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Lst>
  <p:sldSz cy="5143500" cx="9144000"/>
  <p:notesSz cx="6858000" cy="9144000"/>
  <p:embeddedFontLst>
    <p:embeddedFont>
      <p:font typeface="Staatliches"/>
      <p:regular r:id="rId71"/>
    </p:embeddedFont>
    <p:embeddedFont>
      <p:font typeface="Proxima Nova"/>
      <p:regular r:id="rId72"/>
      <p:bold r:id="rId73"/>
      <p:italic r:id="rId74"/>
      <p:boldItalic r:id="rId75"/>
    </p:embeddedFont>
    <p:embeddedFont>
      <p:font typeface="Roboto Medium"/>
      <p:regular r:id="rId76"/>
      <p:bold r:id="rId77"/>
      <p:italic r:id="rId78"/>
      <p:boldItalic r:id="rId79"/>
    </p:embeddedFont>
    <p:embeddedFont>
      <p:font typeface="Nunito"/>
      <p:regular r:id="rId80"/>
      <p:bold r:id="rId81"/>
      <p:italic r:id="rId82"/>
      <p:boldItalic r:id="rId83"/>
    </p:embeddedFont>
    <p:embeddedFont>
      <p:font typeface="Amatic SC"/>
      <p:regular r:id="rId84"/>
      <p:bold r:id="rId85"/>
    </p:embeddedFont>
    <p:embeddedFont>
      <p:font typeface="Maven Pro Black"/>
      <p:bold r:id="rId86"/>
    </p:embeddedFont>
    <p:embeddedFont>
      <p:font typeface="Baloo 2"/>
      <p:regular r:id="rId87"/>
      <p:bold r:id="rId88"/>
    </p:embeddedFont>
    <p:embeddedFont>
      <p:font typeface="Proxima Nova Semibold"/>
      <p:regular r:id="rId89"/>
      <p:bold r:id="rId90"/>
      <p:boldItalic r:id="rId9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4D9AC06-1699-41B0-9411-7609F2196F2F}">
  <a:tblStyle styleId="{A4D9AC06-1699-41B0-9411-7609F2196F2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AmaticSC-regular.fntdata"/><Relationship Id="rId83" Type="http://schemas.openxmlformats.org/officeDocument/2006/relationships/font" Target="fonts/Nunito-boldItalic.fntdata"/><Relationship Id="rId42" Type="http://schemas.openxmlformats.org/officeDocument/2006/relationships/slide" Target="slides/slide36.xml"/><Relationship Id="rId86" Type="http://schemas.openxmlformats.org/officeDocument/2006/relationships/font" Target="fonts/MavenProBlack-bold.fntdata"/><Relationship Id="rId41" Type="http://schemas.openxmlformats.org/officeDocument/2006/relationships/slide" Target="slides/slide35.xml"/><Relationship Id="rId85" Type="http://schemas.openxmlformats.org/officeDocument/2006/relationships/font" Target="fonts/AmaticSC-bold.fntdata"/><Relationship Id="rId44" Type="http://schemas.openxmlformats.org/officeDocument/2006/relationships/slide" Target="slides/slide38.xml"/><Relationship Id="rId88" Type="http://schemas.openxmlformats.org/officeDocument/2006/relationships/font" Target="fonts/Baloo2-bold.fntdata"/><Relationship Id="rId43" Type="http://schemas.openxmlformats.org/officeDocument/2006/relationships/slide" Target="slides/slide37.xml"/><Relationship Id="rId87" Type="http://schemas.openxmlformats.org/officeDocument/2006/relationships/font" Target="fonts/Baloo2-regular.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ProximaNovaSemibold-regular.fntdata"/><Relationship Id="rId80" Type="http://schemas.openxmlformats.org/officeDocument/2006/relationships/font" Target="fonts/Nunito-regular.fntdata"/><Relationship Id="rId82" Type="http://schemas.openxmlformats.org/officeDocument/2006/relationships/font" Target="fonts/Nunito-italic.fntdata"/><Relationship Id="rId81"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bold.fntdata"/><Relationship Id="rId72" Type="http://schemas.openxmlformats.org/officeDocument/2006/relationships/font" Target="fonts/ProximaNova-regular.fntdata"/><Relationship Id="rId31" Type="http://schemas.openxmlformats.org/officeDocument/2006/relationships/slide" Target="slides/slide25.xml"/><Relationship Id="rId75" Type="http://schemas.openxmlformats.org/officeDocument/2006/relationships/font" Target="fonts/ProximaNova-boldItalic.fntdata"/><Relationship Id="rId30" Type="http://schemas.openxmlformats.org/officeDocument/2006/relationships/slide" Target="slides/slide24.xml"/><Relationship Id="rId74" Type="http://schemas.openxmlformats.org/officeDocument/2006/relationships/font" Target="fonts/ProximaNova-italic.fntdata"/><Relationship Id="rId33" Type="http://schemas.openxmlformats.org/officeDocument/2006/relationships/slide" Target="slides/slide27.xml"/><Relationship Id="rId77" Type="http://schemas.openxmlformats.org/officeDocument/2006/relationships/font" Target="fonts/RobotoMedium-bold.fntdata"/><Relationship Id="rId32" Type="http://schemas.openxmlformats.org/officeDocument/2006/relationships/slide" Target="slides/slide26.xml"/><Relationship Id="rId76" Type="http://schemas.openxmlformats.org/officeDocument/2006/relationships/font" Target="fonts/RobotoMedium-regular.fntdata"/><Relationship Id="rId35" Type="http://schemas.openxmlformats.org/officeDocument/2006/relationships/slide" Target="slides/slide29.xml"/><Relationship Id="rId79" Type="http://schemas.openxmlformats.org/officeDocument/2006/relationships/font" Target="fonts/RobotoMedium-boldItalic.fntdata"/><Relationship Id="rId34" Type="http://schemas.openxmlformats.org/officeDocument/2006/relationships/slide" Target="slides/slide28.xml"/><Relationship Id="rId78" Type="http://schemas.openxmlformats.org/officeDocument/2006/relationships/font" Target="fonts/RobotoMedium-italic.fntdata"/><Relationship Id="rId71" Type="http://schemas.openxmlformats.org/officeDocument/2006/relationships/font" Target="fonts/Staatliches-regular.fntdata"/><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ProximaNovaSemibold-boldItalic.fntdata"/><Relationship Id="rId90" Type="http://schemas.openxmlformats.org/officeDocument/2006/relationships/font" Target="fonts/ProximaNovaSemibold-bold.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gif>
</file>

<file path=ppt/media/image12.jpg>
</file>

<file path=ppt/media/image13.gif>
</file>

<file path=ppt/media/image14.gif>
</file>

<file path=ppt/media/image15.gif>
</file>

<file path=ppt/media/image16.jpg>
</file>

<file path=ppt/media/image17.jpg>
</file>

<file path=ppt/media/image18.gif>
</file>

<file path=ppt/media/image19.png>
</file>

<file path=ppt/media/image2.png>
</file>

<file path=ppt/media/image20.jpg>
</file>

<file path=ppt/media/image21.png>
</file>

<file path=ppt/media/image22.jp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190c718d401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190c718d401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c5a74b7a7e_0_1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c5a74b7a7e_0_1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190c718d401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190c718d401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2" name="Shape 1132"/>
        <p:cNvGrpSpPr/>
        <p:nvPr/>
      </p:nvGrpSpPr>
      <p:grpSpPr>
        <a:xfrm>
          <a:off x="0" y="0"/>
          <a:ext cx="0" cy="0"/>
          <a:chOff x="0" y="0"/>
          <a:chExt cx="0" cy="0"/>
        </a:xfrm>
      </p:grpSpPr>
      <p:sp>
        <p:nvSpPr>
          <p:cNvPr id="1133" name="Google Shape;1133;g19209b35e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4" name="Google Shape;1134;g19209b35e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190c718d401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190c718d401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g191db9355c7_1_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 name="Google Shape;1148;g191db9355c7_1_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191db9355c7_1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191db9355c7_1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8" name="Shape 1158"/>
        <p:cNvGrpSpPr/>
        <p:nvPr/>
      </p:nvGrpSpPr>
      <p:grpSpPr>
        <a:xfrm>
          <a:off x="0" y="0"/>
          <a:ext cx="0" cy="0"/>
          <a:chOff x="0" y="0"/>
          <a:chExt cx="0" cy="0"/>
        </a:xfrm>
      </p:grpSpPr>
      <p:sp>
        <p:nvSpPr>
          <p:cNvPr id="1159" name="Google Shape;1159;g191db9355c7_1_5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0" name="Google Shape;1160;g191db9355c7_1_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g191db9355c7_1_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 name="Google Shape;1166;g191db9355c7_1_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 name="Shape 1170"/>
        <p:cNvGrpSpPr/>
        <p:nvPr/>
      </p:nvGrpSpPr>
      <p:grpSpPr>
        <a:xfrm>
          <a:off x="0" y="0"/>
          <a:ext cx="0" cy="0"/>
          <a:chOff x="0" y="0"/>
          <a:chExt cx="0" cy="0"/>
        </a:xfrm>
      </p:grpSpPr>
      <p:sp>
        <p:nvSpPr>
          <p:cNvPr id="1171" name="Google Shape;1171;g191db9355c7_1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2" name="Google Shape;1172;g191db9355c7_1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g190c718d40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 name="Google Shape;723;g190c718d40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191db9355c7_1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191db9355c7_1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 name="Shape 1182"/>
        <p:cNvGrpSpPr/>
        <p:nvPr/>
      </p:nvGrpSpPr>
      <p:grpSpPr>
        <a:xfrm>
          <a:off x="0" y="0"/>
          <a:ext cx="0" cy="0"/>
          <a:chOff x="0" y="0"/>
          <a:chExt cx="0" cy="0"/>
        </a:xfrm>
      </p:grpSpPr>
      <p:sp>
        <p:nvSpPr>
          <p:cNvPr id="1183" name="Google Shape;1183;g191db9355c7_1_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 name="Google Shape;1184;g191db9355c7_1_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191db9355c7_1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191db9355c7_1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c5a74b7a7e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c5a74b7a7e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c5a74b7a7e_0_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c5a74b7a7e_0_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7" name="Shape 1407"/>
        <p:cNvGrpSpPr/>
        <p:nvPr/>
      </p:nvGrpSpPr>
      <p:grpSpPr>
        <a:xfrm>
          <a:off x="0" y="0"/>
          <a:ext cx="0" cy="0"/>
          <a:chOff x="0" y="0"/>
          <a:chExt cx="0" cy="0"/>
        </a:xfrm>
      </p:grpSpPr>
      <p:sp>
        <p:nvSpPr>
          <p:cNvPr id="1408" name="Google Shape;1408;gc5a74b7a7e_0_10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9" name="Google Shape;1409;gc5a74b7a7e_0_10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6" name="Shape 1646"/>
        <p:cNvGrpSpPr/>
        <p:nvPr/>
      </p:nvGrpSpPr>
      <p:grpSpPr>
        <a:xfrm>
          <a:off x="0" y="0"/>
          <a:ext cx="0" cy="0"/>
          <a:chOff x="0" y="0"/>
          <a:chExt cx="0" cy="0"/>
        </a:xfrm>
      </p:grpSpPr>
      <p:sp>
        <p:nvSpPr>
          <p:cNvPr id="1647" name="Google Shape;1647;gc5a74b7a7e_0_1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8" name="Google Shape;1648;gc5a74b7a7e_0_1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3" name="Shape 1653"/>
        <p:cNvGrpSpPr/>
        <p:nvPr/>
      </p:nvGrpSpPr>
      <p:grpSpPr>
        <a:xfrm>
          <a:off x="0" y="0"/>
          <a:ext cx="0" cy="0"/>
          <a:chOff x="0" y="0"/>
          <a:chExt cx="0" cy="0"/>
        </a:xfrm>
      </p:grpSpPr>
      <p:sp>
        <p:nvSpPr>
          <p:cNvPr id="1654" name="Google Shape;1654;gc5a74b7a7e_0_1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5" name="Google Shape;1655;gc5a74b7a7e_0_1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3" name="Shape 1663"/>
        <p:cNvGrpSpPr/>
        <p:nvPr/>
      </p:nvGrpSpPr>
      <p:grpSpPr>
        <a:xfrm>
          <a:off x="0" y="0"/>
          <a:ext cx="0" cy="0"/>
          <a:chOff x="0" y="0"/>
          <a:chExt cx="0" cy="0"/>
        </a:xfrm>
      </p:grpSpPr>
      <p:sp>
        <p:nvSpPr>
          <p:cNvPr id="1664" name="Google Shape;1664;gc4016fe30e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5" name="Google Shape;1665;gc4016fe30e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7" name="Shape 1677"/>
        <p:cNvGrpSpPr/>
        <p:nvPr/>
      </p:nvGrpSpPr>
      <p:grpSpPr>
        <a:xfrm>
          <a:off x="0" y="0"/>
          <a:ext cx="0" cy="0"/>
          <a:chOff x="0" y="0"/>
          <a:chExt cx="0" cy="0"/>
        </a:xfrm>
      </p:grpSpPr>
      <p:sp>
        <p:nvSpPr>
          <p:cNvPr id="1678" name="Google Shape;1678;gc5f93ca3c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9" name="Google Shape;1679;gc5f93ca3c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190c718d401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190c718d401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5" name="Shape 1705"/>
        <p:cNvGrpSpPr/>
        <p:nvPr/>
      </p:nvGrpSpPr>
      <p:grpSpPr>
        <a:xfrm>
          <a:off x="0" y="0"/>
          <a:ext cx="0" cy="0"/>
          <a:chOff x="0" y="0"/>
          <a:chExt cx="0" cy="0"/>
        </a:xfrm>
      </p:grpSpPr>
      <p:sp>
        <p:nvSpPr>
          <p:cNvPr id="1706" name="Google Shape;1706;gc5f93ca3c1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7" name="Google Shape;1707;gc5f93ca3c1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7" name="Shape 1847"/>
        <p:cNvGrpSpPr/>
        <p:nvPr/>
      </p:nvGrpSpPr>
      <p:grpSpPr>
        <a:xfrm>
          <a:off x="0" y="0"/>
          <a:ext cx="0" cy="0"/>
          <a:chOff x="0" y="0"/>
          <a:chExt cx="0" cy="0"/>
        </a:xfrm>
      </p:grpSpPr>
      <p:sp>
        <p:nvSpPr>
          <p:cNvPr id="1848" name="Google Shape;1848;gc5f93ca3c1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9" name="Google Shape;1849;gc5f93ca3c1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4" name="Shape 1954"/>
        <p:cNvGrpSpPr/>
        <p:nvPr/>
      </p:nvGrpSpPr>
      <p:grpSpPr>
        <a:xfrm>
          <a:off x="0" y="0"/>
          <a:ext cx="0" cy="0"/>
          <a:chOff x="0" y="0"/>
          <a:chExt cx="0" cy="0"/>
        </a:xfrm>
      </p:grpSpPr>
      <p:sp>
        <p:nvSpPr>
          <p:cNvPr id="1955" name="Google Shape;1955;gc5f93ca3c1_0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6" name="Google Shape;1956;gc5f93ca3c1_0_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5" name="Shape 2025"/>
        <p:cNvGrpSpPr/>
        <p:nvPr/>
      </p:nvGrpSpPr>
      <p:grpSpPr>
        <a:xfrm>
          <a:off x="0" y="0"/>
          <a:ext cx="0" cy="0"/>
          <a:chOff x="0" y="0"/>
          <a:chExt cx="0" cy="0"/>
        </a:xfrm>
      </p:grpSpPr>
      <p:sp>
        <p:nvSpPr>
          <p:cNvPr id="2026" name="Google Shape;2026;gc5f93ca3c1_0_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7" name="Google Shape;2027;gc5f93ca3c1_0_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4" name="Shape 2094"/>
        <p:cNvGrpSpPr/>
        <p:nvPr/>
      </p:nvGrpSpPr>
      <p:grpSpPr>
        <a:xfrm>
          <a:off x="0" y="0"/>
          <a:ext cx="0" cy="0"/>
          <a:chOff x="0" y="0"/>
          <a:chExt cx="0" cy="0"/>
        </a:xfrm>
      </p:grpSpPr>
      <p:sp>
        <p:nvSpPr>
          <p:cNvPr id="2095" name="Google Shape;2095;gc5f93ca3c1_0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6" name="Google Shape;2096;gc5f93ca3c1_0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2" name="Shape 2142"/>
        <p:cNvGrpSpPr/>
        <p:nvPr/>
      </p:nvGrpSpPr>
      <p:grpSpPr>
        <a:xfrm>
          <a:off x="0" y="0"/>
          <a:ext cx="0" cy="0"/>
          <a:chOff x="0" y="0"/>
          <a:chExt cx="0" cy="0"/>
        </a:xfrm>
      </p:grpSpPr>
      <p:sp>
        <p:nvSpPr>
          <p:cNvPr id="2143" name="Google Shape;2143;gc5f93ca3c1_0_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4" name="Google Shape;2144;gc5f93ca3c1_0_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5" name="Shape 2195"/>
        <p:cNvGrpSpPr/>
        <p:nvPr/>
      </p:nvGrpSpPr>
      <p:grpSpPr>
        <a:xfrm>
          <a:off x="0" y="0"/>
          <a:ext cx="0" cy="0"/>
          <a:chOff x="0" y="0"/>
          <a:chExt cx="0" cy="0"/>
        </a:xfrm>
      </p:grpSpPr>
      <p:sp>
        <p:nvSpPr>
          <p:cNvPr id="2196" name="Google Shape;2196;gc5f93ca3c1_0_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7" name="Google Shape;2197;gc5f93ca3c1_0_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8" name="Shape 2298"/>
        <p:cNvGrpSpPr/>
        <p:nvPr/>
      </p:nvGrpSpPr>
      <p:grpSpPr>
        <a:xfrm>
          <a:off x="0" y="0"/>
          <a:ext cx="0" cy="0"/>
          <a:chOff x="0" y="0"/>
          <a:chExt cx="0" cy="0"/>
        </a:xfrm>
      </p:grpSpPr>
      <p:sp>
        <p:nvSpPr>
          <p:cNvPr id="2299" name="Google Shape;2299;gc5f93ca3c1_0_1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0" name="Google Shape;2300;gc5f93ca3c1_0_1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4" name="Shape 2304"/>
        <p:cNvGrpSpPr/>
        <p:nvPr/>
      </p:nvGrpSpPr>
      <p:grpSpPr>
        <a:xfrm>
          <a:off x="0" y="0"/>
          <a:ext cx="0" cy="0"/>
          <a:chOff x="0" y="0"/>
          <a:chExt cx="0" cy="0"/>
        </a:xfrm>
      </p:grpSpPr>
      <p:sp>
        <p:nvSpPr>
          <p:cNvPr id="2305" name="Google Shape;2305;gc5f93ca3c1_0_1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6" name="Google Shape;2306;gc5f93ca3c1_0_1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4" name="Shape 2364"/>
        <p:cNvGrpSpPr/>
        <p:nvPr/>
      </p:nvGrpSpPr>
      <p:grpSpPr>
        <a:xfrm>
          <a:off x="0" y="0"/>
          <a:ext cx="0" cy="0"/>
          <a:chOff x="0" y="0"/>
          <a:chExt cx="0" cy="0"/>
        </a:xfrm>
      </p:grpSpPr>
      <p:sp>
        <p:nvSpPr>
          <p:cNvPr id="2365" name="Google Shape;2365;gc5f93ca3c1_0_1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6" name="Google Shape;2366;gc5f93ca3c1_0_1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 name="Shape 804"/>
        <p:cNvGrpSpPr/>
        <p:nvPr/>
      </p:nvGrpSpPr>
      <p:grpSpPr>
        <a:xfrm>
          <a:off x="0" y="0"/>
          <a:ext cx="0" cy="0"/>
          <a:chOff x="0" y="0"/>
          <a:chExt cx="0" cy="0"/>
        </a:xfrm>
      </p:grpSpPr>
      <p:sp>
        <p:nvSpPr>
          <p:cNvPr id="805" name="Google Shape;805;g191d723120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 name="Google Shape;806;g191d723120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5" name="Shape 2445"/>
        <p:cNvGrpSpPr/>
        <p:nvPr/>
      </p:nvGrpSpPr>
      <p:grpSpPr>
        <a:xfrm>
          <a:off x="0" y="0"/>
          <a:ext cx="0" cy="0"/>
          <a:chOff x="0" y="0"/>
          <a:chExt cx="0" cy="0"/>
        </a:xfrm>
      </p:grpSpPr>
      <p:sp>
        <p:nvSpPr>
          <p:cNvPr id="2446" name="Google Shape;2446;gc5f93ca3c1_0_1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7" name="Google Shape;2447;gc5f93ca3c1_0_1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8" name="Shape 2518"/>
        <p:cNvGrpSpPr/>
        <p:nvPr/>
      </p:nvGrpSpPr>
      <p:grpSpPr>
        <a:xfrm>
          <a:off x="0" y="0"/>
          <a:ext cx="0" cy="0"/>
          <a:chOff x="0" y="0"/>
          <a:chExt cx="0" cy="0"/>
        </a:xfrm>
      </p:grpSpPr>
      <p:sp>
        <p:nvSpPr>
          <p:cNvPr id="2519" name="Google Shape;2519;gc5f93ca3c1_0_1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0" name="Google Shape;2520;gc5f93ca3c1_0_1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3" name="Shape 2613"/>
        <p:cNvGrpSpPr/>
        <p:nvPr/>
      </p:nvGrpSpPr>
      <p:grpSpPr>
        <a:xfrm>
          <a:off x="0" y="0"/>
          <a:ext cx="0" cy="0"/>
          <a:chOff x="0" y="0"/>
          <a:chExt cx="0" cy="0"/>
        </a:xfrm>
      </p:grpSpPr>
      <p:sp>
        <p:nvSpPr>
          <p:cNvPr id="2614" name="Google Shape;2614;gc5f93ca3c1_0_1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5" name="Google Shape;2615;gc5f93ca3c1_0_1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6" name="Shape 2696"/>
        <p:cNvGrpSpPr/>
        <p:nvPr/>
      </p:nvGrpSpPr>
      <p:grpSpPr>
        <a:xfrm>
          <a:off x="0" y="0"/>
          <a:ext cx="0" cy="0"/>
          <a:chOff x="0" y="0"/>
          <a:chExt cx="0" cy="0"/>
        </a:xfrm>
      </p:grpSpPr>
      <p:sp>
        <p:nvSpPr>
          <p:cNvPr id="2697" name="Google Shape;2697;gc5f93ca3c1_0_1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8" name="Google Shape;2698;gc5f93ca3c1_0_1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8" name="Shape 2768"/>
        <p:cNvGrpSpPr/>
        <p:nvPr/>
      </p:nvGrpSpPr>
      <p:grpSpPr>
        <a:xfrm>
          <a:off x="0" y="0"/>
          <a:ext cx="0" cy="0"/>
          <a:chOff x="0" y="0"/>
          <a:chExt cx="0" cy="0"/>
        </a:xfrm>
      </p:grpSpPr>
      <p:sp>
        <p:nvSpPr>
          <p:cNvPr id="2769" name="Google Shape;2769;gc5f93ca3c1_0_19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0" name="Google Shape;2770;gc5f93ca3c1_0_19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9" name="Shape 2779"/>
        <p:cNvGrpSpPr/>
        <p:nvPr/>
      </p:nvGrpSpPr>
      <p:grpSpPr>
        <a:xfrm>
          <a:off x="0" y="0"/>
          <a:ext cx="0" cy="0"/>
          <a:chOff x="0" y="0"/>
          <a:chExt cx="0" cy="0"/>
        </a:xfrm>
      </p:grpSpPr>
      <p:sp>
        <p:nvSpPr>
          <p:cNvPr id="2780" name="Google Shape;2780;gc5f93ca3c1_0_1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1" name="Google Shape;2781;gc5f93ca3c1_0_1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1" name="Shape 2831"/>
        <p:cNvGrpSpPr/>
        <p:nvPr/>
      </p:nvGrpSpPr>
      <p:grpSpPr>
        <a:xfrm>
          <a:off x="0" y="0"/>
          <a:ext cx="0" cy="0"/>
          <a:chOff x="0" y="0"/>
          <a:chExt cx="0" cy="0"/>
        </a:xfrm>
      </p:grpSpPr>
      <p:sp>
        <p:nvSpPr>
          <p:cNvPr id="2832" name="Google Shape;2832;gc5f93ca3c1_0_2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3" name="Google Shape;2833;gc5f93ca3c1_0_2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3" name="Shape 3073"/>
        <p:cNvGrpSpPr/>
        <p:nvPr/>
      </p:nvGrpSpPr>
      <p:grpSpPr>
        <a:xfrm>
          <a:off x="0" y="0"/>
          <a:ext cx="0" cy="0"/>
          <a:chOff x="0" y="0"/>
          <a:chExt cx="0" cy="0"/>
        </a:xfrm>
      </p:grpSpPr>
      <p:sp>
        <p:nvSpPr>
          <p:cNvPr id="3074" name="Google Shape;3074;gc5f93ca3c1_0_2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5" name="Google Shape;3075;gc5f93ca3c1_0_2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9" name="Shape 3079"/>
        <p:cNvGrpSpPr/>
        <p:nvPr/>
      </p:nvGrpSpPr>
      <p:grpSpPr>
        <a:xfrm>
          <a:off x="0" y="0"/>
          <a:ext cx="0" cy="0"/>
          <a:chOff x="0" y="0"/>
          <a:chExt cx="0" cy="0"/>
        </a:xfrm>
      </p:grpSpPr>
      <p:sp>
        <p:nvSpPr>
          <p:cNvPr id="3080" name="Google Shape;3080;gc5f93ca3c1_0_3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1" name="Google Shape;3081;gc5f93ca3c1_0_3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6" name="Shape 3086"/>
        <p:cNvGrpSpPr/>
        <p:nvPr/>
      </p:nvGrpSpPr>
      <p:grpSpPr>
        <a:xfrm>
          <a:off x="0" y="0"/>
          <a:ext cx="0" cy="0"/>
          <a:chOff x="0" y="0"/>
          <a:chExt cx="0" cy="0"/>
        </a:xfrm>
      </p:grpSpPr>
      <p:sp>
        <p:nvSpPr>
          <p:cNvPr id="3087" name="Google Shape;3087;gc5f93ca3c1_0_3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8" name="Google Shape;3088;gc5f93ca3c1_0_3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190c718d40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190c718d40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statistical estimate by economists. This data is used by various governments or health care financing bodies for budgeting. For example:  A life saving drug is worth of its cost?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0" name="Shape 3110"/>
        <p:cNvGrpSpPr/>
        <p:nvPr/>
      </p:nvGrpSpPr>
      <p:grpSpPr>
        <a:xfrm>
          <a:off x="0" y="0"/>
          <a:ext cx="0" cy="0"/>
          <a:chOff x="0" y="0"/>
          <a:chExt cx="0" cy="0"/>
        </a:xfrm>
      </p:grpSpPr>
      <p:sp>
        <p:nvSpPr>
          <p:cNvPr id="3111" name="Google Shape;3111;gc5f93ca3c1_0_30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2" name="Google Shape;3112;gc5f93ca3c1_0_30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6" name="Shape 3126"/>
        <p:cNvGrpSpPr/>
        <p:nvPr/>
      </p:nvGrpSpPr>
      <p:grpSpPr>
        <a:xfrm>
          <a:off x="0" y="0"/>
          <a:ext cx="0" cy="0"/>
          <a:chOff x="0" y="0"/>
          <a:chExt cx="0" cy="0"/>
        </a:xfrm>
      </p:grpSpPr>
      <p:sp>
        <p:nvSpPr>
          <p:cNvPr id="3127" name="Google Shape;3127;gc5f93ca3c1_0_30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8" name="Google Shape;3128;gc5f93ca3c1_0_30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3" name="Shape 3463"/>
        <p:cNvGrpSpPr/>
        <p:nvPr/>
      </p:nvGrpSpPr>
      <p:grpSpPr>
        <a:xfrm>
          <a:off x="0" y="0"/>
          <a:ext cx="0" cy="0"/>
          <a:chOff x="0" y="0"/>
          <a:chExt cx="0" cy="0"/>
        </a:xfrm>
      </p:grpSpPr>
      <p:sp>
        <p:nvSpPr>
          <p:cNvPr id="3464" name="Google Shape;3464;gc5f93ca3c1_0_3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5" name="Google Shape;3465;gc5f93ca3c1_0_3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0" name="Shape 6250"/>
        <p:cNvGrpSpPr/>
        <p:nvPr/>
      </p:nvGrpSpPr>
      <p:grpSpPr>
        <a:xfrm>
          <a:off x="0" y="0"/>
          <a:ext cx="0" cy="0"/>
          <a:chOff x="0" y="0"/>
          <a:chExt cx="0" cy="0"/>
        </a:xfrm>
      </p:grpSpPr>
      <p:sp>
        <p:nvSpPr>
          <p:cNvPr id="6251" name="Google Shape;6251;gc5f93ca3c1_0_6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2" name="Google Shape;6252;gc5f93ca3c1_0_6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9" name="Shape 6669"/>
        <p:cNvGrpSpPr/>
        <p:nvPr/>
      </p:nvGrpSpPr>
      <p:grpSpPr>
        <a:xfrm>
          <a:off x="0" y="0"/>
          <a:ext cx="0" cy="0"/>
          <a:chOff x="0" y="0"/>
          <a:chExt cx="0" cy="0"/>
        </a:xfrm>
      </p:grpSpPr>
      <p:sp>
        <p:nvSpPr>
          <p:cNvPr id="6670" name="Google Shape;6670;gc5f93ca3c1_0_6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1" name="Google Shape;6671;gc5f93ca3c1_0_6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9" name="Shape 6839"/>
        <p:cNvGrpSpPr/>
        <p:nvPr/>
      </p:nvGrpSpPr>
      <p:grpSpPr>
        <a:xfrm>
          <a:off x="0" y="0"/>
          <a:ext cx="0" cy="0"/>
          <a:chOff x="0" y="0"/>
          <a:chExt cx="0" cy="0"/>
        </a:xfrm>
      </p:grpSpPr>
      <p:sp>
        <p:nvSpPr>
          <p:cNvPr id="6840" name="Google Shape;6840;gc5f93ca3c1_0_6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1" name="Google Shape;6841;gc5f93ca3c1_0_67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4" name="Shape 7244"/>
        <p:cNvGrpSpPr/>
        <p:nvPr/>
      </p:nvGrpSpPr>
      <p:grpSpPr>
        <a:xfrm>
          <a:off x="0" y="0"/>
          <a:ext cx="0" cy="0"/>
          <a:chOff x="0" y="0"/>
          <a:chExt cx="0" cy="0"/>
        </a:xfrm>
      </p:grpSpPr>
      <p:sp>
        <p:nvSpPr>
          <p:cNvPr id="7245" name="Google Shape;7245;gc5f93ca3c1_0_7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6" name="Google Shape;7246;gc5f93ca3c1_0_7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4" name="Shape 7624"/>
        <p:cNvGrpSpPr/>
        <p:nvPr/>
      </p:nvGrpSpPr>
      <p:grpSpPr>
        <a:xfrm>
          <a:off x="0" y="0"/>
          <a:ext cx="0" cy="0"/>
          <a:chOff x="0" y="0"/>
          <a:chExt cx="0" cy="0"/>
        </a:xfrm>
      </p:grpSpPr>
      <p:sp>
        <p:nvSpPr>
          <p:cNvPr id="7625" name="Google Shape;7625;gc5f93ca3c1_0_7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6" name="Google Shape;7626;gc5f93ca3c1_0_7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2" name="Shape 8542"/>
        <p:cNvGrpSpPr/>
        <p:nvPr/>
      </p:nvGrpSpPr>
      <p:grpSpPr>
        <a:xfrm>
          <a:off x="0" y="0"/>
          <a:ext cx="0" cy="0"/>
          <a:chOff x="0" y="0"/>
          <a:chExt cx="0" cy="0"/>
        </a:xfrm>
      </p:grpSpPr>
      <p:sp>
        <p:nvSpPr>
          <p:cNvPr id="8543" name="Google Shape;8543;gc5f93ca3c1_0_8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4" name="Google Shape;8544;gc5f93ca3c1_0_8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6" name="Shape 9976"/>
        <p:cNvGrpSpPr/>
        <p:nvPr/>
      </p:nvGrpSpPr>
      <p:grpSpPr>
        <a:xfrm>
          <a:off x="0" y="0"/>
          <a:ext cx="0" cy="0"/>
          <a:chOff x="0" y="0"/>
          <a:chExt cx="0" cy="0"/>
        </a:xfrm>
      </p:grpSpPr>
      <p:sp>
        <p:nvSpPr>
          <p:cNvPr id="9977" name="Google Shape;9977;gc5f93ca3c1_0_99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8" name="Google Shape;9978;gc5f93ca3c1_0_99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c5a74b7a7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c5a74b7a7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2" name="Shape 12532"/>
        <p:cNvGrpSpPr/>
        <p:nvPr/>
      </p:nvGrpSpPr>
      <p:grpSpPr>
        <a:xfrm>
          <a:off x="0" y="0"/>
          <a:ext cx="0" cy="0"/>
          <a:chOff x="0" y="0"/>
          <a:chExt cx="0" cy="0"/>
        </a:xfrm>
      </p:grpSpPr>
      <p:sp>
        <p:nvSpPr>
          <p:cNvPr id="12533" name="Google Shape;12533;gc5f93ca3c1_0_12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34" name="Google Shape;12534;gc5f93ca3c1_0_12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2" name="Shape 14482"/>
        <p:cNvGrpSpPr/>
        <p:nvPr/>
      </p:nvGrpSpPr>
      <p:grpSpPr>
        <a:xfrm>
          <a:off x="0" y="0"/>
          <a:ext cx="0" cy="0"/>
          <a:chOff x="0" y="0"/>
          <a:chExt cx="0" cy="0"/>
        </a:xfrm>
      </p:grpSpPr>
      <p:sp>
        <p:nvSpPr>
          <p:cNvPr id="14483" name="Google Shape;14483;gc5f93ca3c1_0_14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4" name="Google Shape;14484;gc5f93ca3c1_0_14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57" name="Shape 16257"/>
        <p:cNvGrpSpPr/>
        <p:nvPr/>
      </p:nvGrpSpPr>
      <p:grpSpPr>
        <a:xfrm>
          <a:off x="0" y="0"/>
          <a:ext cx="0" cy="0"/>
          <a:chOff x="0" y="0"/>
          <a:chExt cx="0" cy="0"/>
        </a:xfrm>
      </p:grpSpPr>
      <p:sp>
        <p:nvSpPr>
          <p:cNvPr id="16258" name="Google Shape;16258;gc5f93ca3c1_0_16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59" name="Google Shape;16259;gc5f93ca3c1_0_16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1" name="Shape 17301"/>
        <p:cNvGrpSpPr/>
        <p:nvPr/>
      </p:nvGrpSpPr>
      <p:grpSpPr>
        <a:xfrm>
          <a:off x="0" y="0"/>
          <a:ext cx="0" cy="0"/>
          <a:chOff x="0" y="0"/>
          <a:chExt cx="0" cy="0"/>
        </a:xfrm>
      </p:grpSpPr>
      <p:sp>
        <p:nvSpPr>
          <p:cNvPr id="17302" name="Google Shape;17302;gc5f93ca3c1_0_17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3" name="Google Shape;17303;gc5f93ca3c1_0_17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11" name="Shape 19011"/>
        <p:cNvGrpSpPr/>
        <p:nvPr/>
      </p:nvGrpSpPr>
      <p:grpSpPr>
        <a:xfrm>
          <a:off x="0" y="0"/>
          <a:ext cx="0" cy="0"/>
          <a:chOff x="0" y="0"/>
          <a:chExt cx="0" cy="0"/>
        </a:xfrm>
      </p:grpSpPr>
      <p:sp>
        <p:nvSpPr>
          <p:cNvPr id="19012" name="Google Shape;19012;gc5f93ca3c1_0_18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13" name="Google Shape;19013;gc5f93ca3c1_0_18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g190c718d401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g190c718d401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190c718d401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190c718d401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191db9355c7_1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191db9355c7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4040725" y="1531663"/>
            <a:ext cx="4437000" cy="1748400"/>
          </a:xfrm>
          <a:prstGeom prst="rect">
            <a:avLst/>
          </a:prstGeom>
        </p:spPr>
        <p:txBody>
          <a:bodyPr anchorCtr="0" anchor="ctr" bIns="0" lIns="0" spcFirstLastPara="1" rIns="0" wrap="square" tIns="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4040725" y="3279999"/>
            <a:ext cx="4437000" cy="3318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2" name="Shape 192"/>
        <p:cNvGrpSpPr/>
        <p:nvPr/>
      </p:nvGrpSpPr>
      <p:grpSpPr>
        <a:xfrm>
          <a:off x="0" y="0"/>
          <a:ext cx="0" cy="0"/>
          <a:chOff x="0" y="0"/>
          <a:chExt cx="0" cy="0"/>
        </a:xfrm>
      </p:grpSpPr>
      <p:sp>
        <p:nvSpPr>
          <p:cNvPr id="193" name="Google Shape;193;p11"/>
          <p:cNvSpPr txBox="1"/>
          <p:nvPr>
            <p:ph hasCustomPrompt="1" type="title"/>
          </p:nvPr>
        </p:nvSpPr>
        <p:spPr>
          <a:xfrm>
            <a:off x="5334600" y="955725"/>
            <a:ext cx="3089400" cy="1413600"/>
          </a:xfrm>
          <a:prstGeom prst="rect">
            <a:avLst/>
          </a:prstGeom>
        </p:spPr>
        <p:txBody>
          <a:bodyPr anchorCtr="0" anchor="ctr" bIns="0" lIns="0" spcFirstLastPara="1" rIns="0" wrap="square" tIns="0">
            <a:noAutofit/>
          </a:bodyPr>
          <a:lstStyle>
            <a:lvl1pPr lvl="0" rtl="0" algn="ctr">
              <a:spcBef>
                <a:spcPts val="0"/>
              </a:spcBef>
              <a:spcAft>
                <a:spcPts val="0"/>
              </a:spcAft>
              <a:buSzPts val="7200"/>
              <a:buNone/>
              <a:defRPr sz="96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194" name="Google Shape;194;p11"/>
          <p:cNvSpPr txBox="1"/>
          <p:nvPr>
            <p:ph idx="1" type="subTitle"/>
          </p:nvPr>
        </p:nvSpPr>
        <p:spPr>
          <a:xfrm>
            <a:off x="5334600" y="2369175"/>
            <a:ext cx="3089400" cy="6126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20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95" name="Google Shape;195;p11"/>
          <p:cNvSpPr txBox="1"/>
          <p:nvPr>
            <p:ph idx="2" type="subTitle"/>
          </p:nvPr>
        </p:nvSpPr>
        <p:spPr>
          <a:xfrm>
            <a:off x="5334600" y="2981775"/>
            <a:ext cx="3089400" cy="12060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96" name="Shape 19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97" name="Shape 197"/>
        <p:cNvGrpSpPr/>
        <p:nvPr/>
      </p:nvGrpSpPr>
      <p:grpSpPr>
        <a:xfrm>
          <a:off x="0" y="0"/>
          <a:ext cx="0" cy="0"/>
          <a:chOff x="0" y="0"/>
          <a:chExt cx="0" cy="0"/>
        </a:xfrm>
      </p:grpSpPr>
      <p:sp>
        <p:nvSpPr>
          <p:cNvPr id="198" name="Google Shape;198;p13"/>
          <p:cNvSpPr txBox="1"/>
          <p:nvPr>
            <p:ph type="title"/>
          </p:nvPr>
        </p:nvSpPr>
        <p:spPr>
          <a:xfrm>
            <a:off x="720000" y="445025"/>
            <a:ext cx="5763300" cy="5727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9" name="Google Shape;199;p13"/>
          <p:cNvSpPr txBox="1"/>
          <p:nvPr>
            <p:ph idx="1" type="subTitle"/>
          </p:nvPr>
        </p:nvSpPr>
        <p:spPr>
          <a:xfrm>
            <a:off x="719988" y="3561000"/>
            <a:ext cx="25185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200" name="Google Shape;200;p13"/>
          <p:cNvSpPr txBox="1"/>
          <p:nvPr>
            <p:ph idx="2" type="subTitle"/>
          </p:nvPr>
        </p:nvSpPr>
        <p:spPr>
          <a:xfrm>
            <a:off x="720000" y="4030800"/>
            <a:ext cx="25185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1" name="Google Shape;201;p13"/>
          <p:cNvSpPr txBox="1"/>
          <p:nvPr>
            <p:ph hasCustomPrompt="1" idx="3" type="title"/>
          </p:nvPr>
        </p:nvSpPr>
        <p:spPr>
          <a:xfrm>
            <a:off x="1664250" y="3128550"/>
            <a:ext cx="630000" cy="292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202" name="Google Shape;202;p13"/>
          <p:cNvSpPr txBox="1"/>
          <p:nvPr>
            <p:ph idx="4" type="subTitle"/>
          </p:nvPr>
        </p:nvSpPr>
        <p:spPr>
          <a:xfrm>
            <a:off x="3312738" y="3561000"/>
            <a:ext cx="25185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203" name="Google Shape;203;p13"/>
          <p:cNvSpPr txBox="1"/>
          <p:nvPr>
            <p:ph idx="5" type="subTitle"/>
          </p:nvPr>
        </p:nvSpPr>
        <p:spPr>
          <a:xfrm>
            <a:off x="3312750" y="4030800"/>
            <a:ext cx="25185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4" name="Google Shape;204;p13"/>
          <p:cNvSpPr txBox="1"/>
          <p:nvPr>
            <p:ph hasCustomPrompt="1" idx="6" type="title"/>
          </p:nvPr>
        </p:nvSpPr>
        <p:spPr>
          <a:xfrm>
            <a:off x="4257000" y="3128550"/>
            <a:ext cx="630000" cy="292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205" name="Google Shape;205;p13"/>
          <p:cNvSpPr txBox="1"/>
          <p:nvPr>
            <p:ph idx="7" type="subTitle"/>
          </p:nvPr>
        </p:nvSpPr>
        <p:spPr>
          <a:xfrm>
            <a:off x="719988" y="1827575"/>
            <a:ext cx="25185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206" name="Google Shape;206;p13"/>
          <p:cNvSpPr txBox="1"/>
          <p:nvPr>
            <p:ph idx="8" type="subTitle"/>
          </p:nvPr>
        </p:nvSpPr>
        <p:spPr>
          <a:xfrm>
            <a:off x="720000" y="2297375"/>
            <a:ext cx="25185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7" name="Google Shape;207;p13"/>
          <p:cNvSpPr txBox="1"/>
          <p:nvPr>
            <p:ph hasCustomPrompt="1" idx="9" type="title"/>
          </p:nvPr>
        </p:nvSpPr>
        <p:spPr>
          <a:xfrm>
            <a:off x="1664250" y="1395137"/>
            <a:ext cx="630000" cy="292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208" name="Google Shape;208;p13"/>
          <p:cNvSpPr txBox="1"/>
          <p:nvPr>
            <p:ph idx="13" type="subTitle"/>
          </p:nvPr>
        </p:nvSpPr>
        <p:spPr>
          <a:xfrm>
            <a:off x="3312738" y="1827575"/>
            <a:ext cx="25185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209" name="Google Shape;209;p13"/>
          <p:cNvSpPr txBox="1"/>
          <p:nvPr>
            <p:ph idx="14" type="subTitle"/>
          </p:nvPr>
        </p:nvSpPr>
        <p:spPr>
          <a:xfrm>
            <a:off x="3312750" y="2297375"/>
            <a:ext cx="25185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10" name="Google Shape;210;p13"/>
          <p:cNvSpPr txBox="1"/>
          <p:nvPr>
            <p:ph hasCustomPrompt="1" idx="15" type="title"/>
          </p:nvPr>
        </p:nvSpPr>
        <p:spPr>
          <a:xfrm>
            <a:off x="4257000" y="1395132"/>
            <a:ext cx="630000" cy="292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grpSp>
        <p:nvGrpSpPr>
          <p:cNvPr id="211" name="Google Shape;211;p13"/>
          <p:cNvGrpSpPr/>
          <p:nvPr/>
        </p:nvGrpSpPr>
        <p:grpSpPr>
          <a:xfrm rot="-3284565">
            <a:off x="222267" y="4700813"/>
            <a:ext cx="379811" cy="273287"/>
            <a:chOff x="9549534" y="2313177"/>
            <a:chExt cx="379843" cy="273310"/>
          </a:xfrm>
        </p:grpSpPr>
        <p:sp>
          <p:nvSpPr>
            <p:cNvPr id="212" name="Google Shape;212;p13"/>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 name="Google Shape;216;p13"/>
          <p:cNvGrpSpPr/>
          <p:nvPr/>
        </p:nvGrpSpPr>
        <p:grpSpPr>
          <a:xfrm rot="1658323">
            <a:off x="121537" y="4058462"/>
            <a:ext cx="269131" cy="194809"/>
            <a:chOff x="10038633" y="2173057"/>
            <a:chExt cx="269128" cy="194806"/>
          </a:xfrm>
        </p:grpSpPr>
        <p:sp>
          <p:nvSpPr>
            <p:cNvPr id="217" name="Google Shape;217;p13"/>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3"/>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3"/>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3"/>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 name="Google Shape;221;p13"/>
          <p:cNvGrpSpPr/>
          <p:nvPr/>
        </p:nvGrpSpPr>
        <p:grpSpPr>
          <a:xfrm>
            <a:off x="903848" y="4781177"/>
            <a:ext cx="257010" cy="232051"/>
            <a:chOff x="9239814" y="2663254"/>
            <a:chExt cx="340591" cy="307475"/>
          </a:xfrm>
        </p:grpSpPr>
        <p:sp>
          <p:nvSpPr>
            <p:cNvPr id="222" name="Google Shape;222;p13"/>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224" name="Shape 224"/>
        <p:cNvGrpSpPr/>
        <p:nvPr/>
      </p:nvGrpSpPr>
      <p:grpSpPr>
        <a:xfrm>
          <a:off x="0" y="0"/>
          <a:ext cx="0" cy="0"/>
          <a:chOff x="0" y="0"/>
          <a:chExt cx="0" cy="0"/>
        </a:xfrm>
      </p:grpSpPr>
      <p:sp>
        <p:nvSpPr>
          <p:cNvPr id="225" name="Google Shape;225;p14"/>
          <p:cNvSpPr txBox="1"/>
          <p:nvPr>
            <p:ph type="title"/>
          </p:nvPr>
        </p:nvSpPr>
        <p:spPr>
          <a:xfrm>
            <a:off x="1839000" y="3039525"/>
            <a:ext cx="5466000" cy="572700"/>
          </a:xfrm>
          <a:prstGeom prst="rect">
            <a:avLst/>
          </a:prstGeom>
        </p:spPr>
        <p:txBody>
          <a:bodyPr anchorCtr="0" anchor="ctr" bIns="0" lIns="0" spcFirstLastPara="1" rIns="0" wrap="square" tIns="0">
            <a:noAutofit/>
          </a:bodyPr>
          <a:lstStyle>
            <a:lvl1pPr lvl="0" algn="ctr">
              <a:spcBef>
                <a:spcPts val="0"/>
              </a:spcBef>
              <a:spcAft>
                <a:spcPts val="0"/>
              </a:spcAft>
              <a:buSzPts val="1800"/>
              <a:buNone/>
              <a:defRPr sz="2400">
                <a:solidFill>
                  <a:schemeClr val="accent4"/>
                </a:solidFill>
              </a:defRPr>
            </a:lvl1pPr>
            <a:lvl2pPr lvl="1" algn="ctr">
              <a:spcBef>
                <a:spcPts val="0"/>
              </a:spcBef>
              <a:spcAft>
                <a:spcPts val="0"/>
              </a:spcAft>
              <a:buSzPts val="1800"/>
              <a:buFont typeface="Staatliches"/>
              <a:buNone/>
              <a:defRPr sz="1800">
                <a:latin typeface="Staatliches"/>
                <a:ea typeface="Staatliches"/>
                <a:cs typeface="Staatliches"/>
                <a:sym typeface="Staatliches"/>
              </a:defRPr>
            </a:lvl2pPr>
            <a:lvl3pPr lvl="2" algn="ctr">
              <a:spcBef>
                <a:spcPts val="0"/>
              </a:spcBef>
              <a:spcAft>
                <a:spcPts val="0"/>
              </a:spcAft>
              <a:buSzPts val="1800"/>
              <a:buFont typeface="Staatliches"/>
              <a:buNone/>
              <a:defRPr sz="1800">
                <a:latin typeface="Staatliches"/>
                <a:ea typeface="Staatliches"/>
                <a:cs typeface="Staatliches"/>
                <a:sym typeface="Staatliches"/>
              </a:defRPr>
            </a:lvl3pPr>
            <a:lvl4pPr lvl="3" algn="ctr">
              <a:spcBef>
                <a:spcPts val="0"/>
              </a:spcBef>
              <a:spcAft>
                <a:spcPts val="0"/>
              </a:spcAft>
              <a:buSzPts val="1800"/>
              <a:buFont typeface="Staatliches"/>
              <a:buNone/>
              <a:defRPr sz="1800">
                <a:latin typeface="Staatliches"/>
                <a:ea typeface="Staatliches"/>
                <a:cs typeface="Staatliches"/>
                <a:sym typeface="Staatliches"/>
              </a:defRPr>
            </a:lvl4pPr>
            <a:lvl5pPr lvl="4" algn="ctr">
              <a:spcBef>
                <a:spcPts val="0"/>
              </a:spcBef>
              <a:spcAft>
                <a:spcPts val="0"/>
              </a:spcAft>
              <a:buSzPts val="1800"/>
              <a:buFont typeface="Staatliches"/>
              <a:buNone/>
              <a:defRPr sz="1800">
                <a:latin typeface="Staatliches"/>
                <a:ea typeface="Staatliches"/>
                <a:cs typeface="Staatliches"/>
                <a:sym typeface="Staatliches"/>
              </a:defRPr>
            </a:lvl5pPr>
            <a:lvl6pPr lvl="5" algn="ctr">
              <a:spcBef>
                <a:spcPts val="0"/>
              </a:spcBef>
              <a:spcAft>
                <a:spcPts val="0"/>
              </a:spcAft>
              <a:buSzPts val="1800"/>
              <a:buFont typeface="Staatliches"/>
              <a:buNone/>
              <a:defRPr sz="1800">
                <a:latin typeface="Staatliches"/>
                <a:ea typeface="Staatliches"/>
                <a:cs typeface="Staatliches"/>
                <a:sym typeface="Staatliches"/>
              </a:defRPr>
            </a:lvl6pPr>
            <a:lvl7pPr lvl="6" algn="ctr">
              <a:spcBef>
                <a:spcPts val="0"/>
              </a:spcBef>
              <a:spcAft>
                <a:spcPts val="0"/>
              </a:spcAft>
              <a:buSzPts val="1800"/>
              <a:buFont typeface="Staatliches"/>
              <a:buNone/>
              <a:defRPr sz="1800">
                <a:latin typeface="Staatliches"/>
                <a:ea typeface="Staatliches"/>
                <a:cs typeface="Staatliches"/>
                <a:sym typeface="Staatliches"/>
              </a:defRPr>
            </a:lvl7pPr>
            <a:lvl8pPr lvl="7" algn="ctr">
              <a:spcBef>
                <a:spcPts val="0"/>
              </a:spcBef>
              <a:spcAft>
                <a:spcPts val="0"/>
              </a:spcAft>
              <a:buSzPts val="1800"/>
              <a:buFont typeface="Staatliches"/>
              <a:buNone/>
              <a:defRPr sz="1800">
                <a:latin typeface="Staatliches"/>
                <a:ea typeface="Staatliches"/>
                <a:cs typeface="Staatliches"/>
                <a:sym typeface="Staatliches"/>
              </a:defRPr>
            </a:lvl8pPr>
            <a:lvl9pPr lvl="8" algn="ctr">
              <a:spcBef>
                <a:spcPts val="0"/>
              </a:spcBef>
              <a:spcAft>
                <a:spcPts val="0"/>
              </a:spcAft>
              <a:buSzPts val="1800"/>
              <a:buFont typeface="Staatliches"/>
              <a:buNone/>
              <a:defRPr sz="1800">
                <a:latin typeface="Staatliches"/>
                <a:ea typeface="Staatliches"/>
                <a:cs typeface="Staatliches"/>
                <a:sym typeface="Staatliches"/>
              </a:defRPr>
            </a:lvl9pPr>
          </a:lstStyle>
          <a:p/>
        </p:txBody>
      </p:sp>
      <p:sp>
        <p:nvSpPr>
          <p:cNvPr id="226" name="Google Shape;226;p14"/>
          <p:cNvSpPr txBox="1"/>
          <p:nvPr>
            <p:ph idx="2" type="title"/>
          </p:nvPr>
        </p:nvSpPr>
        <p:spPr>
          <a:xfrm>
            <a:off x="1839000" y="1531275"/>
            <a:ext cx="5466000" cy="1508100"/>
          </a:xfrm>
          <a:prstGeom prst="rect">
            <a:avLst/>
          </a:prstGeom>
        </p:spPr>
        <p:txBody>
          <a:bodyPr anchorCtr="0" anchor="ctr" bIns="0" lIns="0" spcFirstLastPara="1" rIns="0" wrap="square" tIns="0">
            <a:noAutofit/>
          </a:bodyPr>
          <a:lstStyle>
            <a:lvl1pPr lvl="0" rtl="0" algn="ctr">
              <a:spcBef>
                <a:spcPts val="0"/>
              </a:spcBef>
              <a:spcAft>
                <a:spcPts val="0"/>
              </a:spcAft>
              <a:buSzPts val="2500"/>
              <a:buFont typeface="Avenir"/>
              <a:buNone/>
              <a:defRPr sz="2500">
                <a:solidFill>
                  <a:schemeClr val="dk2"/>
                </a:solidFill>
                <a:latin typeface="Nunito"/>
                <a:ea typeface="Nunito"/>
                <a:cs typeface="Nunito"/>
                <a:sym typeface="Nunito"/>
              </a:defRPr>
            </a:lvl1pPr>
            <a:lvl2pPr lvl="1" rtl="0" algn="ctr">
              <a:spcBef>
                <a:spcPts val="0"/>
              </a:spcBef>
              <a:spcAft>
                <a:spcPts val="0"/>
              </a:spcAft>
              <a:buSzPts val="2500"/>
              <a:buFont typeface="Avenir"/>
              <a:buNone/>
              <a:defRPr sz="2500">
                <a:latin typeface="Avenir"/>
                <a:ea typeface="Avenir"/>
                <a:cs typeface="Avenir"/>
                <a:sym typeface="Avenir"/>
              </a:defRPr>
            </a:lvl2pPr>
            <a:lvl3pPr lvl="2" rtl="0" algn="ctr">
              <a:spcBef>
                <a:spcPts val="0"/>
              </a:spcBef>
              <a:spcAft>
                <a:spcPts val="0"/>
              </a:spcAft>
              <a:buSzPts val="2500"/>
              <a:buFont typeface="Avenir"/>
              <a:buNone/>
              <a:defRPr sz="2500">
                <a:latin typeface="Avenir"/>
                <a:ea typeface="Avenir"/>
                <a:cs typeface="Avenir"/>
                <a:sym typeface="Avenir"/>
              </a:defRPr>
            </a:lvl3pPr>
            <a:lvl4pPr lvl="3" rtl="0" algn="ctr">
              <a:spcBef>
                <a:spcPts val="0"/>
              </a:spcBef>
              <a:spcAft>
                <a:spcPts val="0"/>
              </a:spcAft>
              <a:buSzPts val="2500"/>
              <a:buFont typeface="Avenir"/>
              <a:buNone/>
              <a:defRPr sz="2500">
                <a:latin typeface="Avenir"/>
                <a:ea typeface="Avenir"/>
                <a:cs typeface="Avenir"/>
                <a:sym typeface="Avenir"/>
              </a:defRPr>
            </a:lvl4pPr>
            <a:lvl5pPr lvl="4" rtl="0" algn="ctr">
              <a:spcBef>
                <a:spcPts val="0"/>
              </a:spcBef>
              <a:spcAft>
                <a:spcPts val="0"/>
              </a:spcAft>
              <a:buSzPts val="2500"/>
              <a:buFont typeface="Avenir"/>
              <a:buNone/>
              <a:defRPr sz="2500">
                <a:latin typeface="Avenir"/>
                <a:ea typeface="Avenir"/>
                <a:cs typeface="Avenir"/>
                <a:sym typeface="Avenir"/>
              </a:defRPr>
            </a:lvl5pPr>
            <a:lvl6pPr lvl="5" rtl="0" algn="ctr">
              <a:spcBef>
                <a:spcPts val="0"/>
              </a:spcBef>
              <a:spcAft>
                <a:spcPts val="0"/>
              </a:spcAft>
              <a:buSzPts val="2500"/>
              <a:buFont typeface="Avenir"/>
              <a:buNone/>
              <a:defRPr sz="2500">
                <a:latin typeface="Avenir"/>
                <a:ea typeface="Avenir"/>
                <a:cs typeface="Avenir"/>
                <a:sym typeface="Avenir"/>
              </a:defRPr>
            </a:lvl6pPr>
            <a:lvl7pPr lvl="6" rtl="0" algn="ctr">
              <a:spcBef>
                <a:spcPts val="0"/>
              </a:spcBef>
              <a:spcAft>
                <a:spcPts val="0"/>
              </a:spcAft>
              <a:buSzPts val="2500"/>
              <a:buFont typeface="Avenir"/>
              <a:buNone/>
              <a:defRPr sz="2500">
                <a:latin typeface="Avenir"/>
                <a:ea typeface="Avenir"/>
                <a:cs typeface="Avenir"/>
                <a:sym typeface="Avenir"/>
              </a:defRPr>
            </a:lvl7pPr>
            <a:lvl8pPr lvl="7" rtl="0" algn="ctr">
              <a:spcBef>
                <a:spcPts val="0"/>
              </a:spcBef>
              <a:spcAft>
                <a:spcPts val="0"/>
              </a:spcAft>
              <a:buSzPts val="2500"/>
              <a:buFont typeface="Avenir"/>
              <a:buNone/>
              <a:defRPr sz="2500">
                <a:latin typeface="Avenir"/>
                <a:ea typeface="Avenir"/>
                <a:cs typeface="Avenir"/>
                <a:sym typeface="Avenir"/>
              </a:defRPr>
            </a:lvl8pPr>
            <a:lvl9pPr lvl="8" rtl="0" algn="ctr">
              <a:spcBef>
                <a:spcPts val="0"/>
              </a:spcBef>
              <a:spcAft>
                <a:spcPts val="0"/>
              </a:spcAft>
              <a:buSzPts val="2500"/>
              <a:buFont typeface="Avenir"/>
              <a:buNone/>
              <a:defRPr sz="2500">
                <a:latin typeface="Avenir"/>
                <a:ea typeface="Avenir"/>
                <a:cs typeface="Avenir"/>
                <a:sym typeface="Avenir"/>
              </a:defRPr>
            </a:lvl9pPr>
          </a:lstStyle>
          <a:p/>
        </p:txBody>
      </p:sp>
      <p:grpSp>
        <p:nvGrpSpPr>
          <p:cNvPr id="227" name="Google Shape;227;p14"/>
          <p:cNvGrpSpPr/>
          <p:nvPr/>
        </p:nvGrpSpPr>
        <p:grpSpPr>
          <a:xfrm>
            <a:off x="178329" y="369165"/>
            <a:ext cx="379843" cy="273310"/>
            <a:chOff x="9549534" y="2313177"/>
            <a:chExt cx="379843" cy="273310"/>
          </a:xfrm>
        </p:grpSpPr>
        <p:sp>
          <p:nvSpPr>
            <p:cNvPr id="228" name="Google Shape;228;p14"/>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4"/>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14"/>
          <p:cNvGrpSpPr/>
          <p:nvPr/>
        </p:nvGrpSpPr>
        <p:grpSpPr>
          <a:xfrm>
            <a:off x="667429" y="229044"/>
            <a:ext cx="269128" cy="194806"/>
            <a:chOff x="10038633" y="2173057"/>
            <a:chExt cx="269128" cy="194806"/>
          </a:xfrm>
        </p:grpSpPr>
        <p:sp>
          <p:nvSpPr>
            <p:cNvPr id="233" name="Google Shape;233;p14"/>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 name="Google Shape;237;p14"/>
          <p:cNvGrpSpPr/>
          <p:nvPr/>
        </p:nvGrpSpPr>
        <p:grpSpPr>
          <a:xfrm flipH="1">
            <a:off x="8476711" y="4666617"/>
            <a:ext cx="340591" cy="307475"/>
            <a:chOff x="9239814" y="2663254"/>
            <a:chExt cx="340591" cy="307475"/>
          </a:xfrm>
        </p:grpSpPr>
        <p:sp>
          <p:nvSpPr>
            <p:cNvPr id="238" name="Google Shape;238;p14"/>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4"/>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14"/>
          <p:cNvGrpSpPr/>
          <p:nvPr/>
        </p:nvGrpSpPr>
        <p:grpSpPr>
          <a:xfrm flipH="1" rot="-808407">
            <a:off x="8759592" y="3946282"/>
            <a:ext cx="187831" cy="375642"/>
            <a:chOff x="8858632" y="2449775"/>
            <a:chExt cx="187827" cy="375634"/>
          </a:xfrm>
        </p:grpSpPr>
        <p:sp>
          <p:nvSpPr>
            <p:cNvPr id="241" name="Google Shape;241;p14"/>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4"/>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4"/>
          <p:cNvGrpSpPr/>
          <p:nvPr/>
        </p:nvGrpSpPr>
        <p:grpSpPr>
          <a:xfrm>
            <a:off x="7952018" y="4780468"/>
            <a:ext cx="269119" cy="193640"/>
            <a:chOff x="9549534" y="2313177"/>
            <a:chExt cx="379843" cy="273310"/>
          </a:xfrm>
        </p:grpSpPr>
        <p:sp>
          <p:nvSpPr>
            <p:cNvPr id="244" name="Google Shape;244;p14"/>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4"/>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4"/>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4"/>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 name="Google Shape;248;p14"/>
          <p:cNvGrpSpPr/>
          <p:nvPr/>
        </p:nvGrpSpPr>
        <p:grpSpPr>
          <a:xfrm flipH="1" rot="1493807">
            <a:off x="181008" y="966299"/>
            <a:ext cx="187834" cy="375647"/>
            <a:chOff x="8858632" y="2449775"/>
            <a:chExt cx="187827" cy="375634"/>
          </a:xfrm>
        </p:grpSpPr>
        <p:sp>
          <p:nvSpPr>
            <p:cNvPr id="249" name="Google Shape;249;p14"/>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4"/>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
    <p:spTree>
      <p:nvGrpSpPr>
        <p:cNvPr id="251" name="Shape 251"/>
        <p:cNvGrpSpPr/>
        <p:nvPr/>
      </p:nvGrpSpPr>
      <p:grpSpPr>
        <a:xfrm>
          <a:off x="0" y="0"/>
          <a:ext cx="0" cy="0"/>
          <a:chOff x="0" y="0"/>
          <a:chExt cx="0" cy="0"/>
        </a:xfrm>
      </p:grpSpPr>
      <p:grpSp>
        <p:nvGrpSpPr>
          <p:cNvPr id="252" name="Google Shape;252;p15"/>
          <p:cNvGrpSpPr/>
          <p:nvPr/>
        </p:nvGrpSpPr>
        <p:grpSpPr>
          <a:xfrm rot="-3284565">
            <a:off x="230395" y="4723222"/>
            <a:ext cx="379811" cy="273287"/>
            <a:chOff x="9549534" y="2313177"/>
            <a:chExt cx="379843" cy="273310"/>
          </a:xfrm>
        </p:grpSpPr>
        <p:sp>
          <p:nvSpPr>
            <p:cNvPr id="253" name="Google Shape;253;p15"/>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5"/>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 name="Google Shape;257;p15"/>
          <p:cNvGrpSpPr/>
          <p:nvPr/>
        </p:nvGrpSpPr>
        <p:grpSpPr>
          <a:xfrm rot="1658323">
            <a:off x="129665" y="4080871"/>
            <a:ext cx="269131" cy="194809"/>
            <a:chOff x="10038633" y="2173057"/>
            <a:chExt cx="269128" cy="194806"/>
          </a:xfrm>
        </p:grpSpPr>
        <p:sp>
          <p:nvSpPr>
            <p:cNvPr id="258" name="Google Shape;258;p15"/>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5"/>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5"/>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5"/>
          <p:cNvGrpSpPr/>
          <p:nvPr/>
        </p:nvGrpSpPr>
        <p:grpSpPr>
          <a:xfrm>
            <a:off x="911976" y="4803586"/>
            <a:ext cx="257010" cy="232051"/>
            <a:chOff x="9239814" y="2663254"/>
            <a:chExt cx="340591" cy="307475"/>
          </a:xfrm>
        </p:grpSpPr>
        <p:sp>
          <p:nvSpPr>
            <p:cNvPr id="263" name="Google Shape;263;p15"/>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5"/>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 name="Google Shape;265;p15"/>
          <p:cNvGrpSpPr/>
          <p:nvPr/>
        </p:nvGrpSpPr>
        <p:grpSpPr>
          <a:xfrm flipH="1" rot="10800000">
            <a:off x="7683887" y="-506360"/>
            <a:ext cx="662272" cy="1018458"/>
            <a:chOff x="7729498" y="4650644"/>
            <a:chExt cx="662272" cy="1018458"/>
          </a:xfrm>
        </p:grpSpPr>
        <p:sp>
          <p:nvSpPr>
            <p:cNvPr id="266" name="Google Shape;266;p15"/>
            <p:cNvSpPr/>
            <p:nvPr/>
          </p:nvSpPr>
          <p:spPr>
            <a:xfrm rot="-1930625">
              <a:off x="7752189" y="5520515"/>
              <a:ext cx="168837" cy="104249"/>
            </a:xfrm>
            <a:custGeom>
              <a:rect b="b" l="l" r="r" t="t"/>
              <a:pathLst>
                <a:path extrusionOk="0" h="4287" w="6943">
                  <a:moveTo>
                    <a:pt x="6692" y="1"/>
                  </a:moveTo>
                  <a:lnTo>
                    <a:pt x="0" y="3861"/>
                  </a:lnTo>
                  <a:lnTo>
                    <a:pt x="226" y="4287"/>
                  </a:lnTo>
                  <a:lnTo>
                    <a:pt x="6942" y="402"/>
                  </a:lnTo>
                  <a:lnTo>
                    <a:pt x="6692" y="1"/>
                  </a:lnTo>
                  <a:close/>
                </a:path>
              </a:pathLst>
            </a:custGeom>
            <a:solidFill>
              <a:srgbClr val="E9E5D9"/>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p:nvPr/>
          </p:nvSpPr>
          <p:spPr>
            <a:xfrm rot="-1930625">
              <a:off x="7746067" y="5515565"/>
              <a:ext cx="180436" cy="114268"/>
            </a:xfrm>
            <a:custGeom>
              <a:rect b="b" l="l" r="r" t="t"/>
              <a:pathLst>
                <a:path extrusionOk="0" h="4699" w="742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rot="-1930625">
              <a:off x="7992346" y="4871683"/>
              <a:ext cx="263310" cy="327533"/>
            </a:xfrm>
            <a:custGeom>
              <a:rect b="b" l="l" r="r" t="t"/>
              <a:pathLst>
                <a:path extrusionOk="0" h="13469" w="10828">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rot="-1930625">
              <a:off x="7869169" y="5237677"/>
              <a:ext cx="174332" cy="218493"/>
            </a:xfrm>
            <a:custGeom>
              <a:rect b="b" l="l" r="r" t="t"/>
              <a:pathLst>
                <a:path extrusionOk="0" h="8985" w="7169">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5"/>
            <p:cNvSpPr/>
            <p:nvPr/>
          </p:nvSpPr>
          <p:spPr>
            <a:xfrm rot="-1930625">
              <a:off x="8145767" y="4711816"/>
              <a:ext cx="178588" cy="218590"/>
            </a:xfrm>
            <a:custGeom>
              <a:rect b="b" l="l" r="r" t="t"/>
              <a:pathLst>
                <a:path extrusionOk="0" h="8989" w="7344">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rot="-1930625">
              <a:off x="7877076" y="5302313"/>
              <a:ext cx="136543" cy="141236"/>
            </a:xfrm>
            <a:custGeom>
              <a:rect b="b" l="l" r="r" t="t"/>
              <a:pathLst>
                <a:path extrusionOk="0" h="5808" w="5615">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rot="-1930625">
              <a:off x="8125572" y="4785664"/>
              <a:ext cx="173724" cy="163730"/>
            </a:xfrm>
            <a:custGeom>
              <a:rect b="b" l="l" r="r" t="t"/>
              <a:pathLst>
                <a:path extrusionOk="0" h="6733" w="7144">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rot="-1930625">
              <a:off x="7880425" y="5353475"/>
              <a:ext cx="88419" cy="109283"/>
            </a:xfrm>
            <a:custGeom>
              <a:rect b="b" l="l" r="r" t="t"/>
              <a:pathLst>
                <a:path extrusionOk="0" h="4494" w="3636">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rot="-1930625">
              <a:off x="7847794" y="5393429"/>
              <a:ext cx="109113" cy="95860"/>
            </a:xfrm>
            <a:custGeom>
              <a:rect b="b" l="l" r="r" t="t"/>
              <a:pathLst>
                <a:path extrusionOk="0" h="3942" w="4487">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5"/>
            <p:cNvSpPr/>
            <p:nvPr/>
          </p:nvSpPr>
          <p:spPr>
            <a:xfrm rot="-1930625">
              <a:off x="7821598" y="4988782"/>
              <a:ext cx="455297" cy="387864"/>
            </a:xfrm>
            <a:custGeom>
              <a:rect b="b" l="l" r="r" t="t"/>
              <a:pathLst>
                <a:path extrusionOk="0" h="15950" w="18723">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rot="-1930625">
              <a:off x="8161368" y="4681576"/>
              <a:ext cx="182868" cy="231260"/>
            </a:xfrm>
            <a:custGeom>
              <a:rect b="b" l="l" r="r" t="t"/>
              <a:pathLst>
                <a:path extrusionOk="0" h="9510" w="752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rot="-1930625">
              <a:off x="8015757" y="4840464"/>
              <a:ext cx="252343" cy="337041"/>
            </a:xfrm>
            <a:custGeom>
              <a:rect b="b" l="l" r="r" t="t"/>
              <a:pathLst>
                <a:path extrusionOk="0" h="13860" w="10377">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rot="-1930625">
              <a:off x="7871706" y="5075187"/>
              <a:ext cx="302923" cy="299276"/>
            </a:xfrm>
            <a:custGeom>
              <a:rect b="b" l="l" r="r" t="t"/>
              <a:pathLst>
                <a:path extrusionOk="0" h="12307" w="12457">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5"/>
            <p:cNvSpPr/>
            <p:nvPr/>
          </p:nvSpPr>
          <p:spPr>
            <a:xfrm rot="-1930625">
              <a:off x="8059943" y="5287832"/>
              <a:ext cx="15855" cy="56101"/>
            </a:xfrm>
            <a:custGeom>
              <a:rect b="b" l="l" r="r" t="t"/>
              <a:pathLst>
                <a:path extrusionOk="0" h="2307" w="652">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5"/>
            <p:cNvSpPr/>
            <p:nvPr/>
          </p:nvSpPr>
          <p:spPr>
            <a:xfrm rot="-1930625">
              <a:off x="8082994" y="5281282"/>
              <a:ext cx="15247" cy="30494"/>
            </a:xfrm>
            <a:custGeom>
              <a:rect b="b" l="l" r="r" t="t"/>
              <a:pathLst>
                <a:path extrusionOk="0" h="1254" w="627">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
            <p:cNvSpPr/>
            <p:nvPr/>
          </p:nvSpPr>
          <p:spPr>
            <a:xfrm rot="-1930625">
              <a:off x="8092508" y="5226304"/>
              <a:ext cx="15879" cy="56076"/>
            </a:xfrm>
            <a:custGeom>
              <a:rect b="b" l="l" r="r" t="t"/>
              <a:pathLst>
                <a:path extrusionOk="0" h="2306" w="653">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p:nvPr/>
          </p:nvSpPr>
          <p:spPr>
            <a:xfrm rot="-1930625">
              <a:off x="8116120" y="5219567"/>
              <a:ext cx="14663" cy="30518"/>
            </a:xfrm>
            <a:custGeom>
              <a:rect b="b" l="l" r="r" t="t"/>
              <a:pathLst>
                <a:path extrusionOk="0" h="1255" w="603">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5"/>
            <p:cNvSpPr/>
            <p:nvPr/>
          </p:nvSpPr>
          <p:spPr>
            <a:xfrm rot="-1930625">
              <a:off x="8124913" y="5164196"/>
              <a:ext cx="15879" cy="56708"/>
            </a:xfrm>
            <a:custGeom>
              <a:rect b="b" l="l" r="r" t="t"/>
              <a:pathLst>
                <a:path extrusionOk="0" h="2332" w="653">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5"/>
            <p:cNvSpPr/>
            <p:nvPr/>
          </p:nvSpPr>
          <p:spPr>
            <a:xfrm rot="-1930625">
              <a:off x="8157427" y="5102490"/>
              <a:ext cx="16487" cy="56708"/>
            </a:xfrm>
            <a:custGeom>
              <a:rect b="b" l="l" r="r" t="t"/>
              <a:pathLst>
                <a:path extrusionOk="0" h="2332" w="678">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5"/>
            <p:cNvSpPr/>
            <p:nvPr/>
          </p:nvSpPr>
          <p:spPr>
            <a:xfrm rot="-1930625">
              <a:off x="8181108" y="5096541"/>
              <a:ext cx="14639" cy="29886"/>
            </a:xfrm>
            <a:custGeom>
              <a:rect b="b" l="l" r="r" t="t"/>
              <a:pathLst>
                <a:path extrusionOk="0" h="1229" w="602">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15"/>
          <p:cNvGrpSpPr/>
          <p:nvPr/>
        </p:nvGrpSpPr>
        <p:grpSpPr>
          <a:xfrm rot="8100000">
            <a:off x="8745584" y="1477076"/>
            <a:ext cx="269125" cy="194804"/>
            <a:chOff x="10038633" y="2173057"/>
            <a:chExt cx="269128" cy="194806"/>
          </a:xfrm>
        </p:grpSpPr>
        <p:sp>
          <p:nvSpPr>
            <p:cNvPr id="287" name="Google Shape;287;p15"/>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15"/>
          <p:cNvGrpSpPr/>
          <p:nvPr/>
        </p:nvGrpSpPr>
        <p:grpSpPr>
          <a:xfrm flipH="1" rot="-3235249">
            <a:off x="8659618" y="738279"/>
            <a:ext cx="187826" cy="375632"/>
            <a:chOff x="8858632" y="2449775"/>
            <a:chExt cx="187827" cy="375634"/>
          </a:xfrm>
        </p:grpSpPr>
        <p:sp>
          <p:nvSpPr>
            <p:cNvPr id="292" name="Google Shape;292;p15"/>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15"/>
          <p:cNvGrpSpPr/>
          <p:nvPr/>
        </p:nvGrpSpPr>
        <p:grpSpPr>
          <a:xfrm rot="-8100000">
            <a:off x="8702065" y="180314"/>
            <a:ext cx="269125" cy="194804"/>
            <a:chOff x="10038633" y="2173057"/>
            <a:chExt cx="269128" cy="194806"/>
          </a:xfrm>
        </p:grpSpPr>
        <p:sp>
          <p:nvSpPr>
            <p:cNvPr id="295" name="Google Shape;295;p15"/>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 name="Google Shape;299;p15"/>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0" name="Google Shape;300;p15"/>
          <p:cNvSpPr txBox="1"/>
          <p:nvPr>
            <p:ph hasCustomPrompt="1" idx="2" type="title"/>
          </p:nvPr>
        </p:nvSpPr>
        <p:spPr>
          <a:xfrm>
            <a:off x="720000" y="2261088"/>
            <a:ext cx="2206200" cy="6690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4500">
                <a:solidFill>
                  <a:schemeClr val="accent4"/>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301" name="Google Shape;301;p15"/>
          <p:cNvSpPr txBox="1"/>
          <p:nvPr>
            <p:ph idx="1" type="subTitle"/>
          </p:nvPr>
        </p:nvSpPr>
        <p:spPr>
          <a:xfrm>
            <a:off x="720000" y="3364038"/>
            <a:ext cx="2206200" cy="6126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02" name="Google Shape;302;p15"/>
          <p:cNvSpPr txBox="1"/>
          <p:nvPr>
            <p:ph hasCustomPrompt="1" idx="3" type="title"/>
          </p:nvPr>
        </p:nvSpPr>
        <p:spPr>
          <a:xfrm>
            <a:off x="3468900" y="2261088"/>
            <a:ext cx="2206200" cy="6690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4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303" name="Google Shape;303;p15"/>
          <p:cNvSpPr txBox="1"/>
          <p:nvPr>
            <p:ph idx="4" type="subTitle"/>
          </p:nvPr>
        </p:nvSpPr>
        <p:spPr>
          <a:xfrm>
            <a:off x="3468900" y="3364038"/>
            <a:ext cx="2206200" cy="6126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04" name="Google Shape;304;p15"/>
          <p:cNvSpPr txBox="1"/>
          <p:nvPr>
            <p:ph hasCustomPrompt="1" idx="5" type="title"/>
          </p:nvPr>
        </p:nvSpPr>
        <p:spPr>
          <a:xfrm>
            <a:off x="6217800" y="2261088"/>
            <a:ext cx="2206200" cy="6690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4500">
                <a:solidFill>
                  <a:schemeClr val="accent5"/>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305" name="Google Shape;305;p15"/>
          <p:cNvSpPr txBox="1"/>
          <p:nvPr>
            <p:ph idx="6" type="subTitle"/>
          </p:nvPr>
        </p:nvSpPr>
        <p:spPr>
          <a:xfrm>
            <a:off x="6217800" y="3364038"/>
            <a:ext cx="2206200" cy="6126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3">
    <p:spTree>
      <p:nvGrpSpPr>
        <p:cNvPr id="306" name="Shape 306"/>
        <p:cNvGrpSpPr/>
        <p:nvPr/>
      </p:nvGrpSpPr>
      <p:grpSpPr>
        <a:xfrm>
          <a:off x="0" y="0"/>
          <a:ext cx="0" cy="0"/>
          <a:chOff x="0" y="0"/>
          <a:chExt cx="0" cy="0"/>
        </a:xfrm>
      </p:grpSpPr>
      <p:sp>
        <p:nvSpPr>
          <p:cNvPr id="307" name="Google Shape;307;p16"/>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08" name="Google Shape;308;p16"/>
          <p:cNvGrpSpPr/>
          <p:nvPr/>
        </p:nvGrpSpPr>
        <p:grpSpPr>
          <a:xfrm flipH="1" rot="-1395985">
            <a:off x="8670779" y="220961"/>
            <a:ext cx="275011" cy="440315"/>
            <a:chOff x="5796773" y="3396354"/>
            <a:chExt cx="335075" cy="536423"/>
          </a:xfrm>
        </p:grpSpPr>
        <p:sp>
          <p:nvSpPr>
            <p:cNvPr id="309" name="Google Shape;309;p16"/>
            <p:cNvSpPr/>
            <p:nvPr/>
          </p:nvSpPr>
          <p:spPr>
            <a:xfrm>
              <a:off x="5796773" y="3527223"/>
              <a:ext cx="335075" cy="405554"/>
            </a:xfrm>
            <a:custGeom>
              <a:rect b="b" l="l" r="r" t="t"/>
              <a:pathLst>
                <a:path extrusionOk="0" h="18172" w="15014">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6"/>
            <p:cNvSpPr/>
            <p:nvPr/>
          </p:nvSpPr>
          <p:spPr>
            <a:xfrm>
              <a:off x="5829222" y="3680476"/>
              <a:ext cx="269618" cy="139864"/>
            </a:xfrm>
            <a:custGeom>
              <a:rect b="b" l="l" r="r" t="t"/>
              <a:pathLst>
                <a:path extrusionOk="0" h="6267" w="12081">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6"/>
            <p:cNvSpPr/>
            <p:nvPr/>
          </p:nvSpPr>
          <p:spPr>
            <a:xfrm>
              <a:off x="5852723" y="3396354"/>
              <a:ext cx="223197" cy="128660"/>
            </a:xfrm>
            <a:custGeom>
              <a:rect b="b" l="l" r="r" t="t"/>
              <a:pathLst>
                <a:path extrusionOk="0" h="5765" w="10001">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6"/>
            <p:cNvSpPr/>
            <p:nvPr/>
          </p:nvSpPr>
          <p:spPr>
            <a:xfrm>
              <a:off x="5852723" y="3460673"/>
              <a:ext cx="223197" cy="129218"/>
            </a:xfrm>
            <a:custGeom>
              <a:rect b="b" l="l" r="r" t="t"/>
              <a:pathLst>
                <a:path extrusionOk="0" h="5790" w="10001">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16"/>
          <p:cNvGrpSpPr/>
          <p:nvPr/>
        </p:nvGrpSpPr>
        <p:grpSpPr>
          <a:xfrm rot="1846270">
            <a:off x="815746" y="4738639"/>
            <a:ext cx="269122" cy="194802"/>
            <a:chOff x="10038633" y="2173057"/>
            <a:chExt cx="269128" cy="194806"/>
          </a:xfrm>
        </p:grpSpPr>
        <p:sp>
          <p:nvSpPr>
            <p:cNvPr id="314" name="Google Shape;314;p16"/>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6"/>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6"/>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6"/>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16"/>
          <p:cNvGrpSpPr/>
          <p:nvPr/>
        </p:nvGrpSpPr>
        <p:grpSpPr>
          <a:xfrm flipH="1">
            <a:off x="51056" y="4014780"/>
            <a:ext cx="328364" cy="296437"/>
            <a:chOff x="9239814" y="2663254"/>
            <a:chExt cx="340591" cy="307475"/>
          </a:xfrm>
        </p:grpSpPr>
        <p:sp>
          <p:nvSpPr>
            <p:cNvPr id="319" name="Google Shape;319;p16"/>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6"/>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 name="Google Shape;321;p16"/>
          <p:cNvGrpSpPr/>
          <p:nvPr/>
        </p:nvGrpSpPr>
        <p:grpSpPr>
          <a:xfrm flipH="1" rot="-808323">
            <a:off x="267277" y="4619413"/>
            <a:ext cx="176724" cy="353430"/>
            <a:chOff x="8858632" y="2449775"/>
            <a:chExt cx="187827" cy="375634"/>
          </a:xfrm>
        </p:grpSpPr>
        <p:sp>
          <p:nvSpPr>
            <p:cNvPr id="322" name="Google Shape;322;p16"/>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6"/>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16"/>
          <p:cNvGrpSpPr/>
          <p:nvPr/>
        </p:nvGrpSpPr>
        <p:grpSpPr>
          <a:xfrm rot="1664428">
            <a:off x="8545438" y="1012048"/>
            <a:ext cx="269132" cy="193650"/>
            <a:chOff x="9549534" y="2313177"/>
            <a:chExt cx="379843" cy="273310"/>
          </a:xfrm>
        </p:grpSpPr>
        <p:sp>
          <p:nvSpPr>
            <p:cNvPr id="325" name="Google Shape;325;p16"/>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16"/>
          <p:cNvGrpSpPr/>
          <p:nvPr/>
        </p:nvGrpSpPr>
        <p:grpSpPr>
          <a:xfrm flipH="1" rot="1059460">
            <a:off x="8060204" y="95854"/>
            <a:ext cx="269146" cy="242976"/>
            <a:chOff x="9239814" y="2663254"/>
            <a:chExt cx="340591" cy="307475"/>
          </a:xfrm>
        </p:grpSpPr>
        <p:sp>
          <p:nvSpPr>
            <p:cNvPr id="330" name="Google Shape;330;p16"/>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332" name="Shape 332"/>
        <p:cNvGrpSpPr/>
        <p:nvPr/>
      </p:nvGrpSpPr>
      <p:grpSpPr>
        <a:xfrm>
          <a:off x="0" y="0"/>
          <a:ext cx="0" cy="0"/>
          <a:chOff x="0" y="0"/>
          <a:chExt cx="0" cy="0"/>
        </a:xfrm>
      </p:grpSpPr>
      <p:grpSp>
        <p:nvGrpSpPr>
          <p:cNvPr id="333" name="Google Shape;333;p17"/>
          <p:cNvGrpSpPr/>
          <p:nvPr/>
        </p:nvGrpSpPr>
        <p:grpSpPr>
          <a:xfrm rot="1500468">
            <a:off x="831587" y="241065"/>
            <a:ext cx="346920" cy="249621"/>
            <a:chOff x="9549534" y="2313177"/>
            <a:chExt cx="379843" cy="273310"/>
          </a:xfrm>
        </p:grpSpPr>
        <p:sp>
          <p:nvSpPr>
            <p:cNvPr id="334" name="Google Shape;334;p17"/>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7"/>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17"/>
          <p:cNvGrpSpPr/>
          <p:nvPr/>
        </p:nvGrpSpPr>
        <p:grpSpPr>
          <a:xfrm rot="1860302">
            <a:off x="222163" y="1219894"/>
            <a:ext cx="269121" cy="194801"/>
            <a:chOff x="10038633" y="2173057"/>
            <a:chExt cx="269128" cy="194806"/>
          </a:xfrm>
        </p:grpSpPr>
        <p:sp>
          <p:nvSpPr>
            <p:cNvPr id="339" name="Google Shape;339;p17"/>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7"/>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7"/>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17"/>
          <p:cNvGrpSpPr/>
          <p:nvPr/>
        </p:nvGrpSpPr>
        <p:grpSpPr>
          <a:xfrm flipH="1" rot="-9915806">
            <a:off x="8623001" y="3585323"/>
            <a:ext cx="340624" cy="307505"/>
            <a:chOff x="9239814" y="2663254"/>
            <a:chExt cx="340591" cy="307475"/>
          </a:xfrm>
        </p:grpSpPr>
        <p:sp>
          <p:nvSpPr>
            <p:cNvPr id="344" name="Google Shape;344;p17"/>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 name="Google Shape;346;p17"/>
          <p:cNvGrpSpPr/>
          <p:nvPr/>
        </p:nvGrpSpPr>
        <p:grpSpPr>
          <a:xfrm rot="-3022289">
            <a:off x="7902437" y="4762695"/>
            <a:ext cx="269127" cy="193646"/>
            <a:chOff x="9549534" y="2313177"/>
            <a:chExt cx="379843" cy="273310"/>
          </a:xfrm>
        </p:grpSpPr>
        <p:sp>
          <p:nvSpPr>
            <p:cNvPr id="347" name="Google Shape;347;p17"/>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17"/>
          <p:cNvGrpSpPr/>
          <p:nvPr/>
        </p:nvGrpSpPr>
        <p:grpSpPr>
          <a:xfrm rot="812431">
            <a:off x="151842" y="143357"/>
            <a:ext cx="409779" cy="683727"/>
            <a:chOff x="4109416" y="1879697"/>
            <a:chExt cx="925194" cy="1543711"/>
          </a:xfrm>
        </p:grpSpPr>
        <p:sp>
          <p:nvSpPr>
            <p:cNvPr id="352" name="Google Shape;352;p17"/>
            <p:cNvSpPr/>
            <p:nvPr/>
          </p:nvSpPr>
          <p:spPr>
            <a:xfrm>
              <a:off x="4109416" y="2436954"/>
              <a:ext cx="925194" cy="986454"/>
            </a:xfrm>
            <a:custGeom>
              <a:rect b="b" l="l" r="r" t="t"/>
              <a:pathLst>
                <a:path extrusionOk="0" h="20177" w="18924">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7"/>
            <p:cNvSpPr/>
            <p:nvPr/>
          </p:nvSpPr>
          <p:spPr>
            <a:xfrm>
              <a:off x="4448865" y="2319323"/>
              <a:ext cx="226703" cy="129901"/>
            </a:xfrm>
            <a:custGeom>
              <a:rect b="b" l="l" r="r" t="t"/>
              <a:pathLst>
                <a:path extrusionOk="0" h="2657" w="4637">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7"/>
            <p:cNvSpPr/>
            <p:nvPr/>
          </p:nvSpPr>
          <p:spPr>
            <a:xfrm>
              <a:off x="4448865" y="2262952"/>
              <a:ext cx="226703" cy="121345"/>
            </a:xfrm>
            <a:custGeom>
              <a:rect b="b" l="l" r="r" t="t"/>
              <a:pathLst>
                <a:path extrusionOk="0" h="2482" w="4637">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7"/>
            <p:cNvSpPr/>
            <p:nvPr/>
          </p:nvSpPr>
          <p:spPr>
            <a:xfrm>
              <a:off x="4506458" y="1879697"/>
              <a:ext cx="116456" cy="453601"/>
            </a:xfrm>
            <a:custGeom>
              <a:rect b="b" l="l" r="r" t="t"/>
              <a:pathLst>
                <a:path extrusionOk="0" h="9278" w="2382">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17"/>
          <p:cNvGrpSpPr/>
          <p:nvPr/>
        </p:nvGrpSpPr>
        <p:grpSpPr>
          <a:xfrm flipH="1" rot="1461992">
            <a:off x="8643524" y="4383347"/>
            <a:ext cx="274997" cy="440315"/>
            <a:chOff x="5796773" y="3396354"/>
            <a:chExt cx="335075" cy="536423"/>
          </a:xfrm>
        </p:grpSpPr>
        <p:sp>
          <p:nvSpPr>
            <p:cNvPr id="357" name="Google Shape;357;p17"/>
            <p:cNvSpPr/>
            <p:nvPr/>
          </p:nvSpPr>
          <p:spPr>
            <a:xfrm>
              <a:off x="5796773" y="3527223"/>
              <a:ext cx="335075" cy="405554"/>
            </a:xfrm>
            <a:custGeom>
              <a:rect b="b" l="l" r="r" t="t"/>
              <a:pathLst>
                <a:path extrusionOk="0" h="18172" w="15014">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7"/>
            <p:cNvSpPr/>
            <p:nvPr/>
          </p:nvSpPr>
          <p:spPr>
            <a:xfrm>
              <a:off x="5829222" y="3680476"/>
              <a:ext cx="269618" cy="139864"/>
            </a:xfrm>
            <a:custGeom>
              <a:rect b="b" l="l" r="r" t="t"/>
              <a:pathLst>
                <a:path extrusionOk="0" h="6267" w="12081">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7"/>
            <p:cNvSpPr/>
            <p:nvPr/>
          </p:nvSpPr>
          <p:spPr>
            <a:xfrm>
              <a:off x="5852723" y="3396354"/>
              <a:ext cx="223197" cy="128660"/>
            </a:xfrm>
            <a:custGeom>
              <a:rect b="b" l="l" r="r" t="t"/>
              <a:pathLst>
                <a:path extrusionOk="0" h="5765" w="10001">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7"/>
            <p:cNvSpPr/>
            <p:nvPr/>
          </p:nvSpPr>
          <p:spPr>
            <a:xfrm>
              <a:off x="5852723" y="3460673"/>
              <a:ext cx="223197" cy="129218"/>
            </a:xfrm>
            <a:custGeom>
              <a:rect b="b" l="l" r="r" t="t"/>
              <a:pathLst>
                <a:path extrusionOk="0" h="5790" w="10001">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 name="Google Shape;361;p17"/>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2" name="Google Shape;362;p17"/>
          <p:cNvSpPr txBox="1"/>
          <p:nvPr>
            <p:ph idx="1" type="subTitle"/>
          </p:nvPr>
        </p:nvSpPr>
        <p:spPr>
          <a:xfrm>
            <a:off x="1666099" y="3146417"/>
            <a:ext cx="23136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363" name="Google Shape;363;p17"/>
          <p:cNvSpPr txBox="1"/>
          <p:nvPr>
            <p:ph idx="2" type="subTitle"/>
          </p:nvPr>
        </p:nvSpPr>
        <p:spPr>
          <a:xfrm>
            <a:off x="1666111" y="3616215"/>
            <a:ext cx="23136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64" name="Google Shape;364;p17"/>
          <p:cNvSpPr txBox="1"/>
          <p:nvPr>
            <p:ph idx="3" type="subTitle"/>
          </p:nvPr>
        </p:nvSpPr>
        <p:spPr>
          <a:xfrm>
            <a:off x="6110399" y="3146417"/>
            <a:ext cx="23136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365" name="Google Shape;365;p17"/>
          <p:cNvSpPr txBox="1"/>
          <p:nvPr>
            <p:ph idx="4" type="subTitle"/>
          </p:nvPr>
        </p:nvSpPr>
        <p:spPr>
          <a:xfrm>
            <a:off x="6110410" y="3616215"/>
            <a:ext cx="23136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66" name="Google Shape;366;p17"/>
          <p:cNvSpPr txBox="1"/>
          <p:nvPr>
            <p:ph idx="5" type="subTitle"/>
          </p:nvPr>
        </p:nvSpPr>
        <p:spPr>
          <a:xfrm>
            <a:off x="1666099" y="1544688"/>
            <a:ext cx="23136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367" name="Google Shape;367;p17"/>
          <p:cNvSpPr txBox="1"/>
          <p:nvPr>
            <p:ph idx="6" type="subTitle"/>
          </p:nvPr>
        </p:nvSpPr>
        <p:spPr>
          <a:xfrm>
            <a:off x="1666111" y="2014485"/>
            <a:ext cx="23136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68" name="Google Shape;368;p17"/>
          <p:cNvSpPr txBox="1"/>
          <p:nvPr>
            <p:ph idx="7" type="subTitle"/>
          </p:nvPr>
        </p:nvSpPr>
        <p:spPr>
          <a:xfrm>
            <a:off x="6110399" y="1544688"/>
            <a:ext cx="23136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369" name="Google Shape;369;p17"/>
          <p:cNvSpPr txBox="1"/>
          <p:nvPr>
            <p:ph idx="8" type="subTitle"/>
          </p:nvPr>
        </p:nvSpPr>
        <p:spPr>
          <a:xfrm>
            <a:off x="6110410" y="2014485"/>
            <a:ext cx="23136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370" name="Shape 370"/>
        <p:cNvGrpSpPr/>
        <p:nvPr/>
      </p:nvGrpSpPr>
      <p:grpSpPr>
        <a:xfrm>
          <a:off x="0" y="0"/>
          <a:ext cx="0" cy="0"/>
          <a:chOff x="0" y="0"/>
          <a:chExt cx="0" cy="0"/>
        </a:xfrm>
      </p:grpSpPr>
      <p:grpSp>
        <p:nvGrpSpPr>
          <p:cNvPr id="371" name="Google Shape;371;p18"/>
          <p:cNvGrpSpPr/>
          <p:nvPr/>
        </p:nvGrpSpPr>
        <p:grpSpPr>
          <a:xfrm rot="-3284565">
            <a:off x="230395" y="4723222"/>
            <a:ext cx="379811" cy="273287"/>
            <a:chOff x="9549534" y="2313177"/>
            <a:chExt cx="379843" cy="273310"/>
          </a:xfrm>
        </p:grpSpPr>
        <p:sp>
          <p:nvSpPr>
            <p:cNvPr id="372" name="Google Shape;372;p18"/>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8"/>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8"/>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8"/>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18"/>
          <p:cNvGrpSpPr/>
          <p:nvPr/>
        </p:nvGrpSpPr>
        <p:grpSpPr>
          <a:xfrm rot="1658323">
            <a:off x="129665" y="4080871"/>
            <a:ext cx="269131" cy="194809"/>
            <a:chOff x="10038633" y="2173057"/>
            <a:chExt cx="269128" cy="194806"/>
          </a:xfrm>
        </p:grpSpPr>
        <p:sp>
          <p:nvSpPr>
            <p:cNvPr id="377" name="Google Shape;377;p18"/>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8"/>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8"/>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8"/>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 name="Google Shape;381;p18"/>
          <p:cNvGrpSpPr/>
          <p:nvPr/>
        </p:nvGrpSpPr>
        <p:grpSpPr>
          <a:xfrm>
            <a:off x="911976" y="4803586"/>
            <a:ext cx="257010" cy="232051"/>
            <a:chOff x="9239814" y="2663254"/>
            <a:chExt cx="340591" cy="307475"/>
          </a:xfrm>
        </p:grpSpPr>
        <p:sp>
          <p:nvSpPr>
            <p:cNvPr id="382" name="Google Shape;382;p18"/>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8"/>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18"/>
          <p:cNvGrpSpPr/>
          <p:nvPr/>
        </p:nvGrpSpPr>
        <p:grpSpPr>
          <a:xfrm flipH="1" rot="10800000">
            <a:off x="7683887" y="-506360"/>
            <a:ext cx="662272" cy="1018458"/>
            <a:chOff x="7729498" y="4650644"/>
            <a:chExt cx="662272" cy="1018458"/>
          </a:xfrm>
        </p:grpSpPr>
        <p:sp>
          <p:nvSpPr>
            <p:cNvPr id="385" name="Google Shape;385;p18"/>
            <p:cNvSpPr/>
            <p:nvPr/>
          </p:nvSpPr>
          <p:spPr>
            <a:xfrm rot="-1930625">
              <a:off x="7752189" y="5520515"/>
              <a:ext cx="168837" cy="104249"/>
            </a:xfrm>
            <a:custGeom>
              <a:rect b="b" l="l" r="r" t="t"/>
              <a:pathLst>
                <a:path extrusionOk="0" h="4287" w="6943">
                  <a:moveTo>
                    <a:pt x="6692" y="1"/>
                  </a:moveTo>
                  <a:lnTo>
                    <a:pt x="0" y="3861"/>
                  </a:lnTo>
                  <a:lnTo>
                    <a:pt x="226" y="4287"/>
                  </a:lnTo>
                  <a:lnTo>
                    <a:pt x="6942" y="402"/>
                  </a:lnTo>
                  <a:lnTo>
                    <a:pt x="6692" y="1"/>
                  </a:lnTo>
                  <a:close/>
                </a:path>
              </a:pathLst>
            </a:custGeom>
            <a:solidFill>
              <a:srgbClr val="E9E5D9"/>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8"/>
            <p:cNvSpPr/>
            <p:nvPr/>
          </p:nvSpPr>
          <p:spPr>
            <a:xfrm rot="-1930625">
              <a:off x="7746067" y="5515565"/>
              <a:ext cx="180436" cy="114268"/>
            </a:xfrm>
            <a:custGeom>
              <a:rect b="b" l="l" r="r" t="t"/>
              <a:pathLst>
                <a:path extrusionOk="0" h="4699" w="742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8"/>
            <p:cNvSpPr/>
            <p:nvPr/>
          </p:nvSpPr>
          <p:spPr>
            <a:xfrm rot="-1930625">
              <a:off x="7992346" y="4871683"/>
              <a:ext cx="263310" cy="327533"/>
            </a:xfrm>
            <a:custGeom>
              <a:rect b="b" l="l" r="r" t="t"/>
              <a:pathLst>
                <a:path extrusionOk="0" h="13469" w="10828">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8"/>
            <p:cNvSpPr/>
            <p:nvPr/>
          </p:nvSpPr>
          <p:spPr>
            <a:xfrm rot="-1930625">
              <a:off x="7869169" y="5237677"/>
              <a:ext cx="174332" cy="218493"/>
            </a:xfrm>
            <a:custGeom>
              <a:rect b="b" l="l" r="r" t="t"/>
              <a:pathLst>
                <a:path extrusionOk="0" h="8985" w="7169">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8"/>
            <p:cNvSpPr/>
            <p:nvPr/>
          </p:nvSpPr>
          <p:spPr>
            <a:xfrm rot="-1930625">
              <a:off x="8145767" y="4711816"/>
              <a:ext cx="178588" cy="218590"/>
            </a:xfrm>
            <a:custGeom>
              <a:rect b="b" l="l" r="r" t="t"/>
              <a:pathLst>
                <a:path extrusionOk="0" h="8989" w="7344">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8"/>
            <p:cNvSpPr/>
            <p:nvPr/>
          </p:nvSpPr>
          <p:spPr>
            <a:xfrm rot="-1930625">
              <a:off x="7877076" y="5302313"/>
              <a:ext cx="136543" cy="141236"/>
            </a:xfrm>
            <a:custGeom>
              <a:rect b="b" l="l" r="r" t="t"/>
              <a:pathLst>
                <a:path extrusionOk="0" h="5808" w="5615">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8"/>
            <p:cNvSpPr/>
            <p:nvPr/>
          </p:nvSpPr>
          <p:spPr>
            <a:xfrm rot="-1930625">
              <a:off x="8125572" y="4785664"/>
              <a:ext cx="173724" cy="163730"/>
            </a:xfrm>
            <a:custGeom>
              <a:rect b="b" l="l" r="r" t="t"/>
              <a:pathLst>
                <a:path extrusionOk="0" h="6733" w="7144">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8"/>
            <p:cNvSpPr/>
            <p:nvPr/>
          </p:nvSpPr>
          <p:spPr>
            <a:xfrm rot="-1930625">
              <a:off x="7880425" y="5353475"/>
              <a:ext cx="88419" cy="109283"/>
            </a:xfrm>
            <a:custGeom>
              <a:rect b="b" l="l" r="r" t="t"/>
              <a:pathLst>
                <a:path extrusionOk="0" h="4494" w="3636">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8"/>
            <p:cNvSpPr/>
            <p:nvPr/>
          </p:nvSpPr>
          <p:spPr>
            <a:xfrm rot="-1930625">
              <a:off x="7847794" y="5393429"/>
              <a:ext cx="109113" cy="95860"/>
            </a:xfrm>
            <a:custGeom>
              <a:rect b="b" l="l" r="r" t="t"/>
              <a:pathLst>
                <a:path extrusionOk="0" h="3942" w="4487">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8"/>
            <p:cNvSpPr/>
            <p:nvPr/>
          </p:nvSpPr>
          <p:spPr>
            <a:xfrm rot="-1930625">
              <a:off x="7821598" y="4988782"/>
              <a:ext cx="455297" cy="387864"/>
            </a:xfrm>
            <a:custGeom>
              <a:rect b="b" l="l" r="r" t="t"/>
              <a:pathLst>
                <a:path extrusionOk="0" h="15950" w="18723">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8"/>
            <p:cNvSpPr/>
            <p:nvPr/>
          </p:nvSpPr>
          <p:spPr>
            <a:xfrm rot="-1930625">
              <a:off x="8161368" y="4681576"/>
              <a:ext cx="182868" cy="231260"/>
            </a:xfrm>
            <a:custGeom>
              <a:rect b="b" l="l" r="r" t="t"/>
              <a:pathLst>
                <a:path extrusionOk="0" h="9510" w="752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8"/>
            <p:cNvSpPr/>
            <p:nvPr/>
          </p:nvSpPr>
          <p:spPr>
            <a:xfrm rot="-1930625">
              <a:off x="8015757" y="4840464"/>
              <a:ext cx="252343" cy="337041"/>
            </a:xfrm>
            <a:custGeom>
              <a:rect b="b" l="l" r="r" t="t"/>
              <a:pathLst>
                <a:path extrusionOk="0" h="13860" w="10377">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8"/>
            <p:cNvSpPr/>
            <p:nvPr/>
          </p:nvSpPr>
          <p:spPr>
            <a:xfrm rot="-1930625">
              <a:off x="7871706" y="5075187"/>
              <a:ext cx="302923" cy="299276"/>
            </a:xfrm>
            <a:custGeom>
              <a:rect b="b" l="l" r="r" t="t"/>
              <a:pathLst>
                <a:path extrusionOk="0" h="12307" w="12457">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8"/>
            <p:cNvSpPr/>
            <p:nvPr/>
          </p:nvSpPr>
          <p:spPr>
            <a:xfrm rot="-1930625">
              <a:off x="8059943" y="5287832"/>
              <a:ext cx="15855" cy="56101"/>
            </a:xfrm>
            <a:custGeom>
              <a:rect b="b" l="l" r="r" t="t"/>
              <a:pathLst>
                <a:path extrusionOk="0" h="2307" w="652">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8"/>
            <p:cNvSpPr/>
            <p:nvPr/>
          </p:nvSpPr>
          <p:spPr>
            <a:xfrm rot="-1930625">
              <a:off x="8082994" y="5281282"/>
              <a:ext cx="15247" cy="30494"/>
            </a:xfrm>
            <a:custGeom>
              <a:rect b="b" l="l" r="r" t="t"/>
              <a:pathLst>
                <a:path extrusionOk="0" h="1254" w="627">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8"/>
            <p:cNvSpPr/>
            <p:nvPr/>
          </p:nvSpPr>
          <p:spPr>
            <a:xfrm rot="-1930625">
              <a:off x="8092508" y="5226304"/>
              <a:ext cx="15879" cy="56076"/>
            </a:xfrm>
            <a:custGeom>
              <a:rect b="b" l="l" r="r" t="t"/>
              <a:pathLst>
                <a:path extrusionOk="0" h="2306" w="653">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8"/>
            <p:cNvSpPr/>
            <p:nvPr/>
          </p:nvSpPr>
          <p:spPr>
            <a:xfrm rot="-1930625">
              <a:off x="8116120" y="5219567"/>
              <a:ext cx="14663" cy="30518"/>
            </a:xfrm>
            <a:custGeom>
              <a:rect b="b" l="l" r="r" t="t"/>
              <a:pathLst>
                <a:path extrusionOk="0" h="1255" w="603">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8"/>
            <p:cNvSpPr/>
            <p:nvPr/>
          </p:nvSpPr>
          <p:spPr>
            <a:xfrm rot="-1930625">
              <a:off x="8124913" y="5164196"/>
              <a:ext cx="15879" cy="56708"/>
            </a:xfrm>
            <a:custGeom>
              <a:rect b="b" l="l" r="r" t="t"/>
              <a:pathLst>
                <a:path extrusionOk="0" h="2332" w="653">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8"/>
            <p:cNvSpPr/>
            <p:nvPr/>
          </p:nvSpPr>
          <p:spPr>
            <a:xfrm rot="-1930625">
              <a:off x="8157427" y="5102490"/>
              <a:ext cx="16487" cy="56708"/>
            </a:xfrm>
            <a:custGeom>
              <a:rect b="b" l="l" r="r" t="t"/>
              <a:pathLst>
                <a:path extrusionOk="0" h="2332" w="678">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8"/>
            <p:cNvSpPr/>
            <p:nvPr/>
          </p:nvSpPr>
          <p:spPr>
            <a:xfrm rot="-1930625">
              <a:off x="8181108" y="5096541"/>
              <a:ext cx="14639" cy="29886"/>
            </a:xfrm>
            <a:custGeom>
              <a:rect b="b" l="l" r="r" t="t"/>
              <a:pathLst>
                <a:path extrusionOk="0" h="1229" w="602">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18"/>
          <p:cNvGrpSpPr/>
          <p:nvPr/>
        </p:nvGrpSpPr>
        <p:grpSpPr>
          <a:xfrm rot="8100000">
            <a:off x="8745584" y="1477076"/>
            <a:ext cx="269125" cy="194804"/>
            <a:chOff x="10038633" y="2173057"/>
            <a:chExt cx="269128" cy="194806"/>
          </a:xfrm>
        </p:grpSpPr>
        <p:sp>
          <p:nvSpPr>
            <p:cNvPr id="406" name="Google Shape;406;p18"/>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8"/>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8"/>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8"/>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 name="Google Shape;410;p18"/>
          <p:cNvGrpSpPr/>
          <p:nvPr/>
        </p:nvGrpSpPr>
        <p:grpSpPr>
          <a:xfrm flipH="1" rot="-3235249">
            <a:off x="8659618" y="738279"/>
            <a:ext cx="187826" cy="375632"/>
            <a:chOff x="8858632" y="2449775"/>
            <a:chExt cx="187827" cy="375634"/>
          </a:xfrm>
        </p:grpSpPr>
        <p:sp>
          <p:nvSpPr>
            <p:cNvPr id="411" name="Google Shape;411;p18"/>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8"/>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18"/>
          <p:cNvGrpSpPr/>
          <p:nvPr/>
        </p:nvGrpSpPr>
        <p:grpSpPr>
          <a:xfrm rot="-8100000">
            <a:off x="8702065" y="180314"/>
            <a:ext cx="269125" cy="194804"/>
            <a:chOff x="10038633" y="2173057"/>
            <a:chExt cx="269128" cy="194806"/>
          </a:xfrm>
        </p:grpSpPr>
        <p:sp>
          <p:nvSpPr>
            <p:cNvPr id="414" name="Google Shape;414;p18"/>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8"/>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8"/>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8"/>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18"/>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9" name="Google Shape;419;p18"/>
          <p:cNvSpPr txBox="1"/>
          <p:nvPr>
            <p:ph idx="1" type="subTitle"/>
          </p:nvPr>
        </p:nvSpPr>
        <p:spPr>
          <a:xfrm>
            <a:off x="720000" y="3561003"/>
            <a:ext cx="1950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420" name="Google Shape;420;p18"/>
          <p:cNvSpPr txBox="1"/>
          <p:nvPr>
            <p:ph idx="2" type="subTitle"/>
          </p:nvPr>
        </p:nvSpPr>
        <p:spPr>
          <a:xfrm>
            <a:off x="720010" y="4030800"/>
            <a:ext cx="19506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1" name="Google Shape;421;p18"/>
          <p:cNvSpPr txBox="1"/>
          <p:nvPr>
            <p:ph idx="3" type="subTitle"/>
          </p:nvPr>
        </p:nvSpPr>
        <p:spPr>
          <a:xfrm>
            <a:off x="720000" y="1768175"/>
            <a:ext cx="1950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422" name="Google Shape;422;p18"/>
          <p:cNvSpPr txBox="1"/>
          <p:nvPr>
            <p:ph idx="4" type="subTitle"/>
          </p:nvPr>
        </p:nvSpPr>
        <p:spPr>
          <a:xfrm>
            <a:off x="720010" y="2237972"/>
            <a:ext cx="19506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3" name="Google Shape;423;p18"/>
          <p:cNvSpPr txBox="1"/>
          <p:nvPr>
            <p:ph idx="5" type="subTitle"/>
          </p:nvPr>
        </p:nvSpPr>
        <p:spPr>
          <a:xfrm>
            <a:off x="3596700" y="3561003"/>
            <a:ext cx="1950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424" name="Google Shape;424;p18"/>
          <p:cNvSpPr txBox="1"/>
          <p:nvPr>
            <p:ph idx="6" type="subTitle"/>
          </p:nvPr>
        </p:nvSpPr>
        <p:spPr>
          <a:xfrm>
            <a:off x="3596710" y="4030800"/>
            <a:ext cx="19506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5" name="Google Shape;425;p18"/>
          <p:cNvSpPr txBox="1"/>
          <p:nvPr>
            <p:ph idx="7" type="subTitle"/>
          </p:nvPr>
        </p:nvSpPr>
        <p:spPr>
          <a:xfrm>
            <a:off x="3596700" y="1768175"/>
            <a:ext cx="1950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426" name="Google Shape;426;p18"/>
          <p:cNvSpPr txBox="1"/>
          <p:nvPr>
            <p:ph idx="8" type="subTitle"/>
          </p:nvPr>
        </p:nvSpPr>
        <p:spPr>
          <a:xfrm>
            <a:off x="3596710" y="2237972"/>
            <a:ext cx="19506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7" name="Google Shape;427;p18"/>
          <p:cNvSpPr txBox="1"/>
          <p:nvPr>
            <p:ph idx="9" type="subTitle"/>
          </p:nvPr>
        </p:nvSpPr>
        <p:spPr>
          <a:xfrm>
            <a:off x="6473400" y="3561003"/>
            <a:ext cx="1950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428" name="Google Shape;428;p18"/>
          <p:cNvSpPr txBox="1"/>
          <p:nvPr>
            <p:ph idx="13" type="subTitle"/>
          </p:nvPr>
        </p:nvSpPr>
        <p:spPr>
          <a:xfrm>
            <a:off x="6473410" y="4030800"/>
            <a:ext cx="19506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9" name="Google Shape;429;p18"/>
          <p:cNvSpPr txBox="1"/>
          <p:nvPr>
            <p:ph idx="14" type="subTitle"/>
          </p:nvPr>
        </p:nvSpPr>
        <p:spPr>
          <a:xfrm>
            <a:off x="6473400" y="1768175"/>
            <a:ext cx="1950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430" name="Google Shape;430;p18"/>
          <p:cNvSpPr txBox="1"/>
          <p:nvPr>
            <p:ph idx="15" type="subTitle"/>
          </p:nvPr>
        </p:nvSpPr>
        <p:spPr>
          <a:xfrm>
            <a:off x="6473410" y="2237972"/>
            <a:ext cx="19506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431" name="Shape 431"/>
        <p:cNvGrpSpPr/>
        <p:nvPr/>
      </p:nvGrpSpPr>
      <p:grpSpPr>
        <a:xfrm>
          <a:off x="0" y="0"/>
          <a:ext cx="0" cy="0"/>
          <a:chOff x="0" y="0"/>
          <a:chExt cx="0" cy="0"/>
        </a:xfrm>
      </p:grpSpPr>
      <p:grpSp>
        <p:nvGrpSpPr>
          <p:cNvPr id="432" name="Google Shape;432;p19"/>
          <p:cNvGrpSpPr/>
          <p:nvPr/>
        </p:nvGrpSpPr>
        <p:grpSpPr>
          <a:xfrm rot="-1796388">
            <a:off x="8584068" y="133468"/>
            <a:ext cx="328637" cy="526162"/>
            <a:chOff x="5796773" y="3396354"/>
            <a:chExt cx="335075" cy="536423"/>
          </a:xfrm>
        </p:grpSpPr>
        <p:sp>
          <p:nvSpPr>
            <p:cNvPr id="433" name="Google Shape;433;p19"/>
            <p:cNvSpPr/>
            <p:nvPr/>
          </p:nvSpPr>
          <p:spPr>
            <a:xfrm>
              <a:off x="5796773" y="3527223"/>
              <a:ext cx="335075" cy="405554"/>
            </a:xfrm>
            <a:custGeom>
              <a:rect b="b" l="l" r="r" t="t"/>
              <a:pathLst>
                <a:path extrusionOk="0" h="18172" w="15014">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9"/>
            <p:cNvSpPr/>
            <p:nvPr/>
          </p:nvSpPr>
          <p:spPr>
            <a:xfrm>
              <a:off x="5829222" y="3680476"/>
              <a:ext cx="269618" cy="139864"/>
            </a:xfrm>
            <a:custGeom>
              <a:rect b="b" l="l" r="r" t="t"/>
              <a:pathLst>
                <a:path extrusionOk="0" h="6267" w="12081">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9"/>
            <p:cNvSpPr/>
            <p:nvPr/>
          </p:nvSpPr>
          <p:spPr>
            <a:xfrm>
              <a:off x="5852723" y="3396354"/>
              <a:ext cx="223197" cy="128660"/>
            </a:xfrm>
            <a:custGeom>
              <a:rect b="b" l="l" r="r" t="t"/>
              <a:pathLst>
                <a:path extrusionOk="0" h="5765" w="10001">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9"/>
            <p:cNvSpPr/>
            <p:nvPr/>
          </p:nvSpPr>
          <p:spPr>
            <a:xfrm>
              <a:off x="5852723" y="3460673"/>
              <a:ext cx="223197" cy="129218"/>
            </a:xfrm>
            <a:custGeom>
              <a:rect b="b" l="l" r="r" t="t"/>
              <a:pathLst>
                <a:path extrusionOk="0" h="5790" w="10001">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 name="Google Shape;437;p19"/>
          <p:cNvGrpSpPr/>
          <p:nvPr/>
        </p:nvGrpSpPr>
        <p:grpSpPr>
          <a:xfrm rot="4029222">
            <a:off x="925829" y="4681494"/>
            <a:ext cx="202165" cy="404309"/>
            <a:chOff x="8858632" y="2449775"/>
            <a:chExt cx="187827" cy="375634"/>
          </a:xfrm>
        </p:grpSpPr>
        <p:sp>
          <p:nvSpPr>
            <p:cNvPr id="438" name="Google Shape;438;p19"/>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9"/>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19"/>
          <p:cNvGrpSpPr/>
          <p:nvPr/>
        </p:nvGrpSpPr>
        <p:grpSpPr>
          <a:xfrm rot="-3599748">
            <a:off x="8667313" y="1067036"/>
            <a:ext cx="162149" cy="324281"/>
            <a:chOff x="8858632" y="2449775"/>
            <a:chExt cx="187827" cy="375634"/>
          </a:xfrm>
        </p:grpSpPr>
        <p:sp>
          <p:nvSpPr>
            <p:cNvPr id="441" name="Google Shape;441;p19"/>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9"/>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19"/>
          <p:cNvGrpSpPr/>
          <p:nvPr/>
        </p:nvGrpSpPr>
        <p:grpSpPr>
          <a:xfrm flipH="1" rot="8100000">
            <a:off x="8728307" y="1844556"/>
            <a:ext cx="374667" cy="271200"/>
            <a:chOff x="10038633" y="2173057"/>
            <a:chExt cx="269128" cy="194806"/>
          </a:xfrm>
        </p:grpSpPr>
        <p:sp>
          <p:nvSpPr>
            <p:cNvPr id="444" name="Google Shape;444;p19"/>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9"/>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9"/>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9"/>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19"/>
          <p:cNvGrpSpPr/>
          <p:nvPr/>
        </p:nvGrpSpPr>
        <p:grpSpPr>
          <a:xfrm flipH="1" rot="-729749">
            <a:off x="166484" y="4574883"/>
            <a:ext cx="365718" cy="264723"/>
            <a:chOff x="10038633" y="2173057"/>
            <a:chExt cx="269128" cy="194806"/>
          </a:xfrm>
        </p:grpSpPr>
        <p:sp>
          <p:nvSpPr>
            <p:cNvPr id="449" name="Google Shape;449;p19"/>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9"/>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9"/>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9"/>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19"/>
          <p:cNvGrpSpPr/>
          <p:nvPr/>
        </p:nvGrpSpPr>
        <p:grpSpPr>
          <a:xfrm rot="-2500964">
            <a:off x="179087" y="3799309"/>
            <a:ext cx="148961" cy="297906"/>
            <a:chOff x="8858632" y="2449775"/>
            <a:chExt cx="187827" cy="375634"/>
          </a:xfrm>
        </p:grpSpPr>
        <p:sp>
          <p:nvSpPr>
            <p:cNvPr id="454" name="Google Shape;454;p19"/>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9"/>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19"/>
          <p:cNvGrpSpPr/>
          <p:nvPr/>
        </p:nvGrpSpPr>
        <p:grpSpPr>
          <a:xfrm flipH="1" rot="8100000">
            <a:off x="7677027" y="75507"/>
            <a:ext cx="301933" cy="218552"/>
            <a:chOff x="10038633" y="2173057"/>
            <a:chExt cx="269128" cy="194806"/>
          </a:xfrm>
        </p:grpSpPr>
        <p:sp>
          <p:nvSpPr>
            <p:cNvPr id="457" name="Google Shape;457;p19"/>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9"/>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9"/>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9"/>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 name="Google Shape;461;p19"/>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2" name="Google Shape;462;p19"/>
          <p:cNvSpPr txBox="1"/>
          <p:nvPr>
            <p:ph idx="1" type="subTitle"/>
          </p:nvPr>
        </p:nvSpPr>
        <p:spPr>
          <a:xfrm>
            <a:off x="720000" y="2687225"/>
            <a:ext cx="2277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463" name="Google Shape;463;p19"/>
          <p:cNvSpPr txBox="1"/>
          <p:nvPr>
            <p:ph idx="2" type="subTitle"/>
          </p:nvPr>
        </p:nvSpPr>
        <p:spPr>
          <a:xfrm>
            <a:off x="720000" y="3157026"/>
            <a:ext cx="2277600" cy="834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64" name="Google Shape;464;p19"/>
          <p:cNvSpPr txBox="1"/>
          <p:nvPr>
            <p:ph idx="3" type="subTitle"/>
          </p:nvPr>
        </p:nvSpPr>
        <p:spPr>
          <a:xfrm>
            <a:off x="3433200" y="2687225"/>
            <a:ext cx="2277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465" name="Google Shape;465;p19"/>
          <p:cNvSpPr txBox="1"/>
          <p:nvPr>
            <p:ph idx="4" type="subTitle"/>
          </p:nvPr>
        </p:nvSpPr>
        <p:spPr>
          <a:xfrm>
            <a:off x="3433200" y="3157025"/>
            <a:ext cx="2277600" cy="834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66" name="Google Shape;466;p19"/>
          <p:cNvSpPr txBox="1"/>
          <p:nvPr>
            <p:ph idx="5" type="subTitle"/>
          </p:nvPr>
        </p:nvSpPr>
        <p:spPr>
          <a:xfrm>
            <a:off x="6146400" y="2687225"/>
            <a:ext cx="2277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467" name="Google Shape;467;p19"/>
          <p:cNvSpPr txBox="1"/>
          <p:nvPr>
            <p:ph idx="6" type="subTitle"/>
          </p:nvPr>
        </p:nvSpPr>
        <p:spPr>
          <a:xfrm>
            <a:off x="6146400" y="3157025"/>
            <a:ext cx="2277600" cy="834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468" name="Shape 468"/>
        <p:cNvGrpSpPr/>
        <p:nvPr/>
      </p:nvGrpSpPr>
      <p:grpSpPr>
        <a:xfrm>
          <a:off x="0" y="0"/>
          <a:ext cx="0" cy="0"/>
          <a:chOff x="0" y="0"/>
          <a:chExt cx="0" cy="0"/>
        </a:xfrm>
      </p:grpSpPr>
      <p:grpSp>
        <p:nvGrpSpPr>
          <p:cNvPr id="469" name="Google Shape;469;p20"/>
          <p:cNvGrpSpPr/>
          <p:nvPr/>
        </p:nvGrpSpPr>
        <p:grpSpPr>
          <a:xfrm>
            <a:off x="86940" y="103226"/>
            <a:ext cx="568031" cy="873531"/>
            <a:chOff x="7729498" y="4650644"/>
            <a:chExt cx="662272" cy="1018458"/>
          </a:xfrm>
        </p:grpSpPr>
        <p:sp>
          <p:nvSpPr>
            <p:cNvPr id="470" name="Google Shape;470;p20"/>
            <p:cNvSpPr/>
            <p:nvPr/>
          </p:nvSpPr>
          <p:spPr>
            <a:xfrm rot="-1930625">
              <a:off x="7752189" y="5520515"/>
              <a:ext cx="168837" cy="104249"/>
            </a:xfrm>
            <a:custGeom>
              <a:rect b="b" l="l" r="r" t="t"/>
              <a:pathLst>
                <a:path extrusionOk="0" h="4287" w="6943">
                  <a:moveTo>
                    <a:pt x="6692" y="1"/>
                  </a:moveTo>
                  <a:lnTo>
                    <a:pt x="0" y="3861"/>
                  </a:lnTo>
                  <a:lnTo>
                    <a:pt x="226" y="4287"/>
                  </a:lnTo>
                  <a:lnTo>
                    <a:pt x="6942" y="402"/>
                  </a:lnTo>
                  <a:lnTo>
                    <a:pt x="6692" y="1"/>
                  </a:lnTo>
                  <a:close/>
                </a:path>
              </a:pathLst>
            </a:custGeom>
            <a:solidFill>
              <a:srgbClr val="E9E5D9"/>
            </a:solidFill>
            <a:ln cap="flat" cmpd="sng" w="19050">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0"/>
            <p:cNvSpPr/>
            <p:nvPr/>
          </p:nvSpPr>
          <p:spPr>
            <a:xfrm rot="-1930625">
              <a:off x="7746067" y="5515565"/>
              <a:ext cx="180436" cy="114268"/>
            </a:xfrm>
            <a:custGeom>
              <a:rect b="b" l="l" r="r" t="t"/>
              <a:pathLst>
                <a:path extrusionOk="0" h="4699" w="742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0"/>
            <p:cNvSpPr/>
            <p:nvPr/>
          </p:nvSpPr>
          <p:spPr>
            <a:xfrm rot="-1930625">
              <a:off x="7992346" y="4871683"/>
              <a:ext cx="263310" cy="327533"/>
            </a:xfrm>
            <a:custGeom>
              <a:rect b="b" l="l" r="r" t="t"/>
              <a:pathLst>
                <a:path extrusionOk="0" h="13469" w="10828">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0"/>
            <p:cNvSpPr/>
            <p:nvPr/>
          </p:nvSpPr>
          <p:spPr>
            <a:xfrm rot="-1930625">
              <a:off x="7869169" y="5237677"/>
              <a:ext cx="174332" cy="218493"/>
            </a:xfrm>
            <a:custGeom>
              <a:rect b="b" l="l" r="r" t="t"/>
              <a:pathLst>
                <a:path extrusionOk="0" h="8985" w="7169">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0"/>
            <p:cNvSpPr/>
            <p:nvPr/>
          </p:nvSpPr>
          <p:spPr>
            <a:xfrm rot="-1930625">
              <a:off x="8145767" y="4711816"/>
              <a:ext cx="178588" cy="218590"/>
            </a:xfrm>
            <a:custGeom>
              <a:rect b="b" l="l" r="r" t="t"/>
              <a:pathLst>
                <a:path extrusionOk="0" h="8989" w="7344">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0"/>
            <p:cNvSpPr/>
            <p:nvPr/>
          </p:nvSpPr>
          <p:spPr>
            <a:xfrm rot="-1930625">
              <a:off x="7877076" y="5302313"/>
              <a:ext cx="136543" cy="141236"/>
            </a:xfrm>
            <a:custGeom>
              <a:rect b="b" l="l" r="r" t="t"/>
              <a:pathLst>
                <a:path extrusionOk="0" h="5808" w="5615">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0"/>
            <p:cNvSpPr/>
            <p:nvPr/>
          </p:nvSpPr>
          <p:spPr>
            <a:xfrm rot="-1930625">
              <a:off x="8125572" y="4785664"/>
              <a:ext cx="173724" cy="163730"/>
            </a:xfrm>
            <a:custGeom>
              <a:rect b="b" l="l" r="r" t="t"/>
              <a:pathLst>
                <a:path extrusionOk="0" h="6733" w="7144">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0"/>
            <p:cNvSpPr/>
            <p:nvPr/>
          </p:nvSpPr>
          <p:spPr>
            <a:xfrm rot="-1930625">
              <a:off x="7880425" y="5353475"/>
              <a:ext cx="88419" cy="109283"/>
            </a:xfrm>
            <a:custGeom>
              <a:rect b="b" l="l" r="r" t="t"/>
              <a:pathLst>
                <a:path extrusionOk="0" h="4494" w="3636">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0"/>
            <p:cNvSpPr/>
            <p:nvPr/>
          </p:nvSpPr>
          <p:spPr>
            <a:xfrm rot="-1930625">
              <a:off x="7847794" y="5393429"/>
              <a:ext cx="109113" cy="95860"/>
            </a:xfrm>
            <a:custGeom>
              <a:rect b="b" l="l" r="r" t="t"/>
              <a:pathLst>
                <a:path extrusionOk="0" h="3942" w="4487">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0"/>
            <p:cNvSpPr/>
            <p:nvPr/>
          </p:nvSpPr>
          <p:spPr>
            <a:xfrm rot="-1930625">
              <a:off x="7821598" y="4988782"/>
              <a:ext cx="455297" cy="387864"/>
            </a:xfrm>
            <a:custGeom>
              <a:rect b="b" l="l" r="r" t="t"/>
              <a:pathLst>
                <a:path extrusionOk="0" h="15950" w="18723">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rgbClr val="FFFFF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0"/>
            <p:cNvSpPr/>
            <p:nvPr/>
          </p:nvSpPr>
          <p:spPr>
            <a:xfrm rot="-1930625">
              <a:off x="8161368" y="4681576"/>
              <a:ext cx="182868" cy="231260"/>
            </a:xfrm>
            <a:custGeom>
              <a:rect b="b" l="l" r="r" t="t"/>
              <a:pathLst>
                <a:path extrusionOk="0" h="9510" w="752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0"/>
            <p:cNvSpPr/>
            <p:nvPr/>
          </p:nvSpPr>
          <p:spPr>
            <a:xfrm rot="-1930625">
              <a:off x="8015757" y="4840464"/>
              <a:ext cx="252343" cy="337041"/>
            </a:xfrm>
            <a:custGeom>
              <a:rect b="b" l="l" r="r" t="t"/>
              <a:pathLst>
                <a:path extrusionOk="0" h="13860" w="10377">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0"/>
            <p:cNvSpPr/>
            <p:nvPr/>
          </p:nvSpPr>
          <p:spPr>
            <a:xfrm rot="-1930625">
              <a:off x="7871706" y="5075187"/>
              <a:ext cx="302923" cy="299276"/>
            </a:xfrm>
            <a:custGeom>
              <a:rect b="b" l="l" r="r" t="t"/>
              <a:pathLst>
                <a:path extrusionOk="0" h="12307" w="12457">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0"/>
            <p:cNvSpPr/>
            <p:nvPr/>
          </p:nvSpPr>
          <p:spPr>
            <a:xfrm rot="-1930625">
              <a:off x="8059943" y="5287832"/>
              <a:ext cx="15855" cy="56101"/>
            </a:xfrm>
            <a:custGeom>
              <a:rect b="b" l="l" r="r" t="t"/>
              <a:pathLst>
                <a:path extrusionOk="0" h="2307" w="652">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0"/>
            <p:cNvSpPr/>
            <p:nvPr/>
          </p:nvSpPr>
          <p:spPr>
            <a:xfrm rot="-1930625">
              <a:off x="8082994" y="5281282"/>
              <a:ext cx="15247" cy="30494"/>
            </a:xfrm>
            <a:custGeom>
              <a:rect b="b" l="l" r="r" t="t"/>
              <a:pathLst>
                <a:path extrusionOk="0" h="1254" w="627">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0"/>
            <p:cNvSpPr/>
            <p:nvPr/>
          </p:nvSpPr>
          <p:spPr>
            <a:xfrm rot="-1930625">
              <a:off x="8092508" y="5226304"/>
              <a:ext cx="15879" cy="56076"/>
            </a:xfrm>
            <a:custGeom>
              <a:rect b="b" l="l" r="r" t="t"/>
              <a:pathLst>
                <a:path extrusionOk="0" h="2306" w="653">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0"/>
            <p:cNvSpPr/>
            <p:nvPr/>
          </p:nvSpPr>
          <p:spPr>
            <a:xfrm rot="-1930625">
              <a:off x="8116120" y="5219567"/>
              <a:ext cx="14663" cy="30518"/>
            </a:xfrm>
            <a:custGeom>
              <a:rect b="b" l="l" r="r" t="t"/>
              <a:pathLst>
                <a:path extrusionOk="0" h="1255" w="603">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0"/>
            <p:cNvSpPr/>
            <p:nvPr/>
          </p:nvSpPr>
          <p:spPr>
            <a:xfrm rot="-1930625">
              <a:off x="8124913" y="5164196"/>
              <a:ext cx="15879" cy="56708"/>
            </a:xfrm>
            <a:custGeom>
              <a:rect b="b" l="l" r="r" t="t"/>
              <a:pathLst>
                <a:path extrusionOk="0" h="2332" w="653">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0"/>
            <p:cNvSpPr/>
            <p:nvPr/>
          </p:nvSpPr>
          <p:spPr>
            <a:xfrm rot="-1930625">
              <a:off x="8157427" y="5102490"/>
              <a:ext cx="16487" cy="56708"/>
            </a:xfrm>
            <a:custGeom>
              <a:rect b="b" l="l" r="r" t="t"/>
              <a:pathLst>
                <a:path extrusionOk="0" h="2332" w="678">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0"/>
            <p:cNvSpPr/>
            <p:nvPr/>
          </p:nvSpPr>
          <p:spPr>
            <a:xfrm rot="-1930625">
              <a:off x="8181108" y="5096541"/>
              <a:ext cx="14639" cy="29886"/>
            </a:xfrm>
            <a:custGeom>
              <a:rect b="b" l="l" r="r" t="t"/>
              <a:pathLst>
                <a:path extrusionOk="0" h="1229" w="602">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20"/>
          <p:cNvGrpSpPr/>
          <p:nvPr/>
        </p:nvGrpSpPr>
        <p:grpSpPr>
          <a:xfrm flipH="1" rot="10030457">
            <a:off x="930426" y="141240"/>
            <a:ext cx="372923" cy="269938"/>
            <a:chOff x="10038633" y="2173057"/>
            <a:chExt cx="269128" cy="194806"/>
          </a:xfrm>
        </p:grpSpPr>
        <p:sp>
          <p:nvSpPr>
            <p:cNvPr id="491" name="Google Shape;491;p20"/>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0"/>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0"/>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0"/>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20"/>
          <p:cNvGrpSpPr/>
          <p:nvPr/>
        </p:nvGrpSpPr>
        <p:grpSpPr>
          <a:xfrm rot="-3599748">
            <a:off x="241301" y="1259174"/>
            <a:ext cx="162149" cy="324281"/>
            <a:chOff x="8858632" y="2449775"/>
            <a:chExt cx="187827" cy="375634"/>
          </a:xfrm>
        </p:grpSpPr>
        <p:sp>
          <p:nvSpPr>
            <p:cNvPr id="496" name="Google Shape;496;p20"/>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0"/>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20"/>
          <p:cNvGrpSpPr/>
          <p:nvPr/>
        </p:nvGrpSpPr>
        <p:grpSpPr>
          <a:xfrm rot="3235354">
            <a:off x="8768092" y="3822703"/>
            <a:ext cx="139065" cy="278116"/>
            <a:chOff x="8858632" y="2449775"/>
            <a:chExt cx="187827" cy="375634"/>
          </a:xfrm>
        </p:grpSpPr>
        <p:sp>
          <p:nvSpPr>
            <p:cNvPr id="499" name="Google Shape;499;p20"/>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0"/>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20"/>
          <p:cNvGrpSpPr/>
          <p:nvPr/>
        </p:nvGrpSpPr>
        <p:grpSpPr>
          <a:xfrm flipH="1" rot="8100000">
            <a:off x="8650282" y="4667556"/>
            <a:ext cx="374667" cy="271200"/>
            <a:chOff x="10038633" y="2173057"/>
            <a:chExt cx="269128" cy="194806"/>
          </a:xfrm>
        </p:grpSpPr>
        <p:sp>
          <p:nvSpPr>
            <p:cNvPr id="502" name="Google Shape;502;p20"/>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0"/>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0"/>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0"/>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20"/>
          <p:cNvGrpSpPr/>
          <p:nvPr/>
        </p:nvGrpSpPr>
        <p:grpSpPr>
          <a:xfrm rot="-4211199">
            <a:off x="8149258" y="4722802"/>
            <a:ext cx="170617" cy="341216"/>
            <a:chOff x="8858632" y="2449775"/>
            <a:chExt cx="187827" cy="375634"/>
          </a:xfrm>
        </p:grpSpPr>
        <p:sp>
          <p:nvSpPr>
            <p:cNvPr id="507" name="Google Shape;507;p20"/>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0"/>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 name="Google Shape;509;p20"/>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10" name="Google Shape;510;p20"/>
          <p:cNvSpPr txBox="1"/>
          <p:nvPr>
            <p:ph idx="1" type="subTitle"/>
          </p:nvPr>
        </p:nvSpPr>
        <p:spPr>
          <a:xfrm>
            <a:off x="720000" y="1520450"/>
            <a:ext cx="4098900" cy="30831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accent4"/>
              </a:buClr>
              <a:buSzPts val="1600"/>
              <a:buChar char="●"/>
              <a:defRPr/>
            </a:lvl1pPr>
            <a:lvl2pPr lvl="1" rtl="0">
              <a:lnSpc>
                <a:spcPct val="100000"/>
              </a:lnSpc>
              <a:spcBef>
                <a:spcPts val="100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grpSp>
        <p:nvGrpSpPr>
          <p:cNvPr id="12" name="Google Shape;12;p3"/>
          <p:cNvGrpSpPr/>
          <p:nvPr/>
        </p:nvGrpSpPr>
        <p:grpSpPr>
          <a:xfrm>
            <a:off x="8697273" y="941227"/>
            <a:ext cx="257010" cy="232051"/>
            <a:chOff x="9239814" y="2663254"/>
            <a:chExt cx="340591" cy="307475"/>
          </a:xfrm>
        </p:grpSpPr>
        <p:sp>
          <p:nvSpPr>
            <p:cNvPr id="13" name="Google Shape;13;p3"/>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 name="Google Shape;15;p3"/>
          <p:cNvGrpSpPr/>
          <p:nvPr/>
        </p:nvGrpSpPr>
        <p:grpSpPr>
          <a:xfrm rot="-1121533">
            <a:off x="8553735" y="230265"/>
            <a:ext cx="187836" cy="375652"/>
            <a:chOff x="8858632" y="2449775"/>
            <a:chExt cx="187827" cy="375634"/>
          </a:xfrm>
        </p:grpSpPr>
        <p:sp>
          <p:nvSpPr>
            <p:cNvPr id="16" name="Google Shape;16;p3"/>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3"/>
          <p:cNvGrpSpPr/>
          <p:nvPr/>
        </p:nvGrpSpPr>
        <p:grpSpPr>
          <a:xfrm rot="-3284565">
            <a:off x="222267" y="4700813"/>
            <a:ext cx="379811" cy="273287"/>
            <a:chOff x="9549534" y="2313177"/>
            <a:chExt cx="379843" cy="273310"/>
          </a:xfrm>
        </p:grpSpPr>
        <p:sp>
          <p:nvSpPr>
            <p:cNvPr id="19" name="Google Shape;19;p3"/>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3"/>
          <p:cNvGrpSpPr/>
          <p:nvPr/>
        </p:nvGrpSpPr>
        <p:grpSpPr>
          <a:xfrm rot="1658323">
            <a:off x="121537" y="4058462"/>
            <a:ext cx="269131" cy="194809"/>
            <a:chOff x="10038633" y="2173057"/>
            <a:chExt cx="269128" cy="194806"/>
          </a:xfrm>
        </p:grpSpPr>
        <p:sp>
          <p:nvSpPr>
            <p:cNvPr id="24" name="Google Shape;24;p3"/>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3"/>
          <p:cNvGrpSpPr/>
          <p:nvPr/>
        </p:nvGrpSpPr>
        <p:grpSpPr>
          <a:xfrm>
            <a:off x="903848" y="4721427"/>
            <a:ext cx="257010" cy="232051"/>
            <a:chOff x="9239814" y="2663254"/>
            <a:chExt cx="340591" cy="307475"/>
          </a:xfrm>
        </p:grpSpPr>
        <p:sp>
          <p:nvSpPr>
            <p:cNvPr id="29" name="Google Shape;29;p3"/>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 name="Google Shape;31;p3"/>
          <p:cNvSpPr txBox="1"/>
          <p:nvPr>
            <p:ph type="title"/>
          </p:nvPr>
        </p:nvSpPr>
        <p:spPr>
          <a:xfrm>
            <a:off x="3949850" y="2500900"/>
            <a:ext cx="4553700" cy="1071600"/>
          </a:xfrm>
          <a:prstGeom prst="rect">
            <a:avLst/>
          </a:prstGeom>
        </p:spPr>
        <p:txBody>
          <a:bodyPr anchorCtr="0" anchor="ctr" bIns="0" lIns="0" spcFirstLastPara="1" rIns="0" wrap="square" tIns="0">
            <a:noAutofit/>
          </a:bodyPr>
          <a:lstStyle>
            <a:lvl1pPr lvl="0" rtl="0" algn="ctr">
              <a:spcBef>
                <a:spcPts val="0"/>
              </a:spcBef>
              <a:spcAft>
                <a:spcPts val="0"/>
              </a:spcAft>
              <a:buSzPts val="4200"/>
              <a:buNone/>
              <a:defRPr sz="7200">
                <a:solidFill>
                  <a:schemeClr val="accent4"/>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2" name="Google Shape;32;p3"/>
          <p:cNvSpPr txBox="1"/>
          <p:nvPr>
            <p:ph idx="1" type="subTitle"/>
          </p:nvPr>
        </p:nvSpPr>
        <p:spPr>
          <a:xfrm>
            <a:off x="3949850" y="3572500"/>
            <a:ext cx="4553700" cy="457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100"/>
              <a:buNone/>
              <a:defRPr sz="18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3" name="Google Shape;33;p3"/>
          <p:cNvSpPr txBox="1"/>
          <p:nvPr>
            <p:ph hasCustomPrompt="1" idx="2" type="title"/>
          </p:nvPr>
        </p:nvSpPr>
        <p:spPr>
          <a:xfrm>
            <a:off x="5765600" y="1285900"/>
            <a:ext cx="922200" cy="883200"/>
          </a:xfrm>
          <a:prstGeom prst="rect">
            <a:avLst/>
          </a:prstGeom>
        </p:spPr>
        <p:txBody>
          <a:bodyPr anchorCtr="0" anchor="ctr" bIns="0" lIns="0" spcFirstLastPara="1" rIns="0" wrap="square" tIns="0">
            <a:noAutofit/>
          </a:bodyPr>
          <a:lstStyle>
            <a:lvl1pPr lvl="0" rtl="0" algn="ctr">
              <a:spcBef>
                <a:spcPts val="0"/>
              </a:spcBef>
              <a:spcAft>
                <a:spcPts val="0"/>
              </a:spcAft>
              <a:buSzPts val="7200"/>
              <a:buNone/>
              <a:defRPr sz="72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8">
    <p:spTree>
      <p:nvGrpSpPr>
        <p:cNvPr id="511" name="Shape 511"/>
        <p:cNvGrpSpPr/>
        <p:nvPr/>
      </p:nvGrpSpPr>
      <p:grpSpPr>
        <a:xfrm>
          <a:off x="0" y="0"/>
          <a:ext cx="0" cy="0"/>
          <a:chOff x="0" y="0"/>
          <a:chExt cx="0" cy="0"/>
        </a:xfrm>
      </p:grpSpPr>
      <p:grpSp>
        <p:nvGrpSpPr>
          <p:cNvPr id="512" name="Google Shape;512;p21"/>
          <p:cNvGrpSpPr/>
          <p:nvPr/>
        </p:nvGrpSpPr>
        <p:grpSpPr>
          <a:xfrm rot="1396055">
            <a:off x="8556328" y="198971"/>
            <a:ext cx="306892" cy="491402"/>
            <a:chOff x="5796773" y="3396354"/>
            <a:chExt cx="335075" cy="536423"/>
          </a:xfrm>
        </p:grpSpPr>
        <p:sp>
          <p:nvSpPr>
            <p:cNvPr id="513" name="Google Shape;513;p21"/>
            <p:cNvSpPr/>
            <p:nvPr/>
          </p:nvSpPr>
          <p:spPr>
            <a:xfrm>
              <a:off x="5796773" y="3527223"/>
              <a:ext cx="335075" cy="405554"/>
            </a:xfrm>
            <a:custGeom>
              <a:rect b="b" l="l" r="r" t="t"/>
              <a:pathLst>
                <a:path extrusionOk="0" h="18172" w="15014">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1"/>
            <p:cNvSpPr/>
            <p:nvPr/>
          </p:nvSpPr>
          <p:spPr>
            <a:xfrm>
              <a:off x="5829222" y="3680476"/>
              <a:ext cx="269618" cy="139864"/>
            </a:xfrm>
            <a:custGeom>
              <a:rect b="b" l="l" r="r" t="t"/>
              <a:pathLst>
                <a:path extrusionOk="0" h="6267" w="12081">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1"/>
            <p:cNvSpPr/>
            <p:nvPr/>
          </p:nvSpPr>
          <p:spPr>
            <a:xfrm>
              <a:off x="5852723" y="3396354"/>
              <a:ext cx="223197" cy="128660"/>
            </a:xfrm>
            <a:custGeom>
              <a:rect b="b" l="l" r="r" t="t"/>
              <a:pathLst>
                <a:path extrusionOk="0" h="5765" w="10001">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1"/>
            <p:cNvSpPr/>
            <p:nvPr/>
          </p:nvSpPr>
          <p:spPr>
            <a:xfrm>
              <a:off x="5852723" y="3460673"/>
              <a:ext cx="223197" cy="129218"/>
            </a:xfrm>
            <a:custGeom>
              <a:rect b="b" l="l" r="r" t="t"/>
              <a:pathLst>
                <a:path extrusionOk="0" h="5790" w="10001">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21"/>
          <p:cNvGrpSpPr/>
          <p:nvPr/>
        </p:nvGrpSpPr>
        <p:grpSpPr>
          <a:xfrm rot="-1278559">
            <a:off x="270517" y="4385116"/>
            <a:ext cx="266049" cy="443909"/>
            <a:chOff x="4109416" y="1879697"/>
            <a:chExt cx="925194" cy="1543711"/>
          </a:xfrm>
        </p:grpSpPr>
        <p:sp>
          <p:nvSpPr>
            <p:cNvPr id="518" name="Google Shape;518;p21"/>
            <p:cNvSpPr/>
            <p:nvPr/>
          </p:nvSpPr>
          <p:spPr>
            <a:xfrm>
              <a:off x="4109416" y="2436954"/>
              <a:ext cx="925194" cy="986454"/>
            </a:xfrm>
            <a:custGeom>
              <a:rect b="b" l="l" r="r" t="t"/>
              <a:pathLst>
                <a:path extrusionOk="0" h="20177" w="18924">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1"/>
            <p:cNvSpPr/>
            <p:nvPr/>
          </p:nvSpPr>
          <p:spPr>
            <a:xfrm>
              <a:off x="4448865" y="2319323"/>
              <a:ext cx="226703" cy="129901"/>
            </a:xfrm>
            <a:custGeom>
              <a:rect b="b" l="l" r="r" t="t"/>
              <a:pathLst>
                <a:path extrusionOk="0" h="2657" w="4637">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1"/>
            <p:cNvSpPr/>
            <p:nvPr/>
          </p:nvSpPr>
          <p:spPr>
            <a:xfrm>
              <a:off x="4448865" y="2262952"/>
              <a:ext cx="226703" cy="121345"/>
            </a:xfrm>
            <a:custGeom>
              <a:rect b="b" l="l" r="r" t="t"/>
              <a:pathLst>
                <a:path extrusionOk="0" h="2482" w="4637">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1"/>
            <p:cNvSpPr/>
            <p:nvPr/>
          </p:nvSpPr>
          <p:spPr>
            <a:xfrm>
              <a:off x="4506458" y="1879697"/>
              <a:ext cx="116456" cy="453601"/>
            </a:xfrm>
            <a:custGeom>
              <a:rect b="b" l="l" r="r" t="t"/>
              <a:pathLst>
                <a:path extrusionOk="0" h="9278" w="2382">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21"/>
          <p:cNvGrpSpPr/>
          <p:nvPr/>
        </p:nvGrpSpPr>
        <p:grpSpPr>
          <a:xfrm flipH="1" rot="-8100000">
            <a:off x="7863090" y="176039"/>
            <a:ext cx="374667" cy="271200"/>
            <a:chOff x="10038633" y="2173057"/>
            <a:chExt cx="269128" cy="194806"/>
          </a:xfrm>
        </p:grpSpPr>
        <p:sp>
          <p:nvSpPr>
            <p:cNvPr id="523" name="Google Shape;523;p21"/>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1"/>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1"/>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1"/>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21"/>
          <p:cNvGrpSpPr/>
          <p:nvPr/>
        </p:nvGrpSpPr>
        <p:grpSpPr>
          <a:xfrm flipH="1" rot="8100250">
            <a:off x="163226" y="3726016"/>
            <a:ext cx="261266" cy="189115"/>
            <a:chOff x="10038633" y="2173057"/>
            <a:chExt cx="269128" cy="194806"/>
          </a:xfrm>
        </p:grpSpPr>
        <p:sp>
          <p:nvSpPr>
            <p:cNvPr id="528" name="Google Shape;528;p21"/>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1"/>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1"/>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1"/>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21"/>
          <p:cNvGrpSpPr/>
          <p:nvPr/>
        </p:nvGrpSpPr>
        <p:grpSpPr>
          <a:xfrm rot="-2700000">
            <a:off x="8684590" y="993170"/>
            <a:ext cx="204506" cy="408991"/>
            <a:chOff x="8858632" y="2449775"/>
            <a:chExt cx="187827" cy="375634"/>
          </a:xfrm>
        </p:grpSpPr>
        <p:sp>
          <p:nvSpPr>
            <p:cNvPr id="533" name="Google Shape;533;p21"/>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1"/>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21"/>
          <p:cNvGrpSpPr/>
          <p:nvPr/>
        </p:nvGrpSpPr>
        <p:grpSpPr>
          <a:xfrm rot="-6194847">
            <a:off x="1116306" y="4616196"/>
            <a:ext cx="204501" cy="408980"/>
            <a:chOff x="8858632" y="2449775"/>
            <a:chExt cx="187827" cy="375634"/>
          </a:xfrm>
        </p:grpSpPr>
        <p:sp>
          <p:nvSpPr>
            <p:cNvPr id="536" name="Google Shape;536;p21"/>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1"/>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 name="Google Shape;538;p21"/>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39" name="Google Shape;539;p21"/>
          <p:cNvSpPr txBox="1"/>
          <p:nvPr>
            <p:ph idx="1" type="subTitle"/>
          </p:nvPr>
        </p:nvSpPr>
        <p:spPr>
          <a:xfrm>
            <a:off x="719925" y="2782775"/>
            <a:ext cx="17775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540" name="Google Shape;540;p21"/>
          <p:cNvSpPr txBox="1"/>
          <p:nvPr>
            <p:ph idx="2" type="subTitle"/>
          </p:nvPr>
        </p:nvSpPr>
        <p:spPr>
          <a:xfrm>
            <a:off x="719925" y="3252576"/>
            <a:ext cx="1777500" cy="643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41" name="Google Shape;541;p21"/>
          <p:cNvSpPr txBox="1"/>
          <p:nvPr>
            <p:ph idx="3" type="subTitle"/>
          </p:nvPr>
        </p:nvSpPr>
        <p:spPr>
          <a:xfrm>
            <a:off x="2695480" y="2782775"/>
            <a:ext cx="17775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542" name="Google Shape;542;p21"/>
          <p:cNvSpPr txBox="1"/>
          <p:nvPr>
            <p:ph idx="4" type="subTitle"/>
          </p:nvPr>
        </p:nvSpPr>
        <p:spPr>
          <a:xfrm>
            <a:off x="2695481" y="3252575"/>
            <a:ext cx="1777500" cy="643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43" name="Google Shape;543;p21"/>
          <p:cNvSpPr txBox="1"/>
          <p:nvPr>
            <p:ph idx="5" type="subTitle"/>
          </p:nvPr>
        </p:nvSpPr>
        <p:spPr>
          <a:xfrm>
            <a:off x="4671034" y="2782775"/>
            <a:ext cx="17775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544" name="Google Shape;544;p21"/>
          <p:cNvSpPr txBox="1"/>
          <p:nvPr>
            <p:ph idx="6" type="subTitle"/>
          </p:nvPr>
        </p:nvSpPr>
        <p:spPr>
          <a:xfrm>
            <a:off x="4671036" y="3252575"/>
            <a:ext cx="1777500" cy="643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45" name="Google Shape;545;p21"/>
          <p:cNvSpPr txBox="1"/>
          <p:nvPr>
            <p:ph idx="7" type="subTitle"/>
          </p:nvPr>
        </p:nvSpPr>
        <p:spPr>
          <a:xfrm>
            <a:off x="6646571" y="2782775"/>
            <a:ext cx="17775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546" name="Google Shape;546;p21"/>
          <p:cNvSpPr txBox="1"/>
          <p:nvPr>
            <p:ph idx="8" type="subTitle"/>
          </p:nvPr>
        </p:nvSpPr>
        <p:spPr>
          <a:xfrm>
            <a:off x="6646575" y="3252575"/>
            <a:ext cx="1777500" cy="643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547" name="Shape 547"/>
        <p:cNvGrpSpPr/>
        <p:nvPr/>
      </p:nvGrpSpPr>
      <p:grpSpPr>
        <a:xfrm>
          <a:off x="0" y="0"/>
          <a:ext cx="0" cy="0"/>
          <a:chOff x="0" y="0"/>
          <a:chExt cx="0" cy="0"/>
        </a:xfrm>
      </p:grpSpPr>
      <p:grpSp>
        <p:nvGrpSpPr>
          <p:cNvPr id="548" name="Google Shape;548;p22"/>
          <p:cNvGrpSpPr/>
          <p:nvPr/>
        </p:nvGrpSpPr>
        <p:grpSpPr>
          <a:xfrm flipH="1">
            <a:off x="8591425" y="369165"/>
            <a:ext cx="379843" cy="273310"/>
            <a:chOff x="9549534" y="2313177"/>
            <a:chExt cx="379843" cy="273310"/>
          </a:xfrm>
        </p:grpSpPr>
        <p:sp>
          <p:nvSpPr>
            <p:cNvPr id="549" name="Google Shape;549;p22"/>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2"/>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2"/>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2"/>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 name="Google Shape;553;p22"/>
          <p:cNvGrpSpPr/>
          <p:nvPr/>
        </p:nvGrpSpPr>
        <p:grpSpPr>
          <a:xfrm flipH="1">
            <a:off x="8213041" y="229044"/>
            <a:ext cx="269128" cy="194806"/>
            <a:chOff x="10038633" y="2173057"/>
            <a:chExt cx="269128" cy="194806"/>
          </a:xfrm>
        </p:grpSpPr>
        <p:sp>
          <p:nvSpPr>
            <p:cNvPr id="554" name="Google Shape;554;p22"/>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2"/>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2"/>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2"/>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 name="Google Shape;558;p22"/>
          <p:cNvGrpSpPr/>
          <p:nvPr/>
        </p:nvGrpSpPr>
        <p:grpSpPr>
          <a:xfrm rot="9915806">
            <a:off x="224722" y="3355111"/>
            <a:ext cx="340624" cy="307505"/>
            <a:chOff x="9239814" y="2663254"/>
            <a:chExt cx="340591" cy="307475"/>
          </a:xfrm>
        </p:grpSpPr>
        <p:sp>
          <p:nvSpPr>
            <p:cNvPr id="559" name="Google Shape;559;p22"/>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2"/>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22"/>
          <p:cNvGrpSpPr/>
          <p:nvPr/>
        </p:nvGrpSpPr>
        <p:grpSpPr>
          <a:xfrm flipH="1" rot="3022289">
            <a:off x="1099659" y="4780070"/>
            <a:ext cx="269127" cy="193646"/>
            <a:chOff x="9549534" y="2313177"/>
            <a:chExt cx="379843" cy="273310"/>
          </a:xfrm>
        </p:grpSpPr>
        <p:sp>
          <p:nvSpPr>
            <p:cNvPr id="562" name="Google Shape;562;p22"/>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2"/>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2"/>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2"/>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22"/>
          <p:cNvGrpSpPr/>
          <p:nvPr/>
        </p:nvGrpSpPr>
        <p:grpSpPr>
          <a:xfrm rot="-1493807">
            <a:off x="8780756" y="966299"/>
            <a:ext cx="187834" cy="375647"/>
            <a:chOff x="8858632" y="2449775"/>
            <a:chExt cx="187827" cy="375634"/>
          </a:xfrm>
        </p:grpSpPr>
        <p:sp>
          <p:nvSpPr>
            <p:cNvPr id="567" name="Google Shape;567;p22"/>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2"/>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 name="Google Shape;569;p22"/>
          <p:cNvGrpSpPr/>
          <p:nvPr/>
        </p:nvGrpSpPr>
        <p:grpSpPr>
          <a:xfrm flipH="1" rot="-1843794">
            <a:off x="164721" y="4138224"/>
            <a:ext cx="462605" cy="771868"/>
            <a:chOff x="4109416" y="1879697"/>
            <a:chExt cx="925194" cy="1543711"/>
          </a:xfrm>
        </p:grpSpPr>
        <p:sp>
          <p:nvSpPr>
            <p:cNvPr id="570" name="Google Shape;570;p22"/>
            <p:cNvSpPr/>
            <p:nvPr/>
          </p:nvSpPr>
          <p:spPr>
            <a:xfrm>
              <a:off x="4109416" y="2436954"/>
              <a:ext cx="925194" cy="986454"/>
            </a:xfrm>
            <a:custGeom>
              <a:rect b="b" l="l" r="r" t="t"/>
              <a:pathLst>
                <a:path extrusionOk="0" h="20177" w="18924">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2"/>
            <p:cNvSpPr/>
            <p:nvPr/>
          </p:nvSpPr>
          <p:spPr>
            <a:xfrm>
              <a:off x="4448865" y="2319323"/>
              <a:ext cx="226703" cy="129901"/>
            </a:xfrm>
            <a:custGeom>
              <a:rect b="b" l="l" r="r" t="t"/>
              <a:pathLst>
                <a:path extrusionOk="0" h="2657" w="4637">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2"/>
            <p:cNvSpPr/>
            <p:nvPr/>
          </p:nvSpPr>
          <p:spPr>
            <a:xfrm>
              <a:off x="4448865" y="2262952"/>
              <a:ext cx="226703" cy="121345"/>
            </a:xfrm>
            <a:custGeom>
              <a:rect b="b" l="l" r="r" t="t"/>
              <a:pathLst>
                <a:path extrusionOk="0" h="2482" w="4637">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2"/>
            <p:cNvSpPr/>
            <p:nvPr/>
          </p:nvSpPr>
          <p:spPr>
            <a:xfrm>
              <a:off x="4506458" y="1879697"/>
              <a:ext cx="116456" cy="453601"/>
            </a:xfrm>
            <a:custGeom>
              <a:rect b="b" l="l" r="r" t="t"/>
              <a:pathLst>
                <a:path extrusionOk="0" h="9278" w="2382">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 name="Google Shape;574;p22"/>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75" name="Google Shape;575;p22"/>
          <p:cNvSpPr txBox="1"/>
          <p:nvPr>
            <p:ph idx="1" type="subTitle"/>
          </p:nvPr>
        </p:nvSpPr>
        <p:spPr>
          <a:xfrm>
            <a:off x="1565113" y="3192525"/>
            <a:ext cx="2151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576" name="Google Shape;576;p22"/>
          <p:cNvSpPr txBox="1"/>
          <p:nvPr>
            <p:ph idx="2" type="subTitle"/>
          </p:nvPr>
        </p:nvSpPr>
        <p:spPr>
          <a:xfrm>
            <a:off x="1565113" y="3662325"/>
            <a:ext cx="2151600" cy="643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77" name="Google Shape;577;p22"/>
          <p:cNvSpPr txBox="1"/>
          <p:nvPr>
            <p:ph idx="3" type="subTitle"/>
          </p:nvPr>
        </p:nvSpPr>
        <p:spPr>
          <a:xfrm>
            <a:off x="5427288" y="3192525"/>
            <a:ext cx="2151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578" name="Google Shape;578;p22"/>
          <p:cNvSpPr txBox="1"/>
          <p:nvPr>
            <p:ph idx="4" type="subTitle"/>
          </p:nvPr>
        </p:nvSpPr>
        <p:spPr>
          <a:xfrm>
            <a:off x="5427288" y="3662325"/>
            <a:ext cx="2151600" cy="643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579" name="Shape 579"/>
        <p:cNvGrpSpPr/>
        <p:nvPr/>
      </p:nvGrpSpPr>
      <p:grpSpPr>
        <a:xfrm>
          <a:off x="0" y="0"/>
          <a:ext cx="0" cy="0"/>
          <a:chOff x="0" y="0"/>
          <a:chExt cx="0" cy="0"/>
        </a:xfrm>
      </p:grpSpPr>
      <p:grpSp>
        <p:nvGrpSpPr>
          <p:cNvPr id="580" name="Google Shape;580;p23"/>
          <p:cNvGrpSpPr/>
          <p:nvPr/>
        </p:nvGrpSpPr>
        <p:grpSpPr>
          <a:xfrm flipH="1">
            <a:off x="8649247" y="99192"/>
            <a:ext cx="340591" cy="307475"/>
            <a:chOff x="9239814" y="2663254"/>
            <a:chExt cx="340591" cy="307475"/>
          </a:xfrm>
        </p:grpSpPr>
        <p:sp>
          <p:nvSpPr>
            <p:cNvPr id="581" name="Google Shape;581;p23"/>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3"/>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23"/>
          <p:cNvGrpSpPr/>
          <p:nvPr/>
        </p:nvGrpSpPr>
        <p:grpSpPr>
          <a:xfrm flipH="1" rot="-6936861">
            <a:off x="625922" y="4718763"/>
            <a:ext cx="187822" cy="375623"/>
            <a:chOff x="8858632" y="2449775"/>
            <a:chExt cx="187827" cy="375634"/>
          </a:xfrm>
        </p:grpSpPr>
        <p:sp>
          <p:nvSpPr>
            <p:cNvPr id="584" name="Google Shape;584;p23"/>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3"/>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23"/>
          <p:cNvGrpSpPr/>
          <p:nvPr/>
        </p:nvGrpSpPr>
        <p:grpSpPr>
          <a:xfrm flipH="1" rot="2700000">
            <a:off x="89047" y="4410728"/>
            <a:ext cx="379840" cy="273308"/>
            <a:chOff x="9549534" y="2313177"/>
            <a:chExt cx="379843" cy="273310"/>
          </a:xfrm>
        </p:grpSpPr>
        <p:sp>
          <p:nvSpPr>
            <p:cNvPr id="587" name="Google Shape;587;p23"/>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3"/>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3"/>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3"/>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 name="Google Shape;591;p23"/>
          <p:cNvGrpSpPr/>
          <p:nvPr/>
        </p:nvGrpSpPr>
        <p:grpSpPr>
          <a:xfrm flipH="1" rot="2441112">
            <a:off x="8461895" y="626022"/>
            <a:ext cx="269127" cy="194806"/>
            <a:chOff x="10038633" y="2173057"/>
            <a:chExt cx="269128" cy="194806"/>
          </a:xfrm>
        </p:grpSpPr>
        <p:sp>
          <p:nvSpPr>
            <p:cNvPr id="592" name="Google Shape;592;p23"/>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3"/>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3"/>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3"/>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23"/>
          <p:cNvGrpSpPr/>
          <p:nvPr/>
        </p:nvGrpSpPr>
        <p:grpSpPr>
          <a:xfrm flipH="1" rot="5203057">
            <a:off x="8724910" y="1185156"/>
            <a:ext cx="280767" cy="253468"/>
            <a:chOff x="9239814" y="2663254"/>
            <a:chExt cx="340591" cy="307475"/>
          </a:xfrm>
        </p:grpSpPr>
        <p:sp>
          <p:nvSpPr>
            <p:cNvPr id="597" name="Google Shape;597;p23"/>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3"/>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23"/>
          <p:cNvSpPr txBox="1"/>
          <p:nvPr/>
        </p:nvSpPr>
        <p:spPr>
          <a:xfrm>
            <a:off x="720000" y="3589750"/>
            <a:ext cx="3546000" cy="711000"/>
          </a:xfrm>
          <a:prstGeom prst="rect">
            <a:avLst/>
          </a:prstGeom>
          <a:noFill/>
          <a:ln>
            <a:noFill/>
          </a:ln>
        </p:spPr>
        <p:txBody>
          <a:bodyPr anchorCtr="0" anchor="ctr" bIns="0" lIns="0" spcFirstLastPara="1" rIns="0" wrap="square" tIns="0">
            <a:noAutofit/>
          </a:bodyPr>
          <a:lstStyle/>
          <a:p>
            <a:pPr indent="0" lvl="0" marL="0" rtl="0" algn="l">
              <a:spcBef>
                <a:spcPts val="300"/>
              </a:spcBef>
              <a:spcAft>
                <a:spcPts val="0"/>
              </a:spcAft>
              <a:buNone/>
            </a:pPr>
            <a:r>
              <a:rPr lang="en" sz="1200">
                <a:solidFill>
                  <a:srgbClr val="000000"/>
                </a:solidFill>
                <a:latin typeface="Nunito"/>
                <a:ea typeface="Nunito"/>
                <a:cs typeface="Nunito"/>
                <a:sym typeface="Nunito"/>
              </a:rPr>
              <a:t>CREDITS: This presentation template was created by </a:t>
            </a:r>
            <a:r>
              <a:rPr b="1" lang="en" sz="1200">
                <a:solidFill>
                  <a:srgbClr val="D85D70"/>
                </a:solidFill>
                <a:uFill>
                  <a:noFill/>
                </a:uFill>
                <a:latin typeface="Nunito"/>
                <a:ea typeface="Nunito"/>
                <a:cs typeface="Nunito"/>
                <a:sym typeface="Nunito"/>
                <a:hlinkClick r:id="rId2">
                  <a:extLst>
                    <a:ext uri="{A12FA001-AC4F-418D-AE19-62706E023703}">
                      <ahyp:hlinkClr val="tx"/>
                    </a:ext>
                  </a:extLst>
                </a:hlinkClick>
              </a:rPr>
              <a:t>Slidesgo</a:t>
            </a:r>
            <a:r>
              <a:rPr lang="en" sz="1200">
                <a:solidFill>
                  <a:srgbClr val="000000"/>
                </a:solidFill>
                <a:latin typeface="Nunito"/>
                <a:ea typeface="Nunito"/>
                <a:cs typeface="Nunito"/>
                <a:sym typeface="Nunito"/>
              </a:rPr>
              <a:t>, including icons by</a:t>
            </a:r>
            <a:r>
              <a:rPr lang="en" sz="1200">
                <a:solidFill>
                  <a:srgbClr val="D85D70"/>
                </a:solidFill>
                <a:latin typeface="Nunito"/>
                <a:ea typeface="Nunito"/>
                <a:cs typeface="Nunito"/>
                <a:sym typeface="Nunito"/>
              </a:rPr>
              <a:t> </a:t>
            </a:r>
            <a:r>
              <a:rPr b="1" lang="en" sz="1200">
                <a:solidFill>
                  <a:srgbClr val="D85D70"/>
                </a:solidFill>
                <a:uFill>
                  <a:noFill/>
                </a:uFill>
                <a:latin typeface="Nunito"/>
                <a:ea typeface="Nunito"/>
                <a:cs typeface="Nunito"/>
                <a:sym typeface="Nunito"/>
                <a:hlinkClick r:id="rId3">
                  <a:extLst>
                    <a:ext uri="{A12FA001-AC4F-418D-AE19-62706E023703}">
                      <ahyp:hlinkClr val="tx"/>
                    </a:ext>
                  </a:extLst>
                </a:hlinkClick>
              </a:rPr>
              <a:t>Flaticon</a:t>
            </a:r>
            <a:r>
              <a:rPr lang="en" sz="1200">
                <a:solidFill>
                  <a:srgbClr val="000000"/>
                </a:solidFill>
                <a:latin typeface="Nunito"/>
                <a:ea typeface="Nunito"/>
                <a:cs typeface="Nunito"/>
                <a:sym typeface="Nunito"/>
              </a:rPr>
              <a:t>, and infographics &amp; images by </a:t>
            </a:r>
            <a:r>
              <a:rPr b="1" lang="en" sz="1200">
                <a:solidFill>
                  <a:srgbClr val="D85D70"/>
                </a:solidFill>
                <a:uFill>
                  <a:noFill/>
                </a:uFill>
                <a:latin typeface="Nunito"/>
                <a:ea typeface="Nunito"/>
                <a:cs typeface="Nunito"/>
                <a:sym typeface="Nunito"/>
                <a:hlinkClick r:id="rId4">
                  <a:extLst>
                    <a:ext uri="{A12FA001-AC4F-418D-AE19-62706E023703}">
                      <ahyp:hlinkClr val="tx"/>
                    </a:ext>
                  </a:extLst>
                </a:hlinkClick>
              </a:rPr>
              <a:t>Freepik</a:t>
            </a:r>
            <a:endParaRPr b="1" sz="1200">
              <a:solidFill>
                <a:srgbClr val="D85D70"/>
              </a:solidFill>
              <a:latin typeface="Nunito"/>
              <a:ea typeface="Nunito"/>
              <a:cs typeface="Nunito"/>
              <a:sym typeface="Nunito"/>
            </a:endParaRPr>
          </a:p>
        </p:txBody>
      </p:sp>
      <p:sp>
        <p:nvSpPr>
          <p:cNvPr id="600" name="Google Shape;600;p23"/>
          <p:cNvSpPr txBox="1"/>
          <p:nvPr>
            <p:ph type="title"/>
          </p:nvPr>
        </p:nvSpPr>
        <p:spPr>
          <a:xfrm>
            <a:off x="720000" y="540000"/>
            <a:ext cx="3267900" cy="711000"/>
          </a:xfrm>
          <a:prstGeom prst="rect">
            <a:avLst/>
          </a:prstGeom>
        </p:spPr>
        <p:txBody>
          <a:bodyPr anchorCtr="0" anchor="ctr" bIns="0" lIns="0" spcFirstLastPara="1" rIns="0" wrap="square" tIns="0">
            <a:noAutofit/>
          </a:bodyPr>
          <a:lstStyle>
            <a:lvl1pPr lvl="0" rtl="0">
              <a:spcBef>
                <a:spcPts val="0"/>
              </a:spcBef>
              <a:spcAft>
                <a:spcPts val="0"/>
              </a:spcAft>
              <a:buSzPts val="3600"/>
              <a:buNone/>
              <a:defRPr sz="7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1" name="Google Shape;601;p23"/>
          <p:cNvSpPr txBox="1"/>
          <p:nvPr>
            <p:ph idx="1" type="subTitle"/>
          </p:nvPr>
        </p:nvSpPr>
        <p:spPr>
          <a:xfrm>
            <a:off x="720000" y="2398550"/>
            <a:ext cx="2151600" cy="885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602" name="Google Shape;602;p23"/>
          <p:cNvSpPr txBox="1"/>
          <p:nvPr>
            <p:ph idx="2" type="subTitle"/>
          </p:nvPr>
        </p:nvSpPr>
        <p:spPr>
          <a:xfrm>
            <a:off x="720000" y="2033100"/>
            <a:ext cx="3057000" cy="365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603" name="Shape 603"/>
        <p:cNvGrpSpPr/>
        <p:nvPr/>
      </p:nvGrpSpPr>
      <p:grpSpPr>
        <a:xfrm>
          <a:off x="0" y="0"/>
          <a:ext cx="0" cy="0"/>
          <a:chOff x="0" y="0"/>
          <a:chExt cx="0" cy="0"/>
        </a:xfrm>
      </p:grpSpPr>
      <p:grpSp>
        <p:nvGrpSpPr>
          <p:cNvPr id="604" name="Google Shape;604;p24"/>
          <p:cNvGrpSpPr/>
          <p:nvPr/>
        </p:nvGrpSpPr>
        <p:grpSpPr>
          <a:xfrm>
            <a:off x="86940" y="103226"/>
            <a:ext cx="568031" cy="873531"/>
            <a:chOff x="7729498" y="4650644"/>
            <a:chExt cx="662272" cy="1018458"/>
          </a:xfrm>
        </p:grpSpPr>
        <p:sp>
          <p:nvSpPr>
            <p:cNvPr id="605" name="Google Shape;605;p24"/>
            <p:cNvSpPr/>
            <p:nvPr/>
          </p:nvSpPr>
          <p:spPr>
            <a:xfrm rot="-1930625">
              <a:off x="7752189" y="5520515"/>
              <a:ext cx="168837" cy="104249"/>
            </a:xfrm>
            <a:custGeom>
              <a:rect b="b" l="l" r="r" t="t"/>
              <a:pathLst>
                <a:path extrusionOk="0" h="4287" w="6943">
                  <a:moveTo>
                    <a:pt x="6692" y="1"/>
                  </a:moveTo>
                  <a:lnTo>
                    <a:pt x="0" y="3861"/>
                  </a:lnTo>
                  <a:lnTo>
                    <a:pt x="226" y="4287"/>
                  </a:lnTo>
                  <a:lnTo>
                    <a:pt x="6942" y="402"/>
                  </a:lnTo>
                  <a:lnTo>
                    <a:pt x="6692" y="1"/>
                  </a:lnTo>
                  <a:close/>
                </a:path>
              </a:pathLst>
            </a:custGeom>
            <a:solidFill>
              <a:srgbClr val="E9E5D9"/>
            </a:solidFill>
            <a:ln cap="flat" cmpd="sng" w="19050">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4"/>
            <p:cNvSpPr/>
            <p:nvPr/>
          </p:nvSpPr>
          <p:spPr>
            <a:xfrm rot="-1930625">
              <a:off x="7746067" y="5515565"/>
              <a:ext cx="180436" cy="114268"/>
            </a:xfrm>
            <a:custGeom>
              <a:rect b="b" l="l" r="r" t="t"/>
              <a:pathLst>
                <a:path extrusionOk="0" h="4699" w="742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4"/>
            <p:cNvSpPr/>
            <p:nvPr/>
          </p:nvSpPr>
          <p:spPr>
            <a:xfrm rot="-1930625">
              <a:off x="7992346" y="4871683"/>
              <a:ext cx="263310" cy="327533"/>
            </a:xfrm>
            <a:custGeom>
              <a:rect b="b" l="l" r="r" t="t"/>
              <a:pathLst>
                <a:path extrusionOk="0" h="13469" w="10828">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4"/>
            <p:cNvSpPr/>
            <p:nvPr/>
          </p:nvSpPr>
          <p:spPr>
            <a:xfrm rot="-1930625">
              <a:off x="7869169" y="5237677"/>
              <a:ext cx="174332" cy="218493"/>
            </a:xfrm>
            <a:custGeom>
              <a:rect b="b" l="l" r="r" t="t"/>
              <a:pathLst>
                <a:path extrusionOk="0" h="8985" w="7169">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4"/>
            <p:cNvSpPr/>
            <p:nvPr/>
          </p:nvSpPr>
          <p:spPr>
            <a:xfrm rot="-1930625">
              <a:off x="8145767" y="4711816"/>
              <a:ext cx="178588" cy="218590"/>
            </a:xfrm>
            <a:custGeom>
              <a:rect b="b" l="l" r="r" t="t"/>
              <a:pathLst>
                <a:path extrusionOk="0" h="8989" w="7344">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4"/>
            <p:cNvSpPr/>
            <p:nvPr/>
          </p:nvSpPr>
          <p:spPr>
            <a:xfrm rot="-1930625">
              <a:off x="7877076" y="5302313"/>
              <a:ext cx="136543" cy="141236"/>
            </a:xfrm>
            <a:custGeom>
              <a:rect b="b" l="l" r="r" t="t"/>
              <a:pathLst>
                <a:path extrusionOk="0" h="5808" w="5615">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4"/>
            <p:cNvSpPr/>
            <p:nvPr/>
          </p:nvSpPr>
          <p:spPr>
            <a:xfrm rot="-1930625">
              <a:off x="8125572" y="4785664"/>
              <a:ext cx="173724" cy="163730"/>
            </a:xfrm>
            <a:custGeom>
              <a:rect b="b" l="l" r="r" t="t"/>
              <a:pathLst>
                <a:path extrusionOk="0" h="6733" w="7144">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4"/>
            <p:cNvSpPr/>
            <p:nvPr/>
          </p:nvSpPr>
          <p:spPr>
            <a:xfrm rot="-1930625">
              <a:off x="7880425" y="5353475"/>
              <a:ext cx="88419" cy="109283"/>
            </a:xfrm>
            <a:custGeom>
              <a:rect b="b" l="l" r="r" t="t"/>
              <a:pathLst>
                <a:path extrusionOk="0" h="4494" w="3636">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4"/>
            <p:cNvSpPr/>
            <p:nvPr/>
          </p:nvSpPr>
          <p:spPr>
            <a:xfrm rot="-1930625">
              <a:off x="7847794" y="5393429"/>
              <a:ext cx="109113" cy="95860"/>
            </a:xfrm>
            <a:custGeom>
              <a:rect b="b" l="l" r="r" t="t"/>
              <a:pathLst>
                <a:path extrusionOk="0" h="3942" w="4487">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4"/>
            <p:cNvSpPr/>
            <p:nvPr/>
          </p:nvSpPr>
          <p:spPr>
            <a:xfrm rot="-1930625">
              <a:off x="7821598" y="4988782"/>
              <a:ext cx="455297" cy="387864"/>
            </a:xfrm>
            <a:custGeom>
              <a:rect b="b" l="l" r="r" t="t"/>
              <a:pathLst>
                <a:path extrusionOk="0" h="15950" w="18723">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rgbClr val="FFFFF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4"/>
            <p:cNvSpPr/>
            <p:nvPr/>
          </p:nvSpPr>
          <p:spPr>
            <a:xfrm rot="-1930625">
              <a:off x="8161368" y="4681576"/>
              <a:ext cx="182868" cy="231260"/>
            </a:xfrm>
            <a:custGeom>
              <a:rect b="b" l="l" r="r" t="t"/>
              <a:pathLst>
                <a:path extrusionOk="0" h="9510" w="752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4"/>
            <p:cNvSpPr/>
            <p:nvPr/>
          </p:nvSpPr>
          <p:spPr>
            <a:xfrm rot="-1930625">
              <a:off x="8015757" y="4840464"/>
              <a:ext cx="252343" cy="337041"/>
            </a:xfrm>
            <a:custGeom>
              <a:rect b="b" l="l" r="r" t="t"/>
              <a:pathLst>
                <a:path extrusionOk="0" h="13860" w="10377">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4"/>
            <p:cNvSpPr/>
            <p:nvPr/>
          </p:nvSpPr>
          <p:spPr>
            <a:xfrm rot="-1930625">
              <a:off x="7871706" y="5075187"/>
              <a:ext cx="302923" cy="299276"/>
            </a:xfrm>
            <a:custGeom>
              <a:rect b="b" l="l" r="r" t="t"/>
              <a:pathLst>
                <a:path extrusionOk="0" h="12307" w="12457">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4"/>
            <p:cNvSpPr/>
            <p:nvPr/>
          </p:nvSpPr>
          <p:spPr>
            <a:xfrm rot="-1930625">
              <a:off x="8059943" y="5287832"/>
              <a:ext cx="15855" cy="56101"/>
            </a:xfrm>
            <a:custGeom>
              <a:rect b="b" l="l" r="r" t="t"/>
              <a:pathLst>
                <a:path extrusionOk="0" h="2307" w="652">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4"/>
            <p:cNvSpPr/>
            <p:nvPr/>
          </p:nvSpPr>
          <p:spPr>
            <a:xfrm rot="-1930625">
              <a:off x="8082994" y="5281282"/>
              <a:ext cx="15247" cy="30494"/>
            </a:xfrm>
            <a:custGeom>
              <a:rect b="b" l="l" r="r" t="t"/>
              <a:pathLst>
                <a:path extrusionOk="0" h="1254" w="627">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4"/>
            <p:cNvSpPr/>
            <p:nvPr/>
          </p:nvSpPr>
          <p:spPr>
            <a:xfrm rot="-1930625">
              <a:off x="8092508" y="5226304"/>
              <a:ext cx="15879" cy="56076"/>
            </a:xfrm>
            <a:custGeom>
              <a:rect b="b" l="l" r="r" t="t"/>
              <a:pathLst>
                <a:path extrusionOk="0" h="2306" w="653">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4"/>
            <p:cNvSpPr/>
            <p:nvPr/>
          </p:nvSpPr>
          <p:spPr>
            <a:xfrm rot="-1930625">
              <a:off x="8116120" y="5219567"/>
              <a:ext cx="14663" cy="30518"/>
            </a:xfrm>
            <a:custGeom>
              <a:rect b="b" l="l" r="r" t="t"/>
              <a:pathLst>
                <a:path extrusionOk="0" h="1255" w="603">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4"/>
            <p:cNvSpPr/>
            <p:nvPr/>
          </p:nvSpPr>
          <p:spPr>
            <a:xfrm rot="-1930625">
              <a:off x="8124913" y="5164196"/>
              <a:ext cx="15879" cy="56708"/>
            </a:xfrm>
            <a:custGeom>
              <a:rect b="b" l="l" r="r" t="t"/>
              <a:pathLst>
                <a:path extrusionOk="0" h="2332" w="653">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4"/>
            <p:cNvSpPr/>
            <p:nvPr/>
          </p:nvSpPr>
          <p:spPr>
            <a:xfrm rot="-1930625">
              <a:off x="8157427" y="5102490"/>
              <a:ext cx="16487" cy="56708"/>
            </a:xfrm>
            <a:custGeom>
              <a:rect b="b" l="l" r="r" t="t"/>
              <a:pathLst>
                <a:path extrusionOk="0" h="2332" w="678">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4"/>
            <p:cNvSpPr/>
            <p:nvPr/>
          </p:nvSpPr>
          <p:spPr>
            <a:xfrm rot="-1930625">
              <a:off x="8181108" y="5096541"/>
              <a:ext cx="14639" cy="29886"/>
            </a:xfrm>
            <a:custGeom>
              <a:rect b="b" l="l" r="r" t="t"/>
              <a:pathLst>
                <a:path extrusionOk="0" h="1229" w="602">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 name="Google Shape;625;p24"/>
          <p:cNvGrpSpPr/>
          <p:nvPr/>
        </p:nvGrpSpPr>
        <p:grpSpPr>
          <a:xfrm flipH="1" rot="10030457">
            <a:off x="930426" y="141240"/>
            <a:ext cx="372923" cy="269938"/>
            <a:chOff x="10038633" y="2173057"/>
            <a:chExt cx="269128" cy="194806"/>
          </a:xfrm>
        </p:grpSpPr>
        <p:sp>
          <p:nvSpPr>
            <p:cNvPr id="626" name="Google Shape;626;p24"/>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4"/>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4"/>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4"/>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 name="Google Shape;630;p24"/>
          <p:cNvGrpSpPr/>
          <p:nvPr/>
        </p:nvGrpSpPr>
        <p:grpSpPr>
          <a:xfrm rot="-3599748">
            <a:off x="241301" y="1259174"/>
            <a:ext cx="162149" cy="324281"/>
            <a:chOff x="8858632" y="2449775"/>
            <a:chExt cx="187827" cy="375634"/>
          </a:xfrm>
        </p:grpSpPr>
        <p:sp>
          <p:nvSpPr>
            <p:cNvPr id="631" name="Google Shape;631;p24"/>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4"/>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24"/>
          <p:cNvGrpSpPr/>
          <p:nvPr/>
        </p:nvGrpSpPr>
        <p:grpSpPr>
          <a:xfrm rot="3235354">
            <a:off x="8768092" y="3822703"/>
            <a:ext cx="139065" cy="278116"/>
            <a:chOff x="8858632" y="2449775"/>
            <a:chExt cx="187827" cy="375634"/>
          </a:xfrm>
        </p:grpSpPr>
        <p:sp>
          <p:nvSpPr>
            <p:cNvPr id="634" name="Google Shape;634;p24"/>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4"/>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24"/>
          <p:cNvGrpSpPr/>
          <p:nvPr/>
        </p:nvGrpSpPr>
        <p:grpSpPr>
          <a:xfrm flipH="1" rot="8100000">
            <a:off x="8650282" y="4667556"/>
            <a:ext cx="374667" cy="271200"/>
            <a:chOff x="10038633" y="2173057"/>
            <a:chExt cx="269128" cy="194806"/>
          </a:xfrm>
        </p:grpSpPr>
        <p:sp>
          <p:nvSpPr>
            <p:cNvPr id="637" name="Google Shape;637;p24"/>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4"/>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4"/>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4"/>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24"/>
          <p:cNvGrpSpPr/>
          <p:nvPr/>
        </p:nvGrpSpPr>
        <p:grpSpPr>
          <a:xfrm rot="-4211199">
            <a:off x="8149258" y="4722802"/>
            <a:ext cx="170617" cy="341216"/>
            <a:chOff x="8858632" y="2449775"/>
            <a:chExt cx="187827" cy="375634"/>
          </a:xfrm>
        </p:grpSpPr>
        <p:sp>
          <p:nvSpPr>
            <p:cNvPr id="642" name="Google Shape;642;p24"/>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4"/>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1_1">
    <p:spTree>
      <p:nvGrpSpPr>
        <p:cNvPr id="644" name="Shape 644"/>
        <p:cNvGrpSpPr/>
        <p:nvPr/>
      </p:nvGrpSpPr>
      <p:grpSpPr>
        <a:xfrm>
          <a:off x="0" y="0"/>
          <a:ext cx="0" cy="0"/>
          <a:chOff x="0" y="0"/>
          <a:chExt cx="0" cy="0"/>
        </a:xfrm>
      </p:grpSpPr>
      <p:grpSp>
        <p:nvGrpSpPr>
          <p:cNvPr id="645" name="Google Shape;645;p25"/>
          <p:cNvGrpSpPr/>
          <p:nvPr/>
        </p:nvGrpSpPr>
        <p:grpSpPr>
          <a:xfrm flipH="1" rot="-1395985">
            <a:off x="8670779" y="220961"/>
            <a:ext cx="275011" cy="440315"/>
            <a:chOff x="5796773" y="3396354"/>
            <a:chExt cx="335075" cy="536423"/>
          </a:xfrm>
        </p:grpSpPr>
        <p:sp>
          <p:nvSpPr>
            <p:cNvPr id="646" name="Google Shape;646;p25"/>
            <p:cNvSpPr/>
            <p:nvPr/>
          </p:nvSpPr>
          <p:spPr>
            <a:xfrm>
              <a:off x="5796773" y="3527223"/>
              <a:ext cx="335075" cy="405554"/>
            </a:xfrm>
            <a:custGeom>
              <a:rect b="b" l="l" r="r" t="t"/>
              <a:pathLst>
                <a:path extrusionOk="0" h="18172" w="15014">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5"/>
            <p:cNvSpPr/>
            <p:nvPr/>
          </p:nvSpPr>
          <p:spPr>
            <a:xfrm>
              <a:off x="5829222" y="3680476"/>
              <a:ext cx="269618" cy="139864"/>
            </a:xfrm>
            <a:custGeom>
              <a:rect b="b" l="l" r="r" t="t"/>
              <a:pathLst>
                <a:path extrusionOk="0" h="6267" w="12081">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5"/>
            <p:cNvSpPr/>
            <p:nvPr/>
          </p:nvSpPr>
          <p:spPr>
            <a:xfrm>
              <a:off x="5852723" y="3396354"/>
              <a:ext cx="223197" cy="128660"/>
            </a:xfrm>
            <a:custGeom>
              <a:rect b="b" l="l" r="r" t="t"/>
              <a:pathLst>
                <a:path extrusionOk="0" h="5765" w="10001">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5"/>
            <p:cNvSpPr/>
            <p:nvPr/>
          </p:nvSpPr>
          <p:spPr>
            <a:xfrm>
              <a:off x="5852723" y="3460673"/>
              <a:ext cx="223197" cy="129218"/>
            </a:xfrm>
            <a:custGeom>
              <a:rect b="b" l="l" r="r" t="t"/>
              <a:pathLst>
                <a:path extrusionOk="0" h="5790" w="10001">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25"/>
          <p:cNvGrpSpPr/>
          <p:nvPr/>
        </p:nvGrpSpPr>
        <p:grpSpPr>
          <a:xfrm rot="1846270">
            <a:off x="815746" y="4738639"/>
            <a:ext cx="269122" cy="194802"/>
            <a:chOff x="10038633" y="2173057"/>
            <a:chExt cx="269128" cy="194806"/>
          </a:xfrm>
        </p:grpSpPr>
        <p:sp>
          <p:nvSpPr>
            <p:cNvPr id="651" name="Google Shape;651;p25"/>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5"/>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5"/>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5"/>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 name="Google Shape;655;p25"/>
          <p:cNvGrpSpPr/>
          <p:nvPr/>
        </p:nvGrpSpPr>
        <p:grpSpPr>
          <a:xfrm flipH="1">
            <a:off x="51056" y="4014780"/>
            <a:ext cx="328364" cy="296437"/>
            <a:chOff x="9239814" y="2663254"/>
            <a:chExt cx="340591" cy="307475"/>
          </a:xfrm>
        </p:grpSpPr>
        <p:sp>
          <p:nvSpPr>
            <p:cNvPr id="656" name="Google Shape;656;p25"/>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5"/>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25"/>
          <p:cNvGrpSpPr/>
          <p:nvPr/>
        </p:nvGrpSpPr>
        <p:grpSpPr>
          <a:xfrm flipH="1" rot="-808323">
            <a:off x="267277" y="4619413"/>
            <a:ext cx="176724" cy="353430"/>
            <a:chOff x="8858632" y="2449775"/>
            <a:chExt cx="187827" cy="375634"/>
          </a:xfrm>
        </p:grpSpPr>
        <p:sp>
          <p:nvSpPr>
            <p:cNvPr id="659" name="Google Shape;659;p25"/>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5"/>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25"/>
          <p:cNvGrpSpPr/>
          <p:nvPr/>
        </p:nvGrpSpPr>
        <p:grpSpPr>
          <a:xfrm rot="1664428">
            <a:off x="8545438" y="1012048"/>
            <a:ext cx="269132" cy="193650"/>
            <a:chOff x="9549534" y="2313177"/>
            <a:chExt cx="379843" cy="273310"/>
          </a:xfrm>
        </p:grpSpPr>
        <p:sp>
          <p:nvSpPr>
            <p:cNvPr id="662" name="Google Shape;662;p25"/>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5"/>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5"/>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5"/>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 name="Google Shape;666;p25"/>
          <p:cNvGrpSpPr/>
          <p:nvPr/>
        </p:nvGrpSpPr>
        <p:grpSpPr>
          <a:xfrm flipH="1" rot="1059460">
            <a:off x="8060204" y="95854"/>
            <a:ext cx="269146" cy="242976"/>
            <a:chOff x="9239814" y="2663254"/>
            <a:chExt cx="340591" cy="307475"/>
          </a:xfrm>
        </p:grpSpPr>
        <p:sp>
          <p:nvSpPr>
            <p:cNvPr id="667" name="Google Shape;667;p25"/>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5"/>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5">
    <p:spTree>
      <p:nvGrpSpPr>
        <p:cNvPr id="669" name="Shape 669"/>
        <p:cNvGrpSpPr/>
        <p:nvPr/>
      </p:nvGrpSpPr>
      <p:grpSpPr>
        <a:xfrm>
          <a:off x="0" y="0"/>
          <a:ext cx="0" cy="0"/>
          <a:chOff x="0" y="0"/>
          <a:chExt cx="0" cy="0"/>
        </a:xfrm>
      </p:grpSpPr>
      <p:sp>
        <p:nvSpPr>
          <p:cNvPr id="670" name="Google Shape;670;p26"/>
          <p:cNvSpPr/>
          <p:nvPr/>
        </p:nvSpPr>
        <p:spPr>
          <a:xfrm flipH="1">
            <a:off x="-1262000" y="-1277100"/>
            <a:ext cx="2468700" cy="2468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6"/>
          <p:cNvSpPr/>
          <p:nvPr/>
        </p:nvSpPr>
        <p:spPr>
          <a:xfrm flipH="1">
            <a:off x="8484900" y="231801"/>
            <a:ext cx="825300" cy="825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6"/>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3" name="Google Shape;673;p26"/>
          <p:cNvSpPr txBox="1"/>
          <p:nvPr>
            <p:ph idx="1" type="subTitle"/>
          </p:nvPr>
        </p:nvSpPr>
        <p:spPr>
          <a:xfrm>
            <a:off x="720000" y="3126475"/>
            <a:ext cx="2037300" cy="390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Arial Rounded"/>
              <a:buNone/>
              <a:defRPr sz="2000">
                <a:solidFill>
                  <a:schemeClr val="accent4"/>
                </a:solidFill>
                <a:latin typeface="Maven Pro Black"/>
                <a:ea typeface="Maven Pro Black"/>
                <a:cs typeface="Maven Pro Black"/>
                <a:sym typeface="Maven Pro Black"/>
              </a:defRPr>
            </a:lvl1pPr>
            <a:lvl2pPr lvl="1"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2pPr>
            <a:lvl3pPr lvl="2"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3pPr>
            <a:lvl4pPr lvl="3"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4pPr>
            <a:lvl5pPr lvl="4"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5pPr>
            <a:lvl6pPr lvl="5"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6pPr>
            <a:lvl7pPr lvl="6"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7pPr>
            <a:lvl8pPr lvl="7"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8pPr>
            <a:lvl9pPr lvl="8"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9pPr>
          </a:lstStyle>
          <a:p/>
        </p:txBody>
      </p:sp>
      <p:sp>
        <p:nvSpPr>
          <p:cNvPr id="674" name="Google Shape;674;p26"/>
          <p:cNvSpPr txBox="1"/>
          <p:nvPr>
            <p:ph idx="2" type="subTitle"/>
          </p:nvPr>
        </p:nvSpPr>
        <p:spPr>
          <a:xfrm>
            <a:off x="720000" y="3516850"/>
            <a:ext cx="2037300" cy="912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675" name="Google Shape;675;p26"/>
          <p:cNvSpPr txBox="1"/>
          <p:nvPr>
            <p:ph idx="3" type="subTitle"/>
          </p:nvPr>
        </p:nvSpPr>
        <p:spPr>
          <a:xfrm>
            <a:off x="3553350" y="3126475"/>
            <a:ext cx="2037300" cy="390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Arial Rounded"/>
              <a:buNone/>
              <a:defRPr sz="2000">
                <a:solidFill>
                  <a:schemeClr val="accent4"/>
                </a:solidFill>
                <a:latin typeface="Maven Pro Black"/>
                <a:ea typeface="Maven Pro Black"/>
                <a:cs typeface="Maven Pro Black"/>
                <a:sym typeface="Maven Pro Black"/>
              </a:defRPr>
            </a:lvl1pPr>
            <a:lvl2pPr lvl="1"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2pPr>
            <a:lvl3pPr lvl="2"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3pPr>
            <a:lvl4pPr lvl="3"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4pPr>
            <a:lvl5pPr lvl="4"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5pPr>
            <a:lvl6pPr lvl="5"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6pPr>
            <a:lvl7pPr lvl="6"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7pPr>
            <a:lvl8pPr lvl="7"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8pPr>
            <a:lvl9pPr lvl="8"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9pPr>
          </a:lstStyle>
          <a:p/>
        </p:txBody>
      </p:sp>
      <p:sp>
        <p:nvSpPr>
          <p:cNvPr id="676" name="Google Shape;676;p26"/>
          <p:cNvSpPr txBox="1"/>
          <p:nvPr>
            <p:ph idx="4" type="subTitle"/>
          </p:nvPr>
        </p:nvSpPr>
        <p:spPr>
          <a:xfrm>
            <a:off x="3553350" y="3516850"/>
            <a:ext cx="2037300" cy="912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677" name="Google Shape;677;p26"/>
          <p:cNvSpPr txBox="1"/>
          <p:nvPr>
            <p:ph idx="5" type="subTitle"/>
          </p:nvPr>
        </p:nvSpPr>
        <p:spPr>
          <a:xfrm>
            <a:off x="6386700" y="3126475"/>
            <a:ext cx="2037300" cy="390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Arial Rounded"/>
              <a:buNone/>
              <a:defRPr sz="2000">
                <a:solidFill>
                  <a:schemeClr val="accent4"/>
                </a:solidFill>
                <a:latin typeface="Maven Pro Black"/>
                <a:ea typeface="Maven Pro Black"/>
                <a:cs typeface="Maven Pro Black"/>
                <a:sym typeface="Maven Pro Black"/>
              </a:defRPr>
            </a:lvl1pPr>
            <a:lvl2pPr lvl="1"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2pPr>
            <a:lvl3pPr lvl="2"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3pPr>
            <a:lvl4pPr lvl="3"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4pPr>
            <a:lvl5pPr lvl="4"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5pPr>
            <a:lvl6pPr lvl="5"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6pPr>
            <a:lvl7pPr lvl="6"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7pPr>
            <a:lvl8pPr lvl="7"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8pPr>
            <a:lvl9pPr lvl="8" rtl="0" algn="ctr">
              <a:lnSpc>
                <a:spcPct val="100000"/>
              </a:lnSpc>
              <a:spcBef>
                <a:spcPts val="0"/>
              </a:spcBef>
              <a:spcAft>
                <a:spcPts val="0"/>
              </a:spcAft>
              <a:buSzPts val="2000"/>
              <a:buFont typeface="Arial Rounded"/>
              <a:buNone/>
              <a:defRPr b="1" sz="2000">
                <a:latin typeface="Arial Rounded"/>
                <a:ea typeface="Arial Rounded"/>
                <a:cs typeface="Arial Rounded"/>
                <a:sym typeface="Arial Rounded"/>
              </a:defRPr>
            </a:lvl9pPr>
          </a:lstStyle>
          <a:p/>
        </p:txBody>
      </p:sp>
      <p:sp>
        <p:nvSpPr>
          <p:cNvPr id="678" name="Google Shape;678;p26"/>
          <p:cNvSpPr txBox="1"/>
          <p:nvPr>
            <p:ph idx="6" type="subTitle"/>
          </p:nvPr>
        </p:nvSpPr>
        <p:spPr>
          <a:xfrm>
            <a:off x="6386700" y="3516850"/>
            <a:ext cx="2037300" cy="912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spTree>
      <p:nvGrpSpPr>
        <p:cNvPr id="679" name="Shape 679"/>
        <p:cNvGrpSpPr/>
        <p:nvPr/>
      </p:nvGrpSpPr>
      <p:grpSpPr>
        <a:xfrm>
          <a:off x="0" y="0"/>
          <a:ext cx="0" cy="0"/>
          <a:chOff x="0" y="0"/>
          <a:chExt cx="0" cy="0"/>
        </a:xfrm>
      </p:grpSpPr>
      <p:sp>
        <p:nvSpPr>
          <p:cNvPr id="680" name="Google Shape;680;p27"/>
          <p:cNvSpPr txBox="1"/>
          <p:nvPr>
            <p:ph hasCustomPrompt="1" type="title"/>
          </p:nvPr>
        </p:nvSpPr>
        <p:spPr>
          <a:xfrm>
            <a:off x="720000" y="2742513"/>
            <a:ext cx="7704000" cy="1248300"/>
          </a:xfrm>
          <a:prstGeom prst="rect">
            <a:avLst/>
          </a:prstGeom>
        </p:spPr>
        <p:txBody>
          <a:bodyPr anchorCtr="0" anchor="ctr" bIns="0" lIns="0" spcFirstLastPara="1" rIns="0" wrap="square" tIns="0">
            <a:noAutofit/>
          </a:bodyPr>
          <a:lstStyle>
            <a:lvl1pPr lvl="0" rtl="0" algn="ctr">
              <a:spcBef>
                <a:spcPts val="0"/>
              </a:spcBef>
              <a:spcAft>
                <a:spcPts val="0"/>
              </a:spcAft>
              <a:buSzPts val="7200"/>
              <a:buNone/>
              <a:defRPr sz="7200">
                <a:solidFill>
                  <a:schemeClr val="accent4"/>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681" name="Google Shape;681;p27"/>
          <p:cNvSpPr/>
          <p:nvPr/>
        </p:nvSpPr>
        <p:spPr>
          <a:xfrm flipH="1">
            <a:off x="3094950" y="-1055725"/>
            <a:ext cx="2954100" cy="2954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7"/>
          <p:cNvSpPr/>
          <p:nvPr/>
        </p:nvSpPr>
        <p:spPr>
          <a:xfrm flipH="1">
            <a:off x="623300" y="860125"/>
            <a:ext cx="832200" cy="832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7"/>
          <p:cNvSpPr/>
          <p:nvPr/>
        </p:nvSpPr>
        <p:spPr>
          <a:xfrm flipH="1">
            <a:off x="8144550" y="390950"/>
            <a:ext cx="558900" cy="558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7"/>
          <p:cNvSpPr txBox="1"/>
          <p:nvPr>
            <p:ph idx="1" type="subTitle"/>
          </p:nvPr>
        </p:nvSpPr>
        <p:spPr>
          <a:xfrm>
            <a:off x="720000" y="3990888"/>
            <a:ext cx="7704000" cy="6126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_1">
    <p:spTree>
      <p:nvGrpSpPr>
        <p:cNvPr id="685" name="Shape 685"/>
        <p:cNvGrpSpPr/>
        <p:nvPr/>
      </p:nvGrpSpPr>
      <p:grpSpPr>
        <a:xfrm>
          <a:off x="0" y="0"/>
          <a:ext cx="0" cy="0"/>
          <a:chOff x="0" y="0"/>
          <a:chExt cx="0" cy="0"/>
        </a:xfrm>
      </p:grpSpPr>
      <p:sp>
        <p:nvSpPr>
          <p:cNvPr id="686" name="Google Shape;686;p28"/>
          <p:cNvSpPr/>
          <p:nvPr/>
        </p:nvSpPr>
        <p:spPr>
          <a:xfrm>
            <a:off x="-948750" y="-1033575"/>
            <a:ext cx="2180700" cy="2180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8"/>
          <p:cNvSpPr/>
          <p:nvPr/>
        </p:nvSpPr>
        <p:spPr>
          <a:xfrm>
            <a:off x="8739250" y="540000"/>
            <a:ext cx="629700" cy="629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8"/>
          <p:cNvSpPr/>
          <p:nvPr/>
        </p:nvSpPr>
        <p:spPr>
          <a:xfrm>
            <a:off x="326100" y="4916100"/>
            <a:ext cx="629700" cy="629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8"/>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93" name="Shape 69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 name="Shape 34"/>
        <p:cNvGrpSpPr/>
        <p:nvPr/>
      </p:nvGrpSpPr>
      <p:grpSpPr>
        <a:xfrm>
          <a:off x="0" y="0"/>
          <a:ext cx="0" cy="0"/>
          <a:chOff x="0" y="0"/>
          <a:chExt cx="0" cy="0"/>
        </a:xfrm>
      </p:grpSpPr>
      <p:grpSp>
        <p:nvGrpSpPr>
          <p:cNvPr id="35" name="Google Shape;35;p4"/>
          <p:cNvGrpSpPr/>
          <p:nvPr/>
        </p:nvGrpSpPr>
        <p:grpSpPr>
          <a:xfrm>
            <a:off x="8674914" y="801179"/>
            <a:ext cx="340591" cy="307475"/>
            <a:chOff x="9239814" y="2663254"/>
            <a:chExt cx="340591" cy="307475"/>
          </a:xfrm>
        </p:grpSpPr>
        <p:sp>
          <p:nvSpPr>
            <p:cNvPr id="36" name="Google Shape;36;p4"/>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 name="Google Shape;38;p4"/>
          <p:cNvGrpSpPr/>
          <p:nvPr/>
        </p:nvGrpSpPr>
        <p:grpSpPr>
          <a:xfrm>
            <a:off x="8553282" y="169412"/>
            <a:ext cx="187827" cy="375634"/>
            <a:chOff x="8858632" y="2449775"/>
            <a:chExt cx="187827" cy="375634"/>
          </a:xfrm>
        </p:grpSpPr>
        <p:sp>
          <p:nvSpPr>
            <p:cNvPr id="39" name="Google Shape;39;p4"/>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 name="Google Shape;41;p4"/>
          <p:cNvGrpSpPr/>
          <p:nvPr/>
        </p:nvGrpSpPr>
        <p:grpSpPr>
          <a:xfrm rot="-1272271">
            <a:off x="214254" y="4732984"/>
            <a:ext cx="379845" cy="273312"/>
            <a:chOff x="9549534" y="2313177"/>
            <a:chExt cx="379843" cy="273310"/>
          </a:xfrm>
        </p:grpSpPr>
        <p:sp>
          <p:nvSpPr>
            <p:cNvPr id="42" name="Google Shape;42;p4"/>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 name="Google Shape;46;p4"/>
          <p:cNvGrpSpPr/>
          <p:nvPr/>
        </p:nvGrpSpPr>
        <p:grpSpPr>
          <a:xfrm rot="1158717">
            <a:off x="269601" y="4283646"/>
            <a:ext cx="269119" cy="194800"/>
            <a:chOff x="10038633" y="2173057"/>
            <a:chExt cx="269128" cy="194806"/>
          </a:xfrm>
        </p:grpSpPr>
        <p:sp>
          <p:nvSpPr>
            <p:cNvPr id="47" name="Google Shape;47;p4"/>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 name="Google Shape;51;p4"/>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algn="ctr">
              <a:spcBef>
                <a:spcPts val="0"/>
              </a:spcBef>
              <a:spcAft>
                <a:spcPts val="0"/>
              </a:spcAft>
              <a:buSzPts val="3600"/>
              <a:buNone/>
              <a:defRPr>
                <a:latin typeface="Staatliches"/>
                <a:ea typeface="Staatliches"/>
                <a:cs typeface="Staatliches"/>
                <a:sym typeface="Staatliche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 name="Google Shape;52;p4"/>
          <p:cNvSpPr txBox="1"/>
          <p:nvPr>
            <p:ph idx="1" type="body"/>
          </p:nvPr>
        </p:nvSpPr>
        <p:spPr>
          <a:xfrm>
            <a:off x="720000" y="1285875"/>
            <a:ext cx="7704000" cy="3317400"/>
          </a:xfrm>
          <a:prstGeom prst="rect">
            <a:avLst/>
          </a:prstGeom>
        </p:spPr>
        <p:txBody>
          <a:bodyPr anchorCtr="0" anchor="ctr" bIns="0" lIns="0" spcFirstLastPara="1" rIns="0" wrap="square" tIns="0">
            <a:noAutofit/>
          </a:bodyPr>
          <a:lstStyle>
            <a:lvl1pPr indent="-304800" lvl="0" marL="457200">
              <a:lnSpc>
                <a:spcPct val="100000"/>
              </a:lnSpc>
              <a:spcBef>
                <a:spcPts val="0"/>
              </a:spcBef>
              <a:spcAft>
                <a:spcPts val="0"/>
              </a:spcAft>
              <a:buClr>
                <a:srgbClr val="434343"/>
              </a:buClr>
              <a:buSzPts val="1200"/>
              <a:buFont typeface="Avenir"/>
              <a:buAutoNum type="arabicPeriod"/>
              <a:defRPr sz="1250">
                <a:latin typeface="Avenir"/>
                <a:ea typeface="Avenir"/>
                <a:cs typeface="Avenir"/>
                <a:sym typeface="Avenir"/>
              </a:defRPr>
            </a:lvl1pPr>
            <a:lvl2pPr indent="-304800" lvl="1" marL="914400">
              <a:spcBef>
                <a:spcPts val="1600"/>
              </a:spcBef>
              <a:spcAft>
                <a:spcPts val="0"/>
              </a:spcAft>
              <a:buClr>
                <a:srgbClr val="434343"/>
              </a:buClr>
              <a:buSzPts val="1200"/>
              <a:buFont typeface="Roboto Condensed Light"/>
              <a:buAutoNum type="alphaLcPeriod"/>
              <a:defRPr/>
            </a:lvl2pPr>
            <a:lvl3pPr indent="-304800" lvl="2" marL="1371600">
              <a:spcBef>
                <a:spcPts val="1600"/>
              </a:spcBef>
              <a:spcAft>
                <a:spcPts val="0"/>
              </a:spcAft>
              <a:buClr>
                <a:srgbClr val="434343"/>
              </a:buClr>
              <a:buSzPts val="1200"/>
              <a:buFont typeface="Roboto Condensed Light"/>
              <a:buAutoNum type="romanLcPeriod"/>
              <a:defRPr/>
            </a:lvl3pPr>
            <a:lvl4pPr indent="-304800" lvl="3" marL="1828800">
              <a:spcBef>
                <a:spcPts val="1600"/>
              </a:spcBef>
              <a:spcAft>
                <a:spcPts val="0"/>
              </a:spcAft>
              <a:buClr>
                <a:srgbClr val="434343"/>
              </a:buClr>
              <a:buSzPts val="1200"/>
              <a:buFont typeface="Roboto Condensed Light"/>
              <a:buAutoNum type="arabicPeriod"/>
              <a:defRPr/>
            </a:lvl4pPr>
            <a:lvl5pPr indent="-304800" lvl="4" marL="2286000">
              <a:spcBef>
                <a:spcPts val="1600"/>
              </a:spcBef>
              <a:spcAft>
                <a:spcPts val="0"/>
              </a:spcAft>
              <a:buClr>
                <a:srgbClr val="434343"/>
              </a:buClr>
              <a:buSzPts val="1200"/>
              <a:buFont typeface="Roboto Condensed Light"/>
              <a:buAutoNum type="alphaLcPeriod"/>
              <a:defRPr/>
            </a:lvl5pPr>
            <a:lvl6pPr indent="-304800" lvl="5" marL="2743200">
              <a:spcBef>
                <a:spcPts val="1600"/>
              </a:spcBef>
              <a:spcAft>
                <a:spcPts val="0"/>
              </a:spcAft>
              <a:buClr>
                <a:srgbClr val="434343"/>
              </a:buClr>
              <a:buSzPts val="1200"/>
              <a:buFont typeface="Roboto Condensed Light"/>
              <a:buAutoNum type="romanLcPeriod"/>
              <a:defRPr/>
            </a:lvl6pPr>
            <a:lvl7pPr indent="-304800" lvl="6" marL="3200400">
              <a:spcBef>
                <a:spcPts val="1600"/>
              </a:spcBef>
              <a:spcAft>
                <a:spcPts val="0"/>
              </a:spcAft>
              <a:buClr>
                <a:srgbClr val="434343"/>
              </a:buClr>
              <a:buSzPts val="1200"/>
              <a:buFont typeface="Roboto Condensed Light"/>
              <a:buAutoNum type="arabicPeriod"/>
              <a:defRPr/>
            </a:lvl7pPr>
            <a:lvl8pPr indent="-304800" lvl="7" marL="3657600">
              <a:spcBef>
                <a:spcPts val="1600"/>
              </a:spcBef>
              <a:spcAft>
                <a:spcPts val="0"/>
              </a:spcAft>
              <a:buClr>
                <a:srgbClr val="434343"/>
              </a:buClr>
              <a:buSzPts val="1200"/>
              <a:buFont typeface="Roboto Condensed Light"/>
              <a:buAutoNum type="alphaLcPeriod"/>
              <a:defRPr/>
            </a:lvl8pPr>
            <a:lvl9pPr indent="-304800" lvl="8" marL="4114800">
              <a:spcBef>
                <a:spcPts val="1600"/>
              </a:spcBef>
              <a:spcAft>
                <a:spcPts val="1600"/>
              </a:spcAft>
              <a:buClr>
                <a:srgbClr val="434343"/>
              </a:buClr>
              <a:buSzPts val="1200"/>
              <a:buFont typeface="Roboto Condensed Light"/>
              <a:buAutoNum type="romanLcPeriod"/>
              <a:defRPr/>
            </a:lvl9pPr>
          </a:lstStyle>
          <a:p/>
        </p:txBody>
      </p:sp>
      <p:grpSp>
        <p:nvGrpSpPr>
          <p:cNvPr id="53" name="Google Shape;53;p4"/>
          <p:cNvGrpSpPr/>
          <p:nvPr/>
        </p:nvGrpSpPr>
        <p:grpSpPr>
          <a:xfrm rot="1910912">
            <a:off x="8700935" y="1429360"/>
            <a:ext cx="308463" cy="223273"/>
            <a:chOff x="10038633" y="2173057"/>
            <a:chExt cx="269128" cy="194806"/>
          </a:xfrm>
        </p:grpSpPr>
        <p:sp>
          <p:nvSpPr>
            <p:cNvPr id="54" name="Google Shape;54;p4"/>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8" name="Shape 58"/>
        <p:cNvGrpSpPr/>
        <p:nvPr/>
      </p:nvGrpSpPr>
      <p:grpSpPr>
        <a:xfrm>
          <a:off x="0" y="0"/>
          <a:ext cx="0" cy="0"/>
          <a:chOff x="0" y="0"/>
          <a:chExt cx="0" cy="0"/>
        </a:xfrm>
      </p:grpSpPr>
      <p:sp>
        <p:nvSpPr>
          <p:cNvPr id="59" name="Google Shape;59;p5"/>
          <p:cNvSpPr txBox="1"/>
          <p:nvPr>
            <p:ph idx="1" type="subTitle"/>
          </p:nvPr>
        </p:nvSpPr>
        <p:spPr>
          <a:xfrm>
            <a:off x="1363138" y="1554450"/>
            <a:ext cx="2372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60" name="Google Shape;60;p5"/>
          <p:cNvSpPr txBox="1"/>
          <p:nvPr>
            <p:ph idx="2" type="subTitle"/>
          </p:nvPr>
        </p:nvSpPr>
        <p:spPr>
          <a:xfrm>
            <a:off x="1363138" y="2024250"/>
            <a:ext cx="2372700" cy="156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61" name="Google Shape;61;p5"/>
          <p:cNvSpPr txBox="1"/>
          <p:nvPr>
            <p:ph idx="3" type="subTitle"/>
          </p:nvPr>
        </p:nvSpPr>
        <p:spPr>
          <a:xfrm>
            <a:off x="5408162" y="1554450"/>
            <a:ext cx="2372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accent4"/>
              </a:buClr>
              <a:buSzPts val="2000"/>
              <a:buFont typeface="Staatliches"/>
              <a:buNone/>
              <a:defRPr sz="2400">
                <a:solidFill>
                  <a:schemeClr val="accent4"/>
                </a:solidFill>
                <a:latin typeface="Staatliches"/>
                <a:ea typeface="Staatliches"/>
                <a:cs typeface="Staatliches"/>
                <a:sym typeface="Staatliches"/>
              </a:defRPr>
            </a:lvl1pPr>
            <a:lvl2pPr lvl="1"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2pPr>
            <a:lvl3pPr lvl="2"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3pPr>
            <a:lvl4pPr lvl="3"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4pPr>
            <a:lvl5pPr lvl="4"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5pPr>
            <a:lvl6pPr lvl="5"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6pPr>
            <a:lvl7pPr lvl="6"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7pPr>
            <a:lvl8pPr lvl="7"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8pPr>
            <a:lvl9pPr lvl="8" rtl="0" algn="ctr">
              <a:lnSpc>
                <a:spcPct val="100000"/>
              </a:lnSpc>
              <a:spcBef>
                <a:spcPts val="0"/>
              </a:spcBef>
              <a:spcAft>
                <a:spcPts val="0"/>
              </a:spcAft>
              <a:buClr>
                <a:schemeClr val="accent4"/>
              </a:buClr>
              <a:buSzPts val="2000"/>
              <a:buFont typeface="Staatliches"/>
              <a:buNone/>
              <a:defRPr sz="2000">
                <a:solidFill>
                  <a:schemeClr val="accent4"/>
                </a:solidFill>
                <a:latin typeface="Staatliches"/>
                <a:ea typeface="Staatliches"/>
                <a:cs typeface="Staatliches"/>
                <a:sym typeface="Staatliches"/>
              </a:defRPr>
            </a:lvl9pPr>
          </a:lstStyle>
          <a:p/>
        </p:txBody>
      </p:sp>
      <p:sp>
        <p:nvSpPr>
          <p:cNvPr id="62" name="Google Shape;62;p5"/>
          <p:cNvSpPr txBox="1"/>
          <p:nvPr>
            <p:ph idx="4" type="subTitle"/>
          </p:nvPr>
        </p:nvSpPr>
        <p:spPr>
          <a:xfrm>
            <a:off x="5408163" y="2024250"/>
            <a:ext cx="2372700" cy="156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grpSp>
        <p:nvGrpSpPr>
          <p:cNvPr id="63" name="Google Shape;63;p5"/>
          <p:cNvGrpSpPr/>
          <p:nvPr/>
        </p:nvGrpSpPr>
        <p:grpSpPr>
          <a:xfrm flipH="1">
            <a:off x="8591425" y="369165"/>
            <a:ext cx="379843" cy="273310"/>
            <a:chOff x="9549534" y="2313177"/>
            <a:chExt cx="379843" cy="273310"/>
          </a:xfrm>
        </p:grpSpPr>
        <p:sp>
          <p:nvSpPr>
            <p:cNvPr id="64" name="Google Shape;64;p5"/>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 name="Google Shape;68;p5"/>
          <p:cNvGrpSpPr/>
          <p:nvPr/>
        </p:nvGrpSpPr>
        <p:grpSpPr>
          <a:xfrm flipH="1">
            <a:off x="8213041" y="229044"/>
            <a:ext cx="269128" cy="194806"/>
            <a:chOff x="10038633" y="2173057"/>
            <a:chExt cx="269128" cy="194806"/>
          </a:xfrm>
        </p:grpSpPr>
        <p:sp>
          <p:nvSpPr>
            <p:cNvPr id="69" name="Google Shape;69;p5"/>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5"/>
          <p:cNvGrpSpPr/>
          <p:nvPr/>
        </p:nvGrpSpPr>
        <p:grpSpPr>
          <a:xfrm rot="9915806">
            <a:off x="224722" y="3355111"/>
            <a:ext cx="340624" cy="307505"/>
            <a:chOff x="9239814" y="2663254"/>
            <a:chExt cx="340591" cy="307475"/>
          </a:xfrm>
        </p:grpSpPr>
        <p:sp>
          <p:nvSpPr>
            <p:cNvPr id="74" name="Google Shape;74;p5"/>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5"/>
          <p:cNvGrpSpPr/>
          <p:nvPr/>
        </p:nvGrpSpPr>
        <p:grpSpPr>
          <a:xfrm flipH="1" rot="3022289">
            <a:off x="1099659" y="4780070"/>
            <a:ext cx="269127" cy="193646"/>
            <a:chOff x="9549534" y="2313177"/>
            <a:chExt cx="379843" cy="273310"/>
          </a:xfrm>
        </p:grpSpPr>
        <p:sp>
          <p:nvSpPr>
            <p:cNvPr id="77" name="Google Shape;77;p5"/>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 name="Google Shape;81;p5"/>
          <p:cNvGrpSpPr/>
          <p:nvPr/>
        </p:nvGrpSpPr>
        <p:grpSpPr>
          <a:xfrm rot="-1493807">
            <a:off x="8780756" y="966299"/>
            <a:ext cx="187834" cy="375647"/>
            <a:chOff x="8858632" y="2449775"/>
            <a:chExt cx="187827" cy="375634"/>
          </a:xfrm>
        </p:grpSpPr>
        <p:sp>
          <p:nvSpPr>
            <p:cNvPr id="82" name="Google Shape;82;p5"/>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 name="Google Shape;84;p5"/>
          <p:cNvGrpSpPr/>
          <p:nvPr/>
        </p:nvGrpSpPr>
        <p:grpSpPr>
          <a:xfrm flipH="1" rot="-1843794">
            <a:off x="164721" y="4138224"/>
            <a:ext cx="462605" cy="771868"/>
            <a:chOff x="4109416" y="1879697"/>
            <a:chExt cx="925194" cy="1543711"/>
          </a:xfrm>
        </p:grpSpPr>
        <p:sp>
          <p:nvSpPr>
            <p:cNvPr id="85" name="Google Shape;85;p5"/>
            <p:cNvSpPr/>
            <p:nvPr/>
          </p:nvSpPr>
          <p:spPr>
            <a:xfrm>
              <a:off x="4109416" y="2436954"/>
              <a:ext cx="925194" cy="986454"/>
            </a:xfrm>
            <a:custGeom>
              <a:rect b="b" l="l" r="r" t="t"/>
              <a:pathLst>
                <a:path extrusionOk="0" h="20177" w="18924">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4448865" y="2319323"/>
              <a:ext cx="226703" cy="129901"/>
            </a:xfrm>
            <a:custGeom>
              <a:rect b="b" l="l" r="r" t="t"/>
              <a:pathLst>
                <a:path extrusionOk="0" h="2657" w="4637">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4448865" y="2262952"/>
              <a:ext cx="226703" cy="121345"/>
            </a:xfrm>
            <a:custGeom>
              <a:rect b="b" l="l" r="r" t="t"/>
              <a:pathLst>
                <a:path extrusionOk="0" h="2482" w="4637">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4506458" y="1879697"/>
              <a:ext cx="116456" cy="453601"/>
            </a:xfrm>
            <a:custGeom>
              <a:rect b="b" l="l" r="r" t="t"/>
              <a:pathLst>
                <a:path extrusionOk="0" h="9278" w="2382">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9" name="Shape 89"/>
        <p:cNvGrpSpPr/>
        <p:nvPr/>
      </p:nvGrpSpPr>
      <p:grpSpPr>
        <a:xfrm>
          <a:off x="0" y="0"/>
          <a:ext cx="0" cy="0"/>
          <a:chOff x="0" y="0"/>
          <a:chExt cx="0" cy="0"/>
        </a:xfrm>
      </p:grpSpPr>
      <p:grpSp>
        <p:nvGrpSpPr>
          <p:cNvPr id="90" name="Google Shape;90;p6"/>
          <p:cNvGrpSpPr/>
          <p:nvPr/>
        </p:nvGrpSpPr>
        <p:grpSpPr>
          <a:xfrm rot="1500468">
            <a:off x="831587" y="241065"/>
            <a:ext cx="346920" cy="249621"/>
            <a:chOff x="9549534" y="2313177"/>
            <a:chExt cx="379843" cy="273310"/>
          </a:xfrm>
        </p:grpSpPr>
        <p:sp>
          <p:nvSpPr>
            <p:cNvPr id="91" name="Google Shape;91;p6"/>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6"/>
          <p:cNvSpPr txBox="1"/>
          <p:nvPr>
            <p:ph type="title"/>
          </p:nvPr>
        </p:nvSpPr>
        <p:spPr>
          <a:xfrm>
            <a:off x="720000" y="445025"/>
            <a:ext cx="7704000" cy="572700"/>
          </a:xfrm>
          <a:prstGeom prst="rect">
            <a:avLst/>
          </a:prstGeom>
        </p:spPr>
        <p:txBody>
          <a:bodyPr anchorCtr="0" anchor="ctr" bIns="0" lIns="0" spcFirstLastPara="1" rIns="0" wrap="square" tIns="0">
            <a:noAutofit/>
          </a:bodyPr>
          <a:lstStyle>
            <a:lvl1pPr lvl="0" algn="ctr">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96" name="Google Shape;96;p6"/>
          <p:cNvGrpSpPr/>
          <p:nvPr/>
        </p:nvGrpSpPr>
        <p:grpSpPr>
          <a:xfrm rot="1860302">
            <a:off x="222163" y="1219894"/>
            <a:ext cx="269121" cy="194801"/>
            <a:chOff x="10038633" y="2173057"/>
            <a:chExt cx="269128" cy="194806"/>
          </a:xfrm>
        </p:grpSpPr>
        <p:sp>
          <p:nvSpPr>
            <p:cNvPr id="97" name="Google Shape;97;p6"/>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 name="Google Shape;101;p6"/>
          <p:cNvGrpSpPr/>
          <p:nvPr/>
        </p:nvGrpSpPr>
        <p:grpSpPr>
          <a:xfrm flipH="1" rot="-9915806">
            <a:off x="8623001" y="3585323"/>
            <a:ext cx="340624" cy="307505"/>
            <a:chOff x="9239814" y="2663254"/>
            <a:chExt cx="340591" cy="307475"/>
          </a:xfrm>
        </p:grpSpPr>
        <p:sp>
          <p:nvSpPr>
            <p:cNvPr id="102" name="Google Shape;102;p6"/>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6"/>
          <p:cNvGrpSpPr/>
          <p:nvPr/>
        </p:nvGrpSpPr>
        <p:grpSpPr>
          <a:xfrm rot="-3022289">
            <a:off x="7902437" y="4762695"/>
            <a:ext cx="269127" cy="193646"/>
            <a:chOff x="9549534" y="2313177"/>
            <a:chExt cx="379843" cy="273310"/>
          </a:xfrm>
        </p:grpSpPr>
        <p:sp>
          <p:nvSpPr>
            <p:cNvPr id="105" name="Google Shape;105;p6"/>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6"/>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 name="Google Shape;109;p6"/>
          <p:cNvGrpSpPr/>
          <p:nvPr/>
        </p:nvGrpSpPr>
        <p:grpSpPr>
          <a:xfrm flipH="1" rot="2700000">
            <a:off x="237672" y="454522"/>
            <a:ext cx="156614" cy="313211"/>
            <a:chOff x="8858632" y="2449775"/>
            <a:chExt cx="187827" cy="375634"/>
          </a:xfrm>
        </p:grpSpPr>
        <p:sp>
          <p:nvSpPr>
            <p:cNvPr id="110" name="Google Shape;110;p6"/>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6"/>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 name="Google Shape;112;p6"/>
          <p:cNvGrpSpPr/>
          <p:nvPr/>
        </p:nvGrpSpPr>
        <p:grpSpPr>
          <a:xfrm rot="812431">
            <a:off x="8588430" y="4261632"/>
            <a:ext cx="409779" cy="683727"/>
            <a:chOff x="4109416" y="1879697"/>
            <a:chExt cx="925194" cy="1543711"/>
          </a:xfrm>
        </p:grpSpPr>
        <p:sp>
          <p:nvSpPr>
            <p:cNvPr id="113" name="Google Shape;113;p6"/>
            <p:cNvSpPr/>
            <p:nvPr/>
          </p:nvSpPr>
          <p:spPr>
            <a:xfrm>
              <a:off x="4109416" y="2436954"/>
              <a:ext cx="925194" cy="986454"/>
            </a:xfrm>
            <a:custGeom>
              <a:rect b="b" l="l" r="r" t="t"/>
              <a:pathLst>
                <a:path extrusionOk="0" h="20177" w="18924">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a:off x="4448865" y="2319323"/>
              <a:ext cx="226703" cy="129901"/>
            </a:xfrm>
            <a:custGeom>
              <a:rect b="b" l="l" r="r" t="t"/>
              <a:pathLst>
                <a:path extrusionOk="0" h="2657" w="4637">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6"/>
            <p:cNvSpPr/>
            <p:nvPr/>
          </p:nvSpPr>
          <p:spPr>
            <a:xfrm>
              <a:off x="4448865" y="2262952"/>
              <a:ext cx="226703" cy="121345"/>
            </a:xfrm>
            <a:custGeom>
              <a:rect b="b" l="l" r="r" t="t"/>
              <a:pathLst>
                <a:path extrusionOk="0" h="2482" w="4637">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a:off x="4506458" y="1879697"/>
              <a:ext cx="116456" cy="453601"/>
            </a:xfrm>
            <a:custGeom>
              <a:rect b="b" l="l" r="r" t="t"/>
              <a:pathLst>
                <a:path extrusionOk="0" h="9278" w="2382">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7" name="Shape 117"/>
        <p:cNvGrpSpPr/>
        <p:nvPr/>
      </p:nvGrpSpPr>
      <p:grpSpPr>
        <a:xfrm>
          <a:off x="0" y="0"/>
          <a:ext cx="0" cy="0"/>
          <a:chOff x="0" y="0"/>
          <a:chExt cx="0" cy="0"/>
        </a:xfrm>
      </p:grpSpPr>
      <p:sp>
        <p:nvSpPr>
          <p:cNvPr id="118" name="Google Shape;118;p7"/>
          <p:cNvSpPr txBox="1"/>
          <p:nvPr>
            <p:ph type="title"/>
          </p:nvPr>
        </p:nvSpPr>
        <p:spPr>
          <a:xfrm>
            <a:off x="4848100" y="1572050"/>
            <a:ext cx="3575700" cy="914700"/>
          </a:xfrm>
          <a:prstGeom prst="rect">
            <a:avLst/>
          </a:prstGeom>
        </p:spPr>
        <p:txBody>
          <a:bodyPr anchorCtr="0" anchor="ctr" bIns="0" lIns="0" spcFirstLastPara="1" rIns="0" wrap="square" tIns="0">
            <a:noAutofit/>
          </a:bodyPr>
          <a:lstStyle>
            <a:lvl1pPr lvl="0">
              <a:spcBef>
                <a:spcPts val="0"/>
              </a:spcBef>
              <a:spcAft>
                <a:spcPts val="0"/>
              </a:spcAft>
              <a:buSzPts val="3600"/>
              <a:buNon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9" name="Google Shape;119;p7"/>
          <p:cNvSpPr txBox="1"/>
          <p:nvPr>
            <p:ph idx="1" type="subTitle"/>
          </p:nvPr>
        </p:nvSpPr>
        <p:spPr>
          <a:xfrm>
            <a:off x="4848100" y="2486750"/>
            <a:ext cx="3575700" cy="10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8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grpSp>
        <p:nvGrpSpPr>
          <p:cNvPr id="120" name="Google Shape;120;p7"/>
          <p:cNvGrpSpPr/>
          <p:nvPr/>
        </p:nvGrpSpPr>
        <p:grpSpPr>
          <a:xfrm>
            <a:off x="7729498" y="4650644"/>
            <a:ext cx="662272" cy="1018458"/>
            <a:chOff x="7729498" y="4650644"/>
            <a:chExt cx="662272" cy="1018458"/>
          </a:xfrm>
        </p:grpSpPr>
        <p:sp>
          <p:nvSpPr>
            <p:cNvPr id="121" name="Google Shape;121;p7"/>
            <p:cNvSpPr/>
            <p:nvPr/>
          </p:nvSpPr>
          <p:spPr>
            <a:xfrm rot="-1930625">
              <a:off x="7752189" y="5520515"/>
              <a:ext cx="168837" cy="104249"/>
            </a:xfrm>
            <a:custGeom>
              <a:rect b="b" l="l" r="r" t="t"/>
              <a:pathLst>
                <a:path extrusionOk="0" h="4287" w="6943">
                  <a:moveTo>
                    <a:pt x="6692" y="1"/>
                  </a:moveTo>
                  <a:lnTo>
                    <a:pt x="0" y="3861"/>
                  </a:lnTo>
                  <a:lnTo>
                    <a:pt x="226" y="4287"/>
                  </a:lnTo>
                  <a:lnTo>
                    <a:pt x="6942" y="402"/>
                  </a:lnTo>
                  <a:lnTo>
                    <a:pt x="6692" y="1"/>
                  </a:lnTo>
                  <a:close/>
                </a:path>
              </a:pathLst>
            </a:custGeom>
            <a:solidFill>
              <a:srgbClr val="E9E5D9"/>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rot="-1930625">
              <a:off x="7746067" y="5515565"/>
              <a:ext cx="180436" cy="114268"/>
            </a:xfrm>
            <a:custGeom>
              <a:rect b="b" l="l" r="r" t="t"/>
              <a:pathLst>
                <a:path extrusionOk="0" h="4699" w="742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rot="-1930625">
              <a:off x="7992346" y="4871683"/>
              <a:ext cx="263310" cy="327533"/>
            </a:xfrm>
            <a:custGeom>
              <a:rect b="b" l="l" r="r" t="t"/>
              <a:pathLst>
                <a:path extrusionOk="0" h="13469" w="10828">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rot="-1930625">
              <a:off x="7869169" y="5237677"/>
              <a:ext cx="174332" cy="218493"/>
            </a:xfrm>
            <a:custGeom>
              <a:rect b="b" l="l" r="r" t="t"/>
              <a:pathLst>
                <a:path extrusionOk="0" h="8985" w="7169">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rot="-1930625">
              <a:off x="8145767" y="4711816"/>
              <a:ext cx="178588" cy="218590"/>
            </a:xfrm>
            <a:custGeom>
              <a:rect b="b" l="l" r="r" t="t"/>
              <a:pathLst>
                <a:path extrusionOk="0" h="8989" w="7344">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rot="-1930625">
              <a:off x="7877076" y="5302313"/>
              <a:ext cx="136543" cy="141236"/>
            </a:xfrm>
            <a:custGeom>
              <a:rect b="b" l="l" r="r" t="t"/>
              <a:pathLst>
                <a:path extrusionOk="0" h="5808" w="5615">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rot="-1930625">
              <a:off x="8125572" y="4785664"/>
              <a:ext cx="173724" cy="163730"/>
            </a:xfrm>
            <a:custGeom>
              <a:rect b="b" l="l" r="r" t="t"/>
              <a:pathLst>
                <a:path extrusionOk="0" h="6733" w="7144">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rot="-1930625">
              <a:off x="7880425" y="5353475"/>
              <a:ext cx="88419" cy="109283"/>
            </a:xfrm>
            <a:custGeom>
              <a:rect b="b" l="l" r="r" t="t"/>
              <a:pathLst>
                <a:path extrusionOk="0" h="4494" w="3636">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rot="-1930625">
              <a:off x="7847794" y="5393429"/>
              <a:ext cx="109113" cy="95860"/>
            </a:xfrm>
            <a:custGeom>
              <a:rect b="b" l="l" r="r" t="t"/>
              <a:pathLst>
                <a:path extrusionOk="0" h="3942" w="4487">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rot="-1930625">
              <a:off x="7821598" y="4988782"/>
              <a:ext cx="455297" cy="387864"/>
            </a:xfrm>
            <a:custGeom>
              <a:rect b="b" l="l" r="r" t="t"/>
              <a:pathLst>
                <a:path extrusionOk="0" h="15950" w="18723">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rot="-1930625">
              <a:off x="8161368" y="4681576"/>
              <a:ext cx="182868" cy="231260"/>
            </a:xfrm>
            <a:custGeom>
              <a:rect b="b" l="l" r="r" t="t"/>
              <a:pathLst>
                <a:path extrusionOk="0" h="9510" w="752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rot="-1930625">
              <a:off x="8015757" y="4840464"/>
              <a:ext cx="252343" cy="337041"/>
            </a:xfrm>
            <a:custGeom>
              <a:rect b="b" l="l" r="r" t="t"/>
              <a:pathLst>
                <a:path extrusionOk="0" h="13860" w="10377">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rot="-1930625">
              <a:off x="7871706" y="5075187"/>
              <a:ext cx="302923" cy="299276"/>
            </a:xfrm>
            <a:custGeom>
              <a:rect b="b" l="l" r="r" t="t"/>
              <a:pathLst>
                <a:path extrusionOk="0" h="12307" w="12457">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
            <p:cNvSpPr/>
            <p:nvPr/>
          </p:nvSpPr>
          <p:spPr>
            <a:xfrm rot="-1930625">
              <a:off x="8059943" y="5287832"/>
              <a:ext cx="15855" cy="56101"/>
            </a:xfrm>
            <a:custGeom>
              <a:rect b="b" l="l" r="r" t="t"/>
              <a:pathLst>
                <a:path extrusionOk="0" h="2307" w="652">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rot="-1930625">
              <a:off x="8082994" y="5281282"/>
              <a:ext cx="15247" cy="30494"/>
            </a:xfrm>
            <a:custGeom>
              <a:rect b="b" l="l" r="r" t="t"/>
              <a:pathLst>
                <a:path extrusionOk="0" h="1254" w="627">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rot="-1930625">
              <a:off x="8092508" y="5226304"/>
              <a:ext cx="15879" cy="56076"/>
            </a:xfrm>
            <a:custGeom>
              <a:rect b="b" l="l" r="r" t="t"/>
              <a:pathLst>
                <a:path extrusionOk="0" h="2306" w="653">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rot="-1930625">
              <a:off x="8116120" y="5219567"/>
              <a:ext cx="14663" cy="30518"/>
            </a:xfrm>
            <a:custGeom>
              <a:rect b="b" l="l" r="r" t="t"/>
              <a:pathLst>
                <a:path extrusionOk="0" h="1255" w="603">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7"/>
            <p:cNvSpPr/>
            <p:nvPr/>
          </p:nvSpPr>
          <p:spPr>
            <a:xfrm rot="-1930625">
              <a:off x="8124913" y="5164196"/>
              <a:ext cx="15879" cy="56708"/>
            </a:xfrm>
            <a:custGeom>
              <a:rect b="b" l="l" r="r" t="t"/>
              <a:pathLst>
                <a:path extrusionOk="0" h="2332" w="653">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7"/>
            <p:cNvSpPr/>
            <p:nvPr/>
          </p:nvSpPr>
          <p:spPr>
            <a:xfrm rot="-1930625">
              <a:off x="8157427" y="5102490"/>
              <a:ext cx="16487" cy="56708"/>
            </a:xfrm>
            <a:custGeom>
              <a:rect b="b" l="l" r="r" t="t"/>
              <a:pathLst>
                <a:path extrusionOk="0" h="2332" w="678">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
            <p:cNvSpPr/>
            <p:nvPr/>
          </p:nvSpPr>
          <p:spPr>
            <a:xfrm rot="-1930625">
              <a:off x="8181108" y="5096541"/>
              <a:ext cx="14639" cy="29886"/>
            </a:xfrm>
            <a:custGeom>
              <a:rect b="b" l="l" r="r" t="t"/>
              <a:pathLst>
                <a:path extrusionOk="0" h="1229" w="602">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7"/>
          <p:cNvGrpSpPr/>
          <p:nvPr/>
        </p:nvGrpSpPr>
        <p:grpSpPr>
          <a:xfrm>
            <a:off x="264589" y="923242"/>
            <a:ext cx="340591" cy="307475"/>
            <a:chOff x="9239814" y="2663254"/>
            <a:chExt cx="340591" cy="307475"/>
          </a:xfrm>
        </p:grpSpPr>
        <p:sp>
          <p:nvSpPr>
            <p:cNvPr id="142" name="Google Shape;142;p7"/>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7"/>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 name="Google Shape;144;p7"/>
          <p:cNvGrpSpPr/>
          <p:nvPr/>
        </p:nvGrpSpPr>
        <p:grpSpPr>
          <a:xfrm>
            <a:off x="160332" y="169412"/>
            <a:ext cx="187827" cy="375634"/>
            <a:chOff x="8858632" y="2449775"/>
            <a:chExt cx="187827" cy="375634"/>
          </a:xfrm>
        </p:grpSpPr>
        <p:sp>
          <p:nvSpPr>
            <p:cNvPr id="145" name="Google Shape;145;p7"/>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7"/>
          <p:cNvGrpSpPr/>
          <p:nvPr/>
        </p:nvGrpSpPr>
        <p:grpSpPr>
          <a:xfrm flipH="1" rot="2700000">
            <a:off x="8791194" y="3490861"/>
            <a:ext cx="269125" cy="194804"/>
            <a:chOff x="10038633" y="2173057"/>
            <a:chExt cx="269128" cy="194806"/>
          </a:xfrm>
        </p:grpSpPr>
        <p:sp>
          <p:nvSpPr>
            <p:cNvPr id="148" name="Google Shape;148;p7"/>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7"/>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7"/>
          <p:cNvGrpSpPr/>
          <p:nvPr/>
        </p:nvGrpSpPr>
        <p:grpSpPr>
          <a:xfrm rot="-7564751">
            <a:off x="8705228" y="4048832"/>
            <a:ext cx="187826" cy="375632"/>
            <a:chOff x="8858632" y="2449775"/>
            <a:chExt cx="187827" cy="375634"/>
          </a:xfrm>
        </p:grpSpPr>
        <p:sp>
          <p:nvSpPr>
            <p:cNvPr id="153" name="Google Shape;153;p7"/>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7"/>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 name="Google Shape;155;p7"/>
          <p:cNvGrpSpPr/>
          <p:nvPr/>
        </p:nvGrpSpPr>
        <p:grpSpPr>
          <a:xfrm flipH="1" rot="-2700000">
            <a:off x="8747676" y="4787623"/>
            <a:ext cx="269125" cy="194804"/>
            <a:chOff x="10038633" y="2173057"/>
            <a:chExt cx="269128" cy="194806"/>
          </a:xfrm>
        </p:grpSpPr>
        <p:sp>
          <p:nvSpPr>
            <p:cNvPr id="156" name="Google Shape;156;p7"/>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7"/>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0" name="Shape 160"/>
        <p:cNvGrpSpPr/>
        <p:nvPr/>
      </p:nvGrpSpPr>
      <p:grpSpPr>
        <a:xfrm>
          <a:off x="0" y="0"/>
          <a:ext cx="0" cy="0"/>
          <a:chOff x="0" y="0"/>
          <a:chExt cx="0" cy="0"/>
        </a:xfrm>
      </p:grpSpPr>
      <p:sp>
        <p:nvSpPr>
          <p:cNvPr id="161" name="Google Shape;161;p8"/>
          <p:cNvSpPr txBox="1"/>
          <p:nvPr>
            <p:ph type="title"/>
          </p:nvPr>
        </p:nvSpPr>
        <p:spPr>
          <a:xfrm>
            <a:off x="2366550" y="1346100"/>
            <a:ext cx="4410900" cy="2451300"/>
          </a:xfrm>
          <a:prstGeom prst="rect">
            <a:avLst/>
          </a:prstGeom>
        </p:spPr>
        <p:txBody>
          <a:bodyPr anchorCtr="0" anchor="ctr" bIns="0" lIns="0" spcFirstLastPara="1" rIns="0" wrap="square" tIns="0">
            <a:noAutofit/>
          </a:bodyPr>
          <a:lstStyle>
            <a:lvl1pPr lvl="0" algn="ctr">
              <a:lnSpc>
                <a:spcPct val="80000"/>
              </a:lnSpc>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2" name="Shape 162"/>
        <p:cNvGrpSpPr/>
        <p:nvPr/>
      </p:nvGrpSpPr>
      <p:grpSpPr>
        <a:xfrm>
          <a:off x="0" y="0"/>
          <a:ext cx="0" cy="0"/>
          <a:chOff x="0" y="0"/>
          <a:chExt cx="0" cy="0"/>
        </a:xfrm>
      </p:grpSpPr>
      <p:grpSp>
        <p:nvGrpSpPr>
          <p:cNvPr id="163" name="Google Shape;163;p9"/>
          <p:cNvGrpSpPr/>
          <p:nvPr/>
        </p:nvGrpSpPr>
        <p:grpSpPr>
          <a:xfrm rot="1395985">
            <a:off x="186441" y="220961"/>
            <a:ext cx="275011" cy="440315"/>
            <a:chOff x="5796773" y="3396354"/>
            <a:chExt cx="335075" cy="536423"/>
          </a:xfrm>
        </p:grpSpPr>
        <p:sp>
          <p:nvSpPr>
            <p:cNvPr id="164" name="Google Shape;164;p9"/>
            <p:cNvSpPr/>
            <p:nvPr/>
          </p:nvSpPr>
          <p:spPr>
            <a:xfrm>
              <a:off x="5796773" y="3527223"/>
              <a:ext cx="335075" cy="405554"/>
            </a:xfrm>
            <a:custGeom>
              <a:rect b="b" l="l" r="r" t="t"/>
              <a:pathLst>
                <a:path extrusionOk="0" h="18172" w="15014">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9"/>
            <p:cNvSpPr/>
            <p:nvPr/>
          </p:nvSpPr>
          <p:spPr>
            <a:xfrm>
              <a:off x="5829222" y="3680476"/>
              <a:ext cx="269618" cy="139864"/>
            </a:xfrm>
            <a:custGeom>
              <a:rect b="b" l="l" r="r" t="t"/>
              <a:pathLst>
                <a:path extrusionOk="0" h="6267" w="12081">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9"/>
            <p:cNvSpPr/>
            <p:nvPr/>
          </p:nvSpPr>
          <p:spPr>
            <a:xfrm>
              <a:off x="5852723" y="3396354"/>
              <a:ext cx="223197" cy="128660"/>
            </a:xfrm>
            <a:custGeom>
              <a:rect b="b" l="l" r="r" t="t"/>
              <a:pathLst>
                <a:path extrusionOk="0" h="5765" w="10001">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a:off x="5852723" y="3460673"/>
              <a:ext cx="223197" cy="129218"/>
            </a:xfrm>
            <a:custGeom>
              <a:rect b="b" l="l" r="r" t="t"/>
              <a:pathLst>
                <a:path extrusionOk="0" h="5790" w="10001">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 name="Google Shape;168;p9"/>
          <p:cNvGrpSpPr/>
          <p:nvPr/>
        </p:nvGrpSpPr>
        <p:grpSpPr>
          <a:xfrm flipH="1" rot="-1846270">
            <a:off x="7971989" y="4738439"/>
            <a:ext cx="269122" cy="194802"/>
            <a:chOff x="10038633" y="2173057"/>
            <a:chExt cx="269128" cy="194806"/>
          </a:xfrm>
        </p:grpSpPr>
        <p:sp>
          <p:nvSpPr>
            <p:cNvPr id="169" name="Google Shape;169;p9"/>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9"/>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9"/>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 name="Google Shape;173;p9"/>
          <p:cNvGrpSpPr/>
          <p:nvPr/>
        </p:nvGrpSpPr>
        <p:grpSpPr>
          <a:xfrm>
            <a:off x="8752427" y="4068327"/>
            <a:ext cx="269135" cy="242967"/>
            <a:chOff x="9239814" y="2663254"/>
            <a:chExt cx="340591" cy="307475"/>
          </a:xfrm>
        </p:grpSpPr>
        <p:sp>
          <p:nvSpPr>
            <p:cNvPr id="174" name="Google Shape;174;p9"/>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9"/>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 name="Google Shape;176;p9"/>
          <p:cNvGrpSpPr/>
          <p:nvPr/>
        </p:nvGrpSpPr>
        <p:grpSpPr>
          <a:xfrm rot="808232">
            <a:off x="8626998" y="4694533"/>
            <a:ext cx="141185" cy="282356"/>
            <a:chOff x="8858632" y="2449775"/>
            <a:chExt cx="187827" cy="375634"/>
          </a:xfrm>
        </p:grpSpPr>
        <p:sp>
          <p:nvSpPr>
            <p:cNvPr id="177" name="Google Shape;177;p9"/>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9"/>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 name="Google Shape;179;p9"/>
          <p:cNvGrpSpPr/>
          <p:nvPr/>
        </p:nvGrpSpPr>
        <p:grpSpPr>
          <a:xfrm flipH="1" rot="-3077456">
            <a:off x="317702" y="942738"/>
            <a:ext cx="269136" cy="193653"/>
            <a:chOff x="9549534" y="2313177"/>
            <a:chExt cx="379843" cy="273310"/>
          </a:xfrm>
        </p:grpSpPr>
        <p:sp>
          <p:nvSpPr>
            <p:cNvPr id="180" name="Google Shape;180;p9"/>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9"/>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9"/>
          <p:cNvSpPr txBox="1"/>
          <p:nvPr>
            <p:ph type="title"/>
          </p:nvPr>
        </p:nvSpPr>
        <p:spPr>
          <a:xfrm>
            <a:off x="4074725" y="1266300"/>
            <a:ext cx="4349400" cy="841800"/>
          </a:xfrm>
          <a:prstGeom prst="rect">
            <a:avLst/>
          </a:prstGeom>
        </p:spPr>
        <p:txBody>
          <a:bodyPr anchorCtr="0" anchor="ctr" bIns="0" lIns="0" spcFirstLastPara="1" rIns="0" wrap="square" tIns="0">
            <a:noAutofit/>
          </a:bodyPr>
          <a:lstStyle>
            <a:lvl1pPr lvl="0" rtl="0" algn="r">
              <a:spcBef>
                <a:spcPts val="0"/>
              </a:spcBef>
              <a:spcAft>
                <a:spcPts val="0"/>
              </a:spcAft>
              <a:buSzPts val="4500"/>
              <a:buNone/>
              <a:defRPr sz="4500"/>
            </a:lvl1pPr>
            <a:lvl2pPr lvl="1" rtl="0" algn="r">
              <a:spcBef>
                <a:spcPts val="0"/>
              </a:spcBef>
              <a:spcAft>
                <a:spcPts val="0"/>
              </a:spcAft>
              <a:buSzPts val="4500"/>
              <a:buNone/>
              <a:defRPr sz="4500"/>
            </a:lvl2pPr>
            <a:lvl3pPr lvl="2" rtl="0" algn="r">
              <a:spcBef>
                <a:spcPts val="0"/>
              </a:spcBef>
              <a:spcAft>
                <a:spcPts val="0"/>
              </a:spcAft>
              <a:buSzPts val="4500"/>
              <a:buNone/>
              <a:defRPr sz="4500"/>
            </a:lvl3pPr>
            <a:lvl4pPr lvl="3" rtl="0" algn="r">
              <a:spcBef>
                <a:spcPts val="0"/>
              </a:spcBef>
              <a:spcAft>
                <a:spcPts val="0"/>
              </a:spcAft>
              <a:buSzPts val="4500"/>
              <a:buNone/>
              <a:defRPr sz="4500"/>
            </a:lvl4pPr>
            <a:lvl5pPr lvl="4" rtl="0" algn="r">
              <a:spcBef>
                <a:spcPts val="0"/>
              </a:spcBef>
              <a:spcAft>
                <a:spcPts val="0"/>
              </a:spcAft>
              <a:buSzPts val="4500"/>
              <a:buNone/>
              <a:defRPr sz="4500"/>
            </a:lvl5pPr>
            <a:lvl6pPr lvl="5" rtl="0" algn="r">
              <a:spcBef>
                <a:spcPts val="0"/>
              </a:spcBef>
              <a:spcAft>
                <a:spcPts val="0"/>
              </a:spcAft>
              <a:buSzPts val="4500"/>
              <a:buNone/>
              <a:defRPr sz="4500"/>
            </a:lvl6pPr>
            <a:lvl7pPr lvl="6" rtl="0" algn="r">
              <a:spcBef>
                <a:spcPts val="0"/>
              </a:spcBef>
              <a:spcAft>
                <a:spcPts val="0"/>
              </a:spcAft>
              <a:buSzPts val="4500"/>
              <a:buNone/>
              <a:defRPr sz="4500"/>
            </a:lvl7pPr>
            <a:lvl8pPr lvl="7" rtl="0" algn="r">
              <a:spcBef>
                <a:spcPts val="0"/>
              </a:spcBef>
              <a:spcAft>
                <a:spcPts val="0"/>
              </a:spcAft>
              <a:buSzPts val="4500"/>
              <a:buNone/>
              <a:defRPr sz="4500"/>
            </a:lvl8pPr>
            <a:lvl9pPr lvl="8" rtl="0" algn="r">
              <a:spcBef>
                <a:spcPts val="0"/>
              </a:spcBef>
              <a:spcAft>
                <a:spcPts val="0"/>
              </a:spcAft>
              <a:buSzPts val="4500"/>
              <a:buNone/>
              <a:defRPr sz="4500"/>
            </a:lvl9pPr>
          </a:lstStyle>
          <a:p/>
        </p:txBody>
      </p:sp>
      <p:sp>
        <p:nvSpPr>
          <p:cNvPr id="185" name="Google Shape;185;p9"/>
          <p:cNvSpPr txBox="1"/>
          <p:nvPr>
            <p:ph idx="1" type="subTitle"/>
          </p:nvPr>
        </p:nvSpPr>
        <p:spPr>
          <a:xfrm>
            <a:off x="4074825" y="2108100"/>
            <a:ext cx="4349400" cy="17691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sz="1800"/>
            </a:lvl1pPr>
            <a:lvl2pPr lvl="1" rtl="0" algn="r">
              <a:lnSpc>
                <a:spcPct val="100000"/>
              </a:lnSpc>
              <a:spcBef>
                <a:spcPts val="0"/>
              </a:spcBef>
              <a:spcAft>
                <a:spcPts val="0"/>
              </a:spcAft>
              <a:buSzPts val="1600"/>
              <a:buNone/>
              <a:defRPr/>
            </a:lvl2pPr>
            <a:lvl3pPr lvl="2" rtl="0" algn="r">
              <a:lnSpc>
                <a:spcPct val="100000"/>
              </a:lnSpc>
              <a:spcBef>
                <a:spcPts val="0"/>
              </a:spcBef>
              <a:spcAft>
                <a:spcPts val="0"/>
              </a:spcAft>
              <a:buSzPts val="1600"/>
              <a:buNone/>
              <a:defRPr/>
            </a:lvl3pPr>
            <a:lvl4pPr lvl="3" rtl="0" algn="r">
              <a:lnSpc>
                <a:spcPct val="100000"/>
              </a:lnSpc>
              <a:spcBef>
                <a:spcPts val="0"/>
              </a:spcBef>
              <a:spcAft>
                <a:spcPts val="0"/>
              </a:spcAft>
              <a:buSzPts val="1600"/>
              <a:buNone/>
              <a:defRPr/>
            </a:lvl4pPr>
            <a:lvl5pPr lvl="4" rtl="0" algn="r">
              <a:lnSpc>
                <a:spcPct val="100000"/>
              </a:lnSpc>
              <a:spcBef>
                <a:spcPts val="0"/>
              </a:spcBef>
              <a:spcAft>
                <a:spcPts val="0"/>
              </a:spcAft>
              <a:buSzPts val="1600"/>
              <a:buNone/>
              <a:defRPr/>
            </a:lvl5pPr>
            <a:lvl6pPr lvl="5" rtl="0" algn="r">
              <a:lnSpc>
                <a:spcPct val="100000"/>
              </a:lnSpc>
              <a:spcBef>
                <a:spcPts val="0"/>
              </a:spcBef>
              <a:spcAft>
                <a:spcPts val="0"/>
              </a:spcAft>
              <a:buSzPts val="1600"/>
              <a:buNone/>
              <a:defRPr/>
            </a:lvl6pPr>
            <a:lvl7pPr lvl="6" rtl="0" algn="r">
              <a:lnSpc>
                <a:spcPct val="100000"/>
              </a:lnSpc>
              <a:spcBef>
                <a:spcPts val="0"/>
              </a:spcBef>
              <a:spcAft>
                <a:spcPts val="0"/>
              </a:spcAft>
              <a:buSzPts val="1600"/>
              <a:buNone/>
              <a:defRPr/>
            </a:lvl7pPr>
            <a:lvl8pPr lvl="7" rtl="0" algn="r">
              <a:lnSpc>
                <a:spcPct val="100000"/>
              </a:lnSpc>
              <a:spcBef>
                <a:spcPts val="0"/>
              </a:spcBef>
              <a:spcAft>
                <a:spcPts val="0"/>
              </a:spcAft>
              <a:buSzPts val="1600"/>
              <a:buNone/>
              <a:defRPr/>
            </a:lvl8pPr>
            <a:lvl9pPr lvl="8" rtl="0" algn="r">
              <a:lnSpc>
                <a:spcPct val="100000"/>
              </a:lnSpc>
              <a:spcBef>
                <a:spcPts val="0"/>
              </a:spcBef>
              <a:spcAft>
                <a:spcPts val="0"/>
              </a:spcAft>
              <a:buSzPts val="1600"/>
              <a:buNone/>
              <a:defRPr/>
            </a:lvl9pPr>
          </a:lstStyle>
          <a:p/>
        </p:txBody>
      </p:sp>
      <p:grpSp>
        <p:nvGrpSpPr>
          <p:cNvPr id="186" name="Google Shape;186;p9"/>
          <p:cNvGrpSpPr/>
          <p:nvPr/>
        </p:nvGrpSpPr>
        <p:grpSpPr>
          <a:xfrm>
            <a:off x="964477" y="184552"/>
            <a:ext cx="269135" cy="242967"/>
            <a:chOff x="9239814" y="2663254"/>
            <a:chExt cx="340591" cy="307475"/>
          </a:xfrm>
        </p:grpSpPr>
        <p:sp>
          <p:nvSpPr>
            <p:cNvPr id="187" name="Google Shape;187;p9"/>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9" name="Shape 189"/>
        <p:cNvGrpSpPr/>
        <p:nvPr/>
      </p:nvGrpSpPr>
      <p:grpSpPr>
        <a:xfrm>
          <a:off x="0" y="0"/>
          <a:ext cx="0" cy="0"/>
          <a:chOff x="0" y="0"/>
          <a:chExt cx="0" cy="0"/>
        </a:xfrm>
      </p:grpSpPr>
      <p:sp>
        <p:nvSpPr>
          <p:cNvPr id="190" name="Google Shape;190;p10"/>
          <p:cNvSpPr txBox="1"/>
          <p:nvPr>
            <p:ph type="title"/>
          </p:nvPr>
        </p:nvSpPr>
        <p:spPr>
          <a:xfrm>
            <a:off x="720000" y="2036050"/>
            <a:ext cx="3989100" cy="907800"/>
          </a:xfrm>
          <a:prstGeom prst="rect">
            <a:avLst/>
          </a:prstGeom>
        </p:spPr>
        <p:txBody>
          <a:bodyPr anchorCtr="0" anchor="ctr" bIns="0" lIns="0" spcFirstLastPara="1" rIns="0" wrap="square" tIns="0">
            <a:noAutofit/>
          </a:bodyPr>
          <a:lstStyle>
            <a:lvl1pPr lvl="0" rtl="0">
              <a:spcBef>
                <a:spcPts val="0"/>
              </a:spcBef>
              <a:spcAft>
                <a:spcPts val="0"/>
              </a:spcAft>
              <a:buSzPts val="4800"/>
              <a:buNone/>
              <a:defRPr sz="45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91" name="Google Shape;191;p10"/>
          <p:cNvSpPr txBox="1"/>
          <p:nvPr>
            <p:ph idx="1" type="subTitle"/>
          </p:nvPr>
        </p:nvSpPr>
        <p:spPr>
          <a:xfrm>
            <a:off x="720000" y="2943900"/>
            <a:ext cx="3989100" cy="1659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8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9.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theme" Target="../theme/theme1.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72700"/>
          </a:xfrm>
          <a:prstGeom prst="rect">
            <a:avLst/>
          </a:prstGeom>
          <a:noFill/>
          <a:ln>
            <a:noFill/>
          </a:ln>
        </p:spPr>
        <p:txBody>
          <a:bodyPr anchorCtr="0" anchor="ctr" bIns="0" lIns="0" spcFirstLastPara="1" rIns="0" wrap="square" tIns="0">
            <a:noAutofit/>
          </a:bodyPr>
          <a:lstStyle>
            <a:lvl1pPr lvl="0">
              <a:spcBef>
                <a:spcPts val="0"/>
              </a:spcBef>
              <a:spcAft>
                <a:spcPts val="0"/>
              </a:spcAft>
              <a:buClr>
                <a:schemeClr val="dk1"/>
              </a:buClr>
              <a:buSzPts val="3600"/>
              <a:buFont typeface="Staatliches"/>
              <a:buNone/>
              <a:defRPr sz="3600">
                <a:solidFill>
                  <a:schemeClr val="dk1"/>
                </a:solidFill>
                <a:latin typeface="Staatliches"/>
                <a:ea typeface="Staatliches"/>
                <a:cs typeface="Staatliches"/>
                <a:sym typeface="Staatliche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20000" y="1152475"/>
            <a:ext cx="7704000" cy="3450900"/>
          </a:xfrm>
          <a:prstGeom prst="rect">
            <a:avLst/>
          </a:prstGeom>
          <a:noFill/>
          <a:ln>
            <a:noFill/>
          </a:ln>
        </p:spPr>
        <p:txBody>
          <a:bodyPr anchorCtr="0" anchor="ctr" bIns="0" lIns="0" spcFirstLastPara="1" rIns="0" wrap="square" tIns="0">
            <a:noAutofit/>
          </a:bodyPr>
          <a:lstStyle>
            <a:lvl1pPr indent="-330200" lvl="0" marL="457200">
              <a:lnSpc>
                <a:spcPct val="115000"/>
              </a:lnSpc>
              <a:spcBef>
                <a:spcPts val="0"/>
              </a:spcBef>
              <a:spcAft>
                <a:spcPts val="0"/>
              </a:spcAft>
              <a:buClr>
                <a:schemeClr val="dk2"/>
              </a:buClr>
              <a:buSzPts val="1600"/>
              <a:buFont typeface="Nunito"/>
              <a:buChar char="●"/>
              <a:defRPr sz="1600">
                <a:solidFill>
                  <a:schemeClr val="dk2"/>
                </a:solidFill>
                <a:latin typeface="Nunito"/>
                <a:ea typeface="Nunito"/>
                <a:cs typeface="Nunito"/>
                <a:sym typeface="Nunito"/>
              </a:defRPr>
            </a:lvl1pPr>
            <a:lvl2pPr indent="-330200" lvl="1" marL="9144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2pPr>
            <a:lvl3pPr indent="-330200" lvl="2" marL="13716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3pPr>
            <a:lvl4pPr indent="-330200" lvl="3" marL="18288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4pPr>
            <a:lvl5pPr indent="-330200" lvl="4" marL="22860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5pPr>
            <a:lvl6pPr indent="-330200" lvl="5" marL="2743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6pPr>
            <a:lvl7pPr indent="-330200" lvl="6" marL="32004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7pPr>
            <a:lvl8pPr indent="-330200" lvl="7" marL="36576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8pPr>
            <a:lvl9pPr indent="-330200" lvl="8" marL="4114800">
              <a:lnSpc>
                <a:spcPct val="115000"/>
              </a:lnSpc>
              <a:spcBef>
                <a:spcPts val="1600"/>
              </a:spcBef>
              <a:spcAft>
                <a:spcPts val="1600"/>
              </a:spcAft>
              <a:buClr>
                <a:schemeClr val="dk2"/>
              </a:buClr>
              <a:buSzPts val="1600"/>
              <a:buFont typeface="Nunito"/>
              <a:buChar char="■"/>
              <a:defRPr sz="1600">
                <a:solidFill>
                  <a:schemeClr val="dk2"/>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90" name="Shape 690"/>
        <p:cNvGrpSpPr/>
        <p:nvPr/>
      </p:nvGrpSpPr>
      <p:grpSpPr>
        <a:xfrm>
          <a:off x="0" y="0"/>
          <a:ext cx="0" cy="0"/>
          <a:chOff x="0" y="0"/>
          <a:chExt cx="0" cy="0"/>
        </a:xfrm>
      </p:grpSpPr>
      <p:sp>
        <p:nvSpPr>
          <p:cNvPr id="691" name="Google Shape;691;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692" name="Google Shape;692;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 Id="rId3" Type="http://schemas.openxmlformats.org/officeDocument/2006/relationships/image" Target="../media/image2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16.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hyperlink" Target="https://docs.google.com/spreadsheets/d/1UNbQAks0R4y9ndV5Uko4m4Qk1lvoGpkD4PyZSPNTUB0/copy" TargetMode="Externa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 Id="rId3" Type="http://schemas.openxmlformats.org/officeDocument/2006/relationships/image" Target="../media/image22.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 Id="rId3" Type="http://schemas.openxmlformats.org/officeDocument/2006/relationships/image" Target="../media/image20.jpg"/><Relationship Id="rId4" Type="http://schemas.openxmlformats.org/officeDocument/2006/relationships/image" Target="../media/image17.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 Id="rId3" Type="http://schemas.openxmlformats.org/officeDocument/2006/relationships/image" Target="../media/image12.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hyperlink" Target="https://www.freepik.com/free-vector/first-aid-background_3320472.htm/?utm_source=slidesgo_template&amp;utm_medium=referral-link&amp;utm_campaign=s%20g_resources&amp;utm_content=freepik" TargetMode="External"/><Relationship Id="rId4" Type="http://schemas.openxmlformats.org/officeDocument/2006/relationships/hyperlink" Target="https://www.freepik.com/free-vector/medicine-elements-background-flat-style_1825657.htm/?utm_source=slidesgo_template&amp;utm_medium=referral-link&amp;utm_campaign=s%20g_resources&amp;utm_content=freepik" TargetMode="External"/><Relationship Id="rId9" Type="http://schemas.openxmlformats.org/officeDocument/2006/relationships/hyperlink" Target="https://www.freepik.com/free-vector/first-aid-background_3320470.htm/?utm_source=slidesgo_template&amp;utm_medium=referral-link&amp;utm_campaign=s%20g_resources&amp;utm_content=freepik" TargetMode="External"/><Relationship Id="rId5" Type="http://schemas.openxmlformats.org/officeDocument/2006/relationships/hyperlink" Target="https://www.freepik.com/free-vector/online-doctor-concept-with-smartphone_2091730.htm/?utm_source=slidesgo_template&amp;utm_medium=referral-link&amp;utm_campaign=s%20g_resources&amp;utm_content=freepik" TargetMode="External"/><Relationship Id="rId6" Type="http://schemas.openxmlformats.org/officeDocument/2006/relationships/hyperlink" Target="https://www.freepik.com/free-vector/first-aid-background_3320469.htm/?utm_source=slidesgo_template&amp;utm_medium=referral-link&amp;utm_campaign=s%20g_resources&amp;utm_content=freepik" TargetMode="External"/><Relationship Id="rId7" Type="http://schemas.openxmlformats.org/officeDocument/2006/relationships/hyperlink" Target="https://www.freepik.com/free-vector/isometric-clean-hospital-room-illustrated_8696826.htm/?utm_source=slidesgo_template&amp;utm_medium=referral-link&amp;utm_campaign=s%20g_resources&amp;utm_content=freepik" TargetMode="External"/><Relationship Id="rId8" Type="http://schemas.openxmlformats.org/officeDocument/2006/relationships/hyperlink" Target="https://www.freepik.com/free-vector/isometric-set-doctors-with-patients_2118576.htm/?utm_source=slidesgo_template&amp;utm_medium=referral-link&amp;utm_campaign=s%20g_resources&amp;utm_content=freepik" TargetMode="External"/><Relationship Id="rId11" Type="http://schemas.openxmlformats.org/officeDocument/2006/relationships/hyperlink" Target="https://www.freepik.com/free-vector/first-aid-background_3320467.htm/?utm_source=slidesgo_template&amp;utm_medium=referral-link&amp;utm_campaign=s%20g_resources&amp;utm_content=freepik" TargetMode="External"/><Relationship Id="rId10" Type="http://schemas.openxmlformats.org/officeDocument/2006/relationships/hyperlink" Target="https://www.freepik.com/free-vector/online-doctor-concept-with-smartphone_2091729.htm/?utm_source=slidesgo_template&amp;utm_medium=referral-link&amp;utm_campaign=s%20g_resources&amp;utm_content=freepik" TargetMode="External"/><Relationship Id="rId13" Type="http://schemas.openxmlformats.org/officeDocument/2006/relationships/hyperlink" Target="https://www.freepik.com/free-photo/woman-medic-wearing-stethoscope-red-uniform_7870457.htm/?utm_source=slidesgo_template&amp;utm_medium=referral-link&amp;utm_campaign=s%20g_resources&amp;utm_content=freepik" TargetMode="External"/><Relationship Id="rId12" Type="http://schemas.openxmlformats.org/officeDocument/2006/relationships/hyperlink" Target="https://www.freepik.com/free-photo/medium-shot-smiley-doctor-with-coat_12060722.htm/?utm_source=slidesgo_template&amp;utm_medium=referral-link&amp;utm_campaign=s%20g_resources&amp;utm_content=freepik" TargetMode="External"/><Relationship Id="rId15" Type="http://schemas.openxmlformats.org/officeDocument/2006/relationships/hyperlink" Target="https://www.freepik.com/free-photo/overhead-view-first-aid-kit-with-colorful-capsules-blue-background_2773685.htm/?utm_source=slidesgo_template&amp;utm_medium=referral-link&amp;utm_campaign=s%20g_resources&amp;utm_content=freepik" TargetMode="External"/><Relationship Id="rId14" Type="http://schemas.openxmlformats.org/officeDocument/2006/relationships/hyperlink" Target="https://www.freepik.com/free-photo/medium-shot-doctor-with-crossed-arms_12689807.htm/?utm_source=slidesgo_template&amp;utm_medium=referral-link&amp;utm_campaign=s%20g_resources&amp;utm_content=freepik"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9.xml"/><Relationship Id="rId3" Type="http://schemas.openxmlformats.org/officeDocument/2006/relationships/hyperlink" Target="https://fonts.google.com/specimen/Staatliches" TargetMode="External"/><Relationship Id="rId4" Type="http://schemas.openxmlformats.org/officeDocument/2006/relationships/hyperlink" Target="https://fonts.google.com/specimen/Nunito"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xml"/><Relationship Id="rId3" Type="http://schemas.openxmlformats.org/officeDocument/2006/relationships/hyperlink" Target="https://en.wikipedia.org/wiki/Value_of_life" TargetMode="External"/><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0.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1.gif"/><Relationship Id="rId9" Type="http://schemas.openxmlformats.org/officeDocument/2006/relationships/image" Target="../media/image14.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1" Type="http://schemas.openxmlformats.org/officeDocument/2006/relationships/image" Target="../media/image18.gif"/><Relationship Id="rId10" Type="http://schemas.openxmlformats.org/officeDocument/2006/relationships/image" Target="../media/image13.gif"/><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12" Type="http://schemas.openxmlformats.org/officeDocument/2006/relationships/image" Target="../media/image15.gi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1.xml"/><Relationship Id="rId3" Type="http://schemas.openxmlformats.org/officeDocument/2006/relationships/hyperlink" Target="https://bit.ly/2ZjL1pd"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7.xml"/><Relationship Id="rId3" Type="http://schemas.openxmlformats.org/officeDocument/2006/relationships/hyperlink" Target="https://chrome.google.com/webstore/detail/flaticon-for-gsuit-gslide/haekgjfnhhdkgfgmldhfokhmfkgmciba"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4.xml"/><Relationship Id="rId3" Type="http://schemas.openxmlformats.org/officeDocument/2006/relationships/hyperlink" Target="http://bit.ly/2PfT4lq" TargetMode="External"/><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31"/>
          <p:cNvSpPr txBox="1"/>
          <p:nvPr>
            <p:ph type="ctrTitle"/>
          </p:nvPr>
        </p:nvSpPr>
        <p:spPr>
          <a:xfrm>
            <a:off x="1280250" y="561850"/>
            <a:ext cx="7197600" cy="3683100"/>
          </a:xfrm>
          <a:prstGeom prst="rect">
            <a:avLst/>
          </a:prstGeom>
        </p:spPr>
        <p:txBody>
          <a:bodyPr anchorCtr="0" anchor="ctr" bIns="0" lIns="0" spcFirstLastPara="1" rIns="0" wrap="square" tIns="0">
            <a:noAutofit/>
          </a:bodyPr>
          <a:lstStyle/>
          <a:p>
            <a:pPr indent="0" lvl="0" marL="0" rtl="0" algn="r">
              <a:spcBef>
                <a:spcPts val="0"/>
              </a:spcBef>
              <a:spcAft>
                <a:spcPts val="0"/>
              </a:spcAft>
              <a:buClr>
                <a:schemeClr val="dk2"/>
              </a:buClr>
              <a:buSzPts val="1100"/>
              <a:buFont typeface="Arial"/>
              <a:buNone/>
            </a:pPr>
            <a:r>
              <a:rPr lang="en" sz="4900">
                <a:solidFill>
                  <a:schemeClr val="lt2"/>
                </a:solidFill>
              </a:rPr>
              <a:t>Universal healthcare</a:t>
            </a:r>
            <a:endParaRPr sz="4800">
              <a:solidFill>
                <a:schemeClr val="lt2"/>
              </a:solidFill>
            </a:endParaRPr>
          </a:p>
          <a:p>
            <a:pPr indent="0" lvl="0" marL="0" rtl="0" algn="r">
              <a:spcBef>
                <a:spcPts val="0"/>
              </a:spcBef>
              <a:spcAft>
                <a:spcPts val="0"/>
              </a:spcAft>
              <a:buNone/>
            </a:pPr>
            <a:r>
              <a:rPr lang="en" sz="4900">
                <a:solidFill>
                  <a:srgbClr val="1C4587"/>
                </a:solidFill>
              </a:rPr>
              <a:t>path to effective, fairer and healthier world?</a:t>
            </a:r>
            <a:endParaRPr sz="4800"/>
          </a:p>
        </p:txBody>
      </p:sp>
      <p:sp>
        <p:nvSpPr>
          <p:cNvPr id="699" name="Google Shape;699;p31"/>
          <p:cNvSpPr txBox="1"/>
          <p:nvPr>
            <p:ph idx="1" type="subTitle"/>
          </p:nvPr>
        </p:nvSpPr>
        <p:spPr>
          <a:xfrm>
            <a:off x="2535850" y="3930600"/>
            <a:ext cx="4437000" cy="763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Addressed to:</a:t>
            </a:r>
            <a:endParaRPr/>
          </a:p>
          <a:p>
            <a:pPr indent="0" lvl="0" marL="0" rtl="0" algn="ctr">
              <a:spcBef>
                <a:spcPts val="0"/>
              </a:spcBef>
              <a:spcAft>
                <a:spcPts val="0"/>
              </a:spcAft>
              <a:buNone/>
            </a:pPr>
            <a:r>
              <a:rPr lang="en"/>
              <a:t>Healthcare policymakers and Ministers in a WHO conference</a:t>
            </a:r>
            <a:endParaRPr/>
          </a:p>
        </p:txBody>
      </p:sp>
      <p:grpSp>
        <p:nvGrpSpPr>
          <p:cNvPr id="700" name="Google Shape;700;p31"/>
          <p:cNvGrpSpPr/>
          <p:nvPr/>
        </p:nvGrpSpPr>
        <p:grpSpPr>
          <a:xfrm>
            <a:off x="134264" y="99192"/>
            <a:ext cx="340591" cy="307475"/>
            <a:chOff x="9239814" y="2663254"/>
            <a:chExt cx="340591" cy="307475"/>
          </a:xfrm>
        </p:grpSpPr>
        <p:sp>
          <p:nvSpPr>
            <p:cNvPr id="701" name="Google Shape;701;p31"/>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1"/>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 name="Google Shape;703;p31"/>
          <p:cNvGrpSpPr/>
          <p:nvPr/>
        </p:nvGrpSpPr>
        <p:grpSpPr>
          <a:xfrm rot="6936861">
            <a:off x="8310358" y="4718763"/>
            <a:ext cx="187822" cy="375623"/>
            <a:chOff x="8858632" y="2449775"/>
            <a:chExt cx="187827" cy="375634"/>
          </a:xfrm>
        </p:grpSpPr>
        <p:sp>
          <p:nvSpPr>
            <p:cNvPr id="704" name="Google Shape;704;p31"/>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1"/>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31"/>
          <p:cNvGrpSpPr/>
          <p:nvPr/>
        </p:nvGrpSpPr>
        <p:grpSpPr>
          <a:xfrm rot="-2700000">
            <a:off x="8655215" y="4410728"/>
            <a:ext cx="379840" cy="273308"/>
            <a:chOff x="9549534" y="2313177"/>
            <a:chExt cx="379843" cy="273310"/>
          </a:xfrm>
        </p:grpSpPr>
        <p:sp>
          <p:nvSpPr>
            <p:cNvPr id="707" name="Google Shape;707;p31"/>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1"/>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1"/>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1"/>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31"/>
          <p:cNvGrpSpPr/>
          <p:nvPr/>
        </p:nvGrpSpPr>
        <p:grpSpPr>
          <a:xfrm rot="-2441112">
            <a:off x="393080" y="626022"/>
            <a:ext cx="269127" cy="194806"/>
            <a:chOff x="10038633" y="2173057"/>
            <a:chExt cx="269128" cy="194806"/>
          </a:xfrm>
        </p:grpSpPr>
        <p:sp>
          <p:nvSpPr>
            <p:cNvPr id="712" name="Google Shape;712;p31"/>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1"/>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1"/>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1"/>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 name="Google Shape;716;p31"/>
          <p:cNvGrpSpPr/>
          <p:nvPr/>
        </p:nvGrpSpPr>
        <p:grpSpPr>
          <a:xfrm rot="-5203057">
            <a:off x="118425" y="1185156"/>
            <a:ext cx="280767" cy="253468"/>
            <a:chOff x="9239814" y="2663254"/>
            <a:chExt cx="340591" cy="307475"/>
          </a:xfrm>
        </p:grpSpPr>
        <p:sp>
          <p:nvSpPr>
            <p:cNvPr id="717" name="Google Shape;717;p31"/>
            <p:cNvSpPr/>
            <p:nvPr/>
          </p:nvSpPr>
          <p:spPr>
            <a:xfrm>
              <a:off x="9342140" y="2663254"/>
              <a:ext cx="238264" cy="235738"/>
            </a:xfrm>
            <a:custGeom>
              <a:rect b="b" l="l" r="r" t="t"/>
              <a:pathLst>
                <a:path extrusionOk="0" h="4216" w="4261">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1"/>
            <p:cNvSpPr/>
            <p:nvPr/>
          </p:nvSpPr>
          <p:spPr>
            <a:xfrm>
              <a:off x="9239814" y="2747069"/>
              <a:ext cx="236922" cy="223660"/>
            </a:xfrm>
            <a:custGeom>
              <a:rect b="b" l="l" r="r" t="t"/>
              <a:pathLst>
                <a:path extrusionOk="0" h="4000" w="4237">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19" name="Google Shape;719;p31"/>
          <p:cNvPicPr preferRelativeResize="0"/>
          <p:nvPr/>
        </p:nvPicPr>
        <p:blipFill rotWithShape="1">
          <a:blip r:embed="rId3">
            <a:alphaModFix/>
          </a:blip>
          <a:srcRect b="29332" l="4716" r="6968" t="26926"/>
          <a:stretch/>
        </p:blipFill>
        <p:spPr>
          <a:xfrm>
            <a:off x="880025" y="0"/>
            <a:ext cx="2313452" cy="763677"/>
          </a:xfrm>
          <a:prstGeom prst="rect">
            <a:avLst/>
          </a:prstGeom>
          <a:noFill/>
          <a:ln>
            <a:noFill/>
          </a:ln>
        </p:spPr>
      </p:pic>
      <p:pic>
        <p:nvPicPr>
          <p:cNvPr id="720" name="Google Shape;720;p31"/>
          <p:cNvPicPr preferRelativeResize="0"/>
          <p:nvPr/>
        </p:nvPicPr>
        <p:blipFill>
          <a:blip r:embed="rId4">
            <a:alphaModFix/>
          </a:blip>
          <a:stretch>
            <a:fillRect/>
          </a:stretch>
        </p:blipFill>
        <p:spPr>
          <a:xfrm>
            <a:off x="8072762" y="211500"/>
            <a:ext cx="663036" cy="7638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sp>
        <p:nvSpPr>
          <p:cNvPr id="964" name="Google Shape;964;p40"/>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We are heading in right direction.</a:t>
            </a:r>
            <a:endParaRPr/>
          </a:p>
          <a:p>
            <a:pPr indent="0" lvl="0" marL="0" rtl="0" algn="ctr">
              <a:spcBef>
                <a:spcPts val="0"/>
              </a:spcBef>
              <a:spcAft>
                <a:spcPts val="0"/>
              </a:spcAft>
              <a:buNone/>
            </a:pPr>
            <a:r>
              <a:rPr lang="en"/>
              <a:t>But we need to do more</a:t>
            </a:r>
            <a:endParaRPr/>
          </a:p>
        </p:txBody>
      </p:sp>
      <p:pic>
        <p:nvPicPr>
          <p:cNvPr id="965" name="Google Shape;965;p40"/>
          <p:cNvPicPr preferRelativeResize="0"/>
          <p:nvPr/>
        </p:nvPicPr>
        <p:blipFill>
          <a:blip r:embed="rId3">
            <a:alphaModFix/>
          </a:blip>
          <a:stretch>
            <a:fillRect/>
          </a:stretch>
        </p:blipFill>
        <p:spPr>
          <a:xfrm>
            <a:off x="2785125" y="1303625"/>
            <a:ext cx="3903924" cy="3608875"/>
          </a:xfrm>
          <a:prstGeom prst="rect">
            <a:avLst/>
          </a:prstGeom>
          <a:noFill/>
          <a:ln>
            <a:noFill/>
          </a:ln>
        </p:spPr>
      </p:pic>
      <p:sp>
        <p:nvSpPr>
          <p:cNvPr id="966" name="Google Shape;966;p40"/>
          <p:cNvSpPr txBox="1"/>
          <p:nvPr/>
        </p:nvSpPr>
        <p:spPr>
          <a:xfrm>
            <a:off x="707500" y="2392075"/>
            <a:ext cx="13926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Note to self:</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Make the background lines more grayer</a:t>
            </a:r>
            <a:endParaRPr>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sp>
        <p:nvSpPr>
          <p:cNvPr id="971" name="Google Shape;971;p41"/>
          <p:cNvSpPr/>
          <p:nvPr/>
        </p:nvSpPr>
        <p:spPr>
          <a:xfrm>
            <a:off x="1128900" y="1198950"/>
            <a:ext cx="6886200" cy="2745600"/>
          </a:xfrm>
          <a:prstGeom prst="roundRect">
            <a:avLst>
              <a:gd fmla="val 9831" name="adj"/>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1"/>
          <p:cNvSpPr txBox="1"/>
          <p:nvPr>
            <p:ph type="title"/>
          </p:nvPr>
        </p:nvSpPr>
        <p:spPr>
          <a:xfrm>
            <a:off x="1839000" y="3039525"/>
            <a:ext cx="5466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—1948 WHO Constitution</a:t>
            </a:r>
            <a:endParaRPr/>
          </a:p>
        </p:txBody>
      </p:sp>
      <p:sp>
        <p:nvSpPr>
          <p:cNvPr id="973" name="Google Shape;973;p41"/>
          <p:cNvSpPr txBox="1"/>
          <p:nvPr>
            <p:ph idx="2" type="title"/>
          </p:nvPr>
        </p:nvSpPr>
        <p:spPr>
          <a:xfrm>
            <a:off x="1839000" y="1531275"/>
            <a:ext cx="5466000" cy="1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“Health a fundamental human right and WHO commits to ensuring the highest attainable level of health for all”</a:t>
            </a:r>
            <a:endParaRPr/>
          </a:p>
        </p:txBody>
      </p:sp>
      <p:grpSp>
        <p:nvGrpSpPr>
          <p:cNvPr id="974" name="Google Shape;974;p41"/>
          <p:cNvGrpSpPr/>
          <p:nvPr/>
        </p:nvGrpSpPr>
        <p:grpSpPr>
          <a:xfrm>
            <a:off x="494230" y="3353506"/>
            <a:ext cx="2120594" cy="1411306"/>
            <a:chOff x="494230" y="3353506"/>
            <a:chExt cx="2120594" cy="1411306"/>
          </a:xfrm>
        </p:grpSpPr>
        <p:grpSp>
          <p:nvGrpSpPr>
            <p:cNvPr id="975" name="Google Shape;975;p41"/>
            <p:cNvGrpSpPr/>
            <p:nvPr/>
          </p:nvGrpSpPr>
          <p:grpSpPr>
            <a:xfrm flipH="1">
              <a:off x="494230" y="3353506"/>
              <a:ext cx="2120594" cy="1316570"/>
              <a:chOff x="8415750" y="3636950"/>
              <a:chExt cx="2169850" cy="1347150"/>
            </a:xfrm>
          </p:grpSpPr>
          <p:sp>
            <p:nvSpPr>
              <p:cNvPr id="976" name="Google Shape;976;p41"/>
              <p:cNvSpPr/>
              <p:nvPr/>
            </p:nvSpPr>
            <p:spPr>
              <a:xfrm>
                <a:off x="10585575" y="4166075"/>
                <a:ext cx="25" cy="6925"/>
              </a:xfrm>
              <a:custGeom>
                <a:rect b="b" l="l" r="r" t="t"/>
                <a:pathLst>
                  <a:path extrusionOk="0" h="277" w="1">
                    <a:moveTo>
                      <a:pt x="0" y="1"/>
                    </a:moveTo>
                    <a:cubicBezTo>
                      <a:pt x="0" y="101"/>
                      <a:pt x="0" y="176"/>
                      <a:pt x="0" y="276"/>
                    </a:cubicBezTo>
                    <a:close/>
                  </a:path>
                </a:pathLst>
              </a:custGeom>
              <a:solidFill>
                <a:srgbClr val="0000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1"/>
              <p:cNvSpPr/>
              <p:nvPr/>
            </p:nvSpPr>
            <p:spPr>
              <a:xfrm>
                <a:off x="10585575" y="4260075"/>
                <a:ext cx="25" cy="5650"/>
              </a:xfrm>
              <a:custGeom>
                <a:rect b="b" l="l" r="r" t="t"/>
                <a:pathLst>
                  <a:path extrusionOk="0" h="226" w="1">
                    <a:moveTo>
                      <a:pt x="0" y="0"/>
                    </a:moveTo>
                    <a:cubicBezTo>
                      <a:pt x="0" y="75"/>
                      <a:pt x="0" y="150"/>
                      <a:pt x="0" y="226"/>
                    </a:cubicBezTo>
                    <a:close/>
                  </a:path>
                </a:pathLst>
              </a:custGeom>
              <a:solidFill>
                <a:srgbClr val="0000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1"/>
              <p:cNvSpPr/>
              <p:nvPr/>
            </p:nvSpPr>
            <p:spPr>
              <a:xfrm>
                <a:off x="8415750" y="4172975"/>
                <a:ext cx="2169850" cy="811125"/>
              </a:xfrm>
              <a:custGeom>
                <a:rect b="b" l="l" r="r" t="t"/>
                <a:pathLst>
                  <a:path extrusionOk="0" h="32445" w="86794">
                    <a:moveTo>
                      <a:pt x="86793" y="0"/>
                    </a:moveTo>
                    <a:cubicBezTo>
                      <a:pt x="86718" y="827"/>
                      <a:pt x="86141" y="1654"/>
                      <a:pt x="85039" y="2281"/>
                    </a:cubicBezTo>
                    <a:lnTo>
                      <a:pt x="41104" y="27645"/>
                    </a:lnTo>
                    <a:cubicBezTo>
                      <a:pt x="39938" y="28321"/>
                      <a:pt x="38397" y="28660"/>
                      <a:pt x="36856" y="28660"/>
                    </a:cubicBezTo>
                    <a:cubicBezTo>
                      <a:pt x="35314" y="28660"/>
                      <a:pt x="33773" y="28321"/>
                      <a:pt x="32607" y="27645"/>
                    </a:cubicBezTo>
                    <a:lnTo>
                      <a:pt x="1780" y="9850"/>
                    </a:lnTo>
                    <a:cubicBezTo>
                      <a:pt x="602" y="9173"/>
                      <a:pt x="26" y="8296"/>
                      <a:pt x="26" y="7419"/>
                    </a:cubicBezTo>
                    <a:lnTo>
                      <a:pt x="26" y="11153"/>
                    </a:lnTo>
                    <a:cubicBezTo>
                      <a:pt x="1" y="12056"/>
                      <a:pt x="602" y="12958"/>
                      <a:pt x="1780" y="13634"/>
                    </a:cubicBezTo>
                    <a:lnTo>
                      <a:pt x="32607" y="31429"/>
                    </a:lnTo>
                    <a:cubicBezTo>
                      <a:pt x="33773" y="32106"/>
                      <a:pt x="35314" y="32444"/>
                      <a:pt x="36856" y="32444"/>
                    </a:cubicBezTo>
                    <a:cubicBezTo>
                      <a:pt x="38397" y="32444"/>
                      <a:pt x="39938" y="32106"/>
                      <a:pt x="41104" y="31429"/>
                    </a:cubicBezTo>
                    <a:lnTo>
                      <a:pt x="85039" y="6066"/>
                    </a:lnTo>
                    <a:cubicBezTo>
                      <a:pt x="86167" y="5414"/>
                      <a:pt x="86743" y="4562"/>
                      <a:pt x="86793" y="3710"/>
                    </a:cubicBezTo>
                    <a:lnTo>
                      <a:pt x="86793" y="3484"/>
                    </a:lnTo>
                    <a:lnTo>
                      <a:pt x="86793" y="0"/>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1"/>
              <p:cNvSpPr/>
              <p:nvPr/>
            </p:nvSpPr>
            <p:spPr>
              <a:xfrm>
                <a:off x="8599975" y="3695525"/>
                <a:ext cx="1884100" cy="1088375"/>
              </a:xfrm>
              <a:custGeom>
                <a:rect b="b" l="l" r="r" t="t"/>
                <a:pathLst>
                  <a:path extrusionOk="0" h="43535" w="75364">
                    <a:moveTo>
                      <a:pt x="39324" y="5690"/>
                    </a:moveTo>
                    <a:lnTo>
                      <a:pt x="62256" y="18923"/>
                    </a:lnTo>
                    <a:lnTo>
                      <a:pt x="58973" y="20828"/>
                    </a:lnTo>
                    <a:lnTo>
                      <a:pt x="36040" y="7569"/>
                    </a:lnTo>
                    <a:lnTo>
                      <a:pt x="39324" y="5690"/>
                    </a:lnTo>
                    <a:close/>
                    <a:moveTo>
                      <a:pt x="32757" y="9474"/>
                    </a:moveTo>
                    <a:lnTo>
                      <a:pt x="55715" y="22707"/>
                    </a:lnTo>
                    <a:lnTo>
                      <a:pt x="52432" y="24612"/>
                    </a:lnTo>
                    <a:lnTo>
                      <a:pt x="29474" y="11354"/>
                    </a:lnTo>
                    <a:lnTo>
                      <a:pt x="32757" y="9474"/>
                    </a:lnTo>
                    <a:close/>
                    <a:moveTo>
                      <a:pt x="19649" y="17043"/>
                    </a:moveTo>
                    <a:lnTo>
                      <a:pt x="36040" y="26492"/>
                    </a:lnTo>
                    <a:lnTo>
                      <a:pt x="32757" y="28372"/>
                    </a:lnTo>
                    <a:lnTo>
                      <a:pt x="16366" y="18923"/>
                    </a:lnTo>
                    <a:lnTo>
                      <a:pt x="19649" y="17043"/>
                    </a:lnTo>
                    <a:close/>
                    <a:moveTo>
                      <a:pt x="26216" y="13259"/>
                    </a:moveTo>
                    <a:lnTo>
                      <a:pt x="49148" y="26492"/>
                    </a:lnTo>
                    <a:lnTo>
                      <a:pt x="45865" y="28397"/>
                    </a:lnTo>
                    <a:lnTo>
                      <a:pt x="22933" y="15138"/>
                    </a:lnTo>
                    <a:lnTo>
                      <a:pt x="26216" y="13259"/>
                    </a:lnTo>
                    <a:close/>
                    <a:moveTo>
                      <a:pt x="42607" y="0"/>
                    </a:moveTo>
                    <a:lnTo>
                      <a:pt x="0" y="24612"/>
                    </a:lnTo>
                    <a:lnTo>
                      <a:pt x="32757" y="43535"/>
                    </a:lnTo>
                    <a:lnTo>
                      <a:pt x="75364" y="18923"/>
                    </a:lnTo>
                    <a:lnTo>
                      <a:pt x="65539" y="13259"/>
                    </a:lnTo>
                    <a:lnTo>
                      <a:pt x="62281" y="15138"/>
                    </a:lnTo>
                    <a:lnTo>
                      <a:pt x="49148" y="7569"/>
                    </a:lnTo>
                    <a:lnTo>
                      <a:pt x="52432" y="5690"/>
                    </a:lnTo>
                    <a:lnTo>
                      <a:pt x="42607"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1"/>
              <p:cNvSpPr/>
              <p:nvPr/>
            </p:nvSpPr>
            <p:spPr>
              <a:xfrm>
                <a:off x="10452725" y="3883500"/>
                <a:ext cx="25" cy="3775"/>
              </a:xfrm>
              <a:custGeom>
                <a:rect b="b" l="l" r="r" t="t"/>
                <a:pathLst>
                  <a:path extrusionOk="0" h="151" w="1">
                    <a:moveTo>
                      <a:pt x="1" y="0"/>
                    </a:moveTo>
                    <a:cubicBezTo>
                      <a:pt x="1" y="50"/>
                      <a:pt x="1" y="101"/>
                      <a:pt x="1" y="151"/>
                    </a:cubicBezTo>
                    <a:close/>
                  </a:path>
                </a:pathLst>
              </a:custGeom>
              <a:solidFill>
                <a:srgbClr val="0000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1"/>
              <p:cNvSpPr/>
              <p:nvPr/>
            </p:nvSpPr>
            <p:spPr>
              <a:xfrm>
                <a:off x="10452725" y="3977475"/>
                <a:ext cx="25" cy="3175"/>
              </a:xfrm>
              <a:custGeom>
                <a:rect b="b" l="l" r="r" t="t"/>
                <a:pathLst>
                  <a:path extrusionOk="0" h="127" w="1">
                    <a:moveTo>
                      <a:pt x="1" y="1"/>
                    </a:moveTo>
                    <a:cubicBezTo>
                      <a:pt x="1" y="51"/>
                      <a:pt x="1" y="101"/>
                      <a:pt x="1" y="126"/>
                    </a:cubicBezTo>
                    <a:close/>
                  </a:path>
                </a:pathLst>
              </a:custGeom>
              <a:solidFill>
                <a:srgbClr val="0000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1"/>
              <p:cNvSpPr/>
              <p:nvPr/>
            </p:nvSpPr>
            <p:spPr>
              <a:xfrm>
                <a:off x="9828675" y="3713550"/>
                <a:ext cx="624075" cy="360450"/>
              </a:xfrm>
              <a:custGeom>
                <a:rect b="b" l="l" r="r" t="t"/>
                <a:pathLst>
                  <a:path extrusionOk="0" h="14418" w="24963">
                    <a:moveTo>
                      <a:pt x="13121" y="3615"/>
                    </a:moveTo>
                    <a:cubicBezTo>
                      <a:pt x="13697" y="3615"/>
                      <a:pt x="14274" y="3741"/>
                      <a:pt x="14712" y="3991"/>
                    </a:cubicBezTo>
                    <a:lnTo>
                      <a:pt x="18071" y="5921"/>
                    </a:lnTo>
                    <a:cubicBezTo>
                      <a:pt x="18948" y="6447"/>
                      <a:pt x="18948" y="7275"/>
                      <a:pt x="18071" y="7776"/>
                    </a:cubicBezTo>
                    <a:lnTo>
                      <a:pt x="17970" y="7826"/>
                    </a:lnTo>
                    <a:cubicBezTo>
                      <a:pt x="17532" y="8077"/>
                      <a:pt x="16955" y="8202"/>
                      <a:pt x="16379" y="8202"/>
                    </a:cubicBezTo>
                    <a:cubicBezTo>
                      <a:pt x="15802" y="8202"/>
                      <a:pt x="15226" y="8077"/>
                      <a:pt x="14787" y="7826"/>
                    </a:cubicBezTo>
                    <a:lnTo>
                      <a:pt x="11429" y="5871"/>
                    </a:lnTo>
                    <a:cubicBezTo>
                      <a:pt x="10552" y="5370"/>
                      <a:pt x="10552" y="4543"/>
                      <a:pt x="11429" y="4041"/>
                    </a:cubicBezTo>
                    <a:lnTo>
                      <a:pt x="11529" y="3991"/>
                    </a:lnTo>
                    <a:cubicBezTo>
                      <a:pt x="11968" y="3741"/>
                      <a:pt x="12544" y="3615"/>
                      <a:pt x="13121" y="3615"/>
                    </a:cubicBezTo>
                    <a:close/>
                    <a:moveTo>
                      <a:pt x="13108" y="0"/>
                    </a:moveTo>
                    <a:cubicBezTo>
                      <a:pt x="12337" y="0"/>
                      <a:pt x="11567" y="169"/>
                      <a:pt x="10978" y="508"/>
                    </a:cubicBezTo>
                    <a:lnTo>
                      <a:pt x="6617" y="3039"/>
                    </a:lnTo>
                    <a:lnTo>
                      <a:pt x="6567" y="3064"/>
                    </a:lnTo>
                    <a:lnTo>
                      <a:pt x="3284" y="4969"/>
                    </a:lnTo>
                    <a:lnTo>
                      <a:pt x="0" y="6848"/>
                    </a:lnTo>
                    <a:lnTo>
                      <a:pt x="13133" y="14417"/>
                    </a:lnTo>
                    <a:lnTo>
                      <a:pt x="16391" y="12538"/>
                    </a:lnTo>
                    <a:lnTo>
                      <a:pt x="19650" y="10633"/>
                    </a:lnTo>
                    <a:lnTo>
                      <a:pt x="24086" y="8077"/>
                    </a:lnTo>
                    <a:cubicBezTo>
                      <a:pt x="24637" y="7776"/>
                      <a:pt x="24938" y="7350"/>
                      <a:pt x="24963" y="6949"/>
                    </a:cubicBezTo>
                    <a:lnTo>
                      <a:pt x="24963" y="6798"/>
                    </a:lnTo>
                    <a:cubicBezTo>
                      <a:pt x="24938" y="6372"/>
                      <a:pt x="24662" y="5946"/>
                      <a:pt x="24086" y="5620"/>
                    </a:cubicBezTo>
                    <a:lnTo>
                      <a:pt x="15238" y="508"/>
                    </a:lnTo>
                    <a:cubicBezTo>
                      <a:pt x="14649" y="169"/>
                      <a:pt x="13879" y="0"/>
                      <a:pt x="1310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1"/>
              <p:cNvSpPr/>
              <p:nvPr/>
            </p:nvSpPr>
            <p:spPr>
              <a:xfrm>
                <a:off x="8416375" y="3636950"/>
                <a:ext cx="2169225" cy="1252525"/>
              </a:xfrm>
              <a:custGeom>
                <a:rect b="b" l="l" r="r" t="t"/>
                <a:pathLst>
                  <a:path extrusionOk="0" h="50101" w="86769">
                    <a:moveTo>
                      <a:pt x="49951" y="0"/>
                    </a:moveTo>
                    <a:cubicBezTo>
                      <a:pt x="48416" y="0"/>
                      <a:pt x="46881" y="338"/>
                      <a:pt x="45715" y="1015"/>
                    </a:cubicBezTo>
                    <a:lnTo>
                      <a:pt x="1755" y="26379"/>
                    </a:lnTo>
                    <a:cubicBezTo>
                      <a:pt x="577" y="27080"/>
                      <a:pt x="1" y="27958"/>
                      <a:pt x="1" y="28860"/>
                    </a:cubicBezTo>
                    <a:cubicBezTo>
                      <a:pt x="1" y="29737"/>
                      <a:pt x="577" y="30614"/>
                      <a:pt x="1755" y="31291"/>
                    </a:cubicBezTo>
                    <a:lnTo>
                      <a:pt x="32582" y="49086"/>
                    </a:lnTo>
                    <a:cubicBezTo>
                      <a:pt x="33748" y="49762"/>
                      <a:pt x="35289" y="50101"/>
                      <a:pt x="36831" y="50101"/>
                    </a:cubicBezTo>
                    <a:cubicBezTo>
                      <a:pt x="38372" y="50101"/>
                      <a:pt x="39913" y="49762"/>
                      <a:pt x="41079" y="49086"/>
                    </a:cubicBezTo>
                    <a:lnTo>
                      <a:pt x="85014" y="23722"/>
                    </a:lnTo>
                    <a:cubicBezTo>
                      <a:pt x="86116" y="23095"/>
                      <a:pt x="86693" y="22268"/>
                      <a:pt x="86768" y="21441"/>
                    </a:cubicBezTo>
                    <a:lnTo>
                      <a:pt x="86768" y="21166"/>
                    </a:lnTo>
                    <a:cubicBezTo>
                      <a:pt x="86718" y="20314"/>
                      <a:pt x="86142" y="19461"/>
                      <a:pt x="85014" y="18810"/>
                    </a:cubicBezTo>
                    <a:lnTo>
                      <a:pt x="79425" y="15602"/>
                    </a:lnTo>
                    <a:lnTo>
                      <a:pt x="76167" y="13697"/>
                    </a:lnTo>
                    <a:lnTo>
                      <a:pt x="76142" y="13697"/>
                    </a:lnTo>
                    <a:lnTo>
                      <a:pt x="72883" y="15602"/>
                    </a:lnTo>
                    <a:lnTo>
                      <a:pt x="82708" y="21266"/>
                    </a:lnTo>
                    <a:lnTo>
                      <a:pt x="40101" y="45878"/>
                    </a:lnTo>
                    <a:lnTo>
                      <a:pt x="7344" y="26955"/>
                    </a:lnTo>
                    <a:lnTo>
                      <a:pt x="49951" y="2343"/>
                    </a:lnTo>
                    <a:lnTo>
                      <a:pt x="59776" y="8033"/>
                    </a:lnTo>
                    <a:lnTo>
                      <a:pt x="63059" y="6128"/>
                    </a:lnTo>
                    <a:lnTo>
                      <a:pt x="54187" y="1015"/>
                    </a:lnTo>
                    <a:cubicBezTo>
                      <a:pt x="53021" y="338"/>
                      <a:pt x="51486" y="0"/>
                      <a:pt x="49951"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1"/>
              <p:cNvSpPr/>
              <p:nvPr/>
            </p:nvSpPr>
            <p:spPr>
              <a:xfrm>
                <a:off x="10319900" y="3886625"/>
                <a:ext cx="132850" cy="140375"/>
              </a:xfrm>
              <a:custGeom>
                <a:rect b="b" l="l" r="r" t="t"/>
                <a:pathLst>
                  <a:path extrusionOk="0" h="5615" w="5314">
                    <a:moveTo>
                      <a:pt x="5314" y="1"/>
                    </a:moveTo>
                    <a:cubicBezTo>
                      <a:pt x="5289" y="427"/>
                      <a:pt x="4988" y="853"/>
                      <a:pt x="4437" y="1154"/>
                    </a:cubicBezTo>
                    <a:lnTo>
                      <a:pt x="1" y="3710"/>
                    </a:lnTo>
                    <a:lnTo>
                      <a:pt x="26" y="3710"/>
                    </a:lnTo>
                    <a:lnTo>
                      <a:pt x="3284" y="5615"/>
                    </a:lnTo>
                    <a:lnTo>
                      <a:pt x="4437" y="4938"/>
                    </a:lnTo>
                    <a:cubicBezTo>
                      <a:pt x="5013" y="4612"/>
                      <a:pt x="5289" y="4211"/>
                      <a:pt x="5314" y="3785"/>
                    </a:cubicBezTo>
                    <a:lnTo>
                      <a:pt x="5314" y="3760"/>
                    </a:lnTo>
                    <a:lnTo>
                      <a:pt x="5314" y="3635"/>
                    </a:lnTo>
                    <a:lnTo>
                      <a:pt x="5314"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1"/>
              <p:cNvSpPr/>
              <p:nvPr/>
            </p:nvSpPr>
            <p:spPr>
              <a:xfrm>
                <a:off x="10092450" y="3803925"/>
                <a:ext cx="209925" cy="114675"/>
              </a:xfrm>
              <a:custGeom>
                <a:rect b="b" l="l" r="r" t="t"/>
                <a:pathLst>
                  <a:path extrusionOk="0" h="4587" w="8397">
                    <a:moveTo>
                      <a:pt x="2570" y="0"/>
                    </a:moveTo>
                    <a:cubicBezTo>
                      <a:pt x="1993" y="0"/>
                      <a:pt x="1417" y="126"/>
                      <a:pt x="978" y="376"/>
                    </a:cubicBezTo>
                    <a:lnTo>
                      <a:pt x="878" y="426"/>
                    </a:lnTo>
                    <a:cubicBezTo>
                      <a:pt x="1" y="928"/>
                      <a:pt x="1" y="1755"/>
                      <a:pt x="878" y="2256"/>
                    </a:cubicBezTo>
                    <a:lnTo>
                      <a:pt x="4236" y="4211"/>
                    </a:lnTo>
                    <a:cubicBezTo>
                      <a:pt x="4675" y="4462"/>
                      <a:pt x="5251" y="4587"/>
                      <a:pt x="5828" y="4587"/>
                    </a:cubicBezTo>
                    <a:cubicBezTo>
                      <a:pt x="6404" y="4587"/>
                      <a:pt x="6981" y="4462"/>
                      <a:pt x="7419" y="4211"/>
                    </a:cubicBezTo>
                    <a:lnTo>
                      <a:pt x="7520" y="4161"/>
                    </a:lnTo>
                    <a:cubicBezTo>
                      <a:pt x="8397" y="3660"/>
                      <a:pt x="8397" y="2832"/>
                      <a:pt x="7520" y="2306"/>
                    </a:cubicBezTo>
                    <a:lnTo>
                      <a:pt x="4161" y="376"/>
                    </a:lnTo>
                    <a:cubicBezTo>
                      <a:pt x="3723" y="126"/>
                      <a:pt x="3146" y="0"/>
                      <a:pt x="2570"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1"/>
              <p:cNvSpPr/>
              <p:nvPr/>
            </p:nvSpPr>
            <p:spPr>
              <a:xfrm>
                <a:off x="9500975" y="3837750"/>
                <a:ext cx="655425" cy="378475"/>
              </a:xfrm>
              <a:custGeom>
                <a:rect b="b" l="l" r="r" t="t"/>
                <a:pathLst>
                  <a:path extrusionOk="0" h="15139" w="26217">
                    <a:moveTo>
                      <a:pt x="3284" y="1"/>
                    </a:moveTo>
                    <a:lnTo>
                      <a:pt x="0" y="1880"/>
                    </a:lnTo>
                    <a:lnTo>
                      <a:pt x="22933" y="15139"/>
                    </a:lnTo>
                    <a:lnTo>
                      <a:pt x="26216" y="13234"/>
                    </a:lnTo>
                    <a:lnTo>
                      <a:pt x="3284"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1"/>
              <p:cNvSpPr/>
              <p:nvPr/>
            </p:nvSpPr>
            <p:spPr>
              <a:xfrm>
                <a:off x="9336800" y="3932375"/>
                <a:ext cx="656050" cy="378475"/>
              </a:xfrm>
              <a:custGeom>
                <a:rect b="b" l="l" r="r" t="t"/>
                <a:pathLst>
                  <a:path extrusionOk="0" h="15139" w="26242">
                    <a:moveTo>
                      <a:pt x="3284" y="0"/>
                    </a:moveTo>
                    <a:lnTo>
                      <a:pt x="1" y="1880"/>
                    </a:lnTo>
                    <a:lnTo>
                      <a:pt x="22959" y="15138"/>
                    </a:lnTo>
                    <a:lnTo>
                      <a:pt x="26242" y="13233"/>
                    </a:lnTo>
                    <a:lnTo>
                      <a:pt x="3284"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1"/>
              <p:cNvSpPr/>
              <p:nvPr/>
            </p:nvSpPr>
            <p:spPr>
              <a:xfrm>
                <a:off x="9173275" y="4026975"/>
                <a:ext cx="655425" cy="378475"/>
              </a:xfrm>
              <a:custGeom>
                <a:rect b="b" l="l" r="r" t="t"/>
                <a:pathLst>
                  <a:path extrusionOk="0" h="15139" w="26217">
                    <a:moveTo>
                      <a:pt x="3284" y="1"/>
                    </a:moveTo>
                    <a:lnTo>
                      <a:pt x="1" y="1880"/>
                    </a:lnTo>
                    <a:lnTo>
                      <a:pt x="22933" y="15139"/>
                    </a:lnTo>
                    <a:lnTo>
                      <a:pt x="26216" y="13234"/>
                    </a:lnTo>
                    <a:lnTo>
                      <a:pt x="3284"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1"/>
              <p:cNvSpPr/>
              <p:nvPr/>
            </p:nvSpPr>
            <p:spPr>
              <a:xfrm>
                <a:off x="9009125" y="4121600"/>
                <a:ext cx="491875" cy="283225"/>
              </a:xfrm>
              <a:custGeom>
                <a:rect b="b" l="l" r="r" t="t"/>
                <a:pathLst>
                  <a:path extrusionOk="0" h="11329" w="19675">
                    <a:moveTo>
                      <a:pt x="3283" y="0"/>
                    </a:moveTo>
                    <a:lnTo>
                      <a:pt x="0" y="1880"/>
                    </a:lnTo>
                    <a:lnTo>
                      <a:pt x="16391" y="11329"/>
                    </a:lnTo>
                    <a:lnTo>
                      <a:pt x="19674" y="9449"/>
                    </a:lnTo>
                    <a:lnTo>
                      <a:pt x="3283"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41"/>
            <p:cNvGrpSpPr/>
            <p:nvPr/>
          </p:nvGrpSpPr>
          <p:grpSpPr>
            <a:xfrm flipH="1">
              <a:off x="786303" y="3609772"/>
              <a:ext cx="519650" cy="1050083"/>
              <a:chOff x="5418113" y="2917000"/>
              <a:chExt cx="456995" cy="923475"/>
            </a:xfrm>
          </p:grpSpPr>
          <p:sp>
            <p:nvSpPr>
              <p:cNvPr id="991" name="Google Shape;991;p41"/>
              <p:cNvSpPr/>
              <p:nvPr/>
            </p:nvSpPr>
            <p:spPr>
              <a:xfrm>
                <a:off x="5418113" y="3095985"/>
                <a:ext cx="456995" cy="744489"/>
              </a:xfrm>
              <a:custGeom>
                <a:rect b="b" l="l" r="r" t="t"/>
                <a:pathLst>
                  <a:path extrusionOk="0" h="33359" w="20477">
                    <a:moveTo>
                      <a:pt x="18772" y="8772"/>
                    </a:moveTo>
                    <a:lnTo>
                      <a:pt x="18772" y="14612"/>
                    </a:lnTo>
                    <a:lnTo>
                      <a:pt x="18772" y="20602"/>
                    </a:lnTo>
                    <a:cubicBezTo>
                      <a:pt x="16767" y="22306"/>
                      <a:pt x="13309" y="23509"/>
                      <a:pt x="10251" y="23509"/>
                    </a:cubicBezTo>
                    <a:cubicBezTo>
                      <a:pt x="7168" y="23509"/>
                      <a:pt x="3710" y="22306"/>
                      <a:pt x="1705" y="20602"/>
                    </a:cubicBezTo>
                    <a:lnTo>
                      <a:pt x="1705" y="14612"/>
                    </a:lnTo>
                    <a:lnTo>
                      <a:pt x="1705" y="8772"/>
                    </a:lnTo>
                    <a:cubicBezTo>
                      <a:pt x="3710" y="10477"/>
                      <a:pt x="7168" y="11680"/>
                      <a:pt x="10251" y="11680"/>
                    </a:cubicBezTo>
                    <a:cubicBezTo>
                      <a:pt x="13309" y="11680"/>
                      <a:pt x="16767" y="10477"/>
                      <a:pt x="18772" y="8772"/>
                    </a:cubicBezTo>
                    <a:close/>
                    <a:moveTo>
                      <a:pt x="3434" y="0"/>
                    </a:moveTo>
                    <a:cubicBezTo>
                      <a:pt x="1479" y="1655"/>
                      <a:pt x="0" y="4537"/>
                      <a:pt x="0" y="6943"/>
                    </a:cubicBezTo>
                    <a:lnTo>
                      <a:pt x="0" y="27444"/>
                    </a:lnTo>
                    <a:cubicBezTo>
                      <a:pt x="0" y="30552"/>
                      <a:pt x="5564" y="33359"/>
                      <a:pt x="10251" y="33359"/>
                    </a:cubicBezTo>
                    <a:cubicBezTo>
                      <a:pt x="14913" y="33359"/>
                      <a:pt x="20477" y="30552"/>
                      <a:pt x="20477" y="27444"/>
                    </a:cubicBezTo>
                    <a:lnTo>
                      <a:pt x="20477" y="6943"/>
                    </a:lnTo>
                    <a:cubicBezTo>
                      <a:pt x="20477" y="4537"/>
                      <a:pt x="19023" y="1655"/>
                      <a:pt x="17068" y="0"/>
                    </a:cubicBezTo>
                    <a:cubicBezTo>
                      <a:pt x="16918" y="2005"/>
                      <a:pt x="13284" y="3810"/>
                      <a:pt x="10251" y="3810"/>
                    </a:cubicBezTo>
                    <a:cubicBezTo>
                      <a:pt x="7193" y="3810"/>
                      <a:pt x="3584" y="2005"/>
                      <a:pt x="3434"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1"/>
              <p:cNvSpPr/>
              <p:nvPr/>
            </p:nvSpPr>
            <p:spPr>
              <a:xfrm>
                <a:off x="5456142" y="3291753"/>
                <a:ext cx="380937" cy="328915"/>
              </a:xfrm>
              <a:custGeom>
                <a:rect b="b" l="l" r="r" t="t"/>
                <a:pathLst>
                  <a:path extrusionOk="0" h="14738" w="17069">
                    <a:moveTo>
                      <a:pt x="1" y="0"/>
                    </a:moveTo>
                    <a:lnTo>
                      <a:pt x="1" y="5840"/>
                    </a:lnTo>
                    <a:lnTo>
                      <a:pt x="1" y="11830"/>
                    </a:lnTo>
                    <a:cubicBezTo>
                      <a:pt x="2006" y="13534"/>
                      <a:pt x="5464" y="14737"/>
                      <a:pt x="8547" y="14737"/>
                    </a:cubicBezTo>
                    <a:cubicBezTo>
                      <a:pt x="11605" y="14737"/>
                      <a:pt x="15063" y="13534"/>
                      <a:pt x="17068" y="11830"/>
                    </a:cubicBezTo>
                    <a:lnTo>
                      <a:pt x="17068" y="5840"/>
                    </a:lnTo>
                    <a:lnTo>
                      <a:pt x="17068" y="0"/>
                    </a:lnTo>
                    <a:cubicBezTo>
                      <a:pt x="15063" y="1705"/>
                      <a:pt x="11605" y="2908"/>
                      <a:pt x="8547" y="2908"/>
                    </a:cubicBezTo>
                    <a:cubicBezTo>
                      <a:pt x="5464" y="2908"/>
                      <a:pt x="2006" y="1705"/>
                      <a:pt x="1"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1"/>
              <p:cNvSpPr/>
              <p:nvPr/>
            </p:nvSpPr>
            <p:spPr>
              <a:xfrm>
                <a:off x="5494171" y="2917000"/>
                <a:ext cx="304879" cy="176219"/>
              </a:xfrm>
              <a:custGeom>
                <a:rect b="b" l="l" r="r" t="t"/>
                <a:pathLst>
                  <a:path extrusionOk="0" h="7896" w="13661">
                    <a:moveTo>
                      <a:pt x="6843" y="0"/>
                    </a:moveTo>
                    <a:cubicBezTo>
                      <a:pt x="3710" y="0"/>
                      <a:pt x="1" y="1880"/>
                      <a:pt x="1" y="3960"/>
                    </a:cubicBezTo>
                    <a:cubicBezTo>
                      <a:pt x="1" y="6015"/>
                      <a:pt x="3710" y="7895"/>
                      <a:pt x="6843" y="7895"/>
                    </a:cubicBezTo>
                    <a:cubicBezTo>
                      <a:pt x="9951" y="7895"/>
                      <a:pt x="13660" y="6015"/>
                      <a:pt x="13660" y="3960"/>
                    </a:cubicBezTo>
                    <a:cubicBezTo>
                      <a:pt x="13660" y="1880"/>
                      <a:pt x="9951" y="0"/>
                      <a:pt x="6843"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1"/>
              <p:cNvSpPr/>
              <p:nvPr/>
            </p:nvSpPr>
            <p:spPr>
              <a:xfrm>
                <a:off x="5494171" y="3005376"/>
                <a:ext cx="304879" cy="175639"/>
              </a:xfrm>
              <a:custGeom>
                <a:rect b="b" l="l" r="r" t="t"/>
                <a:pathLst>
                  <a:path extrusionOk="0" h="7870" w="13661">
                    <a:moveTo>
                      <a:pt x="1" y="0"/>
                    </a:moveTo>
                    <a:lnTo>
                      <a:pt x="1" y="3935"/>
                    </a:lnTo>
                    <a:cubicBezTo>
                      <a:pt x="1" y="3985"/>
                      <a:pt x="1" y="4010"/>
                      <a:pt x="26" y="4060"/>
                    </a:cubicBezTo>
                    <a:cubicBezTo>
                      <a:pt x="176" y="6065"/>
                      <a:pt x="3785" y="7870"/>
                      <a:pt x="6843" y="7870"/>
                    </a:cubicBezTo>
                    <a:cubicBezTo>
                      <a:pt x="9876" y="7870"/>
                      <a:pt x="13510" y="6065"/>
                      <a:pt x="13660" y="4060"/>
                    </a:cubicBezTo>
                    <a:cubicBezTo>
                      <a:pt x="13660" y="4010"/>
                      <a:pt x="13660" y="3985"/>
                      <a:pt x="13660" y="3935"/>
                    </a:cubicBezTo>
                    <a:lnTo>
                      <a:pt x="13660" y="0"/>
                    </a:lnTo>
                    <a:cubicBezTo>
                      <a:pt x="13660" y="2055"/>
                      <a:pt x="9951" y="3935"/>
                      <a:pt x="6843" y="3935"/>
                    </a:cubicBezTo>
                    <a:cubicBezTo>
                      <a:pt x="3710" y="3935"/>
                      <a:pt x="1" y="2055"/>
                      <a:pt x="1"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41"/>
            <p:cNvGrpSpPr/>
            <p:nvPr/>
          </p:nvGrpSpPr>
          <p:grpSpPr>
            <a:xfrm flipH="1">
              <a:off x="494365" y="4154846"/>
              <a:ext cx="381014" cy="609966"/>
              <a:chOff x="5796773" y="3396354"/>
              <a:chExt cx="335075" cy="536423"/>
            </a:xfrm>
          </p:grpSpPr>
          <p:sp>
            <p:nvSpPr>
              <p:cNvPr id="996" name="Google Shape;996;p41"/>
              <p:cNvSpPr/>
              <p:nvPr/>
            </p:nvSpPr>
            <p:spPr>
              <a:xfrm>
                <a:off x="5796773" y="3527223"/>
                <a:ext cx="335075" cy="405554"/>
              </a:xfrm>
              <a:custGeom>
                <a:rect b="b" l="l" r="r" t="t"/>
                <a:pathLst>
                  <a:path extrusionOk="0" h="18172" w="15014">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1"/>
              <p:cNvSpPr/>
              <p:nvPr/>
            </p:nvSpPr>
            <p:spPr>
              <a:xfrm>
                <a:off x="5829222" y="3680476"/>
                <a:ext cx="269618" cy="139864"/>
              </a:xfrm>
              <a:custGeom>
                <a:rect b="b" l="l" r="r" t="t"/>
                <a:pathLst>
                  <a:path extrusionOk="0" h="6267" w="12081">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1"/>
              <p:cNvSpPr/>
              <p:nvPr/>
            </p:nvSpPr>
            <p:spPr>
              <a:xfrm>
                <a:off x="5852723" y="3396354"/>
                <a:ext cx="223197" cy="128660"/>
              </a:xfrm>
              <a:custGeom>
                <a:rect b="b" l="l" r="r" t="t"/>
                <a:pathLst>
                  <a:path extrusionOk="0" h="5765" w="10001">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1"/>
              <p:cNvSpPr/>
              <p:nvPr/>
            </p:nvSpPr>
            <p:spPr>
              <a:xfrm>
                <a:off x="5852723" y="3460673"/>
                <a:ext cx="223197" cy="129218"/>
              </a:xfrm>
              <a:custGeom>
                <a:rect b="b" l="l" r="r" t="t"/>
                <a:pathLst>
                  <a:path extrusionOk="0" h="5790" w="10001">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0" name="Google Shape;1000;p41"/>
          <p:cNvSpPr txBox="1"/>
          <p:nvPr/>
        </p:nvSpPr>
        <p:spPr>
          <a:xfrm>
            <a:off x="1010725" y="4764800"/>
            <a:ext cx="6657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Nunito"/>
                <a:ea typeface="Nunito"/>
                <a:cs typeface="Nunito"/>
                <a:sym typeface="Nunito"/>
              </a:rPr>
              <a:t>Reference: World Health Organization, 1995. Constitution of the world health organization.</a:t>
            </a:r>
            <a:endParaRPr sz="1200">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42"/>
          <p:cNvSpPr txBox="1"/>
          <p:nvPr>
            <p:ph type="title"/>
          </p:nvPr>
        </p:nvSpPr>
        <p:spPr>
          <a:xfrm>
            <a:off x="720000" y="540000"/>
            <a:ext cx="3267900" cy="711000"/>
          </a:xfrm>
          <a:prstGeom prst="rect">
            <a:avLst/>
          </a:prstGeom>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lang="en" sz="7200">
                <a:solidFill>
                  <a:schemeClr val="dk1"/>
                </a:solidFill>
              </a:rPr>
              <a:t>THANKS</a:t>
            </a:r>
            <a:endParaRPr/>
          </a:p>
        </p:txBody>
      </p:sp>
      <p:sp>
        <p:nvSpPr>
          <p:cNvPr id="1006" name="Google Shape;1006;p42"/>
          <p:cNvSpPr txBox="1"/>
          <p:nvPr/>
        </p:nvSpPr>
        <p:spPr>
          <a:xfrm>
            <a:off x="0" y="4497000"/>
            <a:ext cx="42339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Nunito"/>
                <a:ea typeface="Nunito"/>
                <a:cs typeface="Nunito"/>
                <a:sym typeface="Nunito"/>
              </a:rPr>
              <a:t>CREDITS: This presentation template was created</a:t>
            </a:r>
            <a:endParaRPr sz="1000">
              <a:latin typeface="Nunito"/>
              <a:ea typeface="Nunito"/>
              <a:cs typeface="Nunito"/>
              <a:sym typeface="Nunito"/>
            </a:endParaRPr>
          </a:p>
          <a:p>
            <a:pPr indent="0" lvl="0" marL="0" rtl="0" algn="l">
              <a:spcBef>
                <a:spcPts val="0"/>
              </a:spcBef>
              <a:spcAft>
                <a:spcPts val="0"/>
              </a:spcAft>
              <a:buNone/>
            </a:pPr>
            <a:r>
              <a:rPr lang="en" sz="1000">
                <a:latin typeface="Nunito"/>
                <a:ea typeface="Nunito"/>
                <a:cs typeface="Nunito"/>
                <a:sym typeface="Nunito"/>
              </a:rPr>
              <a:t>By </a:t>
            </a:r>
            <a:r>
              <a:rPr lang="en" sz="1000">
                <a:solidFill>
                  <a:schemeClr val="lt2"/>
                </a:solidFill>
                <a:latin typeface="Nunito"/>
                <a:ea typeface="Nunito"/>
                <a:cs typeface="Nunito"/>
                <a:sym typeface="Nunito"/>
              </a:rPr>
              <a:t>Slidesgo</a:t>
            </a:r>
            <a:r>
              <a:rPr lang="en" sz="1000">
                <a:latin typeface="Nunito"/>
                <a:ea typeface="Nunito"/>
                <a:cs typeface="Nunito"/>
                <a:sym typeface="Nunito"/>
              </a:rPr>
              <a:t>, including icons by </a:t>
            </a:r>
            <a:r>
              <a:rPr lang="en" sz="1000">
                <a:solidFill>
                  <a:schemeClr val="lt2"/>
                </a:solidFill>
                <a:latin typeface="Nunito"/>
                <a:ea typeface="Nunito"/>
                <a:cs typeface="Nunito"/>
                <a:sym typeface="Nunito"/>
              </a:rPr>
              <a:t>Flaticon</a:t>
            </a:r>
            <a:r>
              <a:rPr lang="en" sz="1000">
                <a:latin typeface="Nunito"/>
                <a:ea typeface="Nunito"/>
                <a:cs typeface="Nunito"/>
                <a:sym typeface="Nunito"/>
              </a:rPr>
              <a:t>, and </a:t>
            </a:r>
            <a:endParaRPr sz="1000">
              <a:latin typeface="Nunito"/>
              <a:ea typeface="Nunito"/>
              <a:cs typeface="Nunito"/>
              <a:sym typeface="Nunito"/>
            </a:endParaRPr>
          </a:p>
          <a:p>
            <a:pPr indent="0" lvl="0" marL="0" rtl="0" algn="l">
              <a:spcBef>
                <a:spcPts val="0"/>
              </a:spcBef>
              <a:spcAft>
                <a:spcPts val="0"/>
              </a:spcAft>
              <a:buNone/>
            </a:pPr>
            <a:r>
              <a:rPr lang="en" sz="1000">
                <a:latin typeface="Nunito"/>
                <a:ea typeface="Nunito"/>
                <a:cs typeface="Nunito"/>
                <a:sym typeface="Nunito"/>
              </a:rPr>
              <a:t>infographics &amp; images by </a:t>
            </a:r>
            <a:r>
              <a:rPr lang="en" sz="1000">
                <a:solidFill>
                  <a:schemeClr val="lt2"/>
                </a:solidFill>
                <a:latin typeface="Nunito"/>
                <a:ea typeface="Nunito"/>
                <a:cs typeface="Nunito"/>
                <a:sym typeface="Nunito"/>
              </a:rPr>
              <a:t>Freepik</a:t>
            </a:r>
            <a:endParaRPr sz="1000">
              <a:latin typeface="Nunito"/>
              <a:ea typeface="Nunito"/>
              <a:cs typeface="Nunito"/>
              <a:sym typeface="Nunito"/>
            </a:endParaRPr>
          </a:p>
        </p:txBody>
      </p:sp>
      <p:grpSp>
        <p:nvGrpSpPr>
          <p:cNvPr id="1007" name="Google Shape;1007;p42"/>
          <p:cNvGrpSpPr/>
          <p:nvPr/>
        </p:nvGrpSpPr>
        <p:grpSpPr>
          <a:xfrm>
            <a:off x="4764297" y="1123449"/>
            <a:ext cx="3465259" cy="3222071"/>
            <a:chOff x="5168597" y="1314374"/>
            <a:chExt cx="3465259" cy="3222071"/>
          </a:xfrm>
        </p:grpSpPr>
        <p:sp>
          <p:nvSpPr>
            <p:cNvPr id="1008" name="Google Shape;1008;p42"/>
            <p:cNvSpPr/>
            <p:nvPr/>
          </p:nvSpPr>
          <p:spPr>
            <a:xfrm>
              <a:off x="5168597" y="3321484"/>
              <a:ext cx="32877" cy="62642"/>
            </a:xfrm>
            <a:custGeom>
              <a:rect b="b" l="l" r="r" t="t"/>
              <a:pathLst>
                <a:path extrusionOk="0" h="1530" w="803">
                  <a:moveTo>
                    <a:pt x="802" y="451"/>
                  </a:moveTo>
                  <a:lnTo>
                    <a:pt x="802" y="1529"/>
                  </a:lnTo>
                  <a:lnTo>
                    <a:pt x="0" y="1053"/>
                  </a:lnTo>
                  <a:lnTo>
                    <a:pt x="0"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2"/>
            <p:cNvSpPr/>
            <p:nvPr/>
          </p:nvSpPr>
          <p:spPr>
            <a:xfrm>
              <a:off x="6664664" y="1894116"/>
              <a:ext cx="766566" cy="660894"/>
            </a:xfrm>
            <a:custGeom>
              <a:rect b="b" l="l" r="r" t="t"/>
              <a:pathLst>
                <a:path extrusionOk="0" h="16142" w="18723">
                  <a:moveTo>
                    <a:pt x="17996" y="16141"/>
                  </a:moveTo>
                  <a:cubicBezTo>
                    <a:pt x="17720" y="16141"/>
                    <a:pt x="17444" y="15941"/>
                    <a:pt x="17369" y="15640"/>
                  </a:cubicBezTo>
                  <a:lnTo>
                    <a:pt x="16316" y="10953"/>
                  </a:lnTo>
                  <a:cubicBezTo>
                    <a:pt x="16016" y="9625"/>
                    <a:pt x="15214" y="8372"/>
                    <a:pt x="14337" y="7846"/>
                  </a:cubicBezTo>
                  <a:lnTo>
                    <a:pt x="3735" y="1605"/>
                  </a:lnTo>
                  <a:cubicBezTo>
                    <a:pt x="3409" y="1404"/>
                    <a:pt x="3083" y="1354"/>
                    <a:pt x="2883" y="1430"/>
                  </a:cubicBezTo>
                  <a:cubicBezTo>
                    <a:pt x="2607" y="1530"/>
                    <a:pt x="2482" y="1831"/>
                    <a:pt x="2407" y="2056"/>
                  </a:cubicBezTo>
                  <a:lnTo>
                    <a:pt x="1354" y="5490"/>
                  </a:lnTo>
                  <a:cubicBezTo>
                    <a:pt x="1229" y="5841"/>
                    <a:pt x="878" y="6041"/>
                    <a:pt x="552" y="5916"/>
                  </a:cubicBezTo>
                  <a:cubicBezTo>
                    <a:pt x="201" y="5816"/>
                    <a:pt x="1" y="5465"/>
                    <a:pt x="101" y="5114"/>
                  </a:cubicBezTo>
                  <a:lnTo>
                    <a:pt x="1179" y="1680"/>
                  </a:lnTo>
                  <a:cubicBezTo>
                    <a:pt x="1379" y="978"/>
                    <a:pt x="1830" y="452"/>
                    <a:pt x="2407" y="227"/>
                  </a:cubicBezTo>
                  <a:cubicBezTo>
                    <a:pt x="3008" y="1"/>
                    <a:pt x="3710" y="101"/>
                    <a:pt x="4387" y="502"/>
                  </a:cubicBezTo>
                  <a:lnTo>
                    <a:pt x="14988" y="6743"/>
                  </a:lnTo>
                  <a:cubicBezTo>
                    <a:pt x="16191" y="7445"/>
                    <a:pt x="17194" y="8973"/>
                    <a:pt x="17570" y="10653"/>
                  </a:cubicBezTo>
                  <a:lnTo>
                    <a:pt x="18647" y="15339"/>
                  </a:lnTo>
                  <a:cubicBezTo>
                    <a:pt x="18723" y="15690"/>
                    <a:pt x="18497" y="16041"/>
                    <a:pt x="18146" y="16116"/>
                  </a:cubicBezTo>
                  <a:cubicBezTo>
                    <a:pt x="18096" y="16116"/>
                    <a:pt x="18046" y="16141"/>
                    <a:pt x="17996" y="1614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2"/>
            <p:cNvSpPr/>
            <p:nvPr/>
          </p:nvSpPr>
          <p:spPr>
            <a:xfrm>
              <a:off x="6509739" y="1996758"/>
              <a:ext cx="12324" cy="324306"/>
            </a:xfrm>
            <a:custGeom>
              <a:rect b="b" l="l" r="r" t="t"/>
              <a:pathLst>
                <a:path extrusionOk="0" h="7921" w="301">
                  <a:moveTo>
                    <a:pt x="301" y="7920"/>
                  </a:moveTo>
                  <a:lnTo>
                    <a:pt x="25" y="7770"/>
                  </a:lnTo>
                  <a:lnTo>
                    <a:pt x="0" y="0"/>
                  </a:lnTo>
                  <a:lnTo>
                    <a:pt x="276" y="176"/>
                  </a:lnTo>
                  <a:close/>
                </a:path>
              </a:pathLst>
            </a:custGeom>
            <a:solidFill>
              <a:srgbClr val="737C8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2"/>
            <p:cNvSpPr/>
            <p:nvPr/>
          </p:nvSpPr>
          <p:spPr>
            <a:xfrm>
              <a:off x="6509739" y="1694031"/>
              <a:ext cx="15435" cy="8270"/>
            </a:xfrm>
            <a:custGeom>
              <a:rect b="b" l="l" r="r" t="t"/>
              <a:pathLst>
                <a:path extrusionOk="0" h="202" w="377">
                  <a:moveTo>
                    <a:pt x="276" y="201"/>
                  </a:moveTo>
                  <a:lnTo>
                    <a:pt x="0" y="51"/>
                  </a:lnTo>
                  <a:cubicBezTo>
                    <a:pt x="50" y="26"/>
                    <a:pt x="75" y="1"/>
                    <a:pt x="100" y="1"/>
                  </a:cubicBezTo>
                  <a:lnTo>
                    <a:pt x="376" y="151"/>
                  </a:lnTo>
                  <a:cubicBezTo>
                    <a:pt x="351" y="176"/>
                    <a:pt x="326" y="176"/>
                    <a:pt x="276" y="201"/>
                  </a:cubicBezTo>
                  <a:close/>
                </a:path>
              </a:pathLst>
            </a:custGeom>
            <a:solidFill>
              <a:srgbClr val="ADBAC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2"/>
            <p:cNvSpPr/>
            <p:nvPr/>
          </p:nvSpPr>
          <p:spPr>
            <a:xfrm>
              <a:off x="6513833" y="1691984"/>
              <a:ext cx="15435" cy="8270"/>
            </a:xfrm>
            <a:custGeom>
              <a:rect b="b" l="l" r="r" t="t"/>
              <a:pathLst>
                <a:path extrusionOk="0" h="202" w="377">
                  <a:moveTo>
                    <a:pt x="276" y="201"/>
                  </a:moveTo>
                  <a:lnTo>
                    <a:pt x="0" y="51"/>
                  </a:lnTo>
                  <a:cubicBezTo>
                    <a:pt x="50" y="26"/>
                    <a:pt x="76" y="26"/>
                    <a:pt x="101" y="1"/>
                  </a:cubicBezTo>
                  <a:lnTo>
                    <a:pt x="376" y="176"/>
                  </a:lnTo>
                  <a:cubicBezTo>
                    <a:pt x="351" y="176"/>
                    <a:pt x="326" y="201"/>
                    <a:pt x="276" y="201"/>
                  </a:cubicBezTo>
                  <a:close/>
                </a:path>
              </a:pathLst>
            </a:custGeom>
            <a:solidFill>
              <a:srgbClr val="A8B5BC"/>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2"/>
            <p:cNvSpPr/>
            <p:nvPr/>
          </p:nvSpPr>
          <p:spPr>
            <a:xfrm>
              <a:off x="6517927" y="1691984"/>
              <a:ext cx="14412" cy="7247"/>
            </a:xfrm>
            <a:custGeom>
              <a:rect b="b" l="l" r="r" t="t"/>
              <a:pathLst>
                <a:path extrusionOk="0" h="177" w="352">
                  <a:moveTo>
                    <a:pt x="276" y="176"/>
                  </a:moveTo>
                  <a:lnTo>
                    <a:pt x="1" y="1"/>
                  </a:lnTo>
                  <a:cubicBezTo>
                    <a:pt x="26" y="1"/>
                    <a:pt x="51" y="1"/>
                    <a:pt x="76" y="1"/>
                  </a:cubicBezTo>
                  <a:lnTo>
                    <a:pt x="352" y="151"/>
                  </a:lnTo>
                  <a:cubicBezTo>
                    <a:pt x="326" y="151"/>
                    <a:pt x="301" y="176"/>
                    <a:pt x="276" y="176"/>
                  </a:cubicBezTo>
                  <a:close/>
                </a:path>
              </a:pathLst>
            </a:custGeom>
            <a:solidFill>
              <a:srgbClr val="A4B0B7"/>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2"/>
            <p:cNvSpPr/>
            <p:nvPr/>
          </p:nvSpPr>
          <p:spPr>
            <a:xfrm>
              <a:off x="6520998" y="1691984"/>
              <a:ext cx="13388" cy="6182"/>
            </a:xfrm>
            <a:custGeom>
              <a:rect b="b" l="l" r="r" t="t"/>
              <a:pathLst>
                <a:path extrusionOk="0" h="151" w="327">
                  <a:moveTo>
                    <a:pt x="277" y="151"/>
                  </a:moveTo>
                  <a:lnTo>
                    <a:pt x="1" y="1"/>
                  </a:lnTo>
                  <a:cubicBezTo>
                    <a:pt x="1" y="1"/>
                    <a:pt x="26" y="1"/>
                    <a:pt x="51" y="1"/>
                  </a:cubicBezTo>
                  <a:lnTo>
                    <a:pt x="327" y="151"/>
                  </a:lnTo>
                  <a:cubicBezTo>
                    <a:pt x="302" y="151"/>
                    <a:pt x="277" y="151"/>
                    <a:pt x="277" y="151"/>
                  </a:cubicBezTo>
                  <a:close/>
                </a:path>
              </a:pathLst>
            </a:custGeom>
            <a:solidFill>
              <a:srgbClr val="A0ACB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2"/>
            <p:cNvSpPr/>
            <p:nvPr/>
          </p:nvSpPr>
          <p:spPr>
            <a:xfrm>
              <a:off x="6523045" y="1691984"/>
              <a:ext cx="13388" cy="6182"/>
            </a:xfrm>
            <a:custGeom>
              <a:rect b="b" l="l" r="r" t="t"/>
              <a:pathLst>
                <a:path extrusionOk="0" h="151" w="327">
                  <a:moveTo>
                    <a:pt x="277" y="151"/>
                  </a:moveTo>
                  <a:lnTo>
                    <a:pt x="1" y="1"/>
                  </a:lnTo>
                  <a:cubicBezTo>
                    <a:pt x="1" y="1"/>
                    <a:pt x="26" y="1"/>
                    <a:pt x="51" y="1"/>
                  </a:cubicBezTo>
                  <a:lnTo>
                    <a:pt x="327" y="151"/>
                  </a:lnTo>
                  <a:cubicBezTo>
                    <a:pt x="302" y="151"/>
                    <a:pt x="277" y="151"/>
                    <a:pt x="277" y="151"/>
                  </a:cubicBezTo>
                  <a:close/>
                </a:path>
              </a:pathLst>
            </a:custGeom>
            <a:solidFill>
              <a:srgbClr val="9CA7AE"/>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2"/>
            <p:cNvSpPr/>
            <p:nvPr/>
          </p:nvSpPr>
          <p:spPr>
            <a:xfrm>
              <a:off x="6525133" y="1691984"/>
              <a:ext cx="13347" cy="6182"/>
            </a:xfrm>
            <a:custGeom>
              <a:rect b="b" l="l" r="r" t="t"/>
              <a:pathLst>
                <a:path extrusionOk="0" h="151" w="326">
                  <a:moveTo>
                    <a:pt x="276" y="151"/>
                  </a:moveTo>
                  <a:lnTo>
                    <a:pt x="0" y="1"/>
                  </a:lnTo>
                  <a:cubicBezTo>
                    <a:pt x="0" y="1"/>
                    <a:pt x="25" y="1"/>
                    <a:pt x="50" y="1"/>
                  </a:cubicBezTo>
                  <a:lnTo>
                    <a:pt x="326" y="151"/>
                  </a:lnTo>
                  <a:cubicBezTo>
                    <a:pt x="301" y="151"/>
                    <a:pt x="276" y="151"/>
                    <a:pt x="276" y="151"/>
                  </a:cubicBezTo>
                  <a:close/>
                </a:path>
              </a:pathLst>
            </a:custGeom>
            <a:solidFill>
              <a:srgbClr val="97A2A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2"/>
            <p:cNvSpPr/>
            <p:nvPr/>
          </p:nvSpPr>
          <p:spPr>
            <a:xfrm>
              <a:off x="6527180" y="1691984"/>
              <a:ext cx="12324" cy="7247"/>
            </a:xfrm>
            <a:custGeom>
              <a:rect b="b" l="l" r="r" t="t"/>
              <a:pathLst>
                <a:path extrusionOk="0" h="177" w="301">
                  <a:moveTo>
                    <a:pt x="276" y="151"/>
                  </a:moveTo>
                  <a:lnTo>
                    <a:pt x="0" y="1"/>
                  </a:lnTo>
                  <a:cubicBezTo>
                    <a:pt x="0" y="1"/>
                    <a:pt x="25" y="1"/>
                    <a:pt x="25" y="1"/>
                  </a:cubicBezTo>
                  <a:lnTo>
                    <a:pt x="301" y="176"/>
                  </a:lnTo>
                  <a:cubicBezTo>
                    <a:pt x="301" y="176"/>
                    <a:pt x="276" y="151"/>
                    <a:pt x="276" y="151"/>
                  </a:cubicBezTo>
                  <a:close/>
                </a:path>
              </a:pathLst>
            </a:custGeom>
            <a:solidFill>
              <a:srgbClr val="939EA4"/>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2"/>
            <p:cNvSpPr/>
            <p:nvPr/>
          </p:nvSpPr>
          <p:spPr>
            <a:xfrm>
              <a:off x="6528204" y="1691984"/>
              <a:ext cx="13388" cy="7247"/>
            </a:xfrm>
            <a:custGeom>
              <a:rect b="b" l="l" r="r" t="t"/>
              <a:pathLst>
                <a:path extrusionOk="0" h="177" w="327">
                  <a:moveTo>
                    <a:pt x="276" y="176"/>
                  </a:moveTo>
                  <a:lnTo>
                    <a:pt x="0" y="1"/>
                  </a:lnTo>
                  <a:cubicBezTo>
                    <a:pt x="25" y="1"/>
                    <a:pt x="25" y="26"/>
                    <a:pt x="50" y="26"/>
                  </a:cubicBezTo>
                  <a:lnTo>
                    <a:pt x="326" y="176"/>
                  </a:lnTo>
                  <a:cubicBezTo>
                    <a:pt x="301" y="176"/>
                    <a:pt x="301" y="176"/>
                    <a:pt x="276" y="176"/>
                  </a:cubicBezTo>
                  <a:close/>
                </a:path>
              </a:pathLst>
            </a:custGeom>
            <a:solidFill>
              <a:srgbClr val="8F999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2"/>
            <p:cNvSpPr/>
            <p:nvPr/>
          </p:nvSpPr>
          <p:spPr>
            <a:xfrm>
              <a:off x="6530251" y="1693008"/>
              <a:ext cx="12365" cy="7247"/>
            </a:xfrm>
            <a:custGeom>
              <a:rect b="b" l="l" r="r" t="t"/>
              <a:pathLst>
                <a:path extrusionOk="0" h="177" w="302">
                  <a:moveTo>
                    <a:pt x="276" y="151"/>
                  </a:moveTo>
                  <a:lnTo>
                    <a:pt x="0" y="1"/>
                  </a:lnTo>
                  <a:cubicBezTo>
                    <a:pt x="0" y="1"/>
                    <a:pt x="25" y="1"/>
                    <a:pt x="25" y="26"/>
                  </a:cubicBezTo>
                  <a:lnTo>
                    <a:pt x="301" y="176"/>
                  </a:lnTo>
                  <a:cubicBezTo>
                    <a:pt x="301" y="176"/>
                    <a:pt x="276" y="151"/>
                    <a:pt x="276" y="151"/>
                  </a:cubicBezTo>
                  <a:close/>
                </a:path>
              </a:pathLst>
            </a:custGeom>
            <a:solidFill>
              <a:srgbClr val="8A949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2"/>
            <p:cNvSpPr/>
            <p:nvPr/>
          </p:nvSpPr>
          <p:spPr>
            <a:xfrm>
              <a:off x="6531274" y="1694031"/>
              <a:ext cx="12365" cy="6223"/>
            </a:xfrm>
            <a:custGeom>
              <a:rect b="b" l="l" r="r" t="t"/>
              <a:pathLst>
                <a:path extrusionOk="0" h="152" w="302">
                  <a:moveTo>
                    <a:pt x="276" y="151"/>
                  </a:moveTo>
                  <a:lnTo>
                    <a:pt x="0" y="1"/>
                  </a:lnTo>
                  <a:cubicBezTo>
                    <a:pt x="0" y="1"/>
                    <a:pt x="0" y="1"/>
                    <a:pt x="0" y="1"/>
                  </a:cubicBezTo>
                  <a:lnTo>
                    <a:pt x="301" y="151"/>
                  </a:lnTo>
                  <a:cubicBezTo>
                    <a:pt x="276" y="151"/>
                    <a:pt x="276" y="151"/>
                    <a:pt x="276" y="151"/>
                  </a:cubicBezTo>
                  <a:close/>
                </a:path>
              </a:pathLst>
            </a:custGeom>
            <a:solidFill>
              <a:srgbClr val="869095"/>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2"/>
            <p:cNvSpPr/>
            <p:nvPr/>
          </p:nvSpPr>
          <p:spPr>
            <a:xfrm>
              <a:off x="5805822" y="1693008"/>
              <a:ext cx="748060" cy="950234"/>
            </a:xfrm>
            <a:custGeom>
              <a:rect b="b" l="l" r="r" t="t"/>
              <a:pathLst>
                <a:path extrusionOk="0" h="23209" w="18271">
                  <a:moveTo>
                    <a:pt x="17469" y="226"/>
                  </a:moveTo>
                  <a:cubicBezTo>
                    <a:pt x="17895" y="1"/>
                    <a:pt x="18221" y="176"/>
                    <a:pt x="18221" y="652"/>
                  </a:cubicBezTo>
                  <a:lnTo>
                    <a:pt x="18271" y="14913"/>
                  </a:lnTo>
                  <a:lnTo>
                    <a:pt x="17494" y="15339"/>
                  </a:lnTo>
                  <a:lnTo>
                    <a:pt x="17469" y="7595"/>
                  </a:lnTo>
                  <a:lnTo>
                    <a:pt x="727" y="17269"/>
                  </a:lnTo>
                  <a:lnTo>
                    <a:pt x="727" y="22808"/>
                  </a:lnTo>
                  <a:lnTo>
                    <a:pt x="50" y="23209"/>
                  </a:lnTo>
                  <a:lnTo>
                    <a:pt x="0" y="11179"/>
                  </a:lnTo>
                  <a:cubicBezTo>
                    <a:pt x="0" y="10702"/>
                    <a:pt x="326" y="10126"/>
                    <a:pt x="752" y="9875"/>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2"/>
            <p:cNvSpPr/>
            <p:nvPr/>
          </p:nvSpPr>
          <p:spPr>
            <a:xfrm>
              <a:off x="5794522" y="1696078"/>
              <a:ext cx="726525" cy="947164"/>
            </a:xfrm>
            <a:custGeom>
              <a:rect b="b" l="l" r="r" t="t"/>
              <a:pathLst>
                <a:path extrusionOk="0" h="23134" w="17745">
                  <a:moveTo>
                    <a:pt x="301" y="10903"/>
                  </a:moveTo>
                  <a:cubicBezTo>
                    <a:pt x="301" y="10853"/>
                    <a:pt x="326" y="10803"/>
                    <a:pt x="326" y="10753"/>
                  </a:cubicBezTo>
                  <a:cubicBezTo>
                    <a:pt x="326" y="10728"/>
                    <a:pt x="351" y="10728"/>
                    <a:pt x="351" y="10728"/>
                  </a:cubicBezTo>
                  <a:cubicBezTo>
                    <a:pt x="351" y="10678"/>
                    <a:pt x="376" y="10602"/>
                    <a:pt x="401" y="10552"/>
                  </a:cubicBezTo>
                  <a:cubicBezTo>
                    <a:pt x="401" y="10552"/>
                    <a:pt x="401" y="10552"/>
                    <a:pt x="401" y="10552"/>
                  </a:cubicBezTo>
                  <a:cubicBezTo>
                    <a:pt x="426" y="10477"/>
                    <a:pt x="451" y="10427"/>
                    <a:pt x="502" y="10377"/>
                  </a:cubicBezTo>
                  <a:cubicBezTo>
                    <a:pt x="502" y="10377"/>
                    <a:pt x="502" y="10377"/>
                    <a:pt x="502" y="10377"/>
                  </a:cubicBezTo>
                  <a:cubicBezTo>
                    <a:pt x="527" y="10302"/>
                    <a:pt x="577" y="10252"/>
                    <a:pt x="602" y="10201"/>
                  </a:cubicBezTo>
                  <a:cubicBezTo>
                    <a:pt x="602" y="10201"/>
                    <a:pt x="602" y="10201"/>
                    <a:pt x="602" y="10201"/>
                  </a:cubicBezTo>
                  <a:cubicBezTo>
                    <a:pt x="652" y="10151"/>
                    <a:pt x="677" y="10101"/>
                    <a:pt x="727" y="10051"/>
                  </a:cubicBezTo>
                  <a:cubicBezTo>
                    <a:pt x="727" y="10051"/>
                    <a:pt x="752" y="10051"/>
                    <a:pt x="752" y="10026"/>
                  </a:cubicBezTo>
                  <a:cubicBezTo>
                    <a:pt x="777" y="10026"/>
                    <a:pt x="777" y="10001"/>
                    <a:pt x="802" y="9976"/>
                  </a:cubicBezTo>
                  <a:cubicBezTo>
                    <a:pt x="878" y="9926"/>
                    <a:pt x="953" y="9851"/>
                    <a:pt x="1028" y="9800"/>
                  </a:cubicBezTo>
                  <a:lnTo>
                    <a:pt x="17745" y="151"/>
                  </a:lnTo>
                  <a:lnTo>
                    <a:pt x="17469" y="1"/>
                  </a:lnTo>
                  <a:lnTo>
                    <a:pt x="752" y="9650"/>
                  </a:lnTo>
                  <a:cubicBezTo>
                    <a:pt x="677" y="9700"/>
                    <a:pt x="602" y="9750"/>
                    <a:pt x="527" y="9825"/>
                  </a:cubicBezTo>
                  <a:cubicBezTo>
                    <a:pt x="527" y="9825"/>
                    <a:pt x="502" y="9825"/>
                    <a:pt x="502" y="9851"/>
                  </a:cubicBezTo>
                  <a:cubicBezTo>
                    <a:pt x="502" y="9851"/>
                    <a:pt x="477" y="9876"/>
                    <a:pt x="477" y="9876"/>
                  </a:cubicBezTo>
                  <a:cubicBezTo>
                    <a:pt x="451" y="9876"/>
                    <a:pt x="451" y="9901"/>
                    <a:pt x="451" y="9901"/>
                  </a:cubicBezTo>
                  <a:cubicBezTo>
                    <a:pt x="426" y="9901"/>
                    <a:pt x="426" y="9926"/>
                    <a:pt x="426" y="9926"/>
                  </a:cubicBezTo>
                  <a:cubicBezTo>
                    <a:pt x="401" y="9951"/>
                    <a:pt x="376" y="9976"/>
                    <a:pt x="351" y="10001"/>
                  </a:cubicBezTo>
                  <a:cubicBezTo>
                    <a:pt x="351" y="10001"/>
                    <a:pt x="351" y="10026"/>
                    <a:pt x="326" y="10026"/>
                  </a:cubicBezTo>
                  <a:cubicBezTo>
                    <a:pt x="326" y="10026"/>
                    <a:pt x="326" y="10051"/>
                    <a:pt x="326" y="10051"/>
                  </a:cubicBezTo>
                  <a:cubicBezTo>
                    <a:pt x="326" y="10051"/>
                    <a:pt x="326" y="10051"/>
                    <a:pt x="301" y="10076"/>
                  </a:cubicBezTo>
                  <a:cubicBezTo>
                    <a:pt x="301" y="10101"/>
                    <a:pt x="276" y="10126"/>
                    <a:pt x="276" y="10126"/>
                  </a:cubicBezTo>
                  <a:cubicBezTo>
                    <a:pt x="251" y="10151"/>
                    <a:pt x="226" y="10176"/>
                    <a:pt x="226" y="10201"/>
                  </a:cubicBezTo>
                  <a:cubicBezTo>
                    <a:pt x="226" y="10201"/>
                    <a:pt x="226" y="10201"/>
                    <a:pt x="226" y="10201"/>
                  </a:cubicBezTo>
                  <a:cubicBezTo>
                    <a:pt x="226" y="10201"/>
                    <a:pt x="226" y="10201"/>
                    <a:pt x="226" y="10201"/>
                  </a:cubicBezTo>
                  <a:cubicBezTo>
                    <a:pt x="201" y="10226"/>
                    <a:pt x="201" y="10252"/>
                    <a:pt x="201" y="10252"/>
                  </a:cubicBezTo>
                  <a:cubicBezTo>
                    <a:pt x="176" y="10277"/>
                    <a:pt x="176" y="10302"/>
                    <a:pt x="151" y="10327"/>
                  </a:cubicBezTo>
                  <a:cubicBezTo>
                    <a:pt x="151" y="10352"/>
                    <a:pt x="151" y="10377"/>
                    <a:pt x="126" y="10377"/>
                  </a:cubicBezTo>
                  <a:cubicBezTo>
                    <a:pt x="126" y="10377"/>
                    <a:pt x="126" y="10377"/>
                    <a:pt x="126" y="10377"/>
                  </a:cubicBezTo>
                  <a:cubicBezTo>
                    <a:pt x="126" y="10402"/>
                    <a:pt x="126" y="10402"/>
                    <a:pt x="126" y="10402"/>
                  </a:cubicBezTo>
                  <a:cubicBezTo>
                    <a:pt x="126" y="10402"/>
                    <a:pt x="101" y="10427"/>
                    <a:pt x="101" y="10452"/>
                  </a:cubicBezTo>
                  <a:cubicBezTo>
                    <a:pt x="101" y="10477"/>
                    <a:pt x="76" y="10502"/>
                    <a:pt x="76" y="10527"/>
                  </a:cubicBezTo>
                  <a:cubicBezTo>
                    <a:pt x="76" y="10552"/>
                    <a:pt x="76" y="10552"/>
                    <a:pt x="76" y="10577"/>
                  </a:cubicBezTo>
                  <a:cubicBezTo>
                    <a:pt x="50" y="10577"/>
                    <a:pt x="50" y="10577"/>
                    <a:pt x="50" y="10577"/>
                  </a:cubicBezTo>
                  <a:cubicBezTo>
                    <a:pt x="50" y="10577"/>
                    <a:pt x="50" y="10602"/>
                    <a:pt x="50" y="10602"/>
                  </a:cubicBezTo>
                  <a:cubicBezTo>
                    <a:pt x="50" y="10627"/>
                    <a:pt x="25" y="10653"/>
                    <a:pt x="25" y="10703"/>
                  </a:cubicBezTo>
                  <a:cubicBezTo>
                    <a:pt x="25" y="10703"/>
                    <a:pt x="25" y="10728"/>
                    <a:pt x="25" y="10753"/>
                  </a:cubicBezTo>
                  <a:cubicBezTo>
                    <a:pt x="25" y="10753"/>
                    <a:pt x="25" y="10753"/>
                    <a:pt x="25" y="10778"/>
                  </a:cubicBezTo>
                  <a:cubicBezTo>
                    <a:pt x="25" y="10778"/>
                    <a:pt x="25" y="10778"/>
                    <a:pt x="25" y="10803"/>
                  </a:cubicBezTo>
                  <a:cubicBezTo>
                    <a:pt x="0" y="10853"/>
                    <a:pt x="0" y="10903"/>
                    <a:pt x="0" y="10953"/>
                  </a:cubicBezTo>
                  <a:lnTo>
                    <a:pt x="50" y="22983"/>
                  </a:lnTo>
                  <a:lnTo>
                    <a:pt x="326" y="23134"/>
                  </a:lnTo>
                  <a:lnTo>
                    <a:pt x="276" y="11104"/>
                  </a:lnTo>
                  <a:cubicBezTo>
                    <a:pt x="276" y="11054"/>
                    <a:pt x="276" y="10978"/>
                    <a:pt x="301" y="10928"/>
                  </a:cubicBezTo>
                  <a:cubicBezTo>
                    <a:pt x="301" y="10928"/>
                    <a:pt x="301" y="10903"/>
                    <a:pt x="301" y="10903"/>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2"/>
            <p:cNvSpPr/>
            <p:nvPr/>
          </p:nvSpPr>
          <p:spPr>
            <a:xfrm>
              <a:off x="7728748" y="3824295"/>
              <a:ext cx="52365" cy="300682"/>
            </a:xfrm>
            <a:custGeom>
              <a:rect b="b" l="l" r="r" t="t"/>
              <a:pathLst>
                <a:path extrusionOk="0" h="7344" w="1279">
                  <a:moveTo>
                    <a:pt x="1" y="7343"/>
                  </a:moveTo>
                  <a:lnTo>
                    <a:pt x="1103" y="75"/>
                  </a:lnTo>
                  <a:cubicBezTo>
                    <a:pt x="1154" y="50"/>
                    <a:pt x="1229" y="25"/>
                    <a:pt x="1279" y="0"/>
                  </a:cubicBezTo>
                  <a:lnTo>
                    <a:pt x="151" y="652"/>
                  </a:lnTo>
                  <a:cubicBezTo>
                    <a:pt x="101" y="652"/>
                    <a:pt x="51" y="7318"/>
                    <a:pt x="1" y="7343"/>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2"/>
            <p:cNvSpPr/>
            <p:nvPr/>
          </p:nvSpPr>
          <p:spPr>
            <a:xfrm>
              <a:off x="7734930" y="3822207"/>
              <a:ext cx="51342" cy="28783"/>
            </a:xfrm>
            <a:custGeom>
              <a:rect b="b" l="l" r="r" t="t"/>
              <a:pathLst>
                <a:path extrusionOk="0" h="703" w="1254">
                  <a:moveTo>
                    <a:pt x="0" y="703"/>
                  </a:moveTo>
                  <a:lnTo>
                    <a:pt x="1128" y="51"/>
                  </a:lnTo>
                  <a:cubicBezTo>
                    <a:pt x="1153" y="26"/>
                    <a:pt x="1203" y="26"/>
                    <a:pt x="1253" y="1"/>
                  </a:cubicBezTo>
                  <a:lnTo>
                    <a:pt x="125" y="653"/>
                  </a:lnTo>
                  <a:cubicBezTo>
                    <a:pt x="75" y="678"/>
                    <a:pt x="50" y="678"/>
                    <a:pt x="0" y="703"/>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2"/>
            <p:cNvSpPr/>
            <p:nvPr/>
          </p:nvSpPr>
          <p:spPr>
            <a:xfrm>
              <a:off x="7832413" y="4146469"/>
              <a:ext cx="80043" cy="175520"/>
            </a:xfrm>
            <a:custGeom>
              <a:rect b="b" l="l" r="r" t="t"/>
              <a:pathLst>
                <a:path extrusionOk="0" h="4287" w="1955">
                  <a:moveTo>
                    <a:pt x="1955" y="2282"/>
                  </a:moveTo>
                  <a:cubicBezTo>
                    <a:pt x="1955" y="2256"/>
                    <a:pt x="1955" y="2231"/>
                    <a:pt x="1955" y="2181"/>
                  </a:cubicBezTo>
                  <a:cubicBezTo>
                    <a:pt x="1955" y="2156"/>
                    <a:pt x="1955" y="2131"/>
                    <a:pt x="1955" y="2106"/>
                  </a:cubicBezTo>
                  <a:lnTo>
                    <a:pt x="1955" y="2081"/>
                  </a:lnTo>
                  <a:cubicBezTo>
                    <a:pt x="1955" y="2081"/>
                    <a:pt x="1955" y="2081"/>
                    <a:pt x="1955" y="2081"/>
                  </a:cubicBezTo>
                  <a:cubicBezTo>
                    <a:pt x="1955" y="2056"/>
                    <a:pt x="1930" y="2031"/>
                    <a:pt x="1930" y="2006"/>
                  </a:cubicBezTo>
                  <a:cubicBezTo>
                    <a:pt x="1930" y="1956"/>
                    <a:pt x="1930" y="1931"/>
                    <a:pt x="1930" y="1906"/>
                  </a:cubicBezTo>
                  <a:cubicBezTo>
                    <a:pt x="1930" y="1855"/>
                    <a:pt x="1905" y="1830"/>
                    <a:pt x="1905" y="1805"/>
                  </a:cubicBezTo>
                  <a:cubicBezTo>
                    <a:pt x="1905" y="1805"/>
                    <a:pt x="1905" y="1780"/>
                    <a:pt x="1905" y="1780"/>
                  </a:cubicBezTo>
                  <a:cubicBezTo>
                    <a:pt x="1905" y="1780"/>
                    <a:pt x="1905" y="1780"/>
                    <a:pt x="1905" y="1780"/>
                  </a:cubicBezTo>
                  <a:cubicBezTo>
                    <a:pt x="1905" y="1755"/>
                    <a:pt x="1880" y="1730"/>
                    <a:pt x="1880" y="1705"/>
                  </a:cubicBezTo>
                  <a:cubicBezTo>
                    <a:pt x="1880" y="1655"/>
                    <a:pt x="1880" y="1630"/>
                    <a:pt x="1855" y="1605"/>
                  </a:cubicBezTo>
                  <a:cubicBezTo>
                    <a:pt x="1855" y="1555"/>
                    <a:pt x="1855" y="1530"/>
                    <a:pt x="1830" y="1479"/>
                  </a:cubicBezTo>
                  <a:cubicBezTo>
                    <a:pt x="1830" y="1479"/>
                    <a:pt x="1830" y="1479"/>
                    <a:pt x="1830" y="1479"/>
                  </a:cubicBezTo>
                  <a:cubicBezTo>
                    <a:pt x="1830" y="1479"/>
                    <a:pt x="1830" y="1479"/>
                    <a:pt x="1830" y="1479"/>
                  </a:cubicBezTo>
                  <a:cubicBezTo>
                    <a:pt x="1830" y="1429"/>
                    <a:pt x="1805" y="1404"/>
                    <a:pt x="1805" y="1379"/>
                  </a:cubicBezTo>
                  <a:cubicBezTo>
                    <a:pt x="1805" y="1354"/>
                    <a:pt x="1780" y="1304"/>
                    <a:pt x="1780" y="1279"/>
                  </a:cubicBezTo>
                  <a:cubicBezTo>
                    <a:pt x="1754" y="1254"/>
                    <a:pt x="1754" y="1204"/>
                    <a:pt x="1729" y="1179"/>
                  </a:cubicBezTo>
                  <a:cubicBezTo>
                    <a:pt x="1729" y="1179"/>
                    <a:pt x="1729" y="1179"/>
                    <a:pt x="1729" y="1179"/>
                  </a:cubicBezTo>
                  <a:cubicBezTo>
                    <a:pt x="1729" y="1179"/>
                    <a:pt x="1729" y="1154"/>
                    <a:pt x="1729" y="1154"/>
                  </a:cubicBezTo>
                  <a:cubicBezTo>
                    <a:pt x="1729" y="1129"/>
                    <a:pt x="1704" y="1104"/>
                    <a:pt x="1704" y="1078"/>
                  </a:cubicBezTo>
                  <a:cubicBezTo>
                    <a:pt x="1679" y="1053"/>
                    <a:pt x="1679" y="1028"/>
                    <a:pt x="1654" y="978"/>
                  </a:cubicBezTo>
                  <a:cubicBezTo>
                    <a:pt x="1654" y="953"/>
                    <a:pt x="1629" y="928"/>
                    <a:pt x="1629" y="903"/>
                  </a:cubicBezTo>
                  <a:cubicBezTo>
                    <a:pt x="1604" y="878"/>
                    <a:pt x="1604" y="878"/>
                    <a:pt x="1604" y="878"/>
                  </a:cubicBezTo>
                  <a:cubicBezTo>
                    <a:pt x="1604" y="878"/>
                    <a:pt x="1604" y="853"/>
                    <a:pt x="1604" y="853"/>
                  </a:cubicBezTo>
                  <a:cubicBezTo>
                    <a:pt x="1604" y="828"/>
                    <a:pt x="1579" y="828"/>
                    <a:pt x="1579" y="803"/>
                  </a:cubicBezTo>
                  <a:cubicBezTo>
                    <a:pt x="1554" y="753"/>
                    <a:pt x="1554" y="728"/>
                    <a:pt x="1529" y="703"/>
                  </a:cubicBezTo>
                  <a:cubicBezTo>
                    <a:pt x="1504" y="652"/>
                    <a:pt x="1479" y="627"/>
                    <a:pt x="1479" y="577"/>
                  </a:cubicBezTo>
                  <a:cubicBezTo>
                    <a:pt x="1479" y="577"/>
                    <a:pt x="1454" y="577"/>
                    <a:pt x="1454" y="577"/>
                  </a:cubicBezTo>
                  <a:cubicBezTo>
                    <a:pt x="1454" y="577"/>
                    <a:pt x="1454" y="552"/>
                    <a:pt x="1454" y="552"/>
                  </a:cubicBezTo>
                  <a:cubicBezTo>
                    <a:pt x="1429" y="502"/>
                    <a:pt x="1404" y="452"/>
                    <a:pt x="1379" y="402"/>
                  </a:cubicBezTo>
                  <a:cubicBezTo>
                    <a:pt x="1353" y="377"/>
                    <a:pt x="1353" y="377"/>
                    <a:pt x="1328" y="352"/>
                  </a:cubicBezTo>
                  <a:cubicBezTo>
                    <a:pt x="1303" y="302"/>
                    <a:pt x="1278" y="251"/>
                    <a:pt x="1253" y="226"/>
                  </a:cubicBezTo>
                  <a:cubicBezTo>
                    <a:pt x="1228" y="201"/>
                    <a:pt x="1228" y="176"/>
                    <a:pt x="1203" y="151"/>
                  </a:cubicBezTo>
                  <a:cubicBezTo>
                    <a:pt x="1178" y="101"/>
                    <a:pt x="1153" y="51"/>
                    <a:pt x="1103" y="1"/>
                  </a:cubicBezTo>
                  <a:lnTo>
                    <a:pt x="0" y="652"/>
                  </a:lnTo>
                  <a:cubicBezTo>
                    <a:pt x="50" y="728"/>
                    <a:pt x="100" y="803"/>
                    <a:pt x="125" y="878"/>
                  </a:cubicBezTo>
                  <a:cubicBezTo>
                    <a:pt x="150" y="903"/>
                    <a:pt x="201" y="953"/>
                    <a:pt x="226" y="1003"/>
                  </a:cubicBezTo>
                  <a:cubicBezTo>
                    <a:pt x="251" y="1053"/>
                    <a:pt x="301" y="1129"/>
                    <a:pt x="326" y="1204"/>
                  </a:cubicBezTo>
                  <a:cubicBezTo>
                    <a:pt x="351" y="1204"/>
                    <a:pt x="351" y="1229"/>
                    <a:pt x="351" y="1229"/>
                  </a:cubicBezTo>
                  <a:cubicBezTo>
                    <a:pt x="401" y="1329"/>
                    <a:pt x="451" y="1404"/>
                    <a:pt x="476" y="1505"/>
                  </a:cubicBezTo>
                  <a:cubicBezTo>
                    <a:pt x="501" y="1505"/>
                    <a:pt x="501" y="1505"/>
                    <a:pt x="501" y="1530"/>
                  </a:cubicBezTo>
                  <a:cubicBezTo>
                    <a:pt x="526" y="1605"/>
                    <a:pt x="577" y="1705"/>
                    <a:pt x="602" y="1805"/>
                  </a:cubicBezTo>
                  <a:cubicBezTo>
                    <a:pt x="602" y="1805"/>
                    <a:pt x="627" y="1805"/>
                    <a:pt x="627" y="1830"/>
                  </a:cubicBezTo>
                  <a:cubicBezTo>
                    <a:pt x="652" y="1906"/>
                    <a:pt x="677" y="2006"/>
                    <a:pt x="702" y="2106"/>
                  </a:cubicBezTo>
                  <a:cubicBezTo>
                    <a:pt x="702" y="2131"/>
                    <a:pt x="702" y="2131"/>
                    <a:pt x="702" y="2131"/>
                  </a:cubicBezTo>
                  <a:cubicBezTo>
                    <a:pt x="752" y="2231"/>
                    <a:pt x="777" y="2332"/>
                    <a:pt x="777" y="2432"/>
                  </a:cubicBezTo>
                  <a:cubicBezTo>
                    <a:pt x="777" y="2432"/>
                    <a:pt x="777" y="2432"/>
                    <a:pt x="777" y="2432"/>
                  </a:cubicBezTo>
                  <a:cubicBezTo>
                    <a:pt x="802" y="2532"/>
                    <a:pt x="827" y="2632"/>
                    <a:pt x="827" y="2733"/>
                  </a:cubicBezTo>
                  <a:cubicBezTo>
                    <a:pt x="827" y="2733"/>
                    <a:pt x="827" y="2733"/>
                    <a:pt x="827" y="2733"/>
                  </a:cubicBezTo>
                  <a:cubicBezTo>
                    <a:pt x="852" y="2833"/>
                    <a:pt x="852" y="2933"/>
                    <a:pt x="852" y="3033"/>
                  </a:cubicBezTo>
                  <a:cubicBezTo>
                    <a:pt x="852" y="3184"/>
                    <a:pt x="827" y="3309"/>
                    <a:pt x="802" y="3459"/>
                  </a:cubicBezTo>
                  <a:cubicBezTo>
                    <a:pt x="802" y="3459"/>
                    <a:pt x="802" y="3459"/>
                    <a:pt x="802" y="3459"/>
                  </a:cubicBezTo>
                  <a:cubicBezTo>
                    <a:pt x="777" y="3585"/>
                    <a:pt x="727" y="3710"/>
                    <a:pt x="702" y="3810"/>
                  </a:cubicBezTo>
                  <a:cubicBezTo>
                    <a:pt x="702" y="3810"/>
                    <a:pt x="677" y="3810"/>
                    <a:pt x="677" y="3810"/>
                  </a:cubicBezTo>
                  <a:cubicBezTo>
                    <a:pt x="652" y="3911"/>
                    <a:pt x="602" y="3986"/>
                    <a:pt x="551" y="4036"/>
                  </a:cubicBezTo>
                  <a:cubicBezTo>
                    <a:pt x="526" y="4061"/>
                    <a:pt x="501" y="4086"/>
                    <a:pt x="476" y="4111"/>
                  </a:cubicBezTo>
                  <a:cubicBezTo>
                    <a:pt x="426" y="4186"/>
                    <a:pt x="351" y="4236"/>
                    <a:pt x="276" y="4287"/>
                  </a:cubicBezTo>
                  <a:lnTo>
                    <a:pt x="1379" y="3635"/>
                  </a:lnTo>
                  <a:cubicBezTo>
                    <a:pt x="1454" y="3610"/>
                    <a:pt x="1529" y="3535"/>
                    <a:pt x="1604" y="3459"/>
                  </a:cubicBezTo>
                  <a:cubicBezTo>
                    <a:pt x="1629" y="3434"/>
                    <a:pt x="1629" y="3434"/>
                    <a:pt x="1654" y="3409"/>
                  </a:cubicBezTo>
                  <a:cubicBezTo>
                    <a:pt x="1679" y="3359"/>
                    <a:pt x="1704" y="3334"/>
                    <a:pt x="1729" y="3309"/>
                  </a:cubicBezTo>
                  <a:cubicBezTo>
                    <a:pt x="1754" y="3259"/>
                    <a:pt x="1780" y="3234"/>
                    <a:pt x="1805" y="3184"/>
                  </a:cubicBezTo>
                  <a:cubicBezTo>
                    <a:pt x="1805" y="3184"/>
                    <a:pt x="1805" y="3159"/>
                    <a:pt x="1805" y="3159"/>
                  </a:cubicBezTo>
                  <a:cubicBezTo>
                    <a:pt x="1805" y="3159"/>
                    <a:pt x="1805" y="3159"/>
                    <a:pt x="1805" y="3159"/>
                  </a:cubicBezTo>
                  <a:cubicBezTo>
                    <a:pt x="1830" y="3134"/>
                    <a:pt x="1830" y="3109"/>
                    <a:pt x="1855" y="3058"/>
                  </a:cubicBezTo>
                  <a:cubicBezTo>
                    <a:pt x="1855" y="3033"/>
                    <a:pt x="1880" y="2983"/>
                    <a:pt x="1880" y="2958"/>
                  </a:cubicBezTo>
                  <a:cubicBezTo>
                    <a:pt x="1905" y="2933"/>
                    <a:pt x="1905" y="2883"/>
                    <a:pt x="1905" y="2858"/>
                  </a:cubicBezTo>
                  <a:cubicBezTo>
                    <a:pt x="1905" y="2833"/>
                    <a:pt x="1905" y="2833"/>
                    <a:pt x="1930" y="2808"/>
                  </a:cubicBezTo>
                  <a:cubicBezTo>
                    <a:pt x="1930" y="2808"/>
                    <a:pt x="1930" y="2808"/>
                    <a:pt x="1930" y="2808"/>
                  </a:cubicBezTo>
                  <a:cubicBezTo>
                    <a:pt x="1930" y="2783"/>
                    <a:pt x="1930" y="2783"/>
                    <a:pt x="1930" y="2758"/>
                  </a:cubicBezTo>
                  <a:cubicBezTo>
                    <a:pt x="1930" y="2733"/>
                    <a:pt x="1930" y="2708"/>
                    <a:pt x="1955" y="2657"/>
                  </a:cubicBezTo>
                  <a:cubicBezTo>
                    <a:pt x="1955" y="2632"/>
                    <a:pt x="1955" y="2607"/>
                    <a:pt x="1955" y="2582"/>
                  </a:cubicBezTo>
                  <a:cubicBezTo>
                    <a:pt x="1955" y="2532"/>
                    <a:pt x="1955" y="2507"/>
                    <a:pt x="1955" y="2482"/>
                  </a:cubicBezTo>
                  <a:cubicBezTo>
                    <a:pt x="1955" y="2457"/>
                    <a:pt x="1955" y="2407"/>
                    <a:pt x="1955" y="2382"/>
                  </a:cubicBezTo>
                  <a:lnTo>
                    <a:pt x="1955" y="2382"/>
                  </a:lnTo>
                  <a:cubicBezTo>
                    <a:pt x="1955" y="2357"/>
                    <a:pt x="1955" y="2307"/>
                    <a:pt x="1955" y="2282"/>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2"/>
            <p:cNvSpPr/>
            <p:nvPr/>
          </p:nvSpPr>
          <p:spPr>
            <a:xfrm>
              <a:off x="7705165" y="3714488"/>
              <a:ext cx="162173" cy="628017"/>
            </a:xfrm>
            <a:custGeom>
              <a:rect b="b" l="l" r="r" t="t"/>
              <a:pathLst>
                <a:path extrusionOk="0" h="15339" w="3961">
                  <a:moveTo>
                    <a:pt x="3108" y="1304"/>
                  </a:moveTo>
                  <a:lnTo>
                    <a:pt x="3108" y="11203"/>
                  </a:lnTo>
                  <a:cubicBezTo>
                    <a:pt x="3609" y="11930"/>
                    <a:pt x="3960" y="12807"/>
                    <a:pt x="3960" y="13584"/>
                  </a:cubicBezTo>
                  <a:cubicBezTo>
                    <a:pt x="3960" y="14838"/>
                    <a:pt x="3058" y="15339"/>
                    <a:pt x="1955" y="14712"/>
                  </a:cubicBezTo>
                  <a:cubicBezTo>
                    <a:pt x="877" y="14086"/>
                    <a:pt x="0" y="12557"/>
                    <a:pt x="0" y="11279"/>
                  </a:cubicBezTo>
                  <a:cubicBezTo>
                    <a:pt x="0" y="10502"/>
                    <a:pt x="326" y="3409"/>
                    <a:pt x="852" y="3284"/>
                  </a:cubicBezTo>
                  <a:lnTo>
                    <a:pt x="852" y="0"/>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2"/>
            <p:cNvSpPr/>
            <p:nvPr/>
          </p:nvSpPr>
          <p:spPr>
            <a:xfrm>
              <a:off x="7832413" y="3741142"/>
              <a:ext cx="46183" cy="432066"/>
            </a:xfrm>
            <a:custGeom>
              <a:rect b="b" l="l" r="r" t="t"/>
              <a:pathLst>
                <a:path extrusionOk="0" h="10553" w="1128">
                  <a:moveTo>
                    <a:pt x="0" y="653"/>
                  </a:moveTo>
                  <a:lnTo>
                    <a:pt x="1128" y="1"/>
                  </a:lnTo>
                  <a:lnTo>
                    <a:pt x="1103" y="9901"/>
                  </a:lnTo>
                  <a:lnTo>
                    <a:pt x="0" y="10552"/>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2"/>
            <p:cNvSpPr/>
            <p:nvPr/>
          </p:nvSpPr>
          <p:spPr>
            <a:xfrm>
              <a:off x="7740048" y="3687794"/>
              <a:ext cx="138549" cy="80084"/>
            </a:xfrm>
            <a:custGeom>
              <a:rect b="b" l="l" r="r" t="t"/>
              <a:pathLst>
                <a:path extrusionOk="0" h="1956" w="3384">
                  <a:moveTo>
                    <a:pt x="0" y="652"/>
                  </a:moveTo>
                  <a:lnTo>
                    <a:pt x="1128" y="1"/>
                  </a:lnTo>
                  <a:lnTo>
                    <a:pt x="3384" y="1304"/>
                  </a:lnTo>
                  <a:lnTo>
                    <a:pt x="2256" y="1956"/>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2"/>
            <p:cNvSpPr/>
            <p:nvPr/>
          </p:nvSpPr>
          <p:spPr>
            <a:xfrm>
              <a:off x="7676424" y="4220370"/>
              <a:ext cx="140637" cy="206268"/>
            </a:xfrm>
            <a:custGeom>
              <a:rect b="b" l="l" r="r" t="t"/>
              <a:pathLst>
                <a:path extrusionOk="0" h="5038" w="3435">
                  <a:moveTo>
                    <a:pt x="1730" y="552"/>
                  </a:moveTo>
                  <a:cubicBezTo>
                    <a:pt x="2657" y="1103"/>
                    <a:pt x="3434" y="2406"/>
                    <a:pt x="3434" y="3509"/>
                  </a:cubicBezTo>
                  <a:cubicBezTo>
                    <a:pt x="3434" y="4587"/>
                    <a:pt x="2657" y="5038"/>
                    <a:pt x="1705" y="4487"/>
                  </a:cubicBezTo>
                  <a:cubicBezTo>
                    <a:pt x="777" y="3935"/>
                    <a:pt x="1" y="2607"/>
                    <a:pt x="1" y="1529"/>
                  </a:cubicBezTo>
                  <a:cubicBezTo>
                    <a:pt x="1" y="451"/>
                    <a:pt x="777" y="0"/>
                    <a:pt x="1730" y="552"/>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2"/>
            <p:cNvSpPr/>
            <p:nvPr/>
          </p:nvSpPr>
          <p:spPr>
            <a:xfrm>
              <a:off x="7696936" y="4207023"/>
              <a:ext cx="165244" cy="202174"/>
            </a:xfrm>
            <a:custGeom>
              <a:rect b="b" l="l" r="r" t="t"/>
              <a:pathLst>
                <a:path extrusionOk="0" h="4938" w="4036">
                  <a:moveTo>
                    <a:pt x="4036" y="3108"/>
                  </a:moveTo>
                  <a:cubicBezTo>
                    <a:pt x="4036" y="3083"/>
                    <a:pt x="4036" y="3058"/>
                    <a:pt x="4036" y="3033"/>
                  </a:cubicBezTo>
                  <a:cubicBezTo>
                    <a:pt x="4036" y="2983"/>
                    <a:pt x="4036" y="2958"/>
                    <a:pt x="4036" y="2933"/>
                  </a:cubicBezTo>
                  <a:cubicBezTo>
                    <a:pt x="4036" y="2908"/>
                    <a:pt x="4036" y="2883"/>
                    <a:pt x="4036" y="2858"/>
                  </a:cubicBezTo>
                  <a:cubicBezTo>
                    <a:pt x="4011" y="2833"/>
                    <a:pt x="4011" y="2808"/>
                    <a:pt x="4011" y="2757"/>
                  </a:cubicBezTo>
                  <a:cubicBezTo>
                    <a:pt x="4011" y="2757"/>
                    <a:pt x="4011" y="2757"/>
                    <a:pt x="4011" y="2757"/>
                  </a:cubicBezTo>
                  <a:cubicBezTo>
                    <a:pt x="4011" y="2757"/>
                    <a:pt x="4011" y="2757"/>
                    <a:pt x="4011" y="2757"/>
                  </a:cubicBezTo>
                  <a:cubicBezTo>
                    <a:pt x="4011" y="2732"/>
                    <a:pt x="4011" y="2707"/>
                    <a:pt x="3986" y="2682"/>
                  </a:cubicBezTo>
                  <a:cubicBezTo>
                    <a:pt x="3986" y="2657"/>
                    <a:pt x="3986" y="2632"/>
                    <a:pt x="3986" y="2582"/>
                  </a:cubicBezTo>
                  <a:cubicBezTo>
                    <a:pt x="3961" y="2557"/>
                    <a:pt x="3961" y="2532"/>
                    <a:pt x="3961" y="2507"/>
                  </a:cubicBezTo>
                  <a:cubicBezTo>
                    <a:pt x="3961" y="2482"/>
                    <a:pt x="3936" y="2432"/>
                    <a:pt x="3936" y="2407"/>
                  </a:cubicBezTo>
                  <a:cubicBezTo>
                    <a:pt x="3936" y="2381"/>
                    <a:pt x="3911" y="2356"/>
                    <a:pt x="3911" y="2331"/>
                  </a:cubicBezTo>
                  <a:cubicBezTo>
                    <a:pt x="3911" y="2331"/>
                    <a:pt x="3911" y="2331"/>
                    <a:pt x="3911" y="2331"/>
                  </a:cubicBezTo>
                  <a:cubicBezTo>
                    <a:pt x="3911" y="2331"/>
                    <a:pt x="3911" y="2331"/>
                    <a:pt x="3911" y="2331"/>
                  </a:cubicBezTo>
                  <a:cubicBezTo>
                    <a:pt x="3911" y="2281"/>
                    <a:pt x="3886" y="2256"/>
                    <a:pt x="3886" y="2231"/>
                  </a:cubicBezTo>
                  <a:cubicBezTo>
                    <a:pt x="3860" y="2206"/>
                    <a:pt x="3860" y="2181"/>
                    <a:pt x="3860" y="2156"/>
                  </a:cubicBezTo>
                  <a:cubicBezTo>
                    <a:pt x="3835" y="2131"/>
                    <a:pt x="3835" y="2081"/>
                    <a:pt x="3810" y="2056"/>
                  </a:cubicBezTo>
                  <a:cubicBezTo>
                    <a:pt x="3810" y="2031"/>
                    <a:pt x="3785" y="2006"/>
                    <a:pt x="3785" y="1980"/>
                  </a:cubicBezTo>
                  <a:cubicBezTo>
                    <a:pt x="3785" y="1955"/>
                    <a:pt x="3760" y="1930"/>
                    <a:pt x="3760" y="1905"/>
                  </a:cubicBezTo>
                  <a:cubicBezTo>
                    <a:pt x="3760" y="1905"/>
                    <a:pt x="3760" y="1905"/>
                    <a:pt x="3760" y="1905"/>
                  </a:cubicBezTo>
                  <a:cubicBezTo>
                    <a:pt x="3760" y="1905"/>
                    <a:pt x="3760" y="1905"/>
                    <a:pt x="3760" y="1905"/>
                  </a:cubicBezTo>
                  <a:cubicBezTo>
                    <a:pt x="3735" y="1880"/>
                    <a:pt x="3735" y="1855"/>
                    <a:pt x="3710" y="1805"/>
                  </a:cubicBezTo>
                  <a:cubicBezTo>
                    <a:pt x="3685" y="1780"/>
                    <a:pt x="3685" y="1755"/>
                    <a:pt x="3660" y="1730"/>
                  </a:cubicBezTo>
                  <a:cubicBezTo>
                    <a:pt x="3660" y="1680"/>
                    <a:pt x="3635" y="1655"/>
                    <a:pt x="3610" y="1630"/>
                  </a:cubicBezTo>
                  <a:cubicBezTo>
                    <a:pt x="3585" y="1579"/>
                    <a:pt x="3585" y="1554"/>
                    <a:pt x="3560" y="1504"/>
                  </a:cubicBezTo>
                  <a:cubicBezTo>
                    <a:pt x="3560" y="1504"/>
                    <a:pt x="3535" y="1504"/>
                    <a:pt x="3535" y="1504"/>
                  </a:cubicBezTo>
                  <a:cubicBezTo>
                    <a:pt x="3535" y="1479"/>
                    <a:pt x="3535" y="1479"/>
                    <a:pt x="3535" y="1479"/>
                  </a:cubicBezTo>
                  <a:cubicBezTo>
                    <a:pt x="3484" y="1404"/>
                    <a:pt x="3459" y="1329"/>
                    <a:pt x="3409" y="1279"/>
                  </a:cubicBezTo>
                  <a:cubicBezTo>
                    <a:pt x="3359" y="1229"/>
                    <a:pt x="3334" y="1153"/>
                    <a:pt x="3284" y="1103"/>
                  </a:cubicBezTo>
                  <a:cubicBezTo>
                    <a:pt x="3259" y="1078"/>
                    <a:pt x="3234" y="1053"/>
                    <a:pt x="3209" y="1003"/>
                  </a:cubicBezTo>
                  <a:cubicBezTo>
                    <a:pt x="3209" y="978"/>
                    <a:pt x="3184" y="953"/>
                    <a:pt x="3159" y="928"/>
                  </a:cubicBezTo>
                  <a:cubicBezTo>
                    <a:pt x="3134" y="903"/>
                    <a:pt x="3109" y="878"/>
                    <a:pt x="3083" y="853"/>
                  </a:cubicBezTo>
                  <a:cubicBezTo>
                    <a:pt x="3058" y="828"/>
                    <a:pt x="3033" y="803"/>
                    <a:pt x="3008" y="777"/>
                  </a:cubicBezTo>
                  <a:cubicBezTo>
                    <a:pt x="3008" y="777"/>
                    <a:pt x="3008" y="777"/>
                    <a:pt x="3008" y="777"/>
                  </a:cubicBezTo>
                  <a:cubicBezTo>
                    <a:pt x="3008" y="777"/>
                    <a:pt x="3008" y="752"/>
                    <a:pt x="3008" y="752"/>
                  </a:cubicBezTo>
                  <a:cubicBezTo>
                    <a:pt x="2983" y="752"/>
                    <a:pt x="2958" y="727"/>
                    <a:pt x="2958" y="702"/>
                  </a:cubicBezTo>
                  <a:cubicBezTo>
                    <a:pt x="2933" y="677"/>
                    <a:pt x="2908" y="652"/>
                    <a:pt x="2883" y="627"/>
                  </a:cubicBezTo>
                  <a:cubicBezTo>
                    <a:pt x="2858" y="602"/>
                    <a:pt x="2833" y="602"/>
                    <a:pt x="2808" y="577"/>
                  </a:cubicBezTo>
                  <a:cubicBezTo>
                    <a:pt x="2783" y="552"/>
                    <a:pt x="2758" y="527"/>
                    <a:pt x="2733" y="502"/>
                  </a:cubicBezTo>
                  <a:cubicBezTo>
                    <a:pt x="2708" y="502"/>
                    <a:pt x="2708" y="477"/>
                    <a:pt x="2682" y="477"/>
                  </a:cubicBezTo>
                  <a:cubicBezTo>
                    <a:pt x="2682" y="477"/>
                    <a:pt x="2682" y="477"/>
                    <a:pt x="2682" y="452"/>
                  </a:cubicBezTo>
                  <a:cubicBezTo>
                    <a:pt x="2657" y="452"/>
                    <a:pt x="2657" y="452"/>
                    <a:pt x="2657" y="427"/>
                  </a:cubicBezTo>
                  <a:cubicBezTo>
                    <a:pt x="2632" y="427"/>
                    <a:pt x="2607" y="402"/>
                    <a:pt x="2582" y="376"/>
                  </a:cubicBezTo>
                  <a:cubicBezTo>
                    <a:pt x="2557" y="351"/>
                    <a:pt x="2532" y="351"/>
                    <a:pt x="2507" y="326"/>
                  </a:cubicBezTo>
                  <a:cubicBezTo>
                    <a:pt x="2482" y="301"/>
                    <a:pt x="2457" y="301"/>
                    <a:pt x="2432" y="276"/>
                  </a:cubicBezTo>
                  <a:cubicBezTo>
                    <a:pt x="2407" y="276"/>
                    <a:pt x="2382" y="251"/>
                    <a:pt x="2357" y="226"/>
                  </a:cubicBezTo>
                  <a:cubicBezTo>
                    <a:pt x="2357" y="226"/>
                    <a:pt x="2332" y="226"/>
                    <a:pt x="2332" y="226"/>
                  </a:cubicBezTo>
                  <a:cubicBezTo>
                    <a:pt x="2332" y="226"/>
                    <a:pt x="2307" y="201"/>
                    <a:pt x="2281" y="201"/>
                  </a:cubicBezTo>
                  <a:cubicBezTo>
                    <a:pt x="2256" y="176"/>
                    <a:pt x="2231" y="176"/>
                    <a:pt x="2206" y="151"/>
                  </a:cubicBezTo>
                  <a:cubicBezTo>
                    <a:pt x="2181" y="151"/>
                    <a:pt x="2156" y="126"/>
                    <a:pt x="2156" y="126"/>
                  </a:cubicBezTo>
                  <a:cubicBezTo>
                    <a:pt x="2131" y="126"/>
                    <a:pt x="2106" y="101"/>
                    <a:pt x="2081" y="101"/>
                  </a:cubicBezTo>
                  <a:cubicBezTo>
                    <a:pt x="2056" y="76"/>
                    <a:pt x="2031" y="76"/>
                    <a:pt x="2006" y="76"/>
                  </a:cubicBezTo>
                  <a:cubicBezTo>
                    <a:pt x="2006" y="76"/>
                    <a:pt x="2006" y="76"/>
                    <a:pt x="1981" y="76"/>
                  </a:cubicBezTo>
                  <a:cubicBezTo>
                    <a:pt x="1981" y="76"/>
                    <a:pt x="1981" y="76"/>
                    <a:pt x="1981" y="76"/>
                  </a:cubicBezTo>
                  <a:cubicBezTo>
                    <a:pt x="1981" y="51"/>
                    <a:pt x="1956" y="51"/>
                    <a:pt x="1931" y="51"/>
                  </a:cubicBezTo>
                  <a:cubicBezTo>
                    <a:pt x="1906" y="51"/>
                    <a:pt x="1880" y="26"/>
                    <a:pt x="1855" y="26"/>
                  </a:cubicBezTo>
                  <a:cubicBezTo>
                    <a:pt x="1855" y="26"/>
                    <a:pt x="1830" y="26"/>
                    <a:pt x="1805" y="26"/>
                  </a:cubicBezTo>
                  <a:cubicBezTo>
                    <a:pt x="1780" y="0"/>
                    <a:pt x="1755" y="0"/>
                    <a:pt x="1730" y="0"/>
                  </a:cubicBezTo>
                  <a:cubicBezTo>
                    <a:pt x="1705" y="0"/>
                    <a:pt x="1680" y="0"/>
                    <a:pt x="1680" y="0"/>
                  </a:cubicBezTo>
                  <a:cubicBezTo>
                    <a:pt x="1680" y="0"/>
                    <a:pt x="1655" y="0"/>
                    <a:pt x="1655" y="0"/>
                  </a:cubicBezTo>
                  <a:cubicBezTo>
                    <a:pt x="1655" y="0"/>
                    <a:pt x="1655" y="0"/>
                    <a:pt x="1655" y="0"/>
                  </a:cubicBezTo>
                  <a:cubicBezTo>
                    <a:pt x="1630" y="0"/>
                    <a:pt x="1580" y="0"/>
                    <a:pt x="1555" y="0"/>
                  </a:cubicBezTo>
                  <a:cubicBezTo>
                    <a:pt x="1530" y="0"/>
                    <a:pt x="1505" y="0"/>
                    <a:pt x="1479" y="0"/>
                  </a:cubicBezTo>
                  <a:cubicBezTo>
                    <a:pt x="1454" y="0"/>
                    <a:pt x="1404" y="0"/>
                    <a:pt x="1379" y="0"/>
                  </a:cubicBezTo>
                  <a:cubicBezTo>
                    <a:pt x="1379" y="0"/>
                    <a:pt x="1379" y="0"/>
                    <a:pt x="1379" y="0"/>
                  </a:cubicBezTo>
                  <a:lnTo>
                    <a:pt x="1379" y="0"/>
                  </a:lnTo>
                  <a:cubicBezTo>
                    <a:pt x="1329" y="26"/>
                    <a:pt x="1304" y="26"/>
                    <a:pt x="1254" y="51"/>
                  </a:cubicBezTo>
                  <a:cubicBezTo>
                    <a:pt x="1204" y="51"/>
                    <a:pt x="1154" y="76"/>
                    <a:pt x="1129" y="101"/>
                  </a:cubicBezTo>
                  <a:lnTo>
                    <a:pt x="1" y="752"/>
                  </a:lnTo>
                  <a:cubicBezTo>
                    <a:pt x="76" y="702"/>
                    <a:pt x="176" y="677"/>
                    <a:pt x="251" y="652"/>
                  </a:cubicBezTo>
                  <a:cubicBezTo>
                    <a:pt x="251" y="652"/>
                    <a:pt x="251" y="652"/>
                    <a:pt x="251" y="652"/>
                  </a:cubicBezTo>
                  <a:cubicBezTo>
                    <a:pt x="352" y="652"/>
                    <a:pt x="452" y="627"/>
                    <a:pt x="552" y="652"/>
                  </a:cubicBezTo>
                  <a:cubicBezTo>
                    <a:pt x="552" y="652"/>
                    <a:pt x="552" y="652"/>
                    <a:pt x="552" y="652"/>
                  </a:cubicBezTo>
                  <a:cubicBezTo>
                    <a:pt x="652" y="652"/>
                    <a:pt x="753" y="677"/>
                    <a:pt x="878" y="702"/>
                  </a:cubicBezTo>
                  <a:cubicBezTo>
                    <a:pt x="878" y="702"/>
                    <a:pt x="878" y="702"/>
                    <a:pt x="878" y="727"/>
                  </a:cubicBezTo>
                  <a:cubicBezTo>
                    <a:pt x="978" y="752"/>
                    <a:pt x="1104" y="803"/>
                    <a:pt x="1229" y="878"/>
                  </a:cubicBezTo>
                  <a:cubicBezTo>
                    <a:pt x="1329" y="953"/>
                    <a:pt x="1454" y="1028"/>
                    <a:pt x="1555" y="1103"/>
                  </a:cubicBezTo>
                  <a:cubicBezTo>
                    <a:pt x="1555" y="1103"/>
                    <a:pt x="1580" y="1103"/>
                    <a:pt x="1580" y="1128"/>
                  </a:cubicBezTo>
                  <a:cubicBezTo>
                    <a:pt x="1680" y="1204"/>
                    <a:pt x="1780" y="1304"/>
                    <a:pt x="1880" y="1404"/>
                  </a:cubicBezTo>
                  <a:cubicBezTo>
                    <a:pt x="1880" y="1404"/>
                    <a:pt x="1880" y="1404"/>
                    <a:pt x="1880" y="1404"/>
                  </a:cubicBezTo>
                  <a:cubicBezTo>
                    <a:pt x="2081" y="1630"/>
                    <a:pt x="2281" y="1880"/>
                    <a:pt x="2432" y="2131"/>
                  </a:cubicBezTo>
                  <a:cubicBezTo>
                    <a:pt x="2432" y="2156"/>
                    <a:pt x="2432" y="2156"/>
                    <a:pt x="2432" y="2156"/>
                  </a:cubicBezTo>
                  <a:cubicBezTo>
                    <a:pt x="2507" y="2281"/>
                    <a:pt x="2582" y="2432"/>
                    <a:pt x="2632" y="2557"/>
                  </a:cubicBezTo>
                  <a:cubicBezTo>
                    <a:pt x="2632" y="2557"/>
                    <a:pt x="2632" y="2557"/>
                    <a:pt x="2632" y="2557"/>
                  </a:cubicBezTo>
                  <a:cubicBezTo>
                    <a:pt x="2708" y="2707"/>
                    <a:pt x="2758" y="2833"/>
                    <a:pt x="2808" y="2983"/>
                  </a:cubicBezTo>
                  <a:cubicBezTo>
                    <a:pt x="2808" y="2983"/>
                    <a:pt x="2808" y="2983"/>
                    <a:pt x="2808" y="2983"/>
                  </a:cubicBezTo>
                  <a:cubicBezTo>
                    <a:pt x="2833" y="3133"/>
                    <a:pt x="2883" y="3284"/>
                    <a:pt x="2883" y="3409"/>
                  </a:cubicBezTo>
                  <a:cubicBezTo>
                    <a:pt x="2883" y="3409"/>
                    <a:pt x="2883" y="3409"/>
                    <a:pt x="2883" y="3409"/>
                  </a:cubicBezTo>
                  <a:cubicBezTo>
                    <a:pt x="2908" y="3559"/>
                    <a:pt x="2933" y="3685"/>
                    <a:pt x="2933" y="3835"/>
                  </a:cubicBezTo>
                  <a:cubicBezTo>
                    <a:pt x="2933" y="3960"/>
                    <a:pt x="2908" y="4086"/>
                    <a:pt x="2883" y="4211"/>
                  </a:cubicBezTo>
                  <a:cubicBezTo>
                    <a:pt x="2883" y="4211"/>
                    <a:pt x="2883" y="4211"/>
                    <a:pt x="2883" y="4211"/>
                  </a:cubicBezTo>
                  <a:cubicBezTo>
                    <a:pt x="2858" y="4311"/>
                    <a:pt x="2833" y="4412"/>
                    <a:pt x="2783" y="4512"/>
                  </a:cubicBezTo>
                  <a:cubicBezTo>
                    <a:pt x="2783" y="4512"/>
                    <a:pt x="2783" y="4512"/>
                    <a:pt x="2783" y="4512"/>
                  </a:cubicBezTo>
                  <a:cubicBezTo>
                    <a:pt x="2758" y="4587"/>
                    <a:pt x="2708" y="4662"/>
                    <a:pt x="2657" y="4712"/>
                  </a:cubicBezTo>
                  <a:cubicBezTo>
                    <a:pt x="2657" y="4737"/>
                    <a:pt x="2632" y="4762"/>
                    <a:pt x="2607" y="4762"/>
                  </a:cubicBezTo>
                  <a:cubicBezTo>
                    <a:pt x="2557" y="4838"/>
                    <a:pt x="2507" y="4888"/>
                    <a:pt x="2432" y="4938"/>
                  </a:cubicBezTo>
                  <a:lnTo>
                    <a:pt x="3535" y="4286"/>
                  </a:lnTo>
                  <a:cubicBezTo>
                    <a:pt x="3610" y="4236"/>
                    <a:pt x="3685" y="4186"/>
                    <a:pt x="3735" y="4136"/>
                  </a:cubicBezTo>
                  <a:cubicBezTo>
                    <a:pt x="3760" y="4111"/>
                    <a:pt x="3760" y="4086"/>
                    <a:pt x="3785" y="4061"/>
                  </a:cubicBezTo>
                  <a:cubicBezTo>
                    <a:pt x="3810" y="4036"/>
                    <a:pt x="3835" y="4011"/>
                    <a:pt x="3835" y="3985"/>
                  </a:cubicBezTo>
                  <a:cubicBezTo>
                    <a:pt x="3860" y="3960"/>
                    <a:pt x="3886" y="3910"/>
                    <a:pt x="3911" y="3885"/>
                  </a:cubicBezTo>
                  <a:lnTo>
                    <a:pt x="3911" y="3860"/>
                  </a:lnTo>
                  <a:cubicBezTo>
                    <a:pt x="3911" y="3860"/>
                    <a:pt x="3911" y="3860"/>
                    <a:pt x="3911" y="3860"/>
                  </a:cubicBezTo>
                  <a:cubicBezTo>
                    <a:pt x="3936" y="3835"/>
                    <a:pt x="3936" y="3810"/>
                    <a:pt x="3936" y="3785"/>
                  </a:cubicBezTo>
                  <a:cubicBezTo>
                    <a:pt x="3961" y="3735"/>
                    <a:pt x="3961" y="3710"/>
                    <a:pt x="3986" y="3685"/>
                  </a:cubicBezTo>
                  <a:cubicBezTo>
                    <a:pt x="3986" y="3660"/>
                    <a:pt x="3986" y="3635"/>
                    <a:pt x="4011" y="3610"/>
                  </a:cubicBezTo>
                  <a:cubicBezTo>
                    <a:pt x="4011" y="3584"/>
                    <a:pt x="4011" y="3584"/>
                    <a:pt x="4011" y="3559"/>
                  </a:cubicBezTo>
                  <a:cubicBezTo>
                    <a:pt x="4011" y="3559"/>
                    <a:pt x="4011" y="3559"/>
                    <a:pt x="4011" y="3559"/>
                  </a:cubicBezTo>
                  <a:cubicBezTo>
                    <a:pt x="4011" y="3534"/>
                    <a:pt x="4011" y="3534"/>
                    <a:pt x="4011" y="3509"/>
                  </a:cubicBezTo>
                  <a:cubicBezTo>
                    <a:pt x="4011" y="3484"/>
                    <a:pt x="4036" y="3459"/>
                    <a:pt x="4036" y="3434"/>
                  </a:cubicBezTo>
                  <a:cubicBezTo>
                    <a:pt x="4036" y="3409"/>
                    <a:pt x="4036" y="3384"/>
                    <a:pt x="4036" y="3359"/>
                  </a:cubicBezTo>
                  <a:cubicBezTo>
                    <a:pt x="4036" y="3334"/>
                    <a:pt x="4036" y="3309"/>
                    <a:pt x="4036" y="3259"/>
                  </a:cubicBezTo>
                  <a:cubicBezTo>
                    <a:pt x="4036" y="3234"/>
                    <a:pt x="4036" y="3209"/>
                    <a:pt x="4036" y="3183"/>
                  </a:cubicBezTo>
                  <a:lnTo>
                    <a:pt x="4036" y="3183"/>
                  </a:lnTo>
                  <a:cubicBezTo>
                    <a:pt x="4036" y="3158"/>
                    <a:pt x="4036" y="3133"/>
                    <a:pt x="4036" y="3108"/>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2"/>
            <p:cNvSpPr/>
            <p:nvPr/>
          </p:nvSpPr>
          <p:spPr>
            <a:xfrm>
              <a:off x="7632288" y="4132099"/>
              <a:ext cx="53430" cy="29806"/>
            </a:xfrm>
            <a:custGeom>
              <a:rect b="b" l="l" r="r" t="t"/>
              <a:pathLst>
                <a:path extrusionOk="0" h="728" w="1305">
                  <a:moveTo>
                    <a:pt x="1" y="728"/>
                  </a:moveTo>
                  <a:lnTo>
                    <a:pt x="1129" y="76"/>
                  </a:lnTo>
                  <a:cubicBezTo>
                    <a:pt x="1179" y="51"/>
                    <a:pt x="1229" y="26"/>
                    <a:pt x="1304" y="1"/>
                  </a:cubicBezTo>
                  <a:lnTo>
                    <a:pt x="176" y="653"/>
                  </a:lnTo>
                  <a:cubicBezTo>
                    <a:pt x="126" y="678"/>
                    <a:pt x="76" y="703"/>
                    <a:pt x="1" y="728"/>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2"/>
            <p:cNvSpPr/>
            <p:nvPr/>
          </p:nvSpPr>
          <p:spPr>
            <a:xfrm>
              <a:off x="7639494" y="4131075"/>
              <a:ext cx="50318" cy="27759"/>
            </a:xfrm>
            <a:custGeom>
              <a:rect b="b" l="l" r="r" t="t"/>
              <a:pathLst>
                <a:path extrusionOk="0" h="678" w="1229">
                  <a:moveTo>
                    <a:pt x="0" y="678"/>
                  </a:moveTo>
                  <a:lnTo>
                    <a:pt x="1128" y="26"/>
                  </a:lnTo>
                  <a:cubicBezTo>
                    <a:pt x="1153" y="1"/>
                    <a:pt x="1203" y="1"/>
                    <a:pt x="1228" y="1"/>
                  </a:cubicBezTo>
                  <a:lnTo>
                    <a:pt x="126" y="652"/>
                  </a:lnTo>
                  <a:cubicBezTo>
                    <a:pt x="75" y="652"/>
                    <a:pt x="50" y="652"/>
                    <a:pt x="0" y="678"/>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2"/>
            <p:cNvSpPr/>
            <p:nvPr/>
          </p:nvSpPr>
          <p:spPr>
            <a:xfrm>
              <a:off x="7736977" y="4184464"/>
              <a:ext cx="80084" cy="174456"/>
            </a:xfrm>
            <a:custGeom>
              <a:rect b="b" l="l" r="r" t="t"/>
              <a:pathLst>
                <a:path extrusionOk="0" h="4261" w="1956">
                  <a:moveTo>
                    <a:pt x="1955" y="2256"/>
                  </a:moveTo>
                  <a:cubicBezTo>
                    <a:pt x="1955" y="2231"/>
                    <a:pt x="1955" y="2206"/>
                    <a:pt x="1955" y="2156"/>
                  </a:cubicBezTo>
                  <a:cubicBezTo>
                    <a:pt x="1955" y="2130"/>
                    <a:pt x="1955" y="2105"/>
                    <a:pt x="1930" y="2080"/>
                  </a:cubicBezTo>
                  <a:cubicBezTo>
                    <a:pt x="1930" y="2080"/>
                    <a:pt x="1930" y="2055"/>
                    <a:pt x="1930" y="2055"/>
                  </a:cubicBezTo>
                  <a:cubicBezTo>
                    <a:pt x="1930" y="2055"/>
                    <a:pt x="1930" y="2055"/>
                    <a:pt x="1930" y="2055"/>
                  </a:cubicBezTo>
                  <a:cubicBezTo>
                    <a:pt x="1930" y="2030"/>
                    <a:pt x="1930" y="2005"/>
                    <a:pt x="1930" y="1980"/>
                  </a:cubicBezTo>
                  <a:cubicBezTo>
                    <a:pt x="1930" y="1930"/>
                    <a:pt x="1930" y="1905"/>
                    <a:pt x="1905" y="1880"/>
                  </a:cubicBezTo>
                  <a:cubicBezTo>
                    <a:pt x="1905" y="1855"/>
                    <a:pt x="1905" y="1805"/>
                    <a:pt x="1905" y="1780"/>
                  </a:cubicBezTo>
                  <a:cubicBezTo>
                    <a:pt x="1905" y="1780"/>
                    <a:pt x="1905" y="1755"/>
                    <a:pt x="1905" y="1755"/>
                  </a:cubicBezTo>
                  <a:lnTo>
                    <a:pt x="1905" y="1755"/>
                  </a:lnTo>
                  <a:cubicBezTo>
                    <a:pt x="1880" y="1729"/>
                    <a:pt x="1880" y="1704"/>
                    <a:pt x="1880" y="1679"/>
                  </a:cubicBezTo>
                  <a:cubicBezTo>
                    <a:pt x="1880" y="1629"/>
                    <a:pt x="1855" y="1604"/>
                    <a:pt x="1855" y="1579"/>
                  </a:cubicBezTo>
                  <a:cubicBezTo>
                    <a:pt x="1855" y="1529"/>
                    <a:pt x="1830" y="1504"/>
                    <a:pt x="1830" y="1454"/>
                  </a:cubicBezTo>
                  <a:cubicBezTo>
                    <a:pt x="1830" y="1454"/>
                    <a:pt x="1830" y="1454"/>
                    <a:pt x="1830" y="1454"/>
                  </a:cubicBezTo>
                  <a:cubicBezTo>
                    <a:pt x="1830" y="1454"/>
                    <a:pt x="1830" y="1454"/>
                    <a:pt x="1830" y="1454"/>
                  </a:cubicBezTo>
                  <a:cubicBezTo>
                    <a:pt x="1805" y="1429"/>
                    <a:pt x="1805" y="1379"/>
                    <a:pt x="1805" y="1354"/>
                  </a:cubicBezTo>
                  <a:cubicBezTo>
                    <a:pt x="1780" y="1328"/>
                    <a:pt x="1780" y="1303"/>
                    <a:pt x="1755" y="1253"/>
                  </a:cubicBezTo>
                  <a:cubicBezTo>
                    <a:pt x="1755" y="1228"/>
                    <a:pt x="1730" y="1178"/>
                    <a:pt x="1730" y="1153"/>
                  </a:cubicBezTo>
                  <a:cubicBezTo>
                    <a:pt x="1730" y="1153"/>
                    <a:pt x="1730" y="1153"/>
                    <a:pt x="1730" y="1153"/>
                  </a:cubicBezTo>
                  <a:cubicBezTo>
                    <a:pt x="1730" y="1153"/>
                    <a:pt x="1730" y="1153"/>
                    <a:pt x="1730" y="1153"/>
                  </a:cubicBezTo>
                  <a:cubicBezTo>
                    <a:pt x="1704" y="1103"/>
                    <a:pt x="1704" y="1078"/>
                    <a:pt x="1679" y="1053"/>
                  </a:cubicBezTo>
                  <a:cubicBezTo>
                    <a:pt x="1679" y="1028"/>
                    <a:pt x="1654" y="1003"/>
                    <a:pt x="1654" y="953"/>
                  </a:cubicBezTo>
                  <a:cubicBezTo>
                    <a:pt x="1629" y="927"/>
                    <a:pt x="1629" y="902"/>
                    <a:pt x="1604" y="877"/>
                  </a:cubicBezTo>
                  <a:cubicBezTo>
                    <a:pt x="1604" y="852"/>
                    <a:pt x="1604" y="852"/>
                    <a:pt x="1604" y="852"/>
                  </a:cubicBezTo>
                  <a:lnTo>
                    <a:pt x="1604" y="827"/>
                  </a:lnTo>
                  <a:cubicBezTo>
                    <a:pt x="1579" y="827"/>
                    <a:pt x="1579" y="802"/>
                    <a:pt x="1579" y="777"/>
                  </a:cubicBezTo>
                  <a:cubicBezTo>
                    <a:pt x="1554" y="752"/>
                    <a:pt x="1529" y="702"/>
                    <a:pt x="1529" y="677"/>
                  </a:cubicBezTo>
                  <a:cubicBezTo>
                    <a:pt x="1504" y="627"/>
                    <a:pt x="1479" y="602"/>
                    <a:pt x="1454" y="551"/>
                  </a:cubicBezTo>
                  <a:lnTo>
                    <a:pt x="1454" y="551"/>
                  </a:lnTo>
                  <a:cubicBezTo>
                    <a:pt x="1454" y="551"/>
                    <a:pt x="1454" y="551"/>
                    <a:pt x="1454" y="526"/>
                  </a:cubicBezTo>
                  <a:cubicBezTo>
                    <a:pt x="1429" y="476"/>
                    <a:pt x="1404" y="426"/>
                    <a:pt x="1354" y="376"/>
                  </a:cubicBezTo>
                  <a:cubicBezTo>
                    <a:pt x="1354" y="376"/>
                    <a:pt x="1329" y="351"/>
                    <a:pt x="1329" y="326"/>
                  </a:cubicBezTo>
                  <a:cubicBezTo>
                    <a:pt x="1303" y="276"/>
                    <a:pt x="1278" y="226"/>
                    <a:pt x="1253" y="201"/>
                  </a:cubicBezTo>
                  <a:cubicBezTo>
                    <a:pt x="1228" y="176"/>
                    <a:pt x="1203" y="150"/>
                    <a:pt x="1203" y="125"/>
                  </a:cubicBezTo>
                  <a:cubicBezTo>
                    <a:pt x="1178" y="75"/>
                    <a:pt x="1128" y="25"/>
                    <a:pt x="1103" y="0"/>
                  </a:cubicBezTo>
                  <a:lnTo>
                    <a:pt x="0" y="627"/>
                  </a:lnTo>
                  <a:cubicBezTo>
                    <a:pt x="25" y="702"/>
                    <a:pt x="75" y="777"/>
                    <a:pt x="126" y="852"/>
                  </a:cubicBezTo>
                  <a:cubicBezTo>
                    <a:pt x="151" y="877"/>
                    <a:pt x="176" y="927"/>
                    <a:pt x="201" y="978"/>
                  </a:cubicBezTo>
                  <a:cubicBezTo>
                    <a:pt x="251" y="1053"/>
                    <a:pt x="301" y="1103"/>
                    <a:pt x="326" y="1178"/>
                  </a:cubicBezTo>
                  <a:cubicBezTo>
                    <a:pt x="326" y="1178"/>
                    <a:pt x="326" y="1203"/>
                    <a:pt x="351" y="1203"/>
                  </a:cubicBezTo>
                  <a:cubicBezTo>
                    <a:pt x="401" y="1303"/>
                    <a:pt x="426" y="1379"/>
                    <a:pt x="476" y="1479"/>
                  </a:cubicBezTo>
                  <a:lnTo>
                    <a:pt x="476" y="1504"/>
                  </a:lnTo>
                  <a:cubicBezTo>
                    <a:pt x="527" y="1604"/>
                    <a:pt x="577" y="1679"/>
                    <a:pt x="602" y="1780"/>
                  </a:cubicBezTo>
                  <a:cubicBezTo>
                    <a:pt x="602" y="1780"/>
                    <a:pt x="602" y="1805"/>
                    <a:pt x="602" y="1805"/>
                  </a:cubicBezTo>
                  <a:cubicBezTo>
                    <a:pt x="652" y="1905"/>
                    <a:pt x="677" y="2005"/>
                    <a:pt x="702" y="2105"/>
                  </a:cubicBezTo>
                  <a:lnTo>
                    <a:pt x="702" y="2105"/>
                  </a:lnTo>
                  <a:cubicBezTo>
                    <a:pt x="727" y="2206"/>
                    <a:pt x="752" y="2306"/>
                    <a:pt x="777" y="2406"/>
                  </a:cubicBezTo>
                  <a:cubicBezTo>
                    <a:pt x="777" y="2406"/>
                    <a:pt x="777" y="2406"/>
                    <a:pt x="777" y="2406"/>
                  </a:cubicBezTo>
                  <a:cubicBezTo>
                    <a:pt x="802" y="2506"/>
                    <a:pt x="802" y="2607"/>
                    <a:pt x="827" y="2707"/>
                  </a:cubicBezTo>
                  <a:cubicBezTo>
                    <a:pt x="827" y="2707"/>
                    <a:pt x="827" y="2707"/>
                    <a:pt x="827" y="2707"/>
                  </a:cubicBezTo>
                  <a:cubicBezTo>
                    <a:pt x="827" y="2807"/>
                    <a:pt x="827" y="2907"/>
                    <a:pt x="827" y="3008"/>
                  </a:cubicBezTo>
                  <a:cubicBezTo>
                    <a:pt x="827" y="3158"/>
                    <a:pt x="827" y="3308"/>
                    <a:pt x="802" y="3434"/>
                  </a:cubicBezTo>
                  <a:cubicBezTo>
                    <a:pt x="802" y="3434"/>
                    <a:pt x="802" y="3434"/>
                    <a:pt x="802" y="3434"/>
                  </a:cubicBezTo>
                  <a:cubicBezTo>
                    <a:pt x="777" y="3559"/>
                    <a:pt x="727" y="3684"/>
                    <a:pt x="677" y="3785"/>
                  </a:cubicBezTo>
                  <a:cubicBezTo>
                    <a:pt x="677" y="3785"/>
                    <a:pt x="677" y="3785"/>
                    <a:pt x="677" y="3785"/>
                  </a:cubicBezTo>
                  <a:cubicBezTo>
                    <a:pt x="627" y="3885"/>
                    <a:pt x="577" y="3960"/>
                    <a:pt x="527" y="4035"/>
                  </a:cubicBezTo>
                  <a:cubicBezTo>
                    <a:pt x="501" y="4035"/>
                    <a:pt x="501" y="4060"/>
                    <a:pt x="476" y="4085"/>
                  </a:cubicBezTo>
                  <a:cubicBezTo>
                    <a:pt x="401" y="4161"/>
                    <a:pt x="351" y="4236"/>
                    <a:pt x="251" y="4261"/>
                  </a:cubicBezTo>
                  <a:lnTo>
                    <a:pt x="1379" y="3634"/>
                  </a:lnTo>
                  <a:cubicBezTo>
                    <a:pt x="1454" y="3584"/>
                    <a:pt x="1529" y="3509"/>
                    <a:pt x="1604" y="3434"/>
                  </a:cubicBezTo>
                  <a:cubicBezTo>
                    <a:pt x="1604" y="3434"/>
                    <a:pt x="1629" y="3409"/>
                    <a:pt x="1654" y="3384"/>
                  </a:cubicBezTo>
                  <a:cubicBezTo>
                    <a:pt x="1679" y="3359"/>
                    <a:pt x="1704" y="3308"/>
                    <a:pt x="1730" y="3283"/>
                  </a:cubicBezTo>
                  <a:cubicBezTo>
                    <a:pt x="1755" y="3233"/>
                    <a:pt x="1780" y="3208"/>
                    <a:pt x="1805" y="3158"/>
                  </a:cubicBezTo>
                  <a:cubicBezTo>
                    <a:pt x="1805" y="3158"/>
                    <a:pt x="1805" y="3158"/>
                    <a:pt x="1805" y="3158"/>
                  </a:cubicBezTo>
                  <a:cubicBezTo>
                    <a:pt x="1805" y="3133"/>
                    <a:pt x="1805" y="3133"/>
                    <a:pt x="1805" y="3133"/>
                  </a:cubicBezTo>
                  <a:cubicBezTo>
                    <a:pt x="1805" y="3108"/>
                    <a:pt x="1830" y="3083"/>
                    <a:pt x="1830" y="3033"/>
                  </a:cubicBezTo>
                  <a:cubicBezTo>
                    <a:pt x="1855" y="3008"/>
                    <a:pt x="1855" y="2983"/>
                    <a:pt x="1880" y="2932"/>
                  </a:cubicBezTo>
                  <a:cubicBezTo>
                    <a:pt x="1880" y="2907"/>
                    <a:pt x="1905" y="2857"/>
                    <a:pt x="1905" y="2832"/>
                  </a:cubicBezTo>
                  <a:cubicBezTo>
                    <a:pt x="1905" y="2832"/>
                    <a:pt x="1905" y="2807"/>
                    <a:pt x="1905" y="2782"/>
                  </a:cubicBezTo>
                  <a:cubicBezTo>
                    <a:pt x="1905" y="2782"/>
                    <a:pt x="1905" y="2782"/>
                    <a:pt x="1905" y="2782"/>
                  </a:cubicBezTo>
                  <a:cubicBezTo>
                    <a:pt x="1905" y="2757"/>
                    <a:pt x="1930" y="2757"/>
                    <a:pt x="1930" y="2732"/>
                  </a:cubicBezTo>
                  <a:cubicBezTo>
                    <a:pt x="1930" y="2707"/>
                    <a:pt x="1930" y="2682"/>
                    <a:pt x="1930" y="2632"/>
                  </a:cubicBezTo>
                  <a:cubicBezTo>
                    <a:pt x="1930" y="2607"/>
                    <a:pt x="1955" y="2582"/>
                    <a:pt x="1955" y="2557"/>
                  </a:cubicBezTo>
                  <a:cubicBezTo>
                    <a:pt x="1955" y="2506"/>
                    <a:pt x="1955" y="2481"/>
                    <a:pt x="1955" y="2456"/>
                  </a:cubicBezTo>
                  <a:cubicBezTo>
                    <a:pt x="1955" y="2431"/>
                    <a:pt x="1955" y="2381"/>
                    <a:pt x="1955" y="2356"/>
                  </a:cubicBezTo>
                  <a:lnTo>
                    <a:pt x="1955" y="2356"/>
                  </a:lnTo>
                  <a:cubicBezTo>
                    <a:pt x="1955" y="2331"/>
                    <a:pt x="1955" y="2281"/>
                    <a:pt x="1955" y="2256"/>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2"/>
            <p:cNvSpPr/>
            <p:nvPr/>
          </p:nvSpPr>
          <p:spPr>
            <a:xfrm>
              <a:off x="7608706" y="3751418"/>
              <a:ext cx="163197" cy="628058"/>
            </a:xfrm>
            <a:custGeom>
              <a:rect b="b" l="l" r="r" t="t"/>
              <a:pathLst>
                <a:path extrusionOk="0" h="15340" w="3986">
                  <a:moveTo>
                    <a:pt x="3133" y="1304"/>
                  </a:moveTo>
                  <a:lnTo>
                    <a:pt x="3133" y="11204"/>
                  </a:lnTo>
                  <a:cubicBezTo>
                    <a:pt x="3634" y="11931"/>
                    <a:pt x="3985" y="12808"/>
                    <a:pt x="3960" y="13585"/>
                  </a:cubicBezTo>
                  <a:cubicBezTo>
                    <a:pt x="3960" y="14838"/>
                    <a:pt x="3083" y="15339"/>
                    <a:pt x="1980" y="14712"/>
                  </a:cubicBezTo>
                  <a:cubicBezTo>
                    <a:pt x="903" y="14086"/>
                    <a:pt x="0" y="12557"/>
                    <a:pt x="0" y="11304"/>
                  </a:cubicBezTo>
                  <a:cubicBezTo>
                    <a:pt x="25" y="10527"/>
                    <a:pt x="351" y="10026"/>
                    <a:pt x="878" y="9925"/>
                  </a:cubicBezTo>
                  <a:lnTo>
                    <a:pt x="878" y="1"/>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2"/>
            <p:cNvSpPr/>
            <p:nvPr/>
          </p:nvSpPr>
          <p:spPr>
            <a:xfrm>
              <a:off x="7736977" y="3778112"/>
              <a:ext cx="45160" cy="432025"/>
            </a:xfrm>
            <a:custGeom>
              <a:rect b="b" l="l" r="r" t="t"/>
              <a:pathLst>
                <a:path extrusionOk="0" h="10552" w="1103">
                  <a:moveTo>
                    <a:pt x="0" y="652"/>
                  </a:moveTo>
                  <a:lnTo>
                    <a:pt x="1103" y="0"/>
                  </a:lnTo>
                  <a:lnTo>
                    <a:pt x="1103" y="9925"/>
                  </a:lnTo>
                  <a:lnTo>
                    <a:pt x="0" y="10552"/>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2"/>
            <p:cNvSpPr/>
            <p:nvPr/>
          </p:nvSpPr>
          <p:spPr>
            <a:xfrm>
              <a:off x="7644612" y="3724724"/>
              <a:ext cx="137526" cy="80084"/>
            </a:xfrm>
            <a:custGeom>
              <a:rect b="b" l="l" r="r" t="t"/>
              <a:pathLst>
                <a:path extrusionOk="0" h="1956" w="3359">
                  <a:moveTo>
                    <a:pt x="1" y="653"/>
                  </a:moveTo>
                  <a:lnTo>
                    <a:pt x="1128" y="1"/>
                  </a:lnTo>
                  <a:lnTo>
                    <a:pt x="3359" y="1304"/>
                  </a:lnTo>
                  <a:lnTo>
                    <a:pt x="2256" y="1956"/>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2"/>
            <p:cNvSpPr/>
            <p:nvPr/>
          </p:nvSpPr>
          <p:spPr>
            <a:xfrm>
              <a:off x="5878658" y="2709889"/>
              <a:ext cx="52365" cy="300723"/>
            </a:xfrm>
            <a:custGeom>
              <a:rect b="b" l="l" r="r" t="t"/>
              <a:pathLst>
                <a:path extrusionOk="0" h="7345" w="1279">
                  <a:moveTo>
                    <a:pt x="1" y="7344"/>
                  </a:moveTo>
                  <a:lnTo>
                    <a:pt x="1128" y="76"/>
                  </a:lnTo>
                  <a:cubicBezTo>
                    <a:pt x="1178" y="26"/>
                    <a:pt x="1229" y="1"/>
                    <a:pt x="1279" y="1"/>
                  </a:cubicBezTo>
                  <a:lnTo>
                    <a:pt x="176" y="653"/>
                  </a:lnTo>
                  <a:cubicBezTo>
                    <a:pt x="126" y="653"/>
                    <a:pt x="51" y="7294"/>
                    <a:pt x="1" y="7344"/>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2"/>
            <p:cNvSpPr/>
            <p:nvPr/>
          </p:nvSpPr>
          <p:spPr>
            <a:xfrm>
              <a:off x="5885823" y="2707842"/>
              <a:ext cx="50359" cy="28783"/>
            </a:xfrm>
            <a:custGeom>
              <a:rect b="b" l="l" r="r" t="t"/>
              <a:pathLst>
                <a:path extrusionOk="0" h="703" w="1230">
                  <a:moveTo>
                    <a:pt x="1" y="703"/>
                  </a:moveTo>
                  <a:lnTo>
                    <a:pt x="1104" y="51"/>
                  </a:lnTo>
                  <a:cubicBezTo>
                    <a:pt x="1154" y="26"/>
                    <a:pt x="1204" y="26"/>
                    <a:pt x="1229" y="1"/>
                  </a:cubicBezTo>
                  <a:lnTo>
                    <a:pt x="126" y="652"/>
                  </a:lnTo>
                  <a:cubicBezTo>
                    <a:pt x="76" y="677"/>
                    <a:pt x="26" y="677"/>
                    <a:pt x="1" y="703"/>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2"/>
            <p:cNvSpPr/>
            <p:nvPr/>
          </p:nvSpPr>
          <p:spPr>
            <a:xfrm>
              <a:off x="5982282" y="3032105"/>
              <a:ext cx="81107" cy="175520"/>
            </a:xfrm>
            <a:custGeom>
              <a:rect b="b" l="l" r="r" t="t"/>
              <a:pathLst>
                <a:path extrusionOk="0" h="4287" w="1981">
                  <a:moveTo>
                    <a:pt x="1981" y="2281"/>
                  </a:moveTo>
                  <a:cubicBezTo>
                    <a:pt x="1981" y="2256"/>
                    <a:pt x="1981" y="2231"/>
                    <a:pt x="1981" y="2181"/>
                  </a:cubicBezTo>
                  <a:cubicBezTo>
                    <a:pt x="1981" y="2156"/>
                    <a:pt x="1981" y="2131"/>
                    <a:pt x="1956" y="2081"/>
                  </a:cubicBezTo>
                  <a:cubicBezTo>
                    <a:pt x="1956" y="2081"/>
                    <a:pt x="1956" y="2081"/>
                    <a:pt x="1956" y="2081"/>
                  </a:cubicBezTo>
                  <a:cubicBezTo>
                    <a:pt x="1956" y="2081"/>
                    <a:pt x="1956" y="2081"/>
                    <a:pt x="1956" y="2081"/>
                  </a:cubicBezTo>
                  <a:cubicBezTo>
                    <a:pt x="1956" y="2056"/>
                    <a:pt x="1956" y="2031"/>
                    <a:pt x="1956" y="2006"/>
                  </a:cubicBezTo>
                  <a:cubicBezTo>
                    <a:pt x="1956" y="1955"/>
                    <a:pt x="1956" y="1930"/>
                    <a:pt x="1931" y="1905"/>
                  </a:cubicBezTo>
                  <a:cubicBezTo>
                    <a:pt x="1931" y="1855"/>
                    <a:pt x="1931" y="1830"/>
                    <a:pt x="1931" y="1805"/>
                  </a:cubicBezTo>
                  <a:cubicBezTo>
                    <a:pt x="1931" y="1780"/>
                    <a:pt x="1931" y="1780"/>
                    <a:pt x="1931" y="1780"/>
                  </a:cubicBezTo>
                  <a:cubicBezTo>
                    <a:pt x="1931" y="1780"/>
                    <a:pt x="1906" y="1780"/>
                    <a:pt x="1906" y="1780"/>
                  </a:cubicBezTo>
                  <a:cubicBezTo>
                    <a:pt x="1906" y="1755"/>
                    <a:pt x="1906" y="1730"/>
                    <a:pt x="1906" y="1705"/>
                  </a:cubicBezTo>
                  <a:cubicBezTo>
                    <a:pt x="1906" y="1655"/>
                    <a:pt x="1881" y="1630"/>
                    <a:pt x="1881" y="1580"/>
                  </a:cubicBezTo>
                  <a:cubicBezTo>
                    <a:pt x="1881" y="1554"/>
                    <a:pt x="1855" y="1529"/>
                    <a:pt x="1855" y="1479"/>
                  </a:cubicBezTo>
                  <a:cubicBezTo>
                    <a:pt x="1855" y="1479"/>
                    <a:pt x="1855" y="1479"/>
                    <a:pt x="1855" y="1479"/>
                  </a:cubicBezTo>
                  <a:cubicBezTo>
                    <a:pt x="1855" y="1479"/>
                    <a:pt x="1855" y="1479"/>
                    <a:pt x="1855" y="1454"/>
                  </a:cubicBezTo>
                  <a:cubicBezTo>
                    <a:pt x="1830" y="1429"/>
                    <a:pt x="1830" y="1404"/>
                    <a:pt x="1830" y="1379"/>
                  </a:cubicBezTo>
                  <a:cubicBezTo>
                    <a:pt x="1805" y="1354"/>
                    <a:pt x="1805" y="1304"/>
                    <a:pt x="1780" y="1279"/>
                  </a:cubicBezTo>
                  <a:cubicBezTo>
                    <a:pt x="1780" y="1254"/>
                    <a:pt x="1755" y="1204"/>
                    <a:pt x="1755" y="1179"/>
                  </a:cubicBezTo>
                  <a:cubicBezTo>
                    <a:pt x="1755" y="1179"/>
                    <a:pt x="1755" y="1179"/>
                    <a:pt x="1755" y="1179"/>
                  </a:cubicBezTo>
                  <a:cubicBezTo>
                    <a:pt x="1755" y="1153"/>
                    <a:pt x="1755" y="1153"/>
                    <a:pt x="1755" y="1153"/>
                  </a:cubicBezTo>
                  <a:cubicBezTo>
                    <a:pt x="1730" y="1128"/>
                    <a:pt x="1730" y="1103"/>
                    <a:pt x="1705" y="1078"/>
                  </a:cubicBezTo>
                  <a:cubicBezTo>
                    <a:pt x="1705" y="1053"/>
                    <a:pt x="1680" y="1028"/>
                    <a:pt x="1680" y="978"/>
                  </a:cubicBezTo>
                  <a:cubicBezTo>
                    <a:pt x="1655" y="953"/>
                    <a:pt x="1655" y="928"/>
                    <a:pt x="1630" y="878"/>
                  </a:cubicBezTo>
                  <a:cubicBezTo>
                    <a:pt x="1630" y="878"/>
                    <a:pt x="1630" y="878"/>
                    <a:pt x="1630" y="878"/>
                  </a:cubicBezTo>
                  <a:cubicBezTo>
                    <a:pt x="1630" y="853"/>
                    <a:pt x="1630" y="853"/>
                    <a:pt x="1630" y="853"/>
                  </a:cubicBezTo>
                  <a:cubicBezTo>
                    <a:pt x="1605" y="828"/>
                    <a:pt x="1605" y="828"/>
                    <a:pt x="1605" y="803"/>
                  </a:cubicBezTo>
                  <a:cubicBezTo>
                    <a:pt x="1580" y="752"/>
                    <a:pt x="1555" y="727"/>
                    <a:pt x="1555" y="702"/>
                  </a:cubicBezTo>
                  <a:cubicBezTo>
                    <a:pt x="1530" y="652"/>
                    <a:pt x="1505" y="627"/>
                    <a:pt x="1480" y="577"/>
                  </a:cubicBezTo>
                  <a:cubicBezTo>
                    <a:pt x="1480" y="577"/>
                    <a:pt x="1480" y="577"/>
                    <a:pt x="1480" y="577"/>
                  </a:cubicBezTo>
                  <a:cubicBezTo>
                    <a:pt x="1480" y="577"/>
                    <a:pt x="1480" y="552"/>
                    <a:pt x="1480" y="552"/>
                  </a:cubicBezTo>
                  <a:cubicBezTo>
                    <a:pt x="1454" y="502"/>
                    <a:pt x="1429" y="452"/>
                    <a:pt x="1379" y="402"/>
                  </a:cubicBezTo>
                  <a:cubicBezTo>
                    <a:pt x="1379" y="377"/>
                    <a:pt x="1354" y="351"/>
                    <a:pt x="1354" y="351"/>
                  </a:cubicBezTo>
                  <a:cubicBezTo>
                    <a:pt x="1329" y="301"/>
                    <a:pt x="1304" y="251"/>
                    <a:pt x="1279" y="226"/>
                  </a:cubicBezTo>
                  <a:cubicBezTo>
                    <a:pt x="1254" y="201"/>
                    <a:pt x="1229" y="176"/>
                    <a:pt x="1229" y="151"/>
                  </a:cubicBezTo>
                  <a:cubicBezTo>
                    <a:pt x="1179" y="101"/>
                    <a:pt x="1154" y="51"/>
                    <a:pt x="1129" y="1"/>
                  </a:cubicBezTo>
                  <a:lnTo>
                    <a:pt x="1" y="652"/>
                  </a:lnTo>
                  <a:cubicBezTo>
                    <a:pt x="51" y="727"/>
                    <a:pt x="101" y="803"/>
                    <a:pt x="151" y="853"/>
                  </a:cubicBezTo>
                  <a:cubicBezTo>
                    <a:pt x="176" y="903"/>
                    <a:pt x="201" y="953"/>
                    <a:pt x="226" y="978"/>
                  </a:cubicBezTo>
                  <a:cubicBezTo>
                    <a:pt x="277" y="1053"/>
                    <a:pt x="327" y="1128"/>
                    <a:pt x="352" y="1204"/>
                  </a:cubicBezTo>
                  <a:cubicBezTo>
                    <a:pt x="352" y="1204"/>
                    <a:pt x="352" y="1204"/>
                    <a:pt x="377" y="1229"/>
                  </a:cubicBezTo>
                  <a:cubicBezTo>
                    <a:pt x="427" y="1304"/>
                    <a:pt x="452" y="1404"/>
                    <a:pt x="502" y="1504"/>
                  </a:cubicBezTo>
                  <a:cubicBezTo>
                    <a:pt x="502" y="1504"/>
                    <a:pt x="502" y="1504"/>
                    <a:pt x="502" y="1529"/>
                  </a:cubicBezTo>
                  <a:cubicBezTo>
                    <a:pt x="552" y="1605"/>
                    <a:pt x="602" y="1705"/>
                    <a:pt x="627" y="1805"/>
                  </a:cubicBezTo>
                  <a:cubicBezTo>
                    <a:pt x="627" y="1805"/>
                    <a:pt x="627" y="1805"/>
                    <a:pt x="627" y="1805"/>
                  </a:cubicBezTo>
                  <a:cubicBezTo>
                    <a:pt x="678" y="1905"/>
                    <a:pt x="703" y="2006"/>
                    <a:pt x="728" y="2106"/>
                  </a:cubicBezTo>
                  <a:lnTo>
                    <a:pt x="728" y="2131"/>
                  </a:lnTo>
                  <a:cubicBezTo>
                    <a:pt x="753" y="2231"/>
                    <a:pt x="778" y="2331"/>
                    <a:pt x="803" y="2407"/>
                  </a:cubicBezTo>
                  <a:cubicBezTo>
                    <a:pt x="803" y="2432"/>
                    <a:pt x="803" y="2432"/>
                    <a:pt x="803" y="2432"/>
                  </a:cubicBezTo>
                  <a:cubicBezTo>
                    <a:pt x="828" y="2532"/>
                    <a:pt x="828" y="2632"/>
                    <a:pt x="853" y="2732"/>
                  </a:cubicBezTo>
                  <a:cubicBezTo>
                    <a:pt x="853" y="2732"/>
                    <a:pt x="853" y="2732"/>
                    <a:pt x="853" y="2732"/>
                  </a:cubicBezTo>
                  <a:cubicBezTo>
                    <a:pt x="853" y="2833"/>
                    <a:pt x="853" y="2933"/>
                    <a:pt x="853" y="3033"/>
                  </a:cubicBezTo>
                  <a:cubicBezTo>
                    <a:pt x="853" y="3184"/>
                    <a:pt x="853" y="3309"/>
                    <a:pt x="828" y="3459"/>
                  </a:cubicBezTo>
                  <a:cubicBezTo>
                    <a:pt x="828" y="3459"/>
                    <a:pt x="828" y="3459"/>
                    <a:pt x="828" y="3459"/>
                  </a:cubicBezTo>
                  <a:cubicBezTo>
                    <a:pt x="803" y="3585"/>
                    <a:pt x="753" y="3710"/>
                    <a:pt x="703" y="3810"/>
                  </a:cubicBezTo>
                  <a:cubicBezTo>
                    <a:pt x="703" y="3810"/>
                    <a:pt x="703" y="3810"/>
                    <a:pt x="703" y="3810"/>
                  </a:cubicBezTo>
                  <a:cubicBezTo>
                    <a:pt x="652" y="3910"/>
                    <a:pt x="602" y="3986"/>
                    <a:pt x="552" y="4036"/>
                  </a:cubicBezTo>
                  <a:cubicBezTo>
                    <a:pt x="527" y="4061"/>
                    <a:pt x="527" y="4086"/>
                    <a:pt x="502" y="4111"/>
                  </a:cubicBezTo>
                  <a:cubicBezTo>
                    <a:pt x="427" y="4186"/>
                    <a:pt x="377" y="4236"/>
                    <a:pt x="277" y="4286"/>
                  </a:cubicBezTo>
                  <a:lnTo>
                    <a:pt x="1404" y="3635"/>
                  </a:lnTo>
                  <a:cubicBezTo>
                    <a:pt x="1480" y="3585"/>
                    <a:pt x="1555" y="3534"/>
                    <a:pt x="1605" y="3459"/>
                  </a:cubicBezTo>
                  <a:cubicBezTo>
                    <a:pt x="1630" y="3434"/>
                    <a:pt x="1655" y="3409"/>
                    <a:pt x="1680" y="3384"/>
                  </a:cubicBezTo>
                  <a:cubicBezTo>
                    <a:pt x="1705" y="3359"/>
                    <a:pt x="1730" y="3334"/>
                    <a:pt x="1755" y="3309"/>
                  </a:cubicBezTo>
                  <a:cubicBezTo>
                    <a:pt x="1780" y="3259"/>
                    <a:pt x="1805" y="3209"/>
                    <a:pt x="1830" y="3184"/>
                  </a:cubicBezTo>
                  <a:cubicBezTo>
                    <a:pt x="1830" y="3159"/>
                    <a:pt x="1830" y="3159"/>
                    <a:pt x="1830" y="3159"/>
                  </a:cubicBezTo>
                  <a:cubicBezTo>
                    <a:pt x="1830" y="3159"/>
                    <a:pt x="1830" y="3159"/>
                    <a:pt x="1830" y="3159"/>
                  </a:cubicBezTo>
                  <a:cubicBezTo>
                    <a:pt x="1830" y="3133"/>
                    <a:pt x="1855" y="3083"/>
                    <a:pt x="1855" y="3058"/>
                  </a:cubicBezTo>
                  <a:cubicBezTo>
                    <a:pt x="1881" y="3033"/>
                    <a:pt x="1881" y="2983"/>
                    <a:pt x="1906" y="2958"/>
                  </a:cubicBezTo>
                  <a:cubicBezTo>
                    <a:pt x="1906" y="2933"/>
                    <a:pt x="1931" y="2883"/>
                    <a:pt x="1931" y="2858"/>
                  </a:cubicBezTo>
                  <a:cubicBezTo>
                    <a:pt x="1931" y="2833"/>
                    <a:pt x="1931" y="2833"/>
                    <a:pt x="1931" y="2808"/>
                  </a:cubicBezTo>
                  <a:cubicBezTo>
                    <a:pt x="1931" y="2808"/>
                    <a:pt x="1931" y="2808"/>
                    <a:pt x="1931" y="2808"/>
                  </a:cubicBezTo>
                  <a:cubicBezTo>
                    <a:pt x="1931" y="2783"/>
                    <a:pt x="1956" y="2783"/>
                    <a:pt x="1956" y="2758"/>
                  </a:cubicBezTo>
                  <a:cubicBezTo>
                    <a:pt x="1956" y="2732"/>
                    <a:pt x="1956" y="2707"/>
                    <a:pt x="1956" y="2657"/>
                  </a:cubicBezTo>
                  <a:cubicBezTo>
                    <a:pt x="1956" y="2632"/>
                    <a:pt x="1956" y="2607"/>
                    <a:pt x="1981" y="2557"/>
                  </a:cubicBezTo>
                  <a:cubicBezTo>
                    <a:pt x="1981" y="2532"/>
                    <a:pt x="1981" y="2507"/>
                    <a:pt x="1981" y="2482"/>
                  </a:cubicBezTo>
                  <a:cubicBezTo>
                    <a:pt x="1981" y="2432"/>
                    <a:pt x="1981" y="2407"/>
                    <a:pt x="1981" y="2382"/>
                  </a:cubicBezTo>
                  <a:lnTo>
                    <a:pt x="1981" y="2382"/>
                  </a:lnTo>
                  <a:cubicBezTo>
                    <a:pt x="1981" y="2331"/>
                    <a:pt x="1981" y="2306"/>
                    <a:pt x="1981" y="2281"/>
                  </a:cubicBezTo>
                  <a:close/>
                </a:path>
              </a:pathLst>
            </a:custGeom>
            <a:solidFill>
              <a:srgbClr val="B8CE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2"/>
            <p:cNvSpPr/>
            <p:nvPr/>
          </p:nvSpPr>
          <p:spPr>
            <a:xfrm>
              <a:off x="5855075" y="2600123"/>
              <a:ext cx="162132" cy="628017"/>
            </a:xfrm>
            <a:custGeom>
              <a:rect b="b" l="l" r="r" t="t"/>
              <a:pathLst>
                <a:path extrusionOk="0" h="15339" w="3960">
                  <a:moveTo>
                    <a:pt x="3133" y="1303"/>
                  </a:moveTo>
                  <a:lnTo>
                    <a:pt x="3108" y="11203"/>
                  </a:lnTo>
                  <a:cubicBezTo>
                    <a:pt x="3634" y="11905"/>
                    <a:pt x="3960" y="12807"/>
                    <a:pt x="3960" y="13584"/>
                  </a:cubicBezTo>
                  <a:cubicBezTo>
                    <a:pt x="3960" y="14837"/>
                    <a:pt x="3083" y="15339"/>
                    <a:pt x="1980" y="14712"/>
                  </a:cubicBezTo>
                  <a:cubicBezTo>
                    <a:pt x="877" y="14085"/>
                    <a:pt x="0" y="12532"/>
                    <a:pt x="0" y="11278"/>
                  </a:cubicBezTo>
                  <a:cubicBezTo>
                    <a:pt x="0" y="10501"/>
                    <a:pt x="351" y="3409"/>
                    <a:pt x="877" y="3283"/>
                  </a:cubicBezTo>
                  <a:lnTo>
                    <a:pt x="877" y="0"/>
                  </a:lnTo>
                  <a:close/>
                </a:path>
              </a:pathLst>
            </a:custGeom>
            <a:solidFill>
              <a:srgbClr val="D9EBF3"/>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2"/>
            <p:cNvSpPr/>
            <p:nvPr/>
          </p:nvSpPr>
          <p:spPr>
            <a:xfrm>
              <a:off x="5982282" y="2626777"/>
              <a:ext cx="46224" cy="432066"/>
            </a:xfrm>
            <a:custGeom>
              <a:rect b="b" l="l" r="r" t="t"/>
              <a:pathLst>
                <a:path extrusionOk="0" h="10553" w="1129">
                  <a:moveTo>
                    <a:pt x="26" y="652"/>
                  </a:moveTo>
                  <a:lnTo>
                    <a:pt x="1129" y="1"/>
                  </a:lnTo>
                  <a:lnTo>
                    <a:pt x="1129" y="9901"/>
                  </a:lnTo>
                  <a:lnTo>
                    <a:pt x="1" y="10552"/>
                  </a:lnTo>
                  <a:close/>
                </a:path>
              </a:pathLst>
            </a:custGeom>
            <a:solidFill>
              <a:srgbClr val="C4DFEC"/>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2"/>
            <p:cNvSpPr/>
            <p:nvPr/>
          </p:nvSpPr>
          <p:spPr>
            <a:xfrm>
              <a:off x="5890982" y="2573429"/>
              <a:ext cx="137526" cy="80084"/>
            </a:xfrm>
            <a:custGeom>
              <a:rect b="b" l="l" r="r" t="t"/>
              <a:pathLst>
                <a:path extrusionOk="0" h="1956" w="3359">
                  <a:moveTo>
                    <a:pt x="0" y="652"/>
                  </a:moveTo>
                  <a:lnTo>
                    <a:pt x="1128" y="1"/>
                  </a:lnTo>
                  <a:lnTo>
                    <a:pt x="3359" y="1304"/>
                  </a:lnTo>
                  <a:lnTo>
                    <a:pt x="2256" y="1955"/>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2"/>
            <p:cNvSpPr/>
            <p:nvPr/>
          </p:nvSpPr>
          <p:spPr>
            <a:xfrm>
              <a:off x="5827358" y="3106005"/>
              <a:ext cx="140597" cy="206268"/>
            </a:xfrm>
            <a:custGeom>
              <a:rect b="b" l="l" r="r" t="t"/>
              <a:pathLst>
                <a:path extrusionOk="0" h="5038" w="3434">
                  <a:moveTo>
                    <a:pt x="1705" y="552"/>
                  </a:moveTo>
                  <a:cubicBezTo>
                    <a:pt x="2657" y="1103"/>
                    <a:pt x="3434" y="2406"/>
                    <a:pt x="3409" y="3509"/>
                  </a:cubicBezTo>
                  <a:cubicBezTo>
                    <a:pt x="3409" y="4587"/>
                    <a:pt x="2657" y="5038"/>
                    <a:pt x="1705" y="4486"/>
                  </a:cubicBezTo>
                  <a:cubicBezTo>
                    <a:pt x="752" y="3935"/>
                    <a:pt x="0" y="2607"/>
                    <a:pt x="0" y="1529"/>
                  </a:cubicBezTo>
                  <a:cubicBezTo>
                    <a:pt x="0" y="426"/>
                    <a:pt x="777" y="0"/>
                    <a:pt x="1705" y="552"/>
                  </a:cubicBezTo>
                  <a:close/>
                </a:path>
              </a:pathLst>
            </a:custGeom>
            <a:solidFill>
              <a:srgbClr val="025B7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2"/>
            <p:cNvSpPr/>
            <p:nvPr/>
          </p:nvSpPr>
          <p:spPr>
            <a:xfrm>
              <a:off x="5847870" y="3092658"/>
              <a:ext cx="165244" cy="202174"/>
            </a:xfrm>
            <a:custGeom>
              <a:rect b="b" l="l" r="r" t="t"/>
              <a:pathLst>
                <a:path extrusionOk="0" h="4938" w="4036">
                  <a:moveTo>
                    <a:pt x="4036" y="3108"/>
                  </a:moveTo>
                  <a:cubicBezTo>
                    <a:pt x="4036" y="3083"/>
                    <a:pt x="4036" y="3058"/>
                    <a:pt x="4036" y="3008"/>
                  </a:cubicBezTo>
                  <a:cubicBezTo>
                    <a:pt x="4036" y="2983"/>
                    <a:pt x="4036" y="2958"/>
                    <a:pt x="4036" y="2933"/>
                  </a:cubicBezTo>
                  <a:cubicBezTo>
                    <a:pt x="4011" y="2908"/>
                    <a:pt x="4011" y="2883"/>
                    <a:pt x="4011" y="2857"/>
                  </a:cubicBezTo>
                  <a:cubicBezTo>
                    <a:pt x="4011" y="2832"/>
                    <a:pt x="4011" y="2807"/>
                    <a:pt x="4011" y="2757"/>
                  </a:cubicBezTo>
                  <a:cubicBezTo>
                    <a:pt x="4011" y="2757"/>
                    <a:pt x="4011" y="2757"/>
                    <a:pt x="4011" y="2757"/>
                  </a:cubicBezTo>
                  <a:cubicBezTo>
                    <a:pt x="4011" y="2757"/>
                    <a:pt x="4011" y="2757"/>
                    <a:pt x="4011" y="2757"/>
                  </a:cubicBezTo>
                  <a:cubicBezTo>
                    <a:pt x="3986" y="2732"/>
                    <a:pt x="3986" y="2707"/>
                    <a:pt x="3986" y="2682"/>
                  </a:cubicBezTo>
                  <a:cubicBezTo>
                    <a:pt x="3986" y="2657"/>
                    <a:pt x="3986" y="2632"/>
                    <a:pt x="3961" y="2582"/>
                  </a:cubicBezTo>
                  <a:cubicBezTo>
                    <a:pt x="3961" y="2557"/>
                    <a:pt x="3961" y="2532"/>
                    <a:pt x="3961" y="2507"/>
                  </a:cubicBezTo>
                  <a:cubicBezTo>
                    <a:pt x="3935" y="2482"/>
                    <a:pt x="3935" y="2431"/>
                    <a:pt x="3935" y="2406"/>
                  </a:cubicBezTo>
                  <a:cubicBezTo>
                    <a:pt x="3910" y="2381"/>
                    <a:pt x="3910" y="2356"/>
                    <a:pt x="3910" y="2331"/>
                  </a:cubicBezTo>
                  <a:cubicBezTo>
                    <a:pt x="3910" y="2331"/>
                    <a:pt x="3910" y="2331"/>
                    <a:pt x="3910" y="2331"/>
                  </a:cubicBezTo>
                  <a:cubicBezTo>
                    <a:pt x="3910" y="2331"/>
                    <a:pt x="3910" y="2331"/>
                    <a:pt x="3910" y="2331"/>
                  </a:cubicBezTo>
                  <a:cubicBezTo>
                    <a:pt x="3885" y="2281"/>
                    <a:pt x="3885" y="2256"/>
                    <a:pt x="3860" y="2231"/>
                  </a:cubicBezTo>
                  <a:cubicBezTo>
                    <a:pt x="3860" y="2206"/>
                    <a:pt x="3860" y="2181"/>
                    <a:pt x="3835" y="2156"/>
                  </a:cubicBezTo>
                  <a:cubicBezTo>
                    <a:pt x="3835" y="2106"/>
                    <a:pt x="3810" y="2081"/>
                    <a:pt x="3810" y="2055"/>
                  </a:cubicBezTo>
                  <a:cubicBezTo>
                    <a:pt x="3810" y="2030"/>
                    <a:pt x="3785" y="2005"/>
                    <a:pt x="3785" y="1980"/>
                  </a:cubicBezTo>
                  <a:cubicBezTo>
                    <a:pt x="3760" y="1955"/>
                    <a:pt x="3760" y="1930"/>
                    <a:pt x="3760" y="1905"/>
                  </a:cubicBezTo>
                  <a:cubicBezTo>
                    <a:pt x="3735" y="1905"/>
                    <a:pt x="3735" y="1905"/>
                    <a:pt x="3735" y="1905"/>
                  </a:cubicBezTo>
                  <a:cubicBezTo>
                    <a:pt x="3735" y="1905"/>
                    <a:pt x="3735" y="1905"/>
                    <a:pt x="3735" y="1905"/>
                  </a:cubicBezTo>
                  <a:cubicBezTo>
                    <a:pt x="3735" y="1855"/>
                    <a:pt x="3710" y="1830"/>
                    <a:pt x="3710" y="1805"/>
                  </a:cubicBezTo>
                  <a:cubicBezTo>
                    <a:pt x="3685" y="1780"/>
                    <a:pt x="3685" y="1755"/>
                    <a:pt x="3660" y="1730"/>
                  </a:cubicBezTo>
                  <a:cubicBezTo>
                    <a:pt x="3635" y="1680"/>
                    <a:pt x="3635" y="1654"/>
                    <a:pt x="3610" y="1629"/>
                  </a:cubicBezTo>
                  <a:cubicBezTo>
                    <a:pt x="3585" y="1579"/>
                    <a:pt x="3560" y="1554"/>
                    <a:pt x="3534" y="1504"/>
                  </a:cubicBezTo>
                  <a:cubicBezTo>
                    <a:pt x="3534" y="1504"/>
                    <a:pt x="3534" y="1504"/>
                    <a:pt x="3534" y="1479"/>
                  </a:cubicBezTo>
                  <a:cubicBezTo>
                    <a:pt x="3534" y="1479"/>
                    <a:pt x="3534" y="1479"/>
                    <a:pt x="3509" y="1479"/>
                  </a:cubicBezTo>
                  <a:cubicBezTo>
                    <a:pt x="3484" y="1404"/>
                    <a:pt x="3434" y="1329"/>
                    <a:pt x="3384" y="1253"/>
                  </a:cubicBezTo>
                  <a:cubicBezTo>
                    <a:pt x="3359" y="1203"/>
                    <a:pt x="3334" y="1153"/>
                    <a:pt x="3284" y="1103"/>
                  </a:cubicBezTo>
                  <a:cubicBezTo>
                    <a:pt x="3259" y="1078"/>
                    <a:pt x="3234" y="1053"/>
                    <a:pt x="3209" y="1003"/>
                  </a:cubicBezTo>
                  <a:cubicBezTo>
                    <a:pt x="3184" y="978"/>
                    <a:pt x="3159" y="953"/>
                    <a:pt x="3133" y="928"/>
                  </a:cubicBezTo>
                  <a:cubicBezTo>
                    <a:pt x="3133" y="903"/>
                    <a:pt x="3108" y="878"/>
                    <a:pt x="3083" y="852"/>
                  </a:cubicBezTo>
                  <a:cubicBezTo>
                    <a:pt x="3058" y="827"/>
                    <a:pt x="3033" y="802"/>
                    <a:pt x="3008" y="777"/>
                  </a:cubicBezTo>
                  <a:cubicBezTo>
                    <a:pt x="3008" y="777"/>
                    <a:pt x="3008" y="777"/>
                    <a:pt x="3008" y="777"/>
                  </a:cubicBezTo>
                  <a:cubicBezTo>
                    <a:pt x="3008" y="752"/>
                    <a:pt x="2983" y="752"/>
                    <a:pt x="2983" y="752"/>
                  </a:cubicBezTo>
                  <a:cubicBezTo>
                    <a:pt x="2983" y="752"/>
                    <a:pt x="2958" y="727"/>
                    <a:pt x="2933" y="702"/>
                  </a:cubicBezTo>
                  <a:cubicBezTo>
                    <a:pt x="2908" y="677"/>
                    <a:pt x="2883" y="652"/>
                    <a:pt x="2858" y="627"/>
                  </a:cubicBezTo>
                  <a:cubicBezTo>
                    <a:pt x="2833" y="602"/>
                    <a:pt x="2808" y="577"/>
                    <a:pt x="2783" y="552"/>
                  </a:cubicBezTo>
                  <a:cubicBezTo>
                    <a:pt x="2758" y="552"/>
                    <a:pt x="2732" y="527"/>
                    <a:pt x="2707" y="502"/>
                  </a:cubicBezTo>
                  <a:cubicBezTo>
                    <a:pt x="2707" y="476"/>
                    <a:pt x="2682" y="476"/>
                    <a:pt x="2682" y="476"/>
                  </a:cubicBezTo>
                  <a:cubicBezTo>
                    <a:pt x="2682" y="451"/>
                    <a:pt x="2682" y="451"/>
                    <a:pt x="2682" y="451"/>
                  </a:cubicBezTo>
                  <a:cubicBezTo>
                    <a:pt x="2657" y="451"/>
                    <a:pt x="2657" y="451"/>
                    <a:pt x="2632" y="426"/>
                  </a:cubicBezTo>
                  <a:cubicBezTo>
                    <a:pt x="2607" y="426"/>
                    <a:pt x="2582" y="401"/>
                    <a:pt x="2557" y="376"/>
                  </a:cubicBezTo>
                  <a:cubicBezTo>
                    <a:pt x="2532" y="351"/>
                    <a:pt x="2507" y="351"/>
                    <a:pt x="2482" y="326"/>
                  </a:cubicBezTo>
                  <a:cubicBezTo>
                    <a:pt x="2457" y="301"/>
                    <a:pt x="2432" y="301"/>
                    <a:pt x="2407" y="276"/>
                  </a:cubicBezTo>
                  <a:cubicBezTo>
                    <a:pt x="2407" y="251"/>
                    <a:pt x="2382" y="251"/>
                    <a:pt x="2357" y="226"/>
                  </a:cubicBezTo>
                  <a:cubicBezTo>
                    <a:pt x="2331" y="226"/>
                    <a:pt x="2331" y="226"/>
                    <a:pt x="2331" y="226"/>
                  </a:cubicBezTo>
                  <a:cubicBezTo>
                    <a:pt x="2306" y="201"/>
                    <a:pt x="2281" y="201"/>
                    <a:pt x="2281" y="201"/>
                  </a:cubicBezTo>
                  <a:cubicBezTo>
                    <a:pt x="2256" y="176"/>
                    <a:pt x="2231" y="176"/>
                    <a:pt x="2206" y="151"/>
                  </a:cubicBezTo>
                  <a:cubicBezTo>
                    <a:pt x="2181" y="151"/>
                    <a:pt x="2156" y="126"/>
                    <a:pt x="2131" y="126"/>
                  </a:cubicBezTo>
                  <a:cubicBezTo>
                    <a:pt x="2106" y="126"/>
                    <a:pt x="2081" y="101"/>
                    <a:pt x="2056" y="101"/>
                  </a:cubicBezTo>
                  <a:cubicBezTo>
                    <a:pt x="2056" y="75"/>
                    <a:pt x="2031" y="75"/>
                    <a:pt x="2006" y="75"/>
                  </a:cubicBezTo>
                  <a:cubicBezTo>
                    <a:pt x="2006" y="75"/>
                    <a:pt x="1981" y="75"/>
                    <a:pt x="1981" y="75"/>
                  </a:cubicBezTo>
                  <a:cubicBezTo>
                    <a:pt x="1981" y="75"/>
                    <a:pt x="1981" y="50"/>
                    <a:pt x="1981" y="50"/>
                  </a:cubicBezTo>
                  <a:cubicBezTo>
                    <a:pt x="1956" y="50"/>
                    <a:pt x="1956" y="50"/>
                    <a:pt x="1930" y="50"/>
                  </a:cubicBezTo>
                  <a:cubicBezTo>
                    <a:pt x="1905" y="50"/>
                    <a:pt x="1880" y="25"/>
                    <a:pt x="1855" y="25"/>
                  </a:cubicBezTo>
                  <a:cubicBezTo>
                    <a:pt x="1830" y="25"/>
                    <a:pt x="1805" y="25"/>
                    <a:pt x="1780" y="0"/>
                  </a:cubicBezTo>
                  <a:cubicBezTo>
                    <a:pt x="1755" y="0"/>
                    <a:pt x="1730" y="0"/>
                    <a:pt x="1705" y="0"/>
                  </a:cubicBezTo>
                  <a:cubicBezTo>
                    <a:pt x="1705" y="0"/>
                    <a:pt x="1680" y="0"/>
                    <a:pt x="1655" y="0"/>
                  </a:cubicBezTo>
                  <a:cubicBezTo>
                    <a:pt x="1655" y="0"/>
                    <a:pt x="1655" y="0"/>
                    <a:pt x="1655" y="0"/>
                  </a:cubicBezTo>
                  <a:cubicBezTo>
                    <a:pt x="1655" y="0"/>
                    <a:pt x="1655" y="0"/>
                    <a:pt x="1630" y="0"/>
                  </a:cubicBezTo>
                  <a:cubicBezTo>
                    <a:pt x="1605" y="0"/>
                    <a:pt x="1580" y="0"/>
                    <a:pt x="1555" y="0"/>
                  </a:cubicBezTo>
                  <a:cubicBezTo>
                    <a:pt x="1529" y="0"/>
                    <a:pt x="1504" y="0"/>
                    <a:pt x="1479" y="0"/>
                  </a:cubicBezTo>
                  <a:cubicBezTo>
                    <a:pt x="1429" y="0"/>
                    <a:pt x="1404" y="0"/>
                    <a:pt x="1379" y="0"/>
                  </a:cubicBezTo>
                  <a:cubicBezTo>
                    <a:pt x="1379" y="0"/>
                    <a:pt x="1379" y="0"/>
                    <a:pt x="1379" y="0"/>
                  </a:cubicBezTo>
                  <a:lnTo>
                    <a:pt x="1354" y="0"/>
                  </a:lnTo>
                  <a:cubicBezTo>
                    <a:pt x="1329" y="25"/>
                    <a:pt x="1279" y="25"/>
                    <a:pt x="1254" y="50"/>
                  </a:cubicBezTo>
                  <a:cubicBezTo>
                    <a:pt x="1204" y="50"/>
                    <a:pt x="1154" y="75"/>
                    <a:pt x="1103" y="101"/>
                  </a:cubicBezTo>
                  <a:lnTo>
                    <a:pt x="1" y="752"/>
                  </a:lnTo>
                  <a:cubicBezTo>
                    <a:pt x="76" y="702"/>
                    <a:pt x="151" y="677"/>
                    <a:pt x="251" y="652"/>
                  </a:cubicBezTo>
                  <a:cubicBezTo>
                    <a:pt x="251" y="652"/>
                    <a:pt x="251" y="652"/>
                    <a:pt x="251" y="652"/>
                  </a:cubicBezTo>
                  <a:cubicBezTo>
                    <a:pt x="352" y="627"/>
                    <a:pt x="427" y="627"/>
                    <a:pt x="527" y="652"/>
                  </a:cubicBezTo>
                  <a:cubicBezTo>
                    <a:pt x="552" y="652"/>
                    <a:pt x="552" y="652"/>
                    <a:pt x="552" y="652"/>
                  </a:cubicBezTo>
                  <a:cubicBezTo>
                    <a:pt x="652" y="652"/>
                    <a:pt x="753" y="677"/>
                    <a:pt x="853" y="702"/>
                  </a:cubicBezTo>
                  <a:cubicBezTo>
                    <a:pt x="853" y="702"/>
                    <a:pt x="878" y="702"/>
                    <a:pt x="878" y="702"/>
                  </a:cubicBezTo>
                  <a:cubicBezTo>
                    <a:pt x="978" y="752"/>
                    <a:pt x="1103" y="802"/>
                    <a:pt x="1204" y="878"/>
                  </a:cubicBezTo>
                  <a:cubicBezTo>
                    <a:pt x="1329" y="928"/>
                    <a:pt x="1454" y="1028"/>
                    <a:pt x="1555" y="1103"/>
                  </a:cubicBezTo>
                  <a:cubicBezTo>
                    <a:pt x="1555" y="1103"/>
                    <a:pt x="1555" y="1103"/>
                    <a:pt x="1555" y="1103"/>
                  </a:cubicBezTo>
                  <a:cubicBezTo>
                    <a:pt x="1680" y="1203"/>
                    <a:pt x="1780" y="1304"/>
                    <a:pt x="1880" y="1404"/>
                  </a:cubicBezTo>
                  <a:cubicBezTo>
                    <a:pt x="1880" y="1404"/>
                    <a:pt x="1880" y="1404"/>
                    <a:pt x="1880" y="1404"/>
                  </a:cubicBezTo>
                  <a:cubicBezTo>
                    <a:pt x="2081" y="1629"/>
                    <a:pt x="2256" y="1880"/>
                    <a:pt x="2407" y="2131"/>
                  </a:cubicBezTo>
                  <a:cubicBezTo>
                    <a:pt x="2432" y="2156"/>
                    <a:pt x="2432" y="2156"/>
                    <a:pt x="2432" y="2156"/>
                  </a:cubicBezTo>
                  <a:cubicBezTo>
                    <a:pt x="2507" y="2281"/>
                    <a:pt x="2582" y="2431"/>
                    <a:pt x="2632" y="2557"/>
                  </a:cubicBezTo>
                  <a:cubicBezTo>
                    <a:pt x="2632" y="2557"/>
                    <a:pt x="2632" y="2557"/>
                    <a:pt x="2632" y="2557"/>
                  </a:cubicBezTo>
                  <a:cubicBezTo>
                    <a:pt x="2682" y="2707"/>
                    <a:pt x="2732" y="2832"/>
                    <a:pt x="2783" y="2983"/>
                  </a:cubicBezTo>
                  <a:cubicBezTo>
                    <a:pt x="2783" y="2983"/>
                    <a:pt x="2783" y="2983"/>
                    <a:pt x="2783" y="2983"/>
                  </a:cubicBezTo>
                  <a:cubicBezTo>
                    <a:pt x="2833" y="3133"/>
                    <a:pt x="2858" y="3258"/>
                    <a:pt x="2883" y="3409"/>
                  </a:cubicBezTo>
                  <a:cubicBezTo>
                    <a:pt x="2883" y="3409"/>
                    <a:pt x="2883" y="3409"/>
                    <a:pt x="2883" y="3409"/>
                  </a:cubicBezTo>
                  <a:cubicBezTo>
                    <a:pt x="2908" y="3559"/>
                    <a:pt x="2908" y="3685"/>
                    <a:pt x="2908" y="3835"/>
                  </a:cubicBezTo>
                  <a:cubicBezTo>
                    <a:pt x="2908" y="3960"/>
                    <a:pt x="2908" y="4086"/>
                    <a:pt x="2883" y="4186"/>
                  </a:cubicBezTo>
                  <a:cubicBezTo>
                    <a:pt x="2883" y="4211"/>
                    <a:pt x="2883" y="4211"/>
                    <a:pt x="2883" y="4211"/>
                  </a:cubicBezTo>
                  <a:cubicBezTo>
                    <a:pt x="2858" y="4311"/>
                    <a:pt x="2833" y="4411"/>
                    <a:pt x="2783" y="4512"/>
                  </a:cubicBezTo>
                  <a:lnTo>
                    <a:pt x="2783" y="4512"/>
                  </a:lnTo>
                  <a:cubicBezTo>
                    <a:pt x="2758" y="4587"/>
                    <a:pt x="2707" y="4662"/>
                    <a:pt x="2657" y="4712"/>
                  </a:cubicBezTo>
                  <a:cubicBezTo>
                    <a:pt x="2632" y="4737"/>
                    <a:pt x="2632" y="4762"/>
                    <a:pt x="2607" y="4762"/>
                  </a:cubicBezTo>
                  <a:cubicBezTo>
                    <a:pt x="2557" y="4837"/>
                    <a:pt x="2482" y="4888"/>
                    <a:pt x="2432" y="4938"/>
                  </a:cubicBezTo>
                  <a:lnTo>
                    <a:pt x="3534" y="4286"/>
                  </a:lnTo>
                  <a:cubicBezTo>
                    <a:pt x="3610" y="4236"/>
                    <a:pt x="3660" y="4186"/>
                    <a:pt x="3735" y="4111"/>
                  </a:cubicBezTo>
                  <a:cubicBezTo>
                    <a:pt x="3735" y="4111"/>
                    <a:pt x="3760" y="4086"/>
                    <a:pt x="3760" y="4060"/>
                  </a:cubicBezTo>
                  <a:cubicBezTo>
                    <a:pt x="3785" y="4035"/>
                    <a:pt x="3810" y="4010"/>
                    <a:pt x="3835" y="3985"/>
                  </a:cubicBezTo>
                  <a:cubicBezTo>
                    <a:pt x="3860" y="3960"/>
                    <a:pt x="3885" y="3910"/>
                    <a:pt x="3910" y="3860"/>
                  </a:cubicBezTo>
                  <a:cubicBezTo>
                    <a:pt x="3910" y="3860"/>
                    <a:pt x="3910" y="3860"/>
                    <a:pt x="3910" y="3860"/>
                  </a:cubicBezTo>
                  <a:cubicBezTo>
                    <a:pt x="3910" y="3860"/>
                    <a:pt x="3910" y="3860"/>
                    <a:pt x="3910" y="3860"/>
                  </a:cubicBezTo>
                  <a:cubicBezTo>
                    <a:pt x="3910" y="3835"/>
                    <a:pt x="3935" y="3810"/>
                    <a:pt x="3935" y="3785"/>
                  </a:cubicBezTo>
                  <a:cubicBezTo>
                    <a:pt x="3961" y="3735"/>
                    <a:pt x="3961" y="3710"/>
                    <a:pt x="3961" y="3685"/>
                  </a:cubicBezTo>
                  <a:cubicBezTo>
                    <a:pt x="3986" y="3659"/>
                    <a:pt x="3986" y="3634"/>
                    <a:pt x="3986" y="3584"/>
                  </a:cubicBezTo>
                  <a:cubicBezTo>
                    <a:pt x="3986" y="3584"/>
                    <a:pt x="3986" y="3559"/>
                    <a:pt x="4011" y="3559"/>
                  </a:cubicBezTo>
                  <a:cubicBezTo>
                    <a:pt x="4011" y="3559"/>
                    <a:pt x="4011" y="3559"/>
                    <a:pt x="4011" y="3559"/>
                  </a:cubicBezTo>
                  <a:cubicBezTo>
                    <a:pt x="4011" y="3534"/>
                    <a:pt x="4011" y="3534"/>
                    <a:pt x="4011" y="3509"/>
                  </a:cubicBezTo>
                  <a:cubicBezTo>
                    <a:pt x="4011" y="3484"/>
                    <a:pt x="4011" y="3459"/>
                    <a:pt x="4011" y="3434"/>
                  </a:cubicBezTo>
                  <a:cubicBezTo>
                    <a:pt x="4036" y="3409"/>
                    <a:pt x="4036" y="3384"/>
                    <a:pt x="4036" y="3359"/>
                  </a:cubicBezTo>
                  <a:cubicBezTo>
                    <a:pt x="4036" y="3309"/>
                    <a:pt x="4036" y="3284"/>
                    <a:pt x="4036" y="3258"/>
                  </a:cubicBezTo>
                  <a:cubicBezTo>
                    <a:pt x="4036" y="3233"/>
                    <a:pt x="4036" y="3208"/>
                    <a:pt x="4036" y="3183"/>
                  </a:cubicBezTo>
                  <a:lnTo>
                    <a:pt x="4036" y="3183"/>
                  </a:lnTo>
                  <a:cubicBezTo>
                    <a:pt x="4036" y="3158"/>
                    <a:pt x="4036" y="3133"/>
                    <a:pt x="4036" y="3108"/>
                  </a:cubicBezTo>
                  <a:close/>
                </a:path>
              </a:pathLst>
            </a:custGeom>
            <a:solidFill>
              <a:srgbClr val="015064"/>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2"/>
            <p:cNvSpPr/>
            <p:nvPr/>
          </p:nvSpPr>
          <p:spPr>
            <a:xfrm>
              <a:off x="5783222" y="3017734"/>
              <a:ext cx="52365" cy="29806"/>
            </a:xfrm>
            <a:custGeom>
              <a:rect b="b" l="l" r="r" t="t"/>
              <a:pathLst>
                <a:path extrusionOk="0" h="728" w="1279">
                  <a:moveTo>
                    <a:pt x="1" y="728"/>
                  </a:moveTo>
                  <a:lnTo>
                    <a:pt x="1128" y="76"/>
                  </a:lnTo>
                  <a:cubicBezTo>
                    <a:pt x="1179" y="51"/>
                    <a:pt x="1229" y="26"/>
                    <a:pt x="1279" y="1"/>
                  </a:cubicBezTo>
                  <a:lnTo>
                    <a:pt x="176" y="652"/>
                  </a:lnTo>
                  <a:cubicBezTo>
                    <a:pt x="101" y="677"/>
                    <a:pt x="51" y="702"/>
                    <a:pt x="1" y="728"/>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2"/>
            <p:cNvSpPr/>
            <p:nvPr/>
          </p:nvSpPr>
          <p:spPr>
            <a:xfrm>
              <a:off x="5790428" y="3016710"/>
              <a:ext cx="50318" cy="27759"/>
            </a:xfrm>
            <a:custGeom>
              <a:rect b="b" l="l" r="r" t="t"/>
              <a:pathLst>
                <a:path extrusionOk="0" h="678" w="1229">
                  <a:moveTo>
                    <a:pt x="0" y="677"/>
                  </a:moveTo>
                  <a:lnTo>
                    <a:pt x="1103" y="26"/>
                  </a:lnTo>
                  <a:cubicBezTo>
                    <a:pt x="1153" y="1"/>
                    <a:pt x="1178" y="1"/>
                    <a:pt x="1228" y="1"/>
                  </a:cubicBezTo>
                  <a:lnTo>
                    <a:pt x="100" y="627"/>
                  </a:lnTo>
                  <a:cubicBezTo>
                    <a:pt x="75" y="652"/>
                    <a:pt x="25" y="652"/>
                    <a:pt x="0" y="677"/>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2"/>
            <p:cNvSpPr/>
            <p:nvPr/>
          </p:nvSpPr>
          <p:spPr>
            <a:xfrm>
              <a:off x="5886887" y="3069034"/>
              <a:ext cx="81066" cy="175520"/>
            </a:xfrm>
            <a:custGeom>
              <a:rect b="b" l="l" r="r" t="t"/>
              <a:pathLst>
                <a:path extrusionOk="0" h="4287" w="1980">
                  <a:moveTo>
                    <a:pt x="1980" y="2282"/>
                  </a:moveTo>
                  <a:cubicBezTo>
                    <a:pt x="1980" y="2257"/>
                    <a:pt x="1955" y="2231"/>
                    <a:pt x="1955" y="2181"/>
                  </a:cubicBezTo>
                  <a:cubicBezTo>
                    <a:pt x="1955" y="2156"/>
                    <a:pt x="1955" y="2131"/>
                    <a:pt x="1955" y="2106"/>
                  </a:cubicBezTo>
                  <a:cubicBezTo>
                    <a:pt x="1955" y="2081"/>
                    <a:pt x="1955" y="2081"/>
                    <a:pt x="1955" y="2081"/>
                  </a:cubicBezTo>
                  <a:cubicBezTo>
                    <a:pt x="1955" y="2081"/>
                    <a:pt x="1955" y="2081"/>
                    <a:pt x="1955" y="2081"/>
                  </a:cubicBezTo>
                  <a:cubicBezTo>
                    <a:pt x="1955" y="2056"/>
                    <a:pt x="1955" y="2031"/>
                    <a:pt x="1955" y="2006"/>
                  </a:cubicBezTo>
                  <a:cubicBezTo>
                    <a:pt x="1930" y="1956"/>
                    <a:pt x="1930" y="1931"/>
                    <a:pt x="1930" y="1906"/>
                  </a:cubicBezTo>
                  <a:cubicBezTo>
                    <a:pt x="1930" y="1856"/>
                    <a:pt x="1930" y="1830"/>
                    <a:pt x="1905" y="1805"/>
                  </a:cubicBezTo>
                  <a:cubicBezTo>
                    <a:pt x="1905" y="1805"/>
                    <a:pt x="1905" y="1780"/>
                    <a:pt x="1905" y="1780"/>
                  </a:cubicBezTo>
                  <a:lnTo>
                    <a:pt x="1905" y="1780"/>
                  </a:lnTo>
                  <a:cubicBezTo>
                    <a:pt x="1905" y="1755"/>
                    <a:pt x="1905" y="1730"/>
                    <a:pt x="1905" y="1705"/>
                  </a:cubicBezTo>
                  <a:cubicBezTo>
                    <a:pt x="1880" y="1655"/>
                    <a:pt x="1880" y="1630"/>
                    <a:pt x="1880" y="1605"/>
                  </a:cubicBezTo>
                  <a:cubicBezTo>
                    <a:pt x="1855" y="1555"/>
                    <a:pt x="1855" y="1530"/>
                    <a:pt x="1855" y="1480"/>
                  </a:cubicBezTo>
                  <a:lnTo>
                    <a:pt x="1830" y="1480"/>
                  </a:lnTo>
                  <a:lnTo>
                    <a:pt x="1830" y="1480"/>
                  </a:lnTo>
                  <a:cubicBezTo>
                    <a:pt x="1830" y="1429"/>
                    <a:pt x="1830" y="1404"/>
                    <a:pt x="1805" y="1379"/>
                  </a:cubicBezTo>
                  <a:cubicBezTo>
                    <a:pt x="1805" y="1354"/>
                    <a:pt x="1779" y="1304"/>
                    <a:pt x="1779" y="1279"/>
                  </a:cubicBezTo>
                  <a:cubicBezTo>
                    <a:pt x="1779" y="1254"/>
                    <a:pt x="1754" y="1204"/>
                    <a:pt x="1754" y="1179"/>
                  </a:cubicBezTo>
                  <a:cubicBezTo>
                    <a:pt x="1754" y="1179"/>
                    <a:pt x="1729" y="1179"/>
                    <a:pt x="1729" y="1179"/>
                  </a:cubicBezTo>
                  <a:cubicBezTo>
                    <a:pt x="1729" y="1179"/>
                    <a:pt x="1729" y="1154"/>
                    <a:pt x="1729" y="1154"/>
                  </a:cubicBezTo>
                  <a:cubicBezTo>
                    <a:pt x="1729" y="1129"/>
                    <a:pt x="1729" y="1104"/>
                    <a:pt x="1704" y="1079"/>
                  </a:cubicBezTo>
                  <a:cubicBezTo>
                    <a:pt x="1704" y="1053"/>
                    <a:pt x="1679" y="1028"/>
                    <a:pt x="1679" y="978"/>
                  </a:cubicBezTo>
                  <a:cubicBezTo>
                    <a:pt x="1654" y="953"/>
                    <a:pt x="1654" y="928"/>
                    <a:pt x="1629" y="903"/>
                  </a:cubicBezTo>
                  <a:cubicBezTo>
                    <a:pt x="1629" y="878"/>
                    <a:pt x="1629" y="878"/>
                    <a:pt x="1629" y="878"/>
                  </a:cubicBezTo>
                  <a:lnTo>
                    <a:pt x="1604" y="853"/>
                  </a:lnTo>
                  <a:cubicBezTo>
                    <a:pt x="1604" y="828"/>
                    <a:pt x="1604" y="828"/>
                    <a:pt x="1579" y="803"/>
                  </a:cubicBezTo>
                  <a:cubicBezTo>
                    <a:pt x="1579" y="753"/>
                    <a:pt x="1554" y="728"/>
                    <a:pt x="1529" y="703"/>
                  </a:cubicBezTo>
                  <a:cubicBezTo>
                    <a:pt x="1529" y="652"/>
                    <a:pt x="1504" y="627"/>
                    <a:pt x="1479" y="577"/>
                  </a:cubicBezTo>
                  <a:cubicBezTo>
                    <a:pt x="1479" y="577"/>
                    <a:pt x="1479" y="577"/>
                    <a:pt x="1479" y="577"/>
                  </a:cubicBezTo>
                  <a:cubicBezTo>
                    <a:pt x="1479" y="577"/>
                    <a:pt x="1479" y="552"/>
                    <a:pt x="1454" y="552"/>
                  </a:cubicBezTo>
                  <a:cubicBezTo>
                    <a:pt x="1429" y="502"/>
                    <a:pt x="1404" y="452"/>
                    <a:pt x="1378" y="402"/>
                  </a:cubicBezTo>
                  <a:cubicBezTo>
                    <a:pt x="1378" y="377"/>
                    <a:pt x="1353" y="377"/>
                    <a:pt x="1328" y="352"/>
                  </a:cubicBezTo>
                  <a:cubicBezTo>
                    <a:pt x="1303" y="302"/>
                    <a:pt x="1278" y="251"/>
                    <a:pt x="1253" y="226"/>
                  </a:cubicBezTo>
                  <a:cubicBezTo>
                    <a:pt x="1253" y="201"/>
                    <a:pt x="1228" y="176"/>
                    <a:pt x="1203" y="151"/>
                  </a:cubicBezTo>
                  <a:cubicBezTo>
                    <a:pt x="1178" y="101"/>
                    <a:pt x="1153" y="51"/>
                    <a:pt x="1128" y="1"/>
                  </a:cubicBezTo>
                  <a:lnTo>
                    <a:pt x="0" y="652"/>
                  </a:lnTo>
                  <a:cubicBezTo>
                    <a:pt x="50" y="728"/>
                    <a:pt x="100" y="803"/>
                    <a:pt x="150" y="878"/>
                  </a:cubicBezTo>
                  <a:cubicBezTo>
                    <a:pt x="175" y="903"/>
                    <a:pt x="201" y="953"/>
                    <a:pt x="226" y="1003"/>
                  </a:cubicBezTo>
                  <a:cubicBezTo>
                    <a:pt x="276" y="1053"/>
                    <a:pt x="301" y="1129"/>
                    <a:pt x="351" y="1204"/>
                  </a:cubicBezTo>
                  <a:cubicBezTo>
                    <a:pt x="351" y="1204"/>
                    <a:pt x="351" y="1229"/>
                    <a:pt x="351" y="1229"/>
                  </a:cubicBezTo>
                  <a:cubicBezTo>
                    <a:pt x="401" y="1329"/>
                    <a:pt x="451" y="1404"/>
                    <a:pt x="501" y="1505"/>
                  </a:cubicBezTo>
                  <a:lnTo>
                    <a:pt x="501" y="1530"/>
                  </a:lnTo>
                  <a:cubicBezTo>
                    <a:pt x="551" y="1605"/>
                    <a:pt x="576" y="1705"/>
                    <a:pt x="627" y="1805"/>
                  </a:cubicBezTo>
                  <a:lnTo>
                    <a:pt x="627" y="1830"/>
                  </a:lnTo>
                  <a:cubicBezTo>
                    <a:pt x="652" y="1931"/>
                    <a:pt x="702" y="2006"/>
                    <a:pt x="727" y="2106"/>
                  </a:cubicBezTo>
                  <a:cubicBezTo>
                    <a:pt x="727" y="2131"/>
                    <a:pt x="727" y="2131"/>
                    <a:pt x="727" y="2131"/>
                  </a:cubicBezTo>
                  <a:cubicBezTo>
                    <a:pt x="752" y="2231"/>
                    <a:pt x="777" y="2332"/>
                    <a:pt x="802" y="2432"/>
                  </a:cubicBezTo>
                  <a:cubicBezTo>
                    <a:pt x="802" y="2432"/>
                    <a:pt x="802" y="2432"/>
                    <a:pt x="802" y="2432"/>
                  </a:cubicBezTo>
                  <a:cubicBezTo>
                    <a:pt x="802" y="2532"/>
                    <a:pt x="827" y="2632"/>
                    <a:pt x="827" y="2733"/>
                  </a:cubicBezTo>
                  <a:cubicBezTo>
                    <a:pt x="827" y="2733"/>
                    <a:pt x="827" y="2733"/>
                    <a:pt x="827" y="2733"/>
                  </a:cubicBezTo>
                  <a:cubicBezTo>
                    <a:pt x="852" y="2833"/>
                    <a:pt x="852" y="2933"/>
                    <a:pt x="852" y="3033"/>
                  </a:cubicBezTo>
                  <a:cubicBezTo>
                    <a:pt x="852" y="3184"/>
                    <a:pt x="827" y="3309"/>
                    <a:pt x="802" y="3460"/>
                  </a:cubicBezTo>
                  <a:cubicBezTo>
                    <a:pt x="802" y="3460"/>
                    <a:pt x="802" y="3460"/>
                    <a:pt x="802" y="3460"/>
                  </a:cubicBezTo>
                  <a:cubicBezTo>
                    <a:pt x="777" y="3585"/>
                    <a:pt x="752" y="3710"/>
                    <a:pt x="702" y="3810"/>
                  </a:cubicBezTo>
                  <a:cubicBezTo>
                    <a:pt x="702" y="3810"/>
                    <a:pt x="702" y="3810"/>
                    <a:pt x="702" y="3810"/>
                  </a:cubicBezTo>
                  <a:cubicBezTo>
                    <a:pt x="652" y="3911"/>
                    <a:pt x="602" y="3986"/>
                    <a:pt x="551" y="4036"/>
                  </a:cubicBezTo>
                  <a:cubicBezTo>
                    <a:pt x="526" y="4061"/>
                    <a:pt x="501" y="4086"/>
                    <a:pt x="501" y="4111"/>
                  </a:cubicBezTo>
                  <a:cubicBezTo>
                    <a:pt x="426" y="4186"/>
                    <a:pt x="351" y="4236"/>
                    <a:pt x="276" y="4287"/>
                  </a:cubicBezTo>
                  <a:lnTo>
                    <a:pt x="1404" y="3635"/>
                  </a:lnTo>
                  <a:cubicBezTo>
                    <a:pt x="1479" y="3610"/>
                    <a:pt x="1554" y="3535"/>
                    <a:pt x="1604" y="3460"/>
                  </a:cubicBezTo>
                  <a:cubicBezTo>
                    <a:pt x="1629" y="3434"/>
                    <a:pt x="1654" y="3434"/>
                    <a:pt x="1654" y="3409"/>
                  </a:cubicBezTo>
                  <a:cubicBezTo>
                    <a:pt x="1679" y="3359"/>
                    <a:pt x="1704" y="3334"/>
                    <a:pt x="1729" y="3309"/>
                  </a:cubicBezTo>
                  <a:cubicBezTo>
                    <a:pt x="1754" y="3259"/>
                    <a:pt x="1779" y="3234"/>
                    <a:pt x="1805" y="3184"/>
                  </a:cubicBezTo>
                  <a:lnTo>
                    <a:pt x="1805" y="3159"/>
                  </a:lnTo>
                  <a:lnTo>
                    <a:pt x="1805" y="3159"/>
                  </a:lnTo>
                  <a:cubicBezTo>
                    <a:pt x="1830" y="3134"/>
                    <a:pt x="1855" y="3109"/>
                    <a:pt x="1855" y="3059"/>
                  </a:cubicBezTo>
                  <a:cubicBezTo>
                    <a:pt x="1880" y="3033"/>
                    <a:pt x="1880" y="2983"/>
                    <a:pt x="1905" y="2958"/>
                  </a:cubicBezTo>
                  <a:cubicBezTo>
                    <a:pt x="1905" y="2933"/>
                    <a:pt x="1905" y="2883"/>
                    <a:pt x="1930" y="2858"/>
                  </a:cubicBezTo>
                  <a:cubicBezTo>
                    <a:pt x="1930" y="2833"/>
                    <a:pt x="1930" y="2833"/>
                    <a:pt x="1930" y="2808"/>
                  </a:cubicBezTo>
                  <a:cubicBezTo>
                    <a:pt x="1930" y="2808"/>
                    <a:pt x="1930" y="2808"/>
                    <a:pt x="1930" y="2808"/>
                  </a:cubicBezTo>
                  <a:cubicBezTo>
                    <a:pt x="1930" y="2783"/>
                    <a:pt x="1930" y="2783"/>
                    <a:pt x="1930" y="2758"/>
                  </a:cubicBezTo>
                  <a:cubicBezTo>
                    <a:pt x="1955" y="2733"/>
                    <a:pt x="1955" y="2708"/>
                    <a:pt x="1955" y="2658"/>
                  </a:cubicBezTo>
                  <a:cubicBezTo>
                    <a:pt x="1955" y="2632"/>
                    <a:pt x="1955" y="2607"/>
                    <a:pt x="1955" y="2582"/>
                  </a:cubicBezTo>
                  <a:cubicBezTo>
                    <a:pt x="1955" y="2532"/>
                    <a:pt x="1955" y="2507"/>
                    <a:pt x="1980" y="2482"/>
                  </a:cubicBezTo>
                  <a:cubicBezTo>
                    <a:pt x="1980" y="2457"/>
                    <a:pt x="1980" y="2407"/>
                    <a:pt x="1980" y="2382"/>
                  </a:cubicBezTo>
                  <a:lnTo>
                    <a:pt x="1980" y="2382"/>
                  </a:lnTo>
                  <a:cubicBezTo>
                    <a:pt x="1980" y="2357"/>
                    <a:pt x="1980" y="2307"/>
                    <a:pt x="1980" y="2282"/>
                  </a:cubicBezTo>
                  <a:close/>
                </a:path>
              </a:pathLst>
            </a:custGeom>
            <a:solidFill>
              <a:srgbClr val="B8CE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2"/>
            <p:cNvSpPr/>
            <p:nvPr/>
          </p:nvSpPr>
          <p:spPr>
            <a:xfrm>
              <a:off x="5759640" y="2637053"/>
              <a:ext cx="162173" cy="628017"/>
            </a:xfrm>
            <a:custGeom>
              <a:rect b="b" l="l" r="r" t="t"/>
              <a:pathLst>
                <a:path extrusionOk="0" h="15339" w="3961">
                  <a:moveTo>
                    <a:pt x="3133" y="1304"/>
                  </a:moveTo>
                  <a:lnTo>
                    <a:pt x="3108" y="11203"/>
                  </a:lnTo>
                  <a:cubicBezTo>
                    <a:pt x="3634" y="11930"/>
                    <a:pt x="3960" y="12808"/>
                    <a:pt x="3960" y="13584"/>
                  </a:cubicBezTo>
                  <a:cubicBezTo>
                    <a:pt x="3960" y="14838"/>
                    <a:pt x="3058" y="15339"/>
                    <a:pt x="1980" y="14712"/>
                  </a:cubicBezTo>
                  <a:cubicBezTo>
                    <a:pt x="877" y="14086"/>
                    <a:pt x="0" y="12557"/>
                    <a:pt x="0" y="11279"/>
                  </a:cubicBezTo>
                  <a:cubicBezTo>
                    <a:pt x="0" y="10502"/>
                    <a:pt x="351" y="10026"/>
                    <a:pt x="852" y="9900"/>
                  </a:cubicBezTo>
                  <a:lnTo>
                    <a:pt x="877" y="0"/>
                  </a:lnTo>
                  <a:close/>
                </a:path>
              </a:pathLst>
            </a:custGeom>
            <a:solidFill>
              <a:srgbClr val="D9EBF3"/>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2"/>
            <p:cNvSpPr/>
            <p:nvPr/>
          </p:nvSpPr>
          <p:spPr>
            <a:xfrm>
              <a:off x="5886887" y="2663747"/>
              <a:ext cx="46183" cy="432025"/>
            </a:xfrm>
            <a:custGeom>
              <a:rect b="b" l="l" r="r" t="t"/>
              <a:pathLst>
                <a:path extrusionOk="0" h="10552" w="1128">
                  <a:moveTo>
                    <a:pt x="25" y="652"/>
                  </a:moveTo>
                  <a:lnTo>
                    <a:pt x="1128" y="0"/>
                  </a:lnTo>
                  <a:lnTo>
                    <a:pt x="1128" y="9900"/>
                  </a:lnTo>
                  <a:lnTo>
                    <a:pt x="0" y="10551"/>
                  </a:lnTo>
                  <a:close/>
                </a:path>
              </a:pathLst>
            </a:custGeom>
            <a:solidFill>
              <a:srgbClr val="C4DFEC"/>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2"/>
            <p:cNvSpPr/>
            <p:nvPr/>
          </p:nvSpPr>
          <p:spPr>
            <a:xfrm>
              <a:off x="5795546" y="2610359"/>
              <a:ext cx="137526" cy="80084"/>
            </a:xfrm>
            <a:custGeom>
              <a:rect b="b" l="l" r="r" t="t"/>
              <a:pathLst>
                <a:path extrusionOk="0" h="1956" w="3359">
                  <a:moveTo>
                    <a:pt x="0" y="652"/>
                  </a:moveTo>
                  <a:lnTo>
                    <a:pt x="1103" y="1"/>
                  </a:lnTo>
                  <a:lnTo>
                    <a:pt x="3359" y="1304"/>
                  </a:lnTo>
                  <a:lnTo>
                    <a:pt x="2256" y="1956"/>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2"/>
            <p:cNvSpPr/>
            <p:nvPr/>
          </p:nvSpPr>
          <p:spPr>
            <a:xfrm>
              <a:off x="8374199" y="3467197"/>
              <a:ext cx="52365" cy="300682"/>
            </a:xfrm>
            <a:custGeom>
              <a:rect b="b" l="l" r="r" t="t"/>
              <a:pathLst>
                <a:path extrusionOk="0" h="7344" w="1279">
                  <a:moveTo>
                    <a:pt x="0" y="7344"/>
                  </a:moveTo>
                  <a:lnTo>
                    <a:pt x="1128" y="75"/>
                  </a:lnTo>
                  <a:cubicBezTo>
                    <a:pt x="1178" y="50"/>
                    <a:pt x="1228" y="25"/>
                    <a:pt x="1278" y="0"/>
                  </a:cubicBezTo>
                  <a:lnTo>
                    <a:pt x="176" y="652"/>
                  </a:lnTo>
                  <a:cubicBezTo>
                    <a:pt x="126" y="677"/>
                    <a:pt x="50" y="7319"/>
                    <a:pt x="0" y="7344"/>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2"/>
            <p:cNvSpPr/>
            <p:nvPr/>
          </p:nvSpPr>
          <p:spPr>
            <a:xfrm>
              <a:off x="8381364" y="3466174"/>
              <a:ext cx="50318" cy="27718"/>
            </a:xfrm>
            <a:custGeom>
              <a:rect b="b" l="l" r="r" t="t"/>
              <a:pathLst>
                <a:path extrusionOk="0" h="677" w="1229">
                  <a:moveTo>
                    <a:pt x="1" y="677"/>
                  </a:moveTo>
                  <a:lnTo>
                    <a:pt x="1103" y="25"/>
                  </a:lnTo>
                  <a:cubicBezTo>
                    <a:pt x="1154" y="0"/>
                    <a:pt x="1204" y="0"/>
                    <a:pt x="1229" y="0"/>
                  </a:cubicBezTo>
                  <a:lnTo>
                    <a:pt x="126" y="627"/>
                  </a:lnTo>
                  <a:cubicBezTo>
                    <a:pt x="76" y="652"/>
                    <a:pt x="26" y="652"/>
                    <a:pt x="1" y="677"/>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2"/>
            <p:cNvSpPr/>
            <p:nvPr/>
          </p:nvSpPr>
          <p:spPr>
            <a:xfrm>
              <a:off x="8477824" y="3790436"/>
              <a:ext cx="81107" cy="174456"/>
            </a:xfrm>
            <a:custGeom>
              <a:rect b="b" l="l" r="r" t="t"/>
              <a:pathLst>
                <a:path extrusionOk="0" h="4261" w="1981">
                  <a:moveTo>
                    <a:pt x="1981" y="2256"/>
                  </a:moveTo>
                  <a:cubicBezTo>
                    <a:pt x="1981" y="2231"/>
                    <a:pt x="1981" y="2206"/>
                    <a:pt x="1981" y="2180"/>
                  </a:cubicBezTo>
                  <a:cubicBezTo>
                    <a:pt x="1981" y="2130"/>
                    <a:pt x="1955" y="2105"/>
                    <a:pt x="1955" y="2080"/>
                  </a:cubicBezTo>
                  <a:cubicBezTo>
                    <a:pt x="1955" y="2080"/>
                    <a:pt x="1955" y="2055"/>
                    <a:pt x="1955" y="2055"/>
                  </a:cubicBezTo>
                  <a:cubicBezTo>
                    <a:pt x="1955" y="2055"/>
                    <a:pt x="1955" y="2055"/>
                    <a:pt x="1955" y="2055"/>
                  </a:cubicBezTo>
                  <a:cubicBezTo>
                    <a:pt x="1955" y="2030"/>
                    <a:pt x="1955" y="2005"/>
                    <a:pt x="1955" y="1980"/>
                  </a:cubicBezTo>
                  <a:cubicBezTo>
                    <a:pt x="1955" y="1955"/>
                    <a:pt x="1955" y="1905"/>
                    <a:pt x="1930" y="1880"/>
                  </a:cubicBezTo>
                  <a:cubicBezTo>
                    <a:pt x="1930" y="1855"/>
                    <a:pt x="1930" y="1805"/>
                    <a:pt x="1930" y="1779"/>
                  </a:cubicBezTo>
                  <a:cubicBezTo>
                    <a:pt x="1930" y="1779"/>
                    <a:pt x="1930" y="1754"/>
                    <a:pt x="1930" y="1754"/>
                  </a:cubicBezTo>
                  <a:cubicBezTo>
                    <a:pt x="1930" y="1754"/>
                    <a:pt x="1905" y="1754"/>
                    <a:pt x="1905" y="1754"/>
                  </a:cubicBezTo>
                  <a:cubicBezTo>
                    <a:pt x="1905" y="1729"/>
                    <a:pt x="1905" y="1704"/>
                    <a:pt x="1905" y="1679"/>
                  </a:cubicBezTo>
                  <a:cubicBezTo>
                    <a:pt x="1905" y="1629"/>
                    <a:pt x="1880" y="1604"/>
                    <a:pt x="1880" y="1579"/>
                  </a:cubicBezTo>
                  <a:cubicBezTo>
                    <a:pt x="1880" y="1529"/>
                    <a:pt x="1855" y="1504"/>
                    <a:pt x="1855" y="1454"/>
                  </a:cubicBezTo>
                  <a:cubicBezTo>
                    <a:pt x="1855" y="1454"/>
                    <a:pt x="1855" y="1454"/>
                    <a:pt x="1855" y="1454"/>
                  </a:cubicBezTo>
                  <a:cubicBezTo>
                    <a:pt x="1855" y="1454"/>
                    <a:pt x="1855" y="1454"/>
                    <a:pt x="1855" y="1454"/>
                  </a:cubicBezTo>
                  <a:cubicBezTo>
                    <a:pt x="1830" y="1429"/>
                    <a:pt x="1830" y="1378"/>
                    <a:pt x="1830" y="1353"/>
                  </a:cubicBezTo>
                  <a:cubicBezTo>
                    <a:pt x="1805" y="1328"/>
                    <a:pt x="1805" y="1303"/>
                    <a:pt x="1780" y="1253"/>
                  </a:cubicBezTo>
                  <a:cubicBezTo>
                    <a:pt x="1780" y="1228"/>
                    <a:pt x="1755" y="1203"/>
                    <a:pt x="1755" y="1153"/>
                  </a:cubicBezTo>
                  <a:cubicBezTo>
                    <a:pt x="1755" y="1153"/>
                    <a:pt x="1755" y="1153"/>
                    <a:pt x="1755" y="1153"/>
                  </a:cubicBezTo>
                  <a:cubicBezTo>
                    <a:pt x="1755" y="1153"/>
                    <a:pt x="1755" y="1153"/>
                    <a:pt x="1755" y="1153"/>
                  </a:cubicBezTo>
                  <a:cubicBezTo>
                    <a:pt x="1730" y="1103"/>
                    <a:pt x="1730" y="1078"/>
                    <a:pt x="1705" y="1053"/>
                  </a:cubicBezTo>
                  <a:cubicBezTo>
                    <a:pt x="1705" y="1028"/>
                    <a:pt x="1680" y="1003"/>
                    <a:pt x="1680" y="977"/>
                  </a:cubicBezTo>
                  <a:cubicBezTo>
                    <a:pt x="1655" y="927"/>
                    <a:pt x="1655" y="902"/>
                    <a:pt x="1630" y="877"/>
                  </a:cubicBezTo>
                  <a:cubicBezTo>
                    <a:pt x="1630" y="852"/>
                    <a:pt x="1630" y="852"/>
                    <a:pt x="1630" y="852"/>
                  </a:cubicBezTo>
                  <a:cubicBezTo>
                    <a:pt x="1630" y="852"/>
                    <a:pt x="1630" y="852"/>
                    <a:pt x="1630" y="827"/>
                  </a:cubicBezTo>
                  <a:cubicBezTo>
                    <a:pt x="1605" y="827"/>
                    <a:pt x="1605" y="802"/>
                    <a:pt x="1605" y="777"/>
                  </a:cubicBezTo>
                  <a:cubicBezTo>
                    <a:pt x="1580" y="752"/>
                    <a:pt x="1554" y="702"/>
                    <a:pt x="1554" y="677"/>
                  </a:cubicBezTo>
                  <a:cubicBezTo>
                    <a:pt x="1529" y="627"/>
                    <a:pt x="1504" y="602"/>
                    <a:pt x="1479" y="551"/>
                  </a:cubicBezTo>
                  <a:cubicBezTo>
                    <a:pt x="1479" y="551"/>
                    <a:pt x="1479" y="551"/>
                    <a:pt x="1479" y="551"/>
                  </a:cubicBezTo>
                  <a:cubicBezTo>
                    <a:pt x="1479" y="551"/>
                    <a:pt x="1479" y="551"/>
                    <a:pt x="1479" y="526"/>
                  </a:cubicBezTo>
                  <a:cubicBezTo>
                    <a:pt x="1454" y="476"/>
                    <a:pt x="1429" y="426"/>
                    <a:pt x="1379" y="376"/>
                  </a:cubicBezTo>
                  <a:cubicBezTo>
                    <a:pt x="1379" y="376"/>
                    <a:pt x="1354" y="351"/>
                    <a:pt x="1354" y="326"/>
                  </a:cubicBezTo>
                  <a:cubicBezTo>
                    <a:pt x="1329" y="276"/>
                    <a:pt x="1304" y="226"/>
                    <a:pt x="1279" y="201"/>
                  </a:cubicBezTo>
                  <a:cubicBezTo>
                    <a:pt x="1254" y="175"/>
                    <a:pt x="1229" y="150"/>
                    <a:pt x="1229" y="125"/>
                  </a:cubicBezTo>
                  <a:cubicBezTo>
                    <a:pt x="1179" y="75"/>
                    <a:pt x="1153" y="25"/>
                    <a:pt x="1128" y="0"/>
                  </a:cubicBezTo>
                  <a:lnTo>
                    <a:pt x="1" y="627"/>
                  </a:lnTo>
                  <a:cubicBezTo>
                    <a:pt x="51" y="702"/>
                    <a:pt x="101" y="777"/>
                    <a:pt x="151" y="852"/>
                  </a:cubicBezTo>
                  <a:cubicBezTo>
                    <a:pt x="176" y="877"/>
                    <a:pt x="201" y="927"/>
                    <a:pt x="226" y="977"/>
                  </a:cubicBezTo>
                  <a:cubicBezTo>
                    <a:pt x="276" y="1053"/>
                    <a:pt x="326" y="1103"/>
                    <a:pt x="351" y="1178"/>
                  </a:cubicBezTo>
                  <a:cubicBezTo>
                    <a:pt x="351" y="1178"/>
                    <a:pt x="351" y="1203"/>
                    <a:pt x="377" y="1203"/>
                  </a:cubicBezTo>
                  <a:cubicBezTo>
                    <a:pt x="402" y="1303"/>
                    <a:pt x="452" y="1378"/>
                    <a:pt x="502" y="1479"/>
                  </a:cubicBezTo>
                  <a:cubicBezTo>
                    <a:pt x="502" y="1479"/>
                    <a:pt x="502" y="1504"/>
                    <a:pt x="502" y="1504"/>
                  </a:cubicBezTo>
                  <a:cubicBezTo>
                    <a:pt x="552" y="1604"/>
                    <a:pt x="602" y="1704"/>
                    <a:pt x="627" y="1779"/>
                  </a:cubicBezTo>
                  <a:cubicBezTo>
                    <a:pt x="627" y="1805"/>
                    <a:pt x="627" y="1805"/>
                    <a:pt x="627" y="1805"/>
                  </a:cubicBezTo>
                  <a:cubicBezTo>
                    <a:pt x="677" y="1905"/>
                    <a:pt x="702" y="2005"/>
                    <a:pt x="727" y="2105"/>
                  </a:cubicBezTo>
                  <a:cubicBezTo>
                    <a:pt x="727" y="2105"/>
                    <a:pt x="727" y="2105"/>
                    <a:pt x="727" y="2105"/>
                  </a:cubicBezTo>
                  <a:cubicBezTo>
                    <a:pt x="752" y="2206"/>
                    <a:pt x="778" y="2306"/>
                    <a:pt x="803" y="2406"/>
                  </a:cubicBezTo>
                  <a:cubicBezTo>
                    <a:pt x="803" y="2406"/>
                    <a:pt x="803" y="2406"/>
                    <a:pt x="803" y="2406"/>
                  </a:cubicBezTo>
                  <a:cubicBezTo>
                    <a:pt x="828" y="2506"/>
                    <a:pt x="828" y="2607"/>
                    <a:pt x="853" y="2707"/>
                  </a:cubicBezTo>
                  <a:cubicBezTo>
                    <a:pt x="853" y="2707"/>
                    <a:pt x="853" y="2707"/>
                    <a:pt x="853" y="2707"/>
                  </a:cubicBezTo>
                  <a:cubicBezTo>
                    <a:pt x="853" y="2807"/>
                    <a:pt x="853" y="2907"/>
                    <a:pt x="853" y="3008"/>
                  </a:cubicBezTo>
                  <a:cubicBezTo>
                    <a:pt x="853" y="3158"/>
                    <a:pt x="853" y="3308"/>
                    <a:pt x="828" y="3434"/>
                  </a:cubicBezTo>
                  <a:cubicBezTo>
                    <a:pt x="828" y="3434"/>
                    <a:pt x="828" y="3434"/>
                    <a:pt x="828" y="3434"/>
                  </a:cubicBezTo>
                  <a:cubicBezTo>
                    <a:pt x="803" y="3559"/>
                    <a:pt x="752" y="3684"/>
                    <a:pt x="702" y="3784"/>
                  </a:cubicBezTo>
                  <a:cubicBezTo>
                    <a:pt x="702" y="3784"/>
                    <a:pt x="702" y="3784"/>
                    <a:pt x="702" y="3784"/>
                  </a:cubicBezTo>
                  <a:cubicBezTo>
                    <a:pt x="652" y="3885"/>
                    <a:pt x="602" y="3960"/>
                    <a:pt x="552" y="4035"/>
                  </a:cubicBezTo>
                  <a:cubicBezTo>
                    <a:pt x="527" y="4060"/>
                    <a:pt x="527" y="4085"/>
                    <a:pt x="502" y="4085"/>
                  </a:cubicBezTo>
                  <a:cubicBezTo>
                    <a:pt x="427" y="4160"/>
                    <a:pt x="377" y="4236"/>
                    <a:pt x="276" y="4261"/>
                  </a:cubicBezTo>
                  <a:lnTo>
                    <a:pt x="1404" y="3634"/>
                  </a:lnTo>
                  <a:cubicBezTo>
                    <a:pt x="1479" y="3584"/>
                    <a:pt x="1554" y="3509"/>
                    <a:pt x="1605" y="3434"/>
                  </a:cubicBezTo>
                  <a:cubicBezTo>
                    <a:pt x="1630" y="3434"/>
                    <a:pt x="1655" y="3409"/>
                    <a:pt x="1680" y="3383"/>
                  </a:cubicBezTo>
                  <a:cubicBezTo>
                    <a:pt x="1705" y="3358"/>
                    <a:pt x="1730" y="3333"/>
                    <a:pt x="1755" y="3283"/>
                  </a:cubicBezTo>
                  <a:cubicBezTo>
                    <a:pt x="1780" y="3258"/>
                    <a:pt x="1805" y="3208"/>
                    <a:pt x="1830" y="3158"/>
                  </a:cubicBezTo>
                  <a:cubicBezTo>
                    <a:pt x="1830" y="3158"/>
                    <a:pt x="1830" y="3158"/>
                    <a:pt x="1830" y="3158"/>
                  </a:cubicBezTo>
                  <a:cubicBezTo>
                    <a:pt x="1830" y="3133"/>
                    <a:pt x="1830" y="3133"/>
                    <a:pt x="1830" y="3133"/>
                  </a:cubicBezTo>
                  <a:cubicBezTo>
                    <a:pt x="1830" y="3108"/>
                    <a:pt x="1855" y="3083"/>
                    <a:pt x="1855" y="3033"/>
                  </a:cubicBezTo>
                  <a:cubicBezTo>
                    <a:pt x="1880" y="3008"/>
                    <a:pt x="1880" y="2982"/>
                    <a:pt x="1905" y="2932"/>
                  </a:cubicBezTo>
                  <a:cubicBezTo>
                    <a:pt x="1905" y="2907"/>
                    <a:pt x="1930" y="2882"/>
                    <a:pt x="1930" y="2832"/>
                  </a:cubicBezTo>
                  <a:cubicBezTo>
                    <a:pt x="1930" y="2832"/>
                    <a:pt x="1930" y="2807"/>
                    <a:pt x="1930" y="2782"/>
                  </a:cubicBezTo>
                  <a:cubicBezTo>
                    <a:pt x="1930" y="2782"/>
                    <a:pt x="1930" y="2782"/>
                    <a:pt x="1930" y="2782"/>
                  </a:cubicBezTo>
                  <a:cubicBezTo>
                    <a:pt x="1930" y="2757"/>
                    <a:pt x="1955" y="2757"/>
                    <a:pt x="1955" y="2732"/>
                  </a:cubicBezTo>
                  <a:cubicBezTo>
                    <a:pt x="1955" y="2707"/>
                    <a:pt x="1955" y="2682"/>
                    <a:pt x="1955" y="2632"/>
                  </a:cubicBezTo>
                  <a:cubicBezTo>
                    <a:pt x="1955" y="2607"/>
                    <a:pt x="1955" y="2581"/>
                    <a:pt x="1981" y="2556"/>
                  </a:cubicBezTo>
                  <a:cubicBezTo>
                    <a:pt x="1981" y="2506"/>
                    <a:pt x="1981" y="2481"/>
                    <a:pt x="1981" y="2456"/>
                  </a:cubicBezTo>
                  <a:cubicBezTo>
                    <a:pt x="1981" y="2431"/>
                    <a:pt x="1981" y="2381"/>
                    <a:pt x="1981" y="2356"/>
                  </a:cubicBezTo>
                  <a:lnTo>
                    <a:pt x="1981" y="2356"/>
                  </a:lnTo>
                  <a:cubicBezTo>
                    <a:pt x="1981" y="2331"/>
                    <a:pt x="1981" y="2306"/>
                    <a:pt x="1981" y="2256"/>
                  </a:cubicBezTo>
                  <a:close/>
                </a:path>
              </a:pathLst>
            </a:custGeom>
            <a:solidFill>
              <a:srgbClr val="D9D9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2"/>
            <p:cNvSpPr/>
            <p:nvPr/>
          </p:nvSpPr>
          <p:spPr>
            <a:xfrm>
              <a:off x="8350576" y="3357390"/>
              <a:ext cx="162173" cy="628017"/>
            </a:xfrm>
            <a:custGeom>
              <a:rect b="b" l="l" r="r" t="t"/>
              <a:pathLst>
                <a:path extrusionOk="0" h="15339" w="3961">
                  <a:moveTo>
                    <a:pt x="3134" y="1304"/>
                  </a:moveTo>
                  <a:lnTo>
                    <a:pt x="3109" y="11204"/>
                  </a:lnTo>
                  <a:cubicBezTo>
                    <a:pt x="3635" y="11930"/>
                    <a:pt x="3961" y="12808"/>
                    <a:pt x="3961" y="13585"/>
                  </a:cubicBezTo>
                  <a:cubicBezTo>
                    <a:pt x="3961" y="14838"/>
                    <a:pt x="3083" y="15339"/>
                    <a:pt x="1981" y="14712"/>
                  </a:cubicBezTo>
                  <a:cubicBezTo>
                    <a:pt x="878" y="14086"/>
                    <a:pt x="1" y="12557"/>
                    <a:pt x="1" y="11304"/>
                  </a:cubicBezTo>
                  <a:cubicBezTo>
                    <a:pt x="1" y="10527"/>
                    <a:pt x="352" y="3409"/>
                    <a:pt x="878" y="3284"/>
                  </a:cubicBezTo>
                  <a:lnTo>
                    <a:pt x="878" y="1"/>
                  </a:lnTo>
                  <a:close/>
                </a:path>
              </a:pathLst>
            </a:custGeom>
            <a:solidFill>
              <a:srgbClr val="E5F0FE"/>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2"/>
            <p:cNvSpPr/>
            <p:nvPr/>
          </p:nvSpPr>
          <p:spPr>
            <a:xfrm>
              <a:off x="8477824" y="3384085"/>
              <a:ext cx="46224" cy="432025"/>
            </a:xfrm>
            <a:custGeom>
              <a:rect b="b" l="l" r="r" t="t"/>
              <a:pathLst>
                <a:path extrusionOk="0" h="10552" w="1129">
                  <a:moveTo>
                    <a:pt x="26" y="652"/>
                  </a:moveTo>
                  <a:lnTo>
                    <a:pt x="1128" y="0"/>
                  </a:lnTo>
                  <a:lnTo>
                    <a:pt x="1128" y="9925"/>
                  </a:lnTo>
                  <a:lnTo>
                    <a:pt x="1" y="10552"/>
                  </a:lnTo>
                  <a:close/>
                </a:path>
              </a:pathLst>
            </a:custGeom>
            <a:solidFill>
              <a:srgbClr val="BFD6F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2"/>
            <p:cNvSpPr/>
            <p:nvPr/>
          </p:nvSpPr>
          <p:spPr>
            <a:xfrm>
              <a:off x="8386482" y="3330696"/>
              <a:ext cx="137567" cy="80084"/>
            </a:xfrm>
            <a:custGeom>
              <a:rect b="b" l="l" r="r" t="t"/>
              <a:pathLst>
                <a:path extrusionOk="0" h="1956" w="3360">
                  <a:moveTo>
                    <a:pt x="1" y="653"/>
                  </a:moveTo>
                  <a:lnTo>
                    <a:pt x="1129" y="1"/>
                  </a:lnTo>
                  <a:lnTo>
                    <a:pt x="3359" y="1304"/>
                  </a:lnTo>
                  <a:lnTo>
                    <a:pt x="2257" y="1956"/>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2"/>
            <p:cNvSpPr/>
            <p:nvPr/>
          </p:nvSpPr>
          <p:spPr>
            <a:xfrm>
              <a:off x="8322899" y="3863272"/>
              <a:ext cx="140597" cy="206309"/>
            </a:xfrm>
            <a:custGeom>
              <a:rect b="b" l="l" r="r" t="t"/>
              <a:pathLst>
                <a:path extrusionOk="0" h="5039" w="3434">
                  <a:moveTo>
                    <a:pt x="1704" y="552"/>
                  </a:moveTo>
                  <a:cubicBezTo>
                    <a:pt x="2657" y="1103"/>
                    <a:pt x="3434" y="2432"/>
                    <a:pt x="3409" y="3509"/>
                  </a:cubicBezTo>
                  <a:cubicBezTo>
                    <a:pt x="3409" y="4587"/>
                    <a:pt x="2657" y="5038"/>
                    <a:pt x="1704" y="4487"/>
                  </a:cubicBezTo>
                  <a:cubicBezTo>
                    <a:pt x="752" y="3935"/>
                    <a:pt x="0" y="2607"/>
                    <a:pt x="0" y="1529"/>
                  </a:cubicBezTo>
                  <a:cubicBezTo>
                    <a:pt x="0" y="452"/>
                    <a:pt x="777" y="0"/>
                    <a:pt x="1704" y="552"/>
                  </a:cubicBezTo>
                  <a:close/>
                </a:path>
              </a:pathLst>
            </a:custGeom>
            <a:solidFill>
              <a:srgbClr val="00000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2"/>
            <p:cNvSpPr/>
            <p:nvPr/>
          </p:nvSpPr>
          <p:spPr>
            <a:xfrm>
              <a:off x="8343411" y="3849925"/>
              <a:ext cx="165244" cy="202215"/>
            </a:xfrm>
            <a:custGeom>
              <a:rect b="b" l="l" r="r" t="t"/>
              <a:pathLst>
                <a:path extrusionOk="0" h="4939" w="4036">
                  <a:moveTo>
                    <a:pt x="4035" y="3108"/>
                  </a:moveTo>
                  <a:cubicBezTo>
                    <a:pt x="4035" y="3083"/>
                    <a:pt x="4035" y="3058"/>
                    <a:pt x="4035" y="3033"/>
                  </a:cubicBezTo>
                  <a:cubicBezTo>
                    <a:pt x="4035" y="3008"/>
                    <a:pt x="4035" y="2983"/>
                    <a:pt x="4035" y="2933"/>
                  </a:cubicBezTo>
                  <a:cubicBezTo>
                    <a:pt x="4010" y="2908"/>
                    <a:pt x="4010" y="2883"/>
                    <a:pt x="4010" y="2858"/>
                  </a:cubicBezTo>
                  <a:cubicBezTo>
                    <a:pt x="4010" y="2833"/>
                    <a:pt x="4010" y="2808"/>
                    <a:pt x="4010" y="2783"/>
                  </a:cubicBezTo>
                  <a:cubicBezTo>
                    <a:pt x="4010" y="2783"/>
                    <a:pt x="4010" y="2783"/>
                    <a:pt x="4010" y="2783"/>
                  </a:cubicBezTo>
                  <a:cubicBezTo>
                    <a:pt x="4010" y="2758"/>
                    <a:pt x="4010" y="2758"/>
                    <a:pt x="4010" y="2758"/>
                  </a:cubicBezTo>
                  <a:cubicBezTo>
                    <a:pt x="3985" y="2732"/>
                    <a:pt x="3985" y="2707"/>
                    <a:pt x="3985" y="2682"/>
                  </a:cubicBezTo>
                  <a:cubicBezTo>
                    <a:pt x="3985" y="2657"/>
                    <a:pt x="3985" y="2632"/>
                    <a:pt x="3960" y="2607"/>
                  </a:cubicBezTo>
                  <a:cubicBezTo>
                    <a:pt x="3960" y="2557"/>
                    <a:pt x="3960" y="2532"/>
                    <a:pt x="3960" y="2507"/>
                  </a:cubicBezTo>
                  <a:cubicBezTo>
                    <a:pt x="3935" y="2482"/>
                    <a:pt x="3935" y="2457"/>
                    <a:pt x="3935" y="2407"/>
                  </a:cubicBezTo>
                  <a:cubicBezTo>
                    <a:pt x="3910" y="2382"/>
                    <a:pt x="3910" y="2382"/>
                    <a:pt x="3910" y="2357"/>
                  </a:cubicBezTo>
                  <a:cubicBezTo>
                    <a:pt x="3910" y="2331"/>
                    <a:pt x="3910" y="2331"/>
                    <a:pt x="3910" y="2331"/>
                  </a:cubicBezTo>
                  <a:cubicBezTo>
                    <a:pt x="3910" y="2331"/>
                    <a:pt x="3910" y="2331"/>
                    <a:pt x="3910" y="2331"/>
                  </a:cubicBezTo>
                  <a:cubicBezTo>
                    <a:pt x="3885" y="2306"/>
                    <a:pt x="3885" y="2256"/>
                    <a:pt x="3860" y="2231"/>
                  </a:cubicBezTo>
                  <a:cubicBezTo>
                    <a:pt x="3860" y="2206"/>
                    <a:pt x="3860" y="2181"/>
                    <a:pt x="3835" y="2156"/>
                  </a:cubicBezTo>
                  <a:cubicBezTo>
                    <a:pt x="3835" y="2131"/>
                    <a:pt x="3810" y="2106"/>
                    <a:pt x="3810" y="2056"/>
                  </a:cubicBezTo>
                  <a:cubicBezTo>
                    <a:pt x="3785" y="2031"/>
                    <a:pt x="3785" y="2006"/>
                    <a:pt x="3785" y="1981"/>
                  </a:cubicBezTo>
                  <a:cubicBezTo>
                    <a:pt x="3760" y="1956"/>
                    <a:pt x="3760" y="1930"/>
                    <a:pt x="3760" y="1930"/>
                  </a:cubicBezTo>
                  <a:cubicBezTo>
                    <a:pt x="3735" y="1930"/>
                    <a:pt x="3735" y="1905"/>
                    <a:pt x="3735" y="1905"/>
                  </a:cubicBezTo>
                  <a:cubicBezTo>
                    <a:pt x="3735" y="1905"/>
                    <a:pt x="3735" y="1905"/>
                    <a:pt x="3735" y="1905"/>
                  </a:cubicBezTo>
                  <a:cubicBezTo>
                    <a:pt x="3735" y="1880"/>
                    <a:pt x="3710" y="1855"/>
                    <a:pt x="3710" y="1830"/>
                  </a:cubicBezTo>
                  <a:cubicBezTo>
                    <a:pt x="3685" y="1780"/>
                    <a:pt x="3685" y="1755"/>
                    <a:pt x="3660" y="1730"/>
                  </a:cubicBezTo>
                  <a:cubicBezTo>
                    <a:pt x="3634" y="1705"/>
                    <a:pt x="3634" y="1655"/>
                    <a:pt x="3609" y="1630"/>
                  </a:cubicBezTo>
                  <a:cubicBezTo>
                    <a:pt x="3584" y="1580"/>
                    <a:pt x="3559" y="1555"/>
                    <a:pt x="3534" y="1529"/>
                  </a:cubicBezTo>
                  <a:cubicBezTo>
                    <a:pt x="3534" y="1504"/>
                    <a:pt x="3534" y="1504"/>
                    <a:pt x="3534" y="1504"/>
                  </a:cubicBezTo>
                  <a:cubicBezTo>
                    <a:pt x="3534" y="1479"/>
                    <a:pt x="3534" y="1479"/>
                    <a:pt x="3509" y="1479"/>
                  </a:cubicBezTo>
                  <a:cubicBezTo>
                    <a:pt x="3484" y="1404"/>
                    <a:pt x="3434" y="1329"/>
                    <a:pt x="3384" y="1279"/>
                  </a:cubicBezTo>
                  <a:cubicBezTo>
                    <a:pt x="3359" y="1229"/>
                    <a:pt x="3334" y="1179"/>
                    <a:pt x="3284" y="1128"/>
                  </a:cubicBezTo>
                  <a:cubicBezTo>
                    <a:pt x="3258" y="1078"/>
                    <a:pt x="3233" y="1053"/>
                    <a:pt x="3208" y="1028"/>
                  </a:cubicBezTo>
                  <a:cubicBezTo>
                    <a:pt x="3183" y="1003"/>
                    <a:pt x="3158" y="953"/>
                    <a:pt x="3133" y="928"/>
                  </a:cubicBezTo>
                  <a:cubicBezTo>
                    <a:pt x="3133" y="903"/>
                    <a:pt x="3108" y="878"/>
                    <a:pt x="3083" y="853"/>
                  </a:cubicBezTo>
                  <a:cubicBezTo>
                    <a:pt x="3058" y="828"/>
                    <a:pt x="3033" y="803"/>
                    <a:pt x="3008" y="778"/>
                  </a:cubicBezTo>
                  <a:cubicBezTo>
                    <a:pt x="3008" y="778"/>
                    <a:pt x="3008" y="778"/>
                    <a:pt x="3008" y="778"/>
                  </a:cubicBezTo>
                  <a:cubicBezTo>
                    <a:pt x="3008" y="778"/>
                    <a:pt x="2983" y="778"/>
                    <a:pt x="2983" y="778"/>
                  </a:cubicBezTo>
                  <a:cubicBezTo>
                    <a:pt x="2983" y="753"/>
                    <a:pt x="2958" y="727"/>
                    <a:pt x="2933" y="702"/>
                  </a:cubicBezTo>
                  <a:cubicBezTo>
                    <a:pt x="2908" y="677"/>
                    <a:pt x="2883" y="652"/>
                    <a:pt x="2857" y="652"/>
                  </a:cubicBezTo>
                  <a:cubicBezTo>
                    <a:pt x="2832" y="627"/>
                    <a:pt x="2807" y="602"/>
                    <a:pt x="2782" y="577"/>
                  </a:cubicBezTo>
                  <a:cubicBezTo>
                    <a:pt x="2757" y="552"/>
                    <a:pt x="2732" y="527"/>
                    <a:pt x="2707" y="502"/>
                  </a:cubicBezTo>
                  <a:cubicBezTo>
                    <a:pt x="2707" y="502"/>
                    <a:pt x="2682" y="477"/>
                    <a:pt x="2682" y="477"/>
                  </a:cubicBezTo>
                  <a:cubicBezTo>
                    <a:pt x="2682" y="477"/>
                    <a:pt x="2682" y="477"/>
                    <a:pt x="2657" y="477"/>
                  </a:cubicBezTo>
                  <a:lnTo>
                    <a:pt x="2632" y="452"/>
                  </a:lnTo>
                  <a:cubicBezTo>
                    <a:pt x="2607" y="427"/>
                    <a:pt x="2582" y="402"/>
                    <a:pt x="2557" y="377"/>
                  </a:cubicBezTo>
                  <a:cubicBezTo>
                    <a:pt x="2532" y="377"/>
                    <a:pt x="2507" y="352"/>
                    <a:pt x="2482" y="326"/>
                  </a:cubicBezTo>
                  <a:cubicBezTo>
                    <a:pt x="2456" y="326"/>
                    <a:pt x="2431" y="301"/>
                    <a:pt x="2406" y="276"/>
                  </a:cubicBezTo>
                  <a:cubicBezTo>
                    <a:pt x="2406" y="276"/>
                    <a:pt x="2381" y="251"/>
                    <a:pt x="2356" y="251"/>
                  </a:cubicBezTo>
                  <a:cubicBezTo>
                    <a:pt x="2331" y="226"/>
                    <a:pt x="2331" y="226"/>
                    <a:pt x="2331" y="226"/>
                  </a:cubicBezTo>
                  <a:cubicBezTo>
                    <a:pt x="2306" y="226"/>
                    <a:pt x="2281" y="201"/>
                    <a:pt x="2281" y="201"/>
                  </a:cubicBezTo>
                  <a:cubicBezTo>
                    <a:pt x="2256" y="176"/>
                    <a:pt x="2231" y="176"/>
                    <a:pt x="2206" y="151"/>
                  </a:cubicBezTo>
                  <a:cubicBezTo>
                    <a:pt x="2181" y="151"/>
                    <a:pt x="2156" y="151"/>
                    <a:pt x="2131" y="126"/>
                  </a:cubicBezTo>
                  <a:cubicBezTo>
                    <a:pt x="2106" y="126"/>
                    <a:pt x="2081" y="101"/>
                    <a:pt x="2055" y="101"/>
                  </a:cubicBezTo>
                  <a:cubicBezTo>
                    <a:pt x="2055" y="101"/>
                    <a:pt x="2030" y="76"/>
                    <a:pt x="2005" y="76"/>
                  </a:cubicBezTo>
                  <a:cubicBezTo>
                    <a:pt x="2005" y="76"/>
                    <a:pt x="1980" y="76"/>
                    <a:pt x="1980" y="76"/>
                  </a:cubicBezTo>
                  <a:cubicBezTo>
                    <a:pt x="1980" y="76"/>
                    <a:pt x="1980" y="76"/>
                    <a:pt x="1980" y="76"/>
                  </a:cubicBezTo>
                  <a:cubicBezTo>
                    <a:pt x="1955" y="76"/>
                    <a:pt x="1955" y="51"/>
                    <a:pt x="1930" y="51"/>
                  </a:cubicBezTo>
                  <a:cubicBezTo>
                    <a:pt x="1905" y="51"/>
                    <a:pt x="1880" y="51"/>
                    <a:pt x="1855" y="26"/>
                  </a:cubicBezTo>
                  <a:cubicBezTo>
                    <a:pt x="1830" y="26"/>
                    <a:pt x="1805" y="26"/>
                    <a:pt x="1780" y="26"/>
                  </a:cubicBezTo>
                  <a:cubicBezTo>
                    <a:pt x="1755" y="1"/>
                    <a:pt x="1730" y="1"/>
                    <a:pt x="1705" y="1"/>
                  </a:cubicBezTo>
                  <a:cubicBezTo>
                    <a:pt x="1705" y="1"/>
                    <a:pt x="1680" y="1"/>
                    <a:pt x="1654" y="1"/>
                  </a:cubicBezTo>
                  <a:cubicBezTo>
                    <a:pt x="1654" y="1"/>
                    <a:pt x="1654" y="1"/>
                    <a:pt x="1654" y="1"/>
                  </a:cubicBezTo>
                  <a:cubicBezTo>
                    <a:pt x="1654" y="1"/>
                    <a:pt x="1654" y="1"/>
                    <a:pt x="1629" y="1"/>
                  </a:cubicBezTo>
                  <a:cubicBezTo>
                    <a:pt x="1604" y="1"/>
                    <a:pt x="1579" y="1"/>
                    <a:pt x="1554" y="1"/>
                  </a:cubicBezTo>
                  <a:cubicBezTo>
                    <a:pt x="1529" y="1"/>
                    <a:pt x="1504" y="1"/>
                    <a:pt x="1479" y="1"/>
                  </a:cubicBezTo>
                  <a:cubicBezTo>
                    <a:pt x="1429" y="1"/>
                    <a:pt x="1404" y="1"/>
                    <a:pt x="1379" y="26"/>
                  </a:cubicBezTo>
                  <a:cubicBezTo>
                    <a:pt x="1379" y="26"/>
                    <a:pt x="1379" y="26"/>
                    <a:pt x="1379" y="26"/>
                  </a:cubicBezTo>
                  <a:cubicBezTo>
                    <a:pt x="1354" y="26"/>
                    <a:pt x="1354" y="26"/>
                    <a:pt x="1354" y="26"/>
                  </a:cubicBezTo>
                  <a:cubicBezTo>
                    <a:pt x="1329" y="26"/>
                    <a:pt x="1279" y="26"/>
                    <a:pt x="1253" y="51"/>
                  </a:cubicBezTo>
                  <a:cubicBezTo>
                    <a:pt x="1203" y="76"/>
                    <a:pt x="1153" y="76"/>
                    <a:pt x="1103" y="101"/>
                  </a:cubicBezTo>
                  <a:lnTo>
                    <a:pt x="0" y="753"/>
                  </a:lnTo>
                  <a:cubicBezTo>
                    <a:pt x="76" y="702"/>
                    <a:pt x="151" y="677"/>
                    <a:pt x="251" y="652"/>
                  </a:cubicBezTo>
                  <a:cubicBezTo>
                    <a:pt x="251" y="652"/>
                    <a:pt x="251" y="652"/>
                    <a:pt x="251" y="652"/>
                  </a:cubicBezTo>
                  <a:cubicBezTo>
                    <a:pt x="351" y="652"/>
                    <a:pt x="426" y="627"/>
                    <a:pt x="527" y="652"/>
                  </a:cubicBezTo>
                  <a:cubicBezTo>
                    <a:pt x="552" y="652"/>
                    <a:pt x="552" y="652"/>
                    <a:pt x="552" y="652"/>
                  </a:cubicBezTo>
                  <a:cubicBezTo>
                    <a:pt x="652" y="652"/>
                    <a:pt x="752" y="677"/>
                    <a:pt x="852" y="727"/>
                  </a:cubicBezTo>
                  <a:cubicBezTo>
                    <a:pt x="852" y="727"/>
                    <a:pt x="878" y="727"/>
                    <a:pt x="878" y="727"/>
                  </a:cubicBezTo>
                  <a:cubicBezTo>
                    <a:pt x="978" y="753"/>
                    <a:pt x="1103" y="803"/>
                    <a:pt x="1203" y="878"/>
                  </a:cubicBezTo>
                  <a:cubicBezTo>
                    <a:pt x="1329" y="953"/>
                    <a:pt x="1454" y="1028"/>
                    <a:pt x="1554" y="1103"/>
                  </a:cubicBezTo>
                  <a:cubicBezTo>
                    <a:pt x="1554" y="1128"/>
                    <a:pt x="1554" y="1128"/>
                    <a:pt x="1554" y="1128"/>
                  </a:cubicBezTo>
                  <a:cubicBezTo>
                    <a:pt x="1680" y="1204"/>
                    <a:pt x="1780" y="1304"/>
                    <a:pt x="1880" y="1404"/>
                  </a:cubicBezTo>
                  <a:cubicBezTo>
                    <a:pt x="1880" y="1404"/>
                    <a:pt x="1880" y="1429"/>
                    <a:pt x="1880" y="1429"/>
                  </a:cubicBezTo>
                  <a:cubicBezTo>
                    <a:pt x="2081" y="1630"/>
                    <a:pt x="2256" y="1880"/>
                    <a:pt x="2406" y="2156"/>
                  </a:cubicBezTo>
                  <a:cubicBezTo>
                    <a:pt x="2431" y="2156"/>
                    <a:pt x="2431" y="2156"/>
                    <a:pt x="2431" y="2156"/>
                  </a:cubicBezTo>
                  <a:cubicBezTo>
                    <a:pt x="2507" y="2306"/>
                    <a:pt x="2582" y="2432"/>
                    <a:pt x="2632" y="2557"/>
                  </a:cubicBezTo>
                  <a:lnTo>
                    <a:pt x="2632" y="2557"/>
                  </a:lnTo>
                  <a:cubicBezTo>
                    <a:pt x="2682" y="2707"/>
                    <a:pt x="2732" y="2858"/>
                    <a:pt x="2782" y="2983"/>
                  </a:cubicBezTo>
                  <a:cubicBezTo>
                    <a:pt x="2782" y="2983"/>
                    <a:pt x="2782" y="2983"/>
                    <a:pt x="2782" y="2983"/>
                  </a:cubicBezTo>
                  <a:cubicBezTo>
                    <a:pt x="2832" y="3133"/>
                    <a:pt x="2857" y="3284"/>
                    <a:pt x="2883" y="3409"/>
                  </a:cubicBezTo>
                  <a:cubicBezTo>
                    <a:pt x="2883" y="3409"/>
                    <a:pt x="2883" y="3409"/>
                    <a:pt x="2883" y="3409"/>
                  </a:cubicBezTo>
                  <a:cubicBezTo>
                    <a:pt x="2908" y="3560"/>
                    <a:pt x="2908" y="3710"/>
                    <a:pt x="2908" y="3835"/>
                  </a:cubicBezTo>
                  <a:cubicBezTo>
                    <a:pt x="2908" y="3961"/>
                    <a:pt x="2908" y="4086"/>
                    <a:pt x="2883" y="4211"/>
                  </a:cubicBezTo>
                  <a:cubicBezTo>
                    <a:pt x="2883" y="4211"/>
                    <a:pt x="2883" y="4211"/>
                    <a:pt x="2883" y="4211"/>
                  </a:cubicBezTo>
                  <a:cubicBezTo>
                    <a:pt x="2857" y="4337"/>
                    <a:pt x="2832" y="4437"/>
                    <a:pt x="2782" y="4512"/>
                  </a:cubicBezTo>
                  <a:cubicBezTo>
                    <a:pt x="2782" y="4512"/>
                    <a:pt x="2782" y="4512"/>
                    <a:pt x="2782" y="4512"/>
                  </a:cubicBezTo>
                  <a:cubicBezTo>
                    <a:pt x="2757" y="4587"/>
                    <a:pt x="2707" y="4662"/>
                    <a:pt x="2657" y="4712"/>
                  </a:cubicBezTo>
                  <a:cubicBezTo>
                    <a:pt x="2632" y="4738"/>
                    <a:pt x="2632" y="4763"/>
                    <a:pt x="2607" y="4788"/>
                  </a:cubicBezTo>
                  <a:cubicBezTo>
                    <a:pt x="2557" y="4838"/>
                    <a:pt x="2482" y="4888"/>
                    <a:pt x="2431" y="4938"/>
                  </a:cubicBezTo>
                  <a:lnTo>
                    <a:pt x="3534" y="4286"/>
                  </a:lnTo>
                  <a:cubicBezTo>
                    <a:pt x="3609" y="4236"/>
                    <a:pt x="3660" y="4186"/>
                    <a:pt x="3735" y="4136"/>
                  </a:cubicBezTo>
                  <a:cubicBezTo>
                    <a:pt x="3735" y="4111"/>
                    <a:pt x="3760" y="4086"/>
                    <a:pt x="3760" y="4061"/>
                  </a:cubicBezTo>
                  <a:cubicBezTo>
                    <a:pt x="3785" y="4036"/>
                    <a:pt x="3810" y="4011"/>
                    <a:pt x="3835" y="3986"/>
                  </a:cubicBezTo>
                  <a:cubicBezTo>
                    <a:pt x="3860" y="3961"/>
                    <a:pt x="3885" y="3910"/>
                    <a:pt x="3910" y="3885"/>
                  </a:cubicBezTo>
                  <a:cubicBezTo>
                    <a:pt x="3910" y="3885"/>
                    <a:pt x="3910" y="3885"/>
                    <a:pt x="3910" y="3860"/>
                  </a:cubicBezTo>
                  <a:cubicBezTo>
                    <a:pt x="3910" y="3860"/>
                    <a:pt x="3910" y="3860"/>
                    <a:pt x="3910" y="3860"/>
                  </a:cubicBezTo>
                  <a:cubicBezTo>
                    <a:pt x="3910" y="3835"/>
                    <a:pt x="3935" y="3810"/>
                    <a:pt x="3935" y="3785"/>
                  </a:cubicBezTo>
                  <a:cubicBezTo>
                    <a:pt x="3960" y="3760"/>
                    <a:pt x="3960" y="3710"/>
                    <a:pt x="3960" y="3685"/>
                  </a:cubicBezTo>
                  <a:cubicBezTo>
                    <a:pt x="3985" y="3660"/>
                    <a:pt x="3985" y="3635"/>
                    <a:pt x="3985" y="3610"/>
                  </a:cubicBezTo>
                  <a:cubicBezTo>
                    <a:pt x="3985" y="3585"/>
                    <a:pt x="3985" y="3585"/>
                    <a:pt x="4010" y="3560"/>
                  </a:cubicBezTo>
                  <a:cubicBezTo>
                    <a:pt x="4010" y="3560"/>
                    <a:pt x="4010" y="3560"/>
                    <a:pt x="4010" y="3560"/>
                  </a:cubicBezTo>
                  <a:cubicBezTo>
                    <a:pt x="4010" y="3534"/>
                    <a:pt x="4010" y="3534"/>
                    <a:pt x="4010" y="3509"/>
                  </a:cubicBezTo>
                  <a:cubicBezTo>
                    <a:pt x="4010" y="3484"/>
                    <a:pt x="4010" y="3459"/>
                    <a:pt x="4010" y="3434"/>
                  </a:cubicBezTo>
                  <a:cubicBezTo>
                    <a:pt x="4035" y="3409"/>
                    <a:pt x="4035" y="3384"/>
                    <a:pt x="4035" y="3359"/>
                  </a:cubicBezTo>
                  <a:cubicBezTo>
                    <a:pt x="4035" y="3334"/>
                    <a:pt x="4035" y="3309"/>
                    <a:pt x="4035" y="3284"/>
                  </a:cubicBezTo>
                  <a:cubicBezTo>
                    <a:pt x="4035" y="3259"/>
                    <a:pt x="4035" y="3209"/>
                    <a:pt x="4035" y="3184"/>
                  </a:cubicBezTo>
                  <a:lnTo>
                    <a:pt x="4035" y="3184"/>
                  </a:lnTo>
                  <a:cubicBezTo>
                    <a:pt x="4035" y="3159"/>
                    <a:pt x="4035" y="3133"/>
                    <a:pt x="4035" y="3108"/>
                  </a:cubicBezTo>
                  <a:close/>
                </a:path>
              </a:pathLst>
            </a:custGeom>
            <a:solidFill>
              <a:srgbClr val="00000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2"/>
            <p:cNvSpPr/>
            <p:nvPr/>
          </p:nvSpPr>
          <p:spPr>
            <a:xfrm>
              <a:off x="8278763" y="3775042"/>
              <a:ext cx="52365" cy="29765"/>
            </a:xfrm>
            <a:custGeom>
              <a:rect b="b" l="l" r="r" t="t"/>
              <a:pathLst>
                <a:path extrusionOk="0" h="727" w="1279">
                  <a:moveTo>
                    <a:pt x="0" y="727"/>
                  </a:moveTo>
                  <a:lnTo>
                    <a:pt x="1128" y="75"/>
                  </a:lnTo>
                  <a:cubicBezTo>
                    <a:pt x="1178" y="50"/>
                    <a:pt x="1228" y="25"/>
                    <a:pt x="1279" y="0"/>
                  </a:cubicBezTo>
                  <a:lnTo>
                    <a:pt x="176" y="652"/>
                  </a:lnTo>
                  <a:cubicBezTo>
                    <a:pt x="101" y="677"/>
                    <a:pt x="51" y="702"/>
                    <a:pt x="0" y="727"/>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2"/>
            <p:cNvSpPr/>
            <p:nvPr/>
          </p:nvSpPr>
          <p:spPr>
            <a:xfrm>
              <a:off x="8285928" y="3773977"/>
              <a:ext cx="50318" cy="27759"/>
            </a:xfrm>
            <a:custGeom>
              <a:rect b="b" l="l" r="r" t="t"/>
              <a:pathLst>
                <a:path extrusionOk="0" h="678" w="1229">
                  <a:moveTo>
                    <a:pt x="1" y="678"/>
                  </a:moveTo>
                  <a:lnTo>
                    <a:pt x="1104" y="26"/>
                  </a:lnTo>
                  <a:cubicBezTo>
                    <a:pt x="1154" y="26"/>
                    <a:pt x="1179" y="1"/>
                    <a:pt x="1229" y="1"/>
                  </a:cubicBezTo>
                  <a:lnTo>
                    <a:pt x="101" y="653"/>
                  </a:lnTo>
                  <a:cubicBezTo>
                    <a:pt x="76" y="653"/>
                    <a:pt x="26" y="678"/>
                    <a:pt x="1" y="678"/>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2"/>
            <p:cNvSpPr/>
            <p:nvPr/>
          </p:nvSpPr>
          <p:spPr>
            <a:xfrm>
              <a:off x="8382388" y="3827366"/>
              <a:ext cx="81107" cy="175480"/>
            </a:xfrm>
            <a:custGeom>
              <a:rect b="b" l="l" r="r" t="t"/>
              <a:pathLst>
                <a:path extrusionOk="0" h="4286" w="1981">
                  <a:moveTo>
                    <a:pt x="1981" y="2256"/>
                  </a:moveTo>
                  <a:cubicBezTo>
                    <a:pt x="1981" y="2231"/>
                    <a:pt x="1956" y="2206"/>
                    <a:pt x="1956" y="2181"/>
                  </a:cubicBezTo>
                  <a:cubicBezTo>
                    <a:pt x="1956" y="2131"/>
                    <a:pt x="1956" y="2106"/>
                    <a:pt x="1956" y="2080"/>
                  </a:cubicBezTo>
                  <a:lnTo>
                    <a:pt x="1956" y="2055"/>
                  </a:lnTo>
                  <a:cubicBezTo>
                    <a:pt x="1956" y="2055"/>
                    <a:pt x="1956" y="2055"/>
                    <a:pt x="1956" y="2055"/>
                  </a:cubicBezTo>
                  <a:cubicBezTo>
                    <a:pt x="1956" y="2030"/>
                    <a:pt x="1956" y="2005"/>
                    <a:pt x="1956" y="1980"/>
                  </a:cubicBezTo>
                  <a:cubicBezTo>
                    <a:pt x="1931" y="1955"/>
                    <a:pt x="1931" y="1905"/>
                    <a:pt x="1931" y="1880"/>
                  </a:cubicBezTo>
                  <a:cubicBezTo>
                    <a:pt x="1931" y="1855"/>
                    <a:pt x="1931" y="1805"/>
                    <a:pt x="1905" y="1780"/>
                  </a:cubicBezTo>
                  <a:cubicBezTo>
                    <a:pt x="1905" y="1780"/>
                    <a:pt x="1905" y="1780"/>
                    <a:pt x="1905" y="1755"/>
                  </a:cubicBezTo>
                  <a:lnTo>
                    <a:pt x="1905" y="1755"/>
                  </a:lnTo>
                  <a:cubicBezTo>
                    <a:pt x="1905" y="1730"/>
                    <a:pt x="1905" y="1705"/>
                    <a:pt x="1905" y="1679"/>
                  </a:cubicBezTo>
                  <a:cubicBezTo>
                    <a:pt x="1880" y="1654"/>
                    <a:pt x="1880" y="1604"/>
                    <a:pt x="1880" y="1579"/>
                  </a:cubicBezTo>
                  <a:cubicBezTo>
                    <a:pt x="1855" y="1529"/>
                    <a:pt x="1855" y="1504"/>
                    <a:pt x="1830" y="1479"/>
                  </a:cubicBezTo>
                  <a:cubicBezTo>
                    <a:pt x="1830" y="1454"/>
                    <a:pt x="1830" y="1454"/>
                    <a:pt x="1830" y="1454"/>
                  </a:cubicBezTo>
                  <a:lnTo>
                    <a:pt x="1830" y="1454"/>
                  </a:lnTo>
                  <a:cubicBezTo>
                    <a:pt x="1830" y="1429"/>
                    <a:pt x="1830" y="1404"/>
                    <a:pt x="1805" y="1354"/>
                  </a:cubicBezTo>
                  <a:cubicBezTo>
                    <a:pt x="1805" y="1329"/>
                    <a:pt x="1780" y="1304"/>
                    <a:pt x="1780" y="1253"/>
                  </a:cubicBezTo>
                  <a:cubicBezTo>
                    <a:pt x="1780" y="1228"/>
                    <a:pt x="1755" y="1203"/>
                    <a:pt x="1755" y="1153"/>
                  </a:cubicBezTo>
                  <a:cubicBezTo>
                    <a:pt x="1755" y="1153"/>
                    <a:pt x="1730" y="1153"/>
                    <a:pt x="1730" y="1153"/>
                  </a:cubicBezTo>
                  <a:cubicBezTo>
                    <a:pt x="1730" y="1153"/>
                    <a:pt x="1730" y="1153"/>
                    <a:pt x="1730" y="1153"/>
                  </a:cubicBezTo>
                  <a:cubicBezTo>
                    <a:pt x="1730" y="1128"/>
                    <a:pt x="1730" y="1103"/>
                    <a:pt x="1705" y="1053"/>
                  </a:cubicBezTo>
                  <a:cubicBezTo>
                    <a:pt x="1705" y="1028"/>
                    <a:pt x="1680" y="1003"/>
                    <a:pt x="1680" y="978"/>
                  </a:cubicBezTo>
                  <a:cubicBezTo>
                    <a:pt x="1655" y="928"/>
                    <a:pt x="1655" y="903"/>
                    <a:pt x="1630" y="877"/>
                  </a:cubicBezTo>
                  <a:cubicBezTo>
                    <a:pt x="1630" y="877"/>
                    <a:pt x="1630" y="852"/>
                    <a:pt x="1630" y="852"/>
                  </a:cubicBezTo>
                  <a:lnTo>
                    <a:pt x="1605" y="827"/>
                  </a:lnTo>
                  <a:cubicBezTo>
                    <a:pt x="1605" y="827"/>
                    <a:pt x="1605" y="802"/>
                    <a:pt x="1580" y="777"/>
                  </a:cubicBezTo>
                  <a:cubicBezTo>
                    <a:pt x="1580" y="752"/>
                    <a:pt x="1555" y="702"/>
                    <a:pt x="1530" y="677"/>
                  </a:cubicBezTo>
                  <a:cubicBezTo>
                    <a:pt x="1530" y="652"/>
                    <a:pt x="1504" y="602"/>
                    <a:pt x="1479" y="552"/>
                  </a:cubicBezTo>
                  <a:cubicBezTo>
                    <a:pt x="1479" y="552"/>
                    <a:pt x="1479" y="552"/>
                    <a:pt x="1479" y="552"/>
                  </a:cubicBezTo>
                  <a:cubicBezTo>
                    <a:pt x="1479" y="552"/>
                    <a:pt x="1454" y="552"/>
                    <a:pt x="1454" y="527"/>
                  </a:cubicBezTo>
                  <a:cubicBezTo>
                    <a:pt x="1429" y="476"/>
                    <a:pt x="1404" y="426"/>
                    <a:pt x="1379" y="401"/>
                  </a:cubicBezTo>
                  <a:cubicBezTo>
                    <a:pt x="1379" y="376"/>
                    <a:pt x="1354" y="351"/>
                    <a:pt x="1329" y="326"/>
                  </a:cubicBezTo>
                  <a:cubicBezTo>
                    <a:pt x="1304" y="276"/>
                    <a:pt x="1279" y="251"/>
                    <a:pt x="1254" y="201"/>
                  </a:cubicBezTo>
                  <a:cubicBezTo>
                    <a:pt x="1254" y="176"/>
                    <a:pt x="1229" y="151"/>
                    <a:pt x="1204" y="126"/>
                  </a:cubicBezTo>
                  <a:cubicBezTo>
                    <a:pt x="1179" y="75"/>
                    <a:pt x="1154" y="25"/>
                    <a:pt x="1129" y="0"/>
                  </a:cubicBezTo>
                  <a:lnTo>
                    <a:pt x="1" y="652"/>
                  </a:lnTo>
                  <a:cubicBezTo>
                    <a:pt x="51" y="702"/>
                    <a:pt x="101" y="777"/>
                    <a:pt x="151" y="852"/>
                  </a:cubicBezTo>
                  <a:cubicBezTo>
                    <a:pt x="176" y="877"/>
                    <a:pt x="201" y="928"/>
                    <a:pt x="226" y="978"/>
                  </a:cubicBezTo>
                  <a:cubicBezTo>
                    <a:pt x="276" y="1053"/>
                    <a:pt x="301" y="1103"/>
                    <a:pt x="352" y="1178"/>
                  </a:cubicBezTo>
                  <a:cubicBezTo>
                    <a:pt x="352" y="1203"/>
                    <a:pt x="352" y="1203"/>
                    <a:pt x="352" y="1203"/>
                  </a:cubicBezTo>
                  <a:cubicBezTo>
                    <a:pt x="402" y="1304"/>
                    <a:pt x="452" y="1404"/>
                    <a:pt x="502" y="1479"/>
                  </a:cubicBezTo>
                  <a:cubicBezTo>
                    <a:pt x="502" y="1504"/>
                    <a:pt x="502" y="1504"/>
                    <a:pt x="502" y="1504"/>
                  </a:cubicBezTo>
                  <a:cubicBezTo>
                    <a:pt x="552" y="1604"/>
                    <a:pt x="577" y="1705"/>
                    <a:pt x="627" y="1805"/>
                  </a:cubicBezTo>
                  <a:cubicBezTo>
                    <a:pt x="627" y="1805"/>
                    <a:pt x="627" y="1805"/>
                    <a:pt x="627" y="1805"/>
                  </a:cubicBezTo>
                  <a:cubicBezTo>
                    <a:pt x="652" y="1905"/>
                    <a:pt x="702" y="2005"/>
                    <a:pt x="728" y="2106"/>
                  </a:cubicBezTo>
                  <a:lnTo>
                    <a:pt x="728" y="2106"/>
                  </a:lnTo>
                  <a:cubicBezTo>
                    <a:pt x="753" y="2206"/>
                    <a:pt x="778" y="2306"/>
                    <a:pt x="803" y="2406"/>
                  </a:cubicBezTo>
                  <a:lnTo>
                    <a:pt x="803" y="2406"/>
                  </a:lnTo>
                  <a:cubicBezTo>
                    <a:pt x="803" y="2507"/>
                    <a:pt x="828" y="2607"/>
                    <a:pt x="828" y="2707"/>
                  </a:cubicBezTo>
                  <a:cubicBezTo>
                    <a:pt x="828" y="2707"/>
                    <a:pt x="828" y="2707"/>
                    <a:pt x="828" y="2707"/>
                  </a:cubicBezTo>
                  <a:cubicBezTo>
                    <a:pt x="853" y="2807"/>
                    <a:pt x="853" y="2908"/>
                    <a:pt x="853" y="3008"/>
                  </a:cubicBezTo>
                  <a:cubicBezTo>
                    <a:pt x="853" y="3158"/>
                    <a:pt x="828" y="3309"/>
                    <a:pt x="803" y="3434"/>
                  </a:cubicBezTo>
                  <a:cubicBezTo>
                    <a:pt x="803" y="3434"/>
                    <a:pt x="803" y="3434"/>
                    <a:pt x="803" y="3434"/>
                  </a:cubicBezTo>
                  <a:cubicBezTo>
                    <a:pt x="778" y="3584"/>
                    <a:pt x="753" y="3684"/>
                    <a:pt x="702" y="3785"/>
                  </a:cubicBezTo>
                  <a:cubicBezTo>
                    <a:pt x="702" y="3785"/>
                    <a:pt x="702" y="3785"/>
                    <a:pt x="702" y="3810"/>
                  </a:cubicBezTo>
                  <a:cubicBezTo>
                    <a:pt x="652" y="3885"/>
                    <a:pt x="602" y="3960"/>
                    <a:pt x="552" y="4035"/>
                  </a:cubicBezTo>
                  <a:cubicBezTo>
                    <a:pt x="527" y="4060"/>
                    <a:pt x="502" y="4085"/>
                    <a:pt x="502" y="4085"/>
                  </a:cubicBezTo>
                  <a:cubicBezTo>
                    <a:pt x="427" y="4161"/>
                    <a:pt x="352" y="4236"/>
                    <a:pt x="276" y="4286"/>
                  </a:cubicBezTo>
                  <a:lnTo>
                    <a:pt x="1404" y="3634"/>
                  </a:lnTo>
                  <a:cubicBezTo>
                    <a:pt x="1479" y="3584"/>
                    <a:pt x="1555" y="3509"/>
                    <a:pt x="1605" y="3459"/>
                  </a:cubicBezTo>
                  <a:cubicBezTo>
                    <a:pt x="1630" y="3434"/>
                    <a:pt x="1655" y="3409"/>
                    <a:pt x="1655" y="3384"/>
                  </a:cubicBezTo>
                  <a:cubicBezTo>
                    <a:pt x="1680" y="3359"/>
                    <a:pt x="1705" y="3334"/>
                    <a:pt x="1730" y="3283"/>
                  </a:cubicBezTo>
                  <a:cubicBezTo>
                    <a:pt x="1755" y="3258"/>
                    <a:pt x="1780" y="3208"/>
                    <a:pt x="1805" y="3158"/>
                  </a:cubicBezTo>
                  <a:cubicBezTo>
                    <a:pt x="1805" y="3158"/>
                    <a:pt x="1805" y="3158"/>
                    <a:pt x="1805" y="3158"/>
                  </a:cubicBezTo>
                  <a:cubicBezTo>
                    <a:pt x="1805" y="3158"/>
                    <a:pt x="1805" y="3158"/>
                    <a:pt x="1805" y="3133"/>
                  </a:cubicBezTo>
                  <a:cubicBezTo>
                    <a:pt x="1830" y="3108"/>
                    <a:pt x="1855" y="3083"/>
                    <a:pt x="1855" y="3033"/>
                  </a:cubicBezTo>
                  <a:cubicBezTo>
                    <a:pt x="1880" y="3008"/>
                    <a:pt x="1880" y="2983"/>
                    <a:pt x="1905" y="2933"/>
                  </a:cubicBezTo>
                  <a:cubicBezTo>
                    <a:pt x="1905" y="2908"/>
                    <a:pt x="1905" y="2882"/>
                    <a:pt x="1931" y="2832"/>
                  </a:cubicBezTo>
                  <a:cubicBezTo>
                    <a:pt x="1931" y="2832"/>
                    <a:pt x="1931" y="2807"/>
                    <a:pt x="1931" y="2807"/>
                  </a:cubicBezTo>
                  <a:cubicBezTo>
                    <a:pt x="1931" y="2782"/>
                    <a:pt x="1931" y="2782"/>
                    <a:pt x="1931" y="2782"/>
                  </a:cubicBezTo>
                  <a:cubicBezTo>
                    <a:pt x="1931" y="2757"/>
                    <a:pt x="1931" y="2757"/>
                    <a:pt x="1931" y="2732"/>
                  </a:cubicBezTo>
                  <a:cubicBezTo>
                    <a:pt x="1956" y="2707"/>
                    <a:pt x="1956" y="2682"/>
                    <a:pt x="1956" y="2657"/>
                  </a:cubicBezTo>
                  <a:cubicBezTo>
                    <a:pt x="1956" y="2607"/>
                    <a:pt x="1956" y="2582"/>
                    <a:pt x="1956" y="2557"/>
                  </a:cubicBezTo>
                  <a:cubicBezTo>
                    <a:pt x="1956" y="2532"/>
                    <a:pt x="1956" y="2481"/>
                    <a:pt x="1981" y="2456"/>
                  </a:cubicBezTo>
                  <a:cubicBezTo>
                    <a:pt x="1981" y="2431"/>
                    <a:pt x="1981" y="2406"/>
                    <a:pt x="1981" y="2356"/>
                  </a:cubicBezTo>
                  <a:lnTo>
                    <a:pt x="1981" y="2356"/>
                  </a:lnTo>
                  <a:cubicBezTo>
                    <a:pt x="1981" y="2331"/>
                    <a:pt x="1981" y="2306"/>
                    <a:pt x="1981" y="2256"/>
                  </a:cubicBezTo>
                  <a:close/>
                </a:path>
              </a:pathLst>
            </a:custGeom>
            <a:solidFill>
              <a:srgbClr val="D9D9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2"/>
            <p:cNvSpPr/>
            <p:nvPr/>
          </p:nvSpPr>
          <p:spPr>
            <a:xfrm>
              <a:off x="8255140" y="3394320"/>
              <a:ext cx="162173" cy="628058"/>
            </a:xfrm>
            <a:custGeom>
              <a:rect b="b" l="l" r="r" t="t"/>
              <a:pathLst>
                <a:path extrusionOk="0" h="15340" w="3961">
                  <a:moveTo>
                    <a:pt x="3134" y="1304"/>
                  </a:moveTo>
                  <a:lnTo>
                    <a:pt x="3109" y="11229"/>
                  </a:lnTo>
                  <a:cubicBezTo>
                    <a:pt x="3635" y="11931"/>
                    <a:pt x="3961" y="12808"/>
                    <a:pt x="3961" y="13585"/>
                  </a:cubicBezTo>
                  <a:cubicBezTo>
                    <a:pt x="3961" y="14838"/>
                    <a:pt x="3059" y="15339"/>
                    <a:pt x="1981" y="14713"/>
                  </a:cubicBezTo>
                  <a:cubicBezTo>
                    <a:pt x="878" y="14086"/>
                    <a:pt x="1" y="12557"/>
                    <a:pt x="1" y="11304"/>
                  </a:cubicBezTo>
                  <a:cubicBezTo>
                    <a:pt x="1" y="10527"/>
                    <a:pt x="352" y="10026"/>
                    <a:pt x="853" y="9926"/>
                  </a:cubicBezTo>
                  <a:lnTo>
                    <a:pt x="878" y="1"/>
                  </a:lnTo>
                  <a:close/>
                </a:path>
              </a:pathLst>
            </a:custGeom>
            <a:solidFill>
              <a:srgbClr val="E5F0FE"/>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2"/>
            <p:cNvSpPr/>
            <p:nvPr/>
          </p:nvSpPr>
          <p:spPr>
            <a:xfrm>
              <a:off x="8382388" y="3421015"/>
              <a:ext cx="46224" cy="433049"/>
            </a:xfrm>
            <a:custGeom>
              <a:rect b="b" l="l" r="r" t="t"/>
              <a:pathLst>
                <a:path extrusionOk="0" h="10577" w="1129">
                  <a:moveTo>
                    <a:pt x="26" y="652"/>
                  </a:moveTo>
                  <a:lnTo>
                    <a:pt x="1129" y="0"/>
                  </a:lnTo>
                  <a:lnTo>
                    <a:pt x="1129" y="9925"/>
                  </a:lnTo>
                  <a:lnTo>
                    <a:pt x="1" y="10577"/>
                  </a:lnTo>
                  <a:close/>
                </a:path>
              </a:pathLst>
            </a:custGeom>
            <a:solidFill>
              <a:srgbClr val="BFD6F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2"/>
            <p:cNvSpPr/>
            <p:nvPr/>
          </p:nvSpPr>
          <p:spPr>
            <a:xfrm>
              <a:off x="8291087" y="3367667"/>
              <a:ext cx="137526" cy="80084"/>
            </a:xfrm>
            <a:custGeom>
              <a:rect b="b" l="l" r="r" t="t"/>
              <a:pathLst>
                <a:path extrusionOk="0" h="1956" w="3359">
                  <a:moveTo>
                    <a:pt x="0" y="652"/>
                  </a:moveTo>
                  <a:lnTo>
                    <a:pt x="1103" y="0"/>
                  </a:lnTo>
                  <a:lnTo>
                    <a:pt x="3359" y="1303"/>
                  </a:lnTo>
                  <a:lnTo>
                    <a:pt x="2256" y="1955"/>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2"/>
            <p:cNvSpPr/>
            <p:nvPr/>
          </p:nvSpPr>
          <p:spPr>
            <a:xfrm>
              <a:off x="5772987" y="2050106"/>
              <a:ext cx="2773650" cy="1604905"/>
            </a:xfrm>
            <a:custGeom>
              <a:rect b="b" l="l" r="r" t="t"/>
              <a:pathLst>
                <a:path extrusionOk="0" h="39199" w="67745">
                  <a:moveTo>
                    <a:pt x="66717" y="27043"/>
                  </a:moveTo>
                  <a:cubicBezTo>
                    <a:pt x="67745" y="27620"/>
                    <a:pt x="67745" y="28597"/>
                    <a:pt x="66717" y="29199"/>
                  </a:cubicBezTo>
                  <a:lnTo>
                    <a:pt x="50527" y="38597"/>
                  </a:lnTo>
                  <a:cubicBezTo>
                    <a:pt x="49499" y="39199"/>
                    <a:pt x="47845" y="39199"/>
                    <a:pt x="46817" y="38597"/>
                  </a:cubicBezTo>
                  <a:lnTo>
                    <a:pt x="1028" y="12156"/>
                  </a:lnTo>
                  <a:cubicBezTo>
                    <a:pt x="0" y="11580"/>
                    <a:pt x="0" y="10602"/>
                    <a:pt x="1028" y="10001"/>
                  </a:cubicBezTo>
                  <a:lnTo>
                    <a:pt x="17193" y="602"/>
                  </a:lnTo>
                  <a:cubicBezTo>
                    <a:pt x="18221" y="1"/>
                    <a:pt x="19900" y="1"/>
                    <a:pt x="20927" y="602"/>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2"/>
            <p:cNvSpPr/>
            <p:nvPr/>
          </p:nvSpPr>
          <p:spPr>
            <a:xfrm>
              <a:off x="5782199" y="2503663"/>
              <a:ext cx="2754202" cy="1310406"/>
            </a:xfrm>
            <a:custGeom>
              <a:rect b="b" l="l" r="r" t="t"/>
              <a:pathLst>
                <a:path extrusionOk="0" h="32006" w="67270">
                  <a:moveTo>
                    <a:pt x="67244" y="17118"/>
                  </a:moveTo>
                  <a:cubicBezTo>
                    <a:pt x="67244" y="17143"/>
                    <a:pt x="67244" y="17168"/>
                    <a:pt x="67244" y="17193"/>
                  </a:cubicBezTo>
                  <a:cubicBezTo>
                    <a:pt x="67244" y="17218"/>
                    <a:pt x="67219" y="17243"/>
                    <a:pt x="67219" y="17269"/>
                  </a:cubicBezTo>
                  <a:cubicBezTo>
                    <a:pt x="67219" y="17294"/>
                    <a:pt x="67219" y="17319"/>
                    <a:pt x="67194" y="17344"/>
                  </a:cubicBezTo>
                  <a:cubicBezTo>
                    <a:pt x="67194" y="17369"/>
                    <a:pt x="67194" y="17394"/>
                    <a:pt x="67169" y="17419"/>
                  </a:cubicBezTo>
                  <a:cubicBezTo>
                    <a:pt x="67169" y="17444"/>
                    <a:pt x="67144" y="17469"/>
                    <a:pt x="67144" y="17494"/>
                  </a:cubicBezTo>
                  <a:cubicBezTo>
                    <a:pt x="67119" y="17519"/>
                    <a:pt x="67119" y="17544"/>
                    <a:pt x="67094" y="17544"/>
                  </a:cubicBezTo>
                  <a:cubicBezTo>
                    <a:pt x="67094" y="17594"/>
                    <a:pt x="67069" y="17619"/>
                    <a:pt x="67044" y="17644"/>
                  </a:cubicBezTo>
                  <a:cubicBezTo>
                    <a:pt x="67019" y="17670"/>
                    <a:pt x="67019" y="17670"/>
                    <a:pt x="66993" y="17695"/>
                  </a:cubicBezTo>
                  <a:cubicBezTo>
                    <a:pt x="66968" y="17745"/>
                    <a:pt x="66918" y="17770"/>
                    <a:pt x="66893" y="17820"/>
                  </a:cubicBezTo>
                  <a:cubicBezTo>
                    <a:pt x="66868" y="17845"/>
                    <a:pt x="66868" y="17845"/>
                    <a:pt x="66843" y="17870"/>
                  </a:cubicBezTo>
                  <a:cubicBezTo>
                    <a:pt x="66818" y="17895"/>
                    <a:pt x="66793" y="17895"/>
                    <a:pt x="66768" y="17920"/>
                  </a:cubicBezTo>
                  <a:cubicBezTo>
                    <a:pt x="66743" y="17945"/>
                    <a:pt x="66718" y="17970"/>
                    <a:pt x="66693" y="17995"/>
                  </a:cubicBezTo>
                  <a:cubicBezTo>
                    <a:pt x="66668" y="18020"/>
                    <a:pt x="66618" y="18020"/>
                    <a:pt x="66592" y="18045"/>
                  </a:cubicBezTo>
                  <a:cubicBezTo>
                    <a:pt x="66567" y="18071"/>
                    <a:pt x="66517" y="18096"/>
                    <a:pt x="66492" y="18121"/>
                  </a:cubicBezTo>
                  <a:lnTo>
                    <a:pt x="50302" y="27519"/>
                  </a:lnTo>
                  <a:cubicBezTo>
                    <a:pt x="50201" y="27594"/>
                    <a:pt x="50076" y="27645"/>
                    <a:pt x="49951" y="27695"/>
                  </a:cubicBezTo>
                  <a:cubicBezTo>
                    <a:pt x="49901" y="27720"/>
                    <a:pt x="49876" y="27720"/>
                    <a:pt x="49850" y="27720"/>
                  </a:cubicBezTo>
                  <a:cubicBezTo>
                    <a:pt x="49750" y="27770"/>
                    <a:pt x="49675" y="27795"/>
                    <a:pt x="49600" y="27820"/>
                  </a:cubicBezTo>
                  <a:cubicBezTo>
                    <a:pt x="49500" y="27820"/>
                    <a:pt x="49424" y="27845"/>
                    <a:pt x="49324" y="27870"/>
                  </a:cubicBezTo>
                  <a:cubicBezTo>
                    <a:pt x="49224" y="27895"/>
                    <a:pt x="49124" y="27920"/>
                    <a:pt x="48998" y="27920"/>
                  </a:cubicBezTo>
                  <a:cubicBezTo>
                    <a:pt x="48973" y="27920"/>
                    <a:pt x="48948" y="27945"/>
                    <a:pt x="48923" y="27945"/>
                  </a:cubicBezTo>
                  <a:cubicBezTo>
                    <a:pt x="48773" y="27945"/>
                    <a:pt x="48647" y="27970"/>
                    <a:pt x="48497" y="27970"/>
                  </a:cubicBezTo>
                  <a:cubicBezTo>
                    <a:pt x="48472" y="27970"/>
                    <a:pt x="48447" y="27970"/>
                    <a:pt x="48422" y="27970"/>
                  </a:cubicBezTo>
                  <a:cubicBezTo>
                    <a:pt x="48272" y="27970"/>
                    <a:pt x="48121" y="27945"/>
                    <a:pt x="47971" y="27945"/>
                  </a:cubicBezTo>
                  <a:cubicBezTo>
                    <a:pt x="47971" y="27945"/>
                    <a:pt x="47946" y="27945"/>
                    <a:pt x="47921" y="27945"/>
                  </a:cubicBezTo>
                  <a:cubicBezTo>
                    <a:pt x="47770" y="27920"/>
                    <a:pt x="47620" y="27895"/>
                    <a:pt x="47495" y="27870"/>
                  </a:cubicBezTo>
                  <a:cubicBezTo>
                    <a:pt x="47470" y="27845"/>
                    <a:pt x="47444" y="27845"/>
                    <a:pt x="47419" y="27845"/>
                  </a:cubicBezTo>
                  <a:cubicBezTo>
                    <a:pt x="47294" y="27820"/>
                    <a:pt x="47169" y="27770"/>
                    <a:pt x="47043" y="27720"/>
                  </a:cubicBezTo>
                  <a:cubicBezTo>
                    <a:pt x="47043" y="27720"/>
                    <a:pt x="47018" y="27720"/>
                    <a:pt x="46993" y="27720"/>
                  </a:cubicBezTo>
                  <a:cubicBezTo>
                    <a:pt x="46843" y="27645"/>
                    <a:pt x="46718" y="27594"/>
                    <a:pt x="46592" y="27519"/>
                  </a:cubicBezTo>
                  <a:lnTo>
                    <a:pt x="803" y="1078"/>
                  </a:lnTo>
                  <a:cubicBezTo>
                    <a:pt x="276" y="777"/>
                    <a:pt x="26" y="401"/>
                    <a:pt x="26" y="0"/>
                  </a:cubicBezTo>
                  <a:lnTo>
                    <a:pt x="1" y="4035"/>
                  </a:lnTo>
                  <a:cubicBezTo>
                    <a:pt x="1" y="4436"/>
                    <a:pt x="276" y="4812"/>
                    <a:pt x="778" y="5113"/>
                  </a:cubicBezTo>
                  <a:lnTo>
                    <a:pt x="46567" y="31554"/>
                  </a:lnTo>
                  <a:cubicBezTo>
                    <a:pt x="46693" y="31630"/>
                    <a:pt x="46818" y="31680"/>
                    <a:pt x="46943" y="31730"/>
                  </a:cubicBezTo>
                  <a:cubicBezTo>
                    <a:pt x="46943" y="31730"/>
                    <a:pt x="46968" y="31730"/>
                    <a:pt x="46968" y="31730"/>
                  </a:cubicBezTo>
                  <a:cubicBezTo>
                    <a:pt x="46993" y="31755"/>
                    <a:pt x="47018" y="31755"/>
                    <a:pt x="47043" y="31755"/>
                  </a:cubicBezTo>
                  <a:cubicBezTo>
                    <a:pt x="47119" y="31780"/>
                    <a:pt x="47194" y="31830"/>
                    <a:pt x="47269" y="31830"/>
                  </a:cubicBezTo>
                  <a:cubicBezTo>
                    <a:pt x="47319" y="31855"/>
                    <a:pt x="47344" y="31855"/>
                    <a:pt x="47394" y="31880"/>
                  </a:cubicBezTo>
                  <a:cubicBezTo>
                    <a:pt x="47419" y="31880"/>
                    <a:pt x="47444" y="31880"/>
                    <a:pt x="47470" y="31905"/>
                  </a:cubicBezTo>
                  <a:cubicBezTo>
                    <a:pt x="47495" y="31905"/>
                    <a:pt x="47520" y="31905"/>
                    <a:pt x="47545" y="31905"/>
                  </a:cubicBezTo>
                  <a:cubicBezTo>
                    <a:pt x="47620" y="31930"/>
                    <a:pt x="47720" y="31930"/>
                    <a:pt x="47795" y="31955"/>
                  </a:cubicBezTo>
                  <a:cubicBezTo>
                    <a:pt x="47820" y="31955"/>
                    <a:pt x="47871" y="31955"/>
                    <a:pt x="47896" y="31955"/>
                  </a:cubicBezTo>
                  <a:lnTo>
                    <a:pt x="47971" y="31980"/>
                  </a:lnTo>
                  <a:cubicBezTo>
                    <a:pt x="47996" y="31980"/>
                    <a:pt x="48021" y="31980"/>
                    <a:pt x="48046" y="31980"/>
                  </a:cubicBezTo>
                  <a:cubicBezTo>
                    <a:pt x="48146" y="31980"/>
                    <a:pt x="48221" y="32005"/>
                    <a:pt x="48322" y="32005"/>
                  </a:cubicBezTo>
                  <a:cubicBezTo>
                    <a:pt x="48347" y="32005"/>
                    <a:pt x="48372" y="32005"/>
                    <a:pt x="48397" y="32005"/>
                  </a:cubicBezTo>
                  <a:cubicBezTo>
                    <a:pt x="48422" y="32005"/>
                    <a:pt x="48447" y="32005"/>
                    <a:pt x="48472" y="32005"/>
                  </a:cubicBezTo>
                  <a:cubicBezTo>
                    <a:pt x="48497" y="32005"/>
                    <a:pt x="48547" y="32005"/>
                    <a:pt x="48572" y="32005"/>
                  </a:cubicBezTo>
                  <a:cubicBezTo>
                    <a:pt x="48673" y="31980"/>
                    <a:pt x="48773" y="31980"/>
                    <a:pt x="48873" y="31980"/>
                  </a:cubicBezTo>
                  <a:cubicBezTo>
                    <a:pt x="48898" y="31980"/>
                    <a:pt x="48898" y="31980"/>
                    <a:pt x="48898" y="31980"/>
                  </a:cubicBezTo>
                  <a:cubicBezTo>
                    <a:pt x="48948" y="31980"/>
                    <a:pt x="48973" y="31955"/>
                    <a:pt x="48998" y="31955"/>
                  </a:cubicBezTo>
                  <a:cubicBezTo>
                    <a:pt x="49074" y="31955"/>
                    <a:pt x="49149" y="31930"/>
                    <a:pt x="49224" y="31930"/>
                  </a:cubicBezTo>
                  <a:cubicBezTo>
                    <a:pt x="49249" y="31930"/>
                    <a:pt x="49274" y="31905"/>
                    <a:pt x="49299" y="31905"/>
                  </a:cubicBezTo>
                  <a:cubicBezTo>
                    <a:pt x="49399" y="31880"/>
                    <a:pt x="49475" y="31855"/>
                    <a:pt x="49575" y="31830"/>
                  </a:cubicBezTo>
                  <a:cubicBezTo>
                    <a:pt x="49625" y="31830"/>
                    <a:pt x="49675" y="31830"/>
                    <a:pt x="49700" y="31805"/>
                  </a:cubicBezTo>
                  <a:cubicBezTo>
                    <a:pt x="49750" y="31805"/>
                    <a:pt x="49775" y="31780"/>
                    <a:pt x="49825" y="31755"/>
                  </a:cubicBezTo>
                  <a:cubicBezTo>
                    <a:pt x="49850" y="31755"/>
                    <a:pt x="49876" y="31730"/>
                    <a:pt x="49926" y="31730"/>
                  </a:cubicBezTo>
                  <a:cubicBezTo>
                    <a:pt x="50051" y="31680"/>
                    <a:pt x="50176" y="31630"/>
                    <a:pt x="50277" y="31554"/>
                  </a:cubicBezTo>
                  <a:lnTo>
                    <a:pt x="66467" y="22156"/>
                  </a:lnTo>
                  <a:cubicBezTo>
                    <a:pt x="66492" y="22131"/>
                    <a:pt x="66492" y="22131"/>
                    <a:pt x="66492" y="22131"/>
                  </a:cubicBezTo>
                  <a:cubicBezTo>
                    <a:pt x="66517" y="22106"/>
                    <a:pt x="66542" y="22106"/>
                    <a:pt x="66567" y="22081"/>
                  </a:cubicBezTo>
                  <a:cubicBezTo>
                    <a:pt x="66592" y="22056"/>
                    <a:pt x="66643" y="22030"/>
                    <a:pt x="66668" y="22030"/>
                  </a:cubicBezTo>
                  <a:cubicBezTo>
                    <a:pt x="66693" y="22005"/>
                    <a:pt x="66718" y="21980"/>
                    <a:pt x="66743" y="21955"/>
                  </a:cubicBezTo>
                  <a:cubicBezTo>
                    <a:pt x="66768" y="21930"/>
                    <a:pt x="66793" y="21905"/>
                    <a:pt x="66818" y="21905"/>
                  </a:cubicBezTo>
                  <a:cubicBezTo>
                    <a:pt x="66818" y="21880"/>
                    <a:pt x="66843" y="21880"/>
                    <a:pt x="66843" y="21880"/>
                  </a:cubicBezTo>
                  <a:cubicBezTo>
                    <a:pt x="66843" y="21880"/>
                    <a:pt x="66843" y="21855"/>
                    <a:pt x="66868" y="21855"/>
                  </a:cubicBezTo>
                  <a:cubicBezTo>
                    <a:pt x="66893" y="21805"/>
                    <a:pt x="66943" y="21780"/>
                    <a:pt x="66968" y="21730"/>
                  </a:cubicBezTo>
                  <a:cubicBezTo>
                    <a:pt x="66993" y="21730"/>
                    <a:pt x="66993" y="21705"/>
                    <a:pt x="66993" y="21705"/>
                  </a:cubicBezTo>
                  <a:cubicBezTo>
                    <a:pt x="67019" y="21705"/>
                    <a:pt x="67019" y="21680"/>
                    <a:pt x="67019" y="21680"/>
                  </a:cubicBezTo>
                  <a:cubicBezTo>
                    <a:pt x="67044" y="21655"/>
                    <a:pt x="67069" y="21629"/>
                    <a:pt x="67069" y="21579"/>
                  </a:cubicBezTo>
                  <a:cubicBezTo>
                    <a:pt x="67094" y="21579"/>
                    <a:pt x="67094" y="21554"/>
                    <a:pt x="67119" y="21554"/>
                  </a:cubicBezTo>
                  <a:cubicBezTo>
                    <a:pt x="67119" y="21529"/>
                    <a:pt x="67119" y="21529"/>
                    <a:pt x="67119" y="21529"/>
                  </a:cubicBezTo>
                  <a:cubicBezTo>
                    <a:pt x="67119" y="21504"/>
                    <a:pt x="67144" y="21479"/>
                    <a:pt x="67144" y="21454"/>
                  </a:cubicBezTo>
                  <a:cubicBezTo>
                    <a:pt x="67169" y="21429"/>
                    <a:pt x="67169" y="21404"/>
                    <a:pt x="67169" y="21404"/>
                  </a:cubicBezTo>
                  <a:cubicBezTo>
                    <a:pt x="67169" y="21404"/>
                    <a:pt x="67169" y="21379"/>
                    <a:pt x="67194" y="21379"/>
                  </a:cubicBezTo>
                  <a:cubicBezTo>
                    <a:pt x="67194" y="21354"/>
                    <a:pt x="67194" y="21329"/>
                    <a:pt x="67194" y="21304"/>
                  </a:cubicBezTo>
                  <a:cubicBezTo>
                    <a:pt x="67219" y="21279"/>
                    <a:pt x="67219" y="21279"/>
                    <a:pt x="67219" y="21254"/>
                  </a:cubicBezTo>
                  <a:cubicBezTo>
                    <a:pt x="67219" y="21254"/>
                    <a:pt x="67219" y="21228"/>
                    <a:pt x="67219" y="21228"/>
                  </a:cubicBezTo>
                  <a:cubicBezTo>
                    <a:pt x="67219" y="21203"/>
                    <a:pt x="67219" y="21178"/>
                    <a:pt x="67219" y="21153"/>
                  </a:cubicBezTo>
                  <a:cubicBezTo>
                    <a:pt x="67244" y="21128"/>
                    <a:pt x="67244" y="21529"/>
                    <a:pt x="67244" y="21529"/>
                  </a:cubicBezTo>
                  <a:cubicBezTo>
                    <a:pt x="67244" y="21504"/>
                    <a:pt x="67244" y="21504"/>
                    <a:pt x="67244" y="21504"/>
                  </a:cubicBezTo>
                  <a:lnTo>
                    <a:pt x="67269" y="17043"/>
                  </a:lnTo>
                  <a:cubicBezTo>
                    <a:pt x="67269" y="17068"/>
                    <a:pt x="67244" y="17093"/>
                    <a:pt x="67244" y="17118"/>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2"/>
            <p:cNvSpPr/>
            <p:nvPr/>
          </p:nvSpPr>
          <p:spPr>
            <a:xfrm>
              <a:off x="7762607" y="3201401"/>
              <a:ext cx="773772" cy="612664"/>
            </a:xfrm>
            <a:custGeom>
              <a:rect b="b" l="l" r="r" t="t"/>
              <a:pathLst>
                <a:path extrusionOk="0" h="14964" w="18899">
                  <a:moveTo>
                    <a:pt x="18873" y="151"/>
                  </a:moveTo>
                  <a:cubicBezTo>
                    <a:pt x="18873" y="176"/>
                    <a:pt x="18848" y="201"/>
                    <a:pt x="18848" y="227"/>
                  </a:cubicBezTo>
                  <a:cubicBezTo>
                    <a:pt x="18848" y="252"/>
                    <a:pt x="18848" y="277"/>
                    <a:pt x="18823" y="302"/>
                  </a:cubicBezTo>
                  <a:cubicBezTo>
                    <a:pt x="18823" y="327"/>
                    <a:pt x="18823" y="352"/>
                    <a:pt x="18798" y="377"/>
                  </a:cubicBezTo>
                  <a:cubicBezTo>
                    <a:pt x="18798" y="402"/>
                    <a:pt x="18773" y="427"/>
                    <a:pt x="18773" y="452"/>
                  </a:cubicBezTo>
                  <a:cubicBezTo>
                    <a:pt x="18748" y="477"/>
                    <a:pt x="18748" y="502"/>
                    <a:pt x="18723" y="502"/>
                  </a:cubicBezTo>
                  <a:cubicBezTo>
                    <a:pt x="18723" y="552"/>
                    <a:pt x="18698" y="577"/>
                    <a:pt x="18673" y="602"/>
                  </a:cubicBezTo>
                  <a:cubicBezTo>
                    <a:pt x="18648" y="628"/>
                    <a:pt x="18648" y="628"/>
                    <a:pt x="18622" y="653"/>
                  </a:cubicBezTo>
                  <a:cubicBezTo>
                    <a:pt x="18597" y="703"/>
                    <a:pt x="18547" y="728"/>
                    <a:pt x="18522" y="778"/>
                  </a:cubicBezTo>
                  <a:cubicBezTo>
                    <a:pt x="18497" y="803"/>
                    <a:pt x="18497" y="803"/>
                    <a:pt x="18472" y="828"/>
                  </a:cubicBezTo>
                  <a:cubicBezTo>
                    <a:pt x="18447" y="853"/>
                    <a:pt x="18422" y="853"/>
                    <a:pt x="18397" y="878"/>
                  </a:cubicBezTo>
                  <a:cubicBezTo>
                    <a:pt x="18372" y="903"/>
                    <a:pt x="18347" y="928"/>
                    <a:pt x="18322" y="953"/>
                  </a:cubicBezTo>
                  <a:cubicBezTo>
                    <a:pt x="18297" y="978"/>
                    <a:pt x="18247" y="978"/>
                    <a:pt x="18221" y="1003"/>
                  </a:cubicBezTo>
                  <a:cubicBezTo>
                    <a:pt x="18196" y="1029"/>
                    <a:pt x="18146" y="1054"/>
                    <a:pt x="18121" y="1079"/>
                  </a:cubicBezTo>
                  <a:lnTo>
                    <a:pt x="1931" y="10477"/>
                  </a:lnTo>
                  <a:cubicBezTo>
                    <a:pt x="1830" y="10552"/>
                    <a:pt x="1705" y="10603"/>
                    <a:pt x="1580" y="10653"/>
                  </a:cubicBezTo>
                  <a:cubicBezTo>
                    <a:pt x="1530" y="10653"/>
                    <a:pt x="1505" y="10678"/>
                    <a:pt x="1479" y="10678"/>
                  </a:cubicBezTo>
                  <a:cubicBezTo>
                    <a:pt x="1379" y="10728"/>
                    <a:pt x="1304" y="10753"/>
                    <a:pt x="1229" y="10778"/>
                  </a:cubicBezTo>
                  <a:cubicBezTo>
                    <a:pt x="1129" y="10778"/>
                    <a:pt x="1053" y="10803"/>
                    <a:pt x="953" y="10828"/>
                  </a:cubicBezTo>
                  <a:cubicBezTo>
                    <a:pt x="853" y="10853"/>
                    <a:pt x="753" y="10878"/>
                    <a:pt x="627" y="10878"/>
                  </a:cubicBezTo>
                  <a:cubicBezTo>
                    <a:pt x="602" y="10878"/>
                    <a:pt x="577" y="10903"/>
                    <a:pt x="552" y="10903"/>
                  </a:cubicBezTo>
                  <a:cubicBezTo>
                    <a:pt x="402" y="10903"/>
                    <a:pt x="276" y="10928"/>
                    <a:pt x="126" y="10928"/>
                  </a:cubicBezTo>
                  <a:cubicBezTo>
                    <a:pt x="101" y="10928"/>
                    <a:pt x="76" y="10928"/>
                    <a:pt x="51" y="10928"/>
                  </a:cubicBezTo>
                  <a:cubicBezTo>
                    <a:pt x="26" y="10928"/>
                    <a:pt x="26" y="10928"/>
                    <a:pt x="1" y="10928"/>
                  </a:cubicBezTo>
                  <a:lnTo>
                    <a:pt x="1" y="14963"/>
                  </a:lnTo>
                  <a:cubicBezTo>
                    <a:pt x="1" y="14963"/>
                    <a:pt x="26" y="14963"/>
                    <a:pt x="26" y="14963"/>
                  </a:cubicBezTo>
                  <a:cubicBezTo>
                    <a:pt x="51" y="14963"/>
                    <a:pt x="76" y="14963"/>
                    <a:pt x="101" y="14963"/>
                  </a:cubicBezTo>
                  <a:cubicBezTo>
                    <a:pt x="126" y="14963"/>
                    <a:pt x="176" y="14963"/>
                    <a:pt x="201" y="14963"/>
                  </a:cubicBezTo>
                  <a:cubicBezTo>
                    <a:pt x="302" y="14938"/>
                    <a:pt x="402" y="14938"/>
                    <a:pt x="502" y="14938"/>
                  </a:cubicBezTo>
                  <a:cubicBezTo>
                    <a:pt x="527" y="14938"/>
                    <a:pt x="527" y="14938"/>
                    <a:pt x="527" y="14938"/>
                  </a:cubicBezTo>
                  <a:cubicBezTo>
                    <a:pt x="577" y="14938"/>
                    <a:pt x="602" y="14913"/>
                    <a:pt x="627" y="14913"/>
                  </a:cubicBezTo>
                  <a:cubicBezTo>
                    <a:pt x="703" y="14913"/>
                    <a:pt x="778" y="14888"/>
                    <a:pt x="853" y="14888"/>
                  </a:cubicBezTo>
                  <a:cubicBezTo>
                    <a:pt x="878" y="14888"/>
                    <a:pt x="903" y="14863"/>
                    <a:pt x="928" y="14863"/>
                  </a:cubicBezTo>
                  <a:cubicBezTo>
                    <a:pt x="1028" y="14838"/>
                    <a:pt x="1104" y="14813"/>
                    <a:pt x="1204" y="14788"/>
                  </a:cubicBezTo>
                  <a:cubicBezTo>
                    <a:pt x="1254" y="14788"/>
                    <a:pt x="1304" y="14788"/>
                    <a:pt x="1329" y="14763"/>
                  </a:cubicBezTo>
                  <a:cubicBezTo>
                    <a:pt x="1379" y="14763"/>
                    <a:pt x="1404" y="14738"/>
                    <a:pt x="1454" y="14713"/>
                  </a:cubicBezTo>
                  <a:cubicBezTo>
                    <a:pt x="1479" y="14713"/>
                    <a:pt x="1505" y="14688"/>
                    <a:pt x="1555" y="14688"/>
                  </a:cubicBezTo>
                  <a:cubicBezTo>
                    <a:pt x="1680" y="14638"/>
                    <a:pt x="1805" y="14588"/>
                    <a:pt x="1906" y="14512"/>
                  </a:cubicBezTo>
                  <a:lnTo>
                    <a:pt x="18096" y="5114"/>
                  </a:lnTo>
                  <a:cubicBezTo>
                    <a:pt x="18121" y="5089"/>
                    <a:pt x="18121" y="5089"/>
                    <a:pt x="18121" y="5089"/>
                  </a:cubicBezTo>
                  <a:cubicBezTo>
                    <a:pt x="18146" y="5064"/>
                    <a:pt x="18171" y="5064"/>
                    <a:pt x="18196" y="5039"/>
                  </a:cubicBezTo>
                  <a:cubicBezTo>
                    <a:pt x="18221" y="5014"/>
                    <a:pt x="18272" y="4988"/>
                    <a:pt x="18297" y="4988"/>
                  </a:cubicBezTo>
                  <a:cubicBezTo>
                    <a:pt x="18322" y="4963"/>
                    <a:pt x="18347" y="4938"/>
                    <a:pt x="18372" y="4913"/>
                  </a:cubicBezTo>
                  <a:cubicBezTo>
                    <a:pt x="18397" y="4888"/>
                    <a:pt x="18422" y="4863"/>
                    <a:pt x="18447" y="4863"/>
                  </a:cubicBezTo>
                  <a:cubicBezTo>
                    <a:pt x="18447" y="4838"/>
                    <a:pt x="18472" y="4838"/>
                    <a:pt x="18472" y="4838"/>
                  </a:cubicBezTo>
                  <a:cubicBezTo>
                    <a:pt x="18472" y="4838"/>
                    <a:pt x="18472" y="4813"/>
                    <a:pt x="18497" y="4813"/>
                  </a:cubicBezTo>
                  <a:cubicBezTo>
                    <a:pt x="18522" y="4763"/>
                    <a:pt x="18572" y="4738"/>
                    <a:pt x="18597" y="4688"/>
                  </a:cubicBezTo>
                  <a:cubicBezTo>
                    <a:pt x="18622" y="4688"/>
                    <a:pt x="18622" y="4663"/>
                    <a:pt x="18622" y="4663"/>
                  </a:cubicBezTo>
                  <a:cubicBezTo>
                    <a:pt x="18648" y="4663"/>
                    <a:pt x="18648" y="4638"/>
                    <a:pt x="18648" y="4638"/>
                  </a:cubicBezTo>
                  <a:cubicBezTo>
                    <a:pt x="18673" y="4613"/>
                    <a:pt x="18698" y="4562"/>
                    <a:pt x="18698" y="4537"/>
                  </a:cubicBezTo>
                  <a:cubicBezTo>
                    <a:pt x="18723" y="4537"/>
                    <a:pt x="18723" y="4512"/>
                    <a:pt x="18748" y="4512"/>
                  </a:cubicBezTo>
                  <a:cubicBezTo>
                    <a:pt x="18748" y="4487"/>
                    <a:pt x="18748" y="4487"/>
                    <a:pt x="18748" y="4487"/>
                  </a:cubicBezTo>
                  <a:cubicBezTo>
                    <a:pt x="18748" y="4462"/>
                    <a:pt x="18773" y="4437"/>
                    <a:pt x="18773" y="4412"/>
                  </a:cubicBezTo>
                  <a:cubicBezTo>
                    <a:pt x="18798" y="4387"/>
                    <a:pt x="18798" y="4362"/>
                    <a:pt x="18798" y="4362"/>
                  </a:cubicBezTo>
                  <a:cubicBezTo>
                    <a:pt x="18798" y="4362"/>
                    <a:pt x="18798" y="4337"/>
                    <a:pt x="18823" y="4337"/>
                  </a:cubicBezTo>
                  <a:cubicBezTo>
                    <a:pt x="18823" y="4312"/>
                    <a:pt x="18823" y="4287"/>
                    <a:pt x="18823" y="4262"/>
                  </a:cubicBezTo>
                  <a:cubicBezTo>
                    <a:pt x="18848" y="4237"/>
                    <a:pt x="18848" y="4237"/>
                    <a:pt x="18848" y="4212"/>
                  </a:cubicBezTo>
                  <a:cubicBezTo>
                    <a:pt x="18848" y="4212"/>
                    <a:pt x="18848" y="4186"/>
                    <a:pt x="18848" y="4186"/>
                  </a:cubicBezTo>
                  <a:cubicBezTo>
                    <a:pt x="18848" y="4161"/>
                    <a:pt x="18848" y="4136"/>
                    <a:pt x="18848" y="4111"/>
                  </a:cubicBezTo>
                  <a:cubicBezTo>
                    <a:pt x="18873" y="4086"/>
                    <a:pt x="18873" y="4487"/>
                    <a:pt x="18873" y="4487"/>
                  </a:cubicBezTo>
                  <a:cubicBezTo>
                    <a:pt x="18873" y="4462"/>
                    <a:pt x="18873" y="4462"/>
                    <a:pt x="18873" y="4462"/>
                  </a:cubicBezTo>
                  <a:lnTo>
                    <a:pt x="18898" y="1"/>
                  </a:lnTo>
                  <a:cubicBezTo>
                    <a:pt x="18898" y="26"/>
                    <a:pt x="18873" y="51"/>
                    <a:pt x="18873" y="76"/>
                  </a:cubicBezTo>
                  <a:cubicBezTo>
                    <a:pt x="18873" y="101"/>
                    <a:pt x="18873" y="126"/>
                    <a:pt x="18873" y="15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2"/>
            <p:cNvSpPr/>
            <p:nvPr/>
          </p:nvSpPr>
          <p:spPr>
            <a:xfrm>
              <a:off x="6127995" y="2155778"/>
              <a:ext cx="630105" cy="365371"/>
            </a:xfrm>
            <a:custGeom>
              <a:rect b="b" l="l" r="r" t="t"/>
              <a:pathLst>
                <a:path extrusionOk="0" h="8924" w="15390">
                  <a:moveTo>
                    <a:pt x="14863" y="2858"/>
                  </a:moveTo>
                  <a:cubicBezTo>
                    <a:pt x="15389" y="3159"/>
                    <a:pt x="15389" y="3660"/>
                    <a:pt x="14863" y="3961"/>
                  </a:cubicBezTo>
                  <a:lnTo>
                    <a:pt x="6868" y="8623"/>
                  </a:lnTo>
                  <a:cubicBezTo>
                    <a:pt x="6342" y="8923"/>
                    <a:pt x="5490" y="8923"/>
                    <a:pt x="4963" y="8598"/>
                  </a:cubicBezTo>
                  <a:lnTo>
                    <a:pt x="527" y="6066"/>
                  </a:lnTo>
                  <a:cubicBezTo>
                    <a:pt x="1" y="5740"/>
                    <a:pt x="1" y="5264"/>
                    <a:pt x="527" y="4938"/>
                  </a:cubicBezTo>
                  <a:lnTo>
                    <a:pt x="8522" y="302"/>
                  </a:lnTo>
                  <a:cubicBezTo>
                    <a:pt x="9048" y="1"/>
                    <a:pt x="9901" y="1"/>
                    <a:pt x="10452" y="302"/>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2"/>
            <p:cNvSpPr/>
            <p:nvPr/>
          </p:nvSpPr>
          <p:spPr>
            <a:xfrm>
              <a:off x="6133154" y="2295350"/>
              <a:ext cx="619788" cy="349936"/>
            </a:xfrm>
            <a:custGeom>
              <a:rect b="b" l="l" r="r" t="t"/>
              <a:pathLst>
                <a:path extrusionOk="0" h="8547" w="15138">
                  <a:moveTo>
                    <a:pt x="15113" y="151"/>
                  </a:moveTo>
                  <a:cubicBezTo>
                    <a:pt x="15113" y="151"/>
                    <a:pt x="15113" y="151"/>
                    <a:pt x="15113" y="151"/>
                  </a:cubicBezTo>
                  <a:cubicBezTo>
                    <a:pt x="15088" y="201"/>
                    <a:pt x="15063" y="251"/>
                    <a:pt x="15038" y="276"/>
                  </a:cubicBezTo>
                  <a:cubicBezTo>
                    <a:pt x="15038" y="301"/>
                    <a:pt x="15038" y="301"/>
                    <a:pt x="15013" y="301"/>
                  </a:cubicBezTo>
                  <a:cubicBezTo>
                    <a:pt x="14988" y="351"/>
                    <a:pt x="14963" y="376"/>
                    <a:pt x="14912" y="427"/>
                  </a:cubicBezTo>
                  <a:cubicBezTo>
                    <a:pt x="14887" y="452"/>
                    <a:pt x="14862" y="477"/>
                    <a:pt x="14812" y="502"/>
                  </a:cubicBezTo>
                  <a:cubicBezTo>
                    <a:pt x="14787" y="502"/>
                    <a:pt x="14762" y="527"/>
                    <a:pt x="14737" y="552"/>
                  </a:cubicBezTo>
                  <a:lnTo>
                    <a:pt x="6742" y="5214"/>
                  </a:lnTo>
                  <a:cubicBezTo>
                    <a:pt x="6667" y="5239"/>
                    <a:pt x="6567" y="5289"/>
                    <a:pt x="6466" y="5314"/>
                  </a:cubicBezTo>
                  <a:cubicBezTo>
                    <a:pt x="6441" y="5339"/>
                    <a:pt x="6416" y="5339"/>
                    <a:pt x="6366" y="5339"/>
                  </a:cubicBezTo>
                  <a:cubicBezTo>
                    <a:pt x="6341" y="5364"/>
                    <a:pt x="6291" y="5364"/>
                    <a:pt x="6241" y="5389"/>
                  </a:cubicBezTo>
                  <a:cubicBezTo>
                    <a:pt x="6191" y="5389"/>
                    <a:pt x="6115" y="5414"/>
                    <a:pt x="6065" y="5414"/>
                  </a:cubicBezTo>
                  <a:cubicBezTo>
                    <a:pt x="6065" y="5414"/>
                    <a:pt x="6040" y="5414"/>
                    <a:pt x="6040" y="5414"/>
                  </a:cubicBezTo>
                  <a:cubicBezTo>
                    <a:pt x="5965" y="5414"/>
                    <a:pt x="5890" y="5439"/>
                    <a:pt x="5815" y="5439"/>
                  </a:cubicBezTo>
                  <a:cubicBezTo>
                    <a:pt x="5790" y="5439"/>
                    <a:pt x="5790" y="5439"/>
                    <a:pt x="5765" y="5439"/>
                  </a:cubicBezTo>
                  <a:cubicBezTo>
                    <a:pt x="5689" y="5439"/>
                    <a:pt x="5614" y="5414"/>
                    <a:pt x="5539" y="5414"/>
                  </a:cubicBezTo>
                  <a:cubicBezTo>
                    <a:pt x="5539" y="5414"/>
                    <a:pt x="5514" y="5414"/>
                    <a:pt x="5514" y="5414"/>
                  </a:cubicBezTo>
                  <a:cubicBezTo>
                    <a:pt x="5439" y="5414"/>
                    <a:pt x="5364" y="5389"/>
                    <a:pt x="5288" y="5364"/>
                  </a:cubicBezTo>
                  <a:cubicBezTo>
                    <a:pt x="5288" y="5364"/>
                    <a:pt x="5263" y="5364"/>
                    <a:pt x="5263" y="5364"/>
                  </a:cubicBezTo>
                  <a:cubicBezTo>
                    <a:pt x="5188" y="5339"/>
                    <a:pt x="5138" y="5339"/>
                    <a:pt x="5063" y="5314"/>
                  </a:cubicBezTo>
                  <a:cubicBezTo>
                    <a:pt x="5063" y="5314"/>
                    <a:pt x="5038" y="5314"/>
                    <a:pt x="5038" y="5289"/>
                  </a:cubicBezTo>
                  <a:cubicBezTo>
                    <a:pt x="4963" y="5264"/>
                    <a:pt x="4887" y="5239"/>
                    <a:pt x="4837" y="5189"/>
                  </a:cubicBezTo>
                  <a:lnTo>
                    <a:pt x="401" y="2657"/>
                  </a:lnTo>
                  <a:cubicBezTo>
                    <a:pt x="150" y="2507"/>
                    <a:pt x="0" y="2281"/>
                    <a:pt x="0" y="2081"/>
                  </a:cubicBezTo>
                  <a:lnTo>
                    <a:pt x="0" y="5214"/>
                  </a:lnTo>
                  <a:cubicBezTo>
                    <a:pt x="0" y="5414"/>
                    <a:pt x="125" y="5615"/>
                    <a:pt x="401" y="5765"/>
                  </a:cubicBezTo>
                  <a:lnTo>
                    <a:pt x="4812" y="8321"/>
                  </a:lnTo>
                  <a:cubicBezTo>
                    <a:pt x="4887" y="8346"/>
                    <a:pt x="4937" y="8371"/>
                    <a:pt x="5013" y="8397"/>
                  </a:cubicBezTo>
                  <a:cubicBezTo>
                    <a:pt x="5013" y="8397"/>
                    <a:pt x="5013" y="8397"/>
                    <a:pt x="5013" y="8422"/>
                  </a:cubicBezTo>
                  <a:cubicBezTo>
                    <a:pt x="5038" y="8422"/>
                    <a:pt x="5038" y="8422"/>
                    <a:pt x="5063" y="8422"/>
                  </a:cubicBezTo>
                  <a:cubicBezTo>
                    <a:pt x="5088" y="8447"/>
                    <a:pt x="5138" y="8447"/>
                    <a:pt x="5188" y="8472"/>
                  </a:cubicBezTo>
                  <a:cubicBezTo>
                    <a:pt x="5188" y="8472"/>
                    <a:pt x="5213" y="8472"/>
                    <a:pt x="5238" y="8472"/>
                  </a:cubicBezTo>
                  <a:cubicBezTo>
                    <a:pt x="5263" y="8472"/>
                    <a:pt x="5263" y="8497"/>
                    <a:pt x="5288" y="8497"/>
                  </a:cubicBezTo>
                  <a:cubicBezTo>
                    <a:pt x="5288" y="8497"/>
                    <a:pt x="5313" y="8497"/>
                    <a:pt x="5313" y="8497"/>
                  </a:cubicBezTo>
                  <a:cubicBezTo>
                    <a:pt x="5364" y="8497"/>
                    <a:pt x="5414" y="8522"/>
                    <a:pt x="5464" y="8522"/>
                  </a:cubicBezTo>
                  <a:cubicBezTo>
                    <a:pt x="5464" y="8522"/>
                    <a:pt x="5489" y="8522"/>
                    <a:pt x="5489" y="8522"/>
                  </a:cubicBezTo>
                  <a:cubicBezTo>
                    <a:pt x="5514" y="8522"/>
                    <a:pt x="5514" y="8522"/>
                    <a:pt x="5539" y="8522"/>
                  </a:cubicBezTo>
                  <a:cubicBezTo>
                    <a:pt x="5564" y="8522"/>
                    <a:pt x="5564" y="8522"/>
                    <a:pt x="5589" y="8547"/>
                  </a:cubicBezTo>
                  <a:cubicBezTo>
                    <a:pt x="5639" y="8547"/>
                    <a:pt x="5664" y="8547"/>
                    <a:pt x="5714" y="8547"/>
                  </a:cubicBezTo>
                  <a:cubicBezTo>
                    <a:pt x="5739" y="8547"/>
                    <a:pt x="5739" y="8547"/>
                    <a:pt x="5765" y="8547"/>
                  </a:cubicBezTo>
                  <a:cubicBezTo>
                    <a:pt x="5765" y="8547"/>
                    <a:pt x="5790" y="8547"/>
                    <a:pt x="5790" y="8547"/>
                  </a:cubicBezTo>
                  <a:cubicBezTo>
                    <a:pt x="5815" y="8547"/>
                    <a:pt x="5840" y="8547"/>
                    <a:pt x="5865" y="8547"/>
                  </a:cubicBezTo>
                  <a:cubicBezTo>
                    <a:pt x="5915" y="8547"/>
                    <a:pt x="5965" y="8547"/>
                    <a:pt x="6015" y="8522"/>
                  </a:cubicBezTo>
                  <a:cubicBezTo>
                    <a:pt x="6015" y="8522"/>
                    <a:pt x="6015" y="8522"/>
                    <a:pt x="6015" y="8522"/>
                  </a:cubicBezTo>
                  <a:cubicBezTo>
                    <a:pt x="6040" y="8522"/>
                    <a:pt x="6040" y="8522"/>
                    <a:pt x="6065" y="8522"/>
                  </a:cubicBezTo>
                  <a:cubicBezTo>
                    <a:pt x="6090" y="8522"/>
                    <a:pt x="6140" y="8522"/>
                    <a:pt x="6191" y="8497"/>
                  </a:cubicBezTo>
                  <a:cubicBezTo>
                    <a:pt x="6191" y="8497"/>
                    <a:pt x="6216" y="8497"/>
                    <a:pt x="6241" y="8497"/>
                  </a:cubicBezTo>
                  <a:cubicBezTo>
                    <a:pt x="6266" y="8497"/>
                    <a:pt x="6316" y="8472"/>
                    <a:pt x="6366" y="8472"/>
                  </a:cubicBezTo>
                  <a:cubicBezTo>
                    <a:pt x="6391" y="8447"/>
                    <a:pt x="6416" y="8447"/>
                    <a:pt x="6441" y="8447"/>
                  </a:cubicBezTo>
                  <a:cubicBezTo>
                    <a:pt x="6441" y="8447"/>
                    <a:pt x="6466" y="8422"/>
                    <a:pt x="6466" y="8422"/>
                  </a:cubicBezTo>
                  <a:cubicBezTo>
                    <a:pt x="6567" y="8397"/>
                    <a:pt x="6642" y="8371"/>
                    <a:pt x="6742" y="8321"/>
                  </a:cubicBezTo>
                  <a:lnTo>
                    <a:pt x="14737" y="3660"/>
                  </a:lnTo>
                  <a:cubicBezTo>
                    <a:pt x="14737" y="3660"/>
                    <a:pt x="14737" y="3660"/>
                    <a:pt x="14737" y="3660"/>
                  </a:cubicBezTo>
                  <a:cubicBezTo>
                    <a:pt x="14762" y="3635"/>
                    <a:pt x="14787" y="3610"/>
                    <a:pt x="14812" y="3610"/>
                  </a:cubicBezTo>
                  <a:cubicBezTo>
                    <a:pt x="14837" y="3584"/>
                    <a:pt x="14887" y="3559"/>
                    <a:pt x="14912" y="3534"/>
                  </a:cubicBezTo>
                  <a:cubicBezTo>
                    <a:pt x="14912" y="3534"/>
                    <a:pt x="14912" y="3534"/>
                    <a:pt x="14912" y="3534"/>
                  </a:cubicBezTo>
                  <a:cubicBezTo>
                    <a:pt x="14938" y="3509"/>
                    <a:pt x="14988" y="3459"/>
                    <a:pt x="15013" y="3434"/>
                  </a:cubicBezTo>
                  <a:cubicBezTo>
                    <a:pt x="15013" y="3434"/>
                    <a:pt x="15013" y="3434"/>
                    <a:pt x="15013" y="3409"/>
                  </a:cubicBezTo>
                  <a:cubicBezTo>
                    <a:pt x="15013" y="3409"/>
                    <a:pt x="15038" y="3409"/>
                    <a:pt x="15038" y="3384"/>
                  </a:cubicBezTo>
                  <a:cubicBezTo>
                    <a:pt x="15038" y="3384"/>
                    <a:pt x="15038" y="3359"/>
                    <a:pt x="15063" y="3359"/>
                  </a:cubicBezTo>
                  <a:cubicBezTo>
                    <a:pt x="15063" y="3334"/>
                    <a:pt x="15088" y="3309"/>
                    <a:pt x="15088" y="3284"/>
                  </a:cubicBezTo>
                  <a:cubicBezTo>
                    <a:pt x="15088" y="3284"/>
                    <a:pt x="15088" y="3284"/>
                    <a:pt x="15088" y="3259"/>
                  </a:cubicBezTo>
                  <a:cubicBezTo>
                    <a:pt x="15088" y="3259"/>
                    <a:pt x="15088" y="3259"/>
                    <a:pt x="15088" y="3259"/>
                  </a:cubicBezTo>
                  <a:cubicBezTo>
                    <a:pt x="15113" y="3234"/>
                    <a:pt x="15113" y="3209"/>
                    <a:pt x="15113" y="3209"/>
                  </a:cubicBezTo>
                  <a:cubicBezTo>
                    <a:pt x="15113" y="3183"/>
                    <a:pt x="15113" y="3158"/>
                    <a:pt x="15113" y="3133"/>
                  </a:cubicBezTo>
                  <a:cubicBezTo>
                    <a:pt x="15113" y="3133"/>
                    <a:pt x="15113" y="3108"/>
                    <a:pt x="15113" y="3108"/>
                  </a:cubicBezTo>
                  <a:lnTo>
                    <a:pt x="15138" y="1"/>
                  </a:lnTo>
                  <a:cubicBezTo>
                    <a:pt x="15138" y="51"/>
                    <a:pt x="15113" y="101"/>
                    <a:pt x="15113" y="15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2"/>
            <p:cNvSpPr/>
            <p:nvPr/>
          </p:nvSpPr>
          <p:spPr>
            <a:xfrm>
              <a:off x="6716988" y="2283026"/>
              <a:ext cx="810702" cy="488485"/>
            </a:xfrm>
            <a:custGeom>
              <a:rect b="b" l="l" r="r" t="t"/>
              <a:pathLst>
                <a:path extrusionOk="0" h="11931" w="19801">
                  <a:moveTo>
                    <a:pt x="2282" y="502"/>
                  </a:moveTo>
                  <a:cubicBezTo>
                    <a:pt x="2282" y="502"/>
                    <a:pt x="753" y="1"/>
                    <a:pt x="377" y="1755"/>
                  </a:cubicBezTo>
                  <a:cubicBezTo>
                    <a:pt x="1" y="3510"/>
                    <a:pt x="803" y="4662"/>
                    <a:pt x="1755" y="5139"/>
                  </a:cubicBezTo>
                  <a:cubicBezTo>
                    <a:pt x="2683" y="5615"/>
                    <a:pt x="4412" y="6542"/>
                    <a:pt x="5765" y="6993"/>
                  </a:cubicBezTo>
                  <a:cubicBezTo>
                    <a:pt x="5765" y="6993"/>
                    <a:pt x="6417" y="7595"/>
                    <a:pt x="7018" y="7946"/>
                  </a:cubicBezTo>
                  <a:cubicBezTo>
                    <a:pt x="7620" y="8322"/>
                    <a:pt x="13460" y="10076"/>
                    <a:pt x="13460" y="10076"/>
                  </a:cubicBezTo>
                  <a:cubicBezTo>
                    <a:pt x="13460" y="10076"/>
                    <a:pt x="18372" y="11931"/>
                    <a:pt x="19074" y="11254"/>
                  </a:cubicBezTo>
                  <a:cubicBezTo>
                    <a:pt x="19800" y="10577"/>
                    <a:pt x="16342" y="9149"/>
                    <a:pt x="16342" y="9149"/>
                  </a:cubicBezTo>
                  <a:cubicBezTo>
                    <a:pt x="16342" y="9149"/>
                    <a:pt x="17219" y="8973"/>
                    <a:pt x="16843" y="8622"/>
                  </a:cubicBezTo>
                  <a:cubicBezTo>
                    <a:pt x="16467" y="8297"/>
                    <a:pt x="15665" y="8146"/>
                    <a:pt x="14963" y="7921"/>
                  </a:cubicBezTo>
                  <a:cubicBezTo>
                    <a:pt x="14262" y="7695"/>
                    <a:pt x="13460" y="8146"/>
                    <a:pt x="12206" y="7921"/>
                  </a:cubicBezTo>
                  <a:cubicBezTo>
                    <a:pt x="10978" y="7670"/>
                    <a:pt x="9976" y="5941"/>
                    <a:pt x="7820" y="5640"/>
                  </a:cubicBezTo>
                  <a:cubicBezTo>
                    <a:pt x="7820" y="5640"/>
                    <a:pt x="4888" y="1906"/>
                    <a:pt x="2282" y="502"/>
                  </a:cubicBezTo>
                  <a:close/>
                </a:path>
              </a:pathLst>
            </a:custGeom>
            <a:solidFill>
              <a:srgbClr val="F9CB9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2"/>
            <p:cNvSpPr/>
            <p:nvPr/>
          </p:nvSpPr>
          <p:spPr>
            <a:xfrm>
              <a:off x="6435839" y="2295350"/>
              <a:ext cx="708060" cy="574669"/>
            </a:xfrm>
            <a:custGeom>
              <a:rect b="b" l="l" r="r" t="t"/>
              <a:pathLst>
                <a:path extrusionOk="0" h="14036" w="17294">
                  <a:moveTo>
                    <a:pt x="5489" y="1128"/>
                  </a:moveTo>
                  <a:cubicBezTo>
                    <a:pt x="5489" y="1128"/>
                    <a:pt x="6742" y="1"/>
                    <a:pt x="8347" y="101"/>
                  </a:cubicBezTo>
                  <a:cubicBezTo>
                    <a:pt x="9976" y="176"/>
                    <a:pt x="11805" y="1078"/>
                    <a:pt x="13209" y="2732"/>
                  </a:cubicBezTo>
                  <a:cubicBezTo>
                    <a:pt x="14587" y="4387"/>
                    <a:pt x="15815" y="6366"/>
                    <a:pt x="17294" y="7018"/>
                  </a:cubicBezTo>
                  <a:cubicBezTo>
                    <a:pt x="17294" y="7018"/>
                    <a:pt x="14161" y="8747"/>
                    <a:pt x="13409" y="10652"/>
                  </a:cubicBezTo>
                  <a:cubicBezTo>
                    <a:pt x="12632" y="12557"/>
                    <a:pt x="12407" y="14036"/>
                    <a:pt x="12407" y="14036"/>
                  </a:cubicBezTo>
                  <a:lnTo>
                    <a:pt x="5113" y="9750"/>
                  </a:lnTo>
                  <a:lnTo>
                    <a:pt x="1429" y="6116"/>
                  </a:lnTo>
                  <a:cubicBezTo>
                    <a:pt x="1429" y="6116"/>
                    <a:pt x="1" y="3835"/>
                    <a:pt x="2507" y="2908"/>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2"/>
            <p:cNvSpPr/>
            <p:nvPr/>
          </p:nvSpPr>
          <p:spPr>
            <a:xfrm>
              <a:off x="6942742" y="2582682"/>
              <a:ext cx="1066184" cy="758337"/>
            </a:xfrm>
            <a:custGeom>
              <a:rect b="b" l="l" r="r" t="t"/>
              <a:pathLst>
                <a:path extrusionOk="0" h="18522" w="26041">
                  <a:moveTo>
                    <a:pt x="4913" y="0"/>
                  </a:moveTo>
                  <a:cubicBezTo>
                    <a:pt x="4913" y="0"/>
                    <a:pt x="8748" y="1028"/>
                    <a:pt x="10477" y="2155"/>
                  </a:cubicBezTo>
                  <a:cubicBezTo>
                    <a:pt x="12206" y="3308"/>
                    <a:pt x="22206" y="12156"/>
                    <a:pt x="26041" y="13384"/>
                  </a:cubicBezTo>
                  <a:lnTo>
                    <a:pt x="24813" y="15915"/>
                  </a:lnTo>
                  <a:cubicBezTo>
                    <a:pt x="24813" y="15915"/>
                    <a:pt x="23610" y="16366"/>
                    <a:pt x="23735" y="18522"/>
                  </a:cubicBezTo>
                  <a:cubicBezTo>
                    <a:pt x="23735" y="18522"/>
                    <a:pt x="20126" y="17369"/>
                    <a:pt x="18271" y="17093"/>
                  </a:cubicBezTo>
                  <a:cubicBezTo>
                    <a:pt x="16392" y="16817"/>
                    <a:pt x="14938" y="15364"/>
                    <a:pt x="12858" y="13684"/>
                  </a:cubicBezTo>
                  <a:cubicBezTo>
                    <a:pt x="10778" y="12005"/>
                    <a:pt x="26" y="7018"/>
                    <a:pt x="26" y="7018"/>
                  </a:cubicBezTo>
                  <a:cubicBezTo>
                    <a:pt x="26" y="7018"/>
                    <a:pt x="1" y="2080"/>
                    <a:pt x="4913"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2"/>
            <p:cNvSpPr/>
            <p:nvPr/>
          </p:nvSpPr>
          <p:spPr>
            <a:xfrm>
              <a:off x="7884737" y="3048522"/>
              <a:ext cx="217568" cy="369465"/>
            </a:xfrm>
            <a:custGeom>
              <a:rect b="b" l="l" r="r" t="t"/>
              <a:pathLst>
                <a:path extrusionOk="0" h="9024" w="5314">
                  <a:moveTo>
                    <a:pt x="1554" y="4311"/>
                  </a:moveTo>
                  <a:cubicBezTo>
                    <a:pt x="1554" y="4311"/>
                    <a:pt x="2456" y="2883"/>
                    <a:pt x="2782" y="1755"/>
                  </a:cubicBezTo>
                  <a:cubicBezTo>
                    <a:pt x="3083" y="627"/>
                    <a:pt x="4461" y="1"/>
                    <a:pt x="4888" y="778"/>
                  </a:cubicBezTo>
                  <a:cubicBezTo>
                    <a:pt x="5314" y="1554"/>
                    <a:pt x="4938" y="2632"/>
                    <a:pt x="4386" y="4136"/>
                  </a:cubicBezTo>
                  <a:cubicBezTo>
                    <a:pt x="3860" y="5665"/>
                    <a:pt x="3684" y="6717"/>
                    <a:pt x="3584" y="7545"/>
                  </a:cubicBezTo>
                  <a:cubicBezTo>
                    <a:pt x="3509" y="8347"/>
                    <a:pt x="1504" y="9023"/>
                    <a:pt x="451" y="6918"/>
                  </a:cubicBezTo>
                  <a:cubicBezTo>
                    <a:pt x="451" y="6918"/>
                    <a:pt x="0" y="5389"/>
                    <a:pt x="1554" y="4311"/>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2"/>
            <p:cNvSpPr/>
            <p:nvPr/>
          </p:nvSpPr>
          <p:spPr>
            <a:xfrm>
              <a:off x="6430721" y="2426692"/>
              <a:ext cx="804520" cy="611599"/>
            </a:xfrm>
            <a:custGeom>
              <a:rect b="b" l="l" r="r" t="t"/>
              <a:pathLst>
                <a:path extrusionOk="0" h="14938" w="19650">
                  <a:moveTo>
                    <a:pt x="2807" y="727"/>
                  </a:moveTo>
                  <a:cubicBezTo>
                    <a:pt x="2807" y="727"/>
                    <a:pt x="1278" y="1"/>
                    <a:pt x="627" y="1780"/>
                  </a:cubicBezTo>
                  <a:cubicBezTo>
                    <a:pt x="0" y="3559"/>
                    <a:pt x="677" y="4888"/>
                    <a:pt x="1579" y="5514"/>
                  </a:cubicBezTo>
                  <a:cubicBezTo>
                    <a:pt x="2482" y="6141"/>
                    <a:pt x="4161" y="7344"/>
                    <a:pt x="5514" y="8021"/>
                  </a:cubicBezTo>
                  <a:cubicBezTo>
                    <a:pt x="5514" y="8021"/>
                    <a:pt x="6091" y="8722"/>
                    <a:pt x="6692" y="9199"/>
                  </a:cubicBezTo>
                  <a:cubicBezTo>
                    <a:pt x="7268" y="9650"/>
                    <a:pt x="13108" y="12306"/>
                    <a:pt x="13108" y="12306"/>
                  </a:cubicBezTo>
                  <a:cubicBezTo>
                    <a:pt x="13108" y="12306"/>
                    <a:pt x="17970" y="14938"/>
                    <a:pt x="18822" y="14336"/>
                  </a:cubicBezTo>
                  <a:cubicBezTo>
                    <a:pt x="19650" y="13735"/>
                    <a:pt x="16241" y="11755"/>
                    <a:pt x="16241" y="11755"/>
                  </a:cubicBezTo>
                  <a:cubicBezTo>
                    <a:pt x="16241" y="11755"/>
                    <a:pt x="17168" y="11705"/>
                    <a:pt x="16842" y="11279"/>
                  </a:cubicBezTo>
                  <a:cubicBezTo>
                    <a:pt x="16517" y="10853"/>
                    <a:pt x="15690" y="10602"/>
                    <a:pt x="14988" y="10276"/>
                  </a:cubicBezTo>
                  <a:cubicBezTo>
                    <a:pt x="14286" y="9925"/>
                    <a:pt x="13384" y="10301"/>
                    <a:pt x="12106" y="9875"/>
                  </a:cubicBezTo>
                  <a:cubicBezTo>
                    <a:pt x="10852" y="9449"/>
                    <a:pt x="10050" y="7519"/>
                    <a:pt x="7870" y="6893"/>
                  </a:cubicBezTo>
                  <a:cubicBezTo>
                    <a:pt x="7870" y="6893"/>
                    <a:pt x="5314" y="2582"/>
                    <a:pt x="2807" y="727"/>
                  </a:cubicBezTo>
                  <a:close/>
                </a:path>
              </a:pathLst>
            </a:custGeom>
            <a:solidFill>
              <a:srgbClr val="F9CB9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2"/>
            <p:cNvSpPr/>
            <p:nvPr/>
          </p:nvSpPr>
          <p:spPr>
            <a:xfrm>
              <a:off x="7163379" y="2682212"/>
              <a:ext cx="793220" cy="542857"/>
            </a:xfrm>
            <a:custGeom>
              <a:rect b="b" l="l" r="r" t="t"/>
              <a:pathLst>
                <a:path extrusionOk="0" h="13259" w="19374">
                  <a:moveTo>
                    <a:pt x="19173" y="13258"/>
                  </a:moveTo>
                  <a:cubicBezTo>
                    <a:pt x="19173" y="13258"/>
                    <a:pt x="14461" y="11103"/>
                    <a:pt x="12532" y="9549"/>
                  </a:cubicBezTo>
                  <a:cubicBezTo>
                    <a:pt x="10577" y="7970"/>
                    <a:pt x="7369" y="4988"/>
                    <a:pt x="6166" y="4386"/>
                  </a:cubicBezTo>
                  <a:cubicBezTo>
                    <a:pt x="4937" y="3760"/>
                    <a:pt x="1554" y="1905"/>
                    <a:pt x="1554" y="1905"/>
                  </a:cubicBezTo>
                  <a:lnTo>
                    <a:pt x="0" y="2456"/>
                  </a:lnTo>
                  <a:cubicBezTo>
                    <a:pt x="0" y="2456"/>
                    <a:pt x="1128" y="2030"/>
                    <a:pt x="1529" y="1454"/>
                  </a:cubicBezTo>
                  <a:cubicBezTo>
                    <a:pt x="1930" y="877"/>
                    <a:pt x="1955" y="0"/>
                    <a:pt x="1955" y="0"/>
                  </a:cubicBezTo>
                  <a:cubicBezTo>
                    <a:pt x="1955" y="0"/>
                    <a:pt x="2156" y="827"/>
                    <a:pt x="1855" y="1479"/>
                  </a:cubicBezTo>
                  <a:cubicBezTo>
                    <a:pt x="1855" y="1479"/>
                    <a:pt x="1855" y="1755"/>
                    <a:pt x="2206" y="1930"/>
                  </a:cubicBezTo>
                  <a:cubicBezTo>
                    <a:pt x="2557" y="2131"/>
                    <a:pt x="5739" y="3885"/>
                    <a:pt x="6166" y="4136"/>
                  </a:cubicBezTo>
                  <a:cubicBezTo>
                    <a:pt x="6617" y="4386"/>
                    <a:pt x="7820" y="5238"/>
                    <a:pt x="8597" y="5915"/>
                  </a:cubicBezTo>
                  <a:cubicBezTo>
                    <a:pt x="9374" y="6592"/>
                    <a:pt x="11980" y="8897"/>
                    <a:pt x="12481" y="9173"/>
                  </a:cubicBezTo>
                  <a:cubicBezTo>
                    <a:pt x="12958" y="9449"/>
                    <a:pt x="15013" y="11379"/>
                    <a:pt x="19374" y="1305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2"/>
            <p:cNvSpPr/>
            <p:nvPr/>
          </p:nvSpPr>
          <p:spPr>
            <a:xfrm>
              <a:off x="7960643" y="2957221"/>
              <a:ext cx="217609" cy="370448"/>
            </a:xfrm>
            <a:custGeom>
              <a:rect b="b" l="l" r="r" t="t"/>
              <a:pathLst>
                <a:path extrusionOk="0" h="9048" w="5315">
                  <a:moveTo>
                    <a:pt x="1555" y="4336"/>
                  </a:moveTo>
                  <a:cubicBezTo>
                    <a:pt x="1555" y="4336"/>
                    <a:pt x="2482" y="2907"/>
                    <a:pt x="2783" y="1779"/>
                  </a:cubicBezTo>
                  <a:cubicBezTo>
                    <a:pt x="3084" y="652"/>
                    <a:pt x="4487" y="0"/>
                    <a:pt x="4888" y="802"/>
                  </a:cubicBezTo>
                  <a:cubicBezTo>
                    <a:pt x="5314" y="1579"/>
                    <a:pt x="4938" y="2657"/>
                    <a:pt x="4412" y="4160"/>
                  </a:cubicBezTo>
                  <a:cubicBezTo>
                    <a:pt x="3861" y="5689"/>
                    <a:pt x="3685" y="6742"/>
                    <a:pt x="3610" y="7569"/>
                  </a:cubicBezTo>
                  <a:cubicBezTo>
                    <a:pt x="3510" y="8371"/>
                    <a:pt x="1505" y="9048"/>
                    <a:pt x="477" y="6917"/>
                  </a:cubicBezTo>
                  <a:cubicBezTo>
                    <a:pt x="477" y="6917"/>
                    <a:pt x="1" y="5414"/>
                    <a:pt x="1555" y="4336"/>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2"/>
            <p:cNvSpPr/>
            <p:nvPr/>
          </p:nvSpPr>
          <p:spPr>
            <a:xfrm>
              <a:off x="8041709" y="2968480"/>
              <a:ext cx="136543" cy="329423"/>
            </a:xfrm>
            <a:custGeom>
              <a:rect b="b" l="l" r="r" t="t"/>
              <a:pathLst>
                <a:path extrusionOk="0" h="8046" w="3335">
                  <a:moveTo>
                    <a:pt x="2908" y="527"/>
                  </a:moveTo>
                  <a:cubicBezTo>
                    <a:pt x="2632" y="1"/>
                    <a:pt x="1931" y="101"/>
                    <a:pt x="1404" y="552"/>
                  </a:cubicBezTo>
                  <a:cubicBezTo>
                    <a:pt x="828" y="1780"/>
                    <a:pt x="51" y="3710"/>
                    <a:pt x="26" y="5264"/>
                  </a:cubicBezTo>
                  <a:cubicBezTo>
                    <a:pt x="1" y="6818"/>
                    <a:pt x="101" y="7595"/>
                    <a:pt x="653" y="8046"/>
                  </a:cubicBezTo>
                  <a:cubicBezTo>
                    <a:pt x="1179" y="7971"/>
                    <a:pt x="1580" y="7645"/>
                    <a:pt x="1630" y="7294"/>
                  </a:cubicBezTo>
                  <a:cubicBezTo>
                    <a:pt x="1705" y="6467"/>
                    <a:pt x="1881" y="5414"/>
                    <a:pt x="2432" y="3885"/>
                  </a:cubicBezTo>
                  <a:cubicBezTo>
                    <a:pt x="2958" y="2382"/>
                    <a:pt x="3334" y="1304"/>
                    <a:pt x="2908" y="527"/>
                  </a:cubicBezTo>
                  <a:close/>
                </a:path>
              </a:pathLst>
            </a:custGeom>
            <a:solidFill>
              <a:srgbClr val="D9D9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2"/>
            <p:cNvSpPr/>
            <p:nvPr/>
          </p:nvSpPr>
          <p:spPr>
            <a:xfrm>
              <a:off x="7964779" y="3058799"/>
              <a:ext cx="137526" cy="329423"/>
            </a:xfrm>
            <a:custGeom>
              <a:rect b="b" l="l" r="r" t="t"/>
              <a:pathLst>
                <a:path extrusionOk="0" h="8046" w="3359">
                  <a:moveTo>
                    <a:pt x="2933" y="527"/>
                  </a:moveTo>
                  <a:cubicBezTo>
                    <a:pt x="2657" y="0"/>
                    <a:pt x="1955" y="100"/>
                    <a:pt x="1429" y="552"/>
                  </a:cubicBezTo>
                  <a:cubicBezTo>
                    <a:pt x="852" y="1805"/>
                    <a:pt x="75" y="3735"/>
                    <a:pt x="50" y="5263"/>
                  </a:cubicBezTo>
                  <a:cubicBezTo>
                    <a:pt x="0" y="6817"/>
                    <a:pt x="125" y="7594"/>
                    <a:pt x="677" y="8045"/>
                  </a:cubicBezTo>
                  <a:cubicBezTo>
                    <a:pt x="1203" y="7970"/>
                    <a:pt x="1604" y="7644"/>
                    <a:pt x="1629" y="7294"/>
                  </a:cubicBezTo>
                  <a:cubicBezTo>
                    <a:pt x="1729" y="6466"/>
                    <a:pt x="1905" y="5414"/>
                    <a:pt x="2431" y="3885"/>
                  </a:cubicBezTo>
                  <a:cubicBezTo>
                    <a:pt x="2983" y="2381"/>
                    <a:pt x="3359" y="1303"/>
                    <a:pt x="2933" y="527"/>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2"/>
            <p:cNvSpPr/>
            <p:nvPr/>
          </p:nvSpPr>
          <p:spPr>
            <a:xfrm>
              <a:off x="6318867" y="2095265"/>
              <a:ext cx="358165" cy="333518"/>
            </a:xfrm>
            <a:custGeom>
              <a:rect b="b" l="l" r="r" t="t"/>
              <a:pathLst>
                <a:path extrusionOk="0" h="8146" w="8748">
                  <a:moveTo>
                    <a:pt x="4737" y="1253"/>
                  </a:moveTo>
                  <a:cubicBezTo>
                    <a:pt x="4737" y="1253"/>
                    <a:pt x="7068" y="3233"/>
                    <a:pt x="7620" y="3935"/>
                  </a:cubicBezTo>
                  <a:cubicBezTo>
                    <a:pt x="7620" y="3935"/>
                    <a:pt x="7720" y="4687"/>
                    <a:pt x="7043" y="4888"/>
                  </a:cubicBezTo>
                  <a:cubicBezTo>
                    <a:pt x="7043" y="4888"/>
                    <a:pt x="7469" y="5740"/>
                    <a:pt x="8346" y="6015"/>
                  </a:cubicBezTo>
                  <a:cubicBezTo>
                    <a:pt x="8346" y="6015"/>
                    <a:pt x="8747" y="6592"/>
                    <a:pt x="8346" y="7118"/>
                  </a:cubicBezTo>
                  <a:cubicBezTo>
                    <a:pt x="7945" y="7644"/>
                    <a:pt x="6617" y="8146"/>
                    <a:pt x="5364" y="7795"/>
                  </a:cubicBezTo>
                  <a:cubicBezTo>
                    <a:pt x="5364" y="7795"/>
                    <a:pt x="3785" y="6517"/>
                    <a:pt x="2958" y="6116"/>
                  </a:cubicBezTo>
                  <a:cubicBezTo>
                    <a:pt x="2131" y="5740"/>
                    <a:pt x="0" y="4236"/>
                    <a:pt x="802" y="2707"/>
                  </a:cubicBezTo>
                  <a:cubicBezTo>
                    <a:pt x="1579" y="1178"/>
                    <a:pt x="2807" y="0"/>
                    <a:pt x="4737" y="1253"/>
                  </a:cubicBezTo>
                  <a:close/>
                </a:path>
              </a:pathLst>
            </a:custGeom>
            <a:solidFill>
              <a:srgbClr val="F9CB9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2"/>
            <p:cNvSpPr/>
            <p:nvPr/>
          </p:nvSpPr>
          <p:spPr>
            <a:xfrm>
              <a:off x="6331191" y="2099359"/>
              <a:ext cx="168315" cy="249381"/>
            </a:xfrm>
            <a:custGeom>
              <a:rect b="b" l="l" r="r" t="t"/>
              <a:pathLst>
                <a:path extrusionOk="0" h="6091" w="4111">
                  <a:moveTo>
                    <a:pt x="4110" y="953"/>
                  </a:moveTo>
                  <a:cubicBezTo>
                    <a:pt x="4110" y="953"/>
                    <a:pt x="2632" y="1028"/>
                    <a:pt x="1955" y="2231"/>
                  </a:cubicBezTo>
                  <a:cubicBezTo>
                    <a:pt x="1955" y="2231"/>
                    <a:pt x="1855" y="2707"/>
                    <a:pt x="2481" y="2933"/>
                  </a:cubicBezTo>
                  <a:cubicBezTo>
                    <a:pt x="2481" y="2933"/>
                    <a:pt x="2782" y="3309"/>
                    <a:pt x="2632" y="3935"/>
                  </a:cubicBezTo>
                  <a:cubicBezTo>
                    <a:pt x="2632" y="3935"/>
                    <a:pt x="2757" y="4361"/>
                    <a:pt x="3258" y="4336"/>
                  </a:cubicBezTo>
                  <a:lnTo>
                    <a:pt x="3183" y="4762"/>
                  </a:lnTo>
                  <a:cubicBezTo>
                    <a:pt x="3183" y="4762"/>
                    <a:pt x="2557" y="4161"/>
                    <a:pt x="2080" y="4562"/>
                  </a:cubicBezTo>
                  <a:cubicBezTo>
                    <a:pt x="1604" y="4963"/>
                    <a:pt x="2005" y="5489"/>
                    <a:pt x="2657" y="5489"/>
                  </a:cubicBezTo>
                  <a:lnTo>
                    <a:pt x="3308" y="5765"/>
                  </a:lnTo>
                  <a:cubicBezTo>
                    <a:pt x="3308" y="5765"/>
                    <a:pt x="2782" y="6091"/>
                    <a:pt x="1780" y="5564"/>
                  </a:cubicBezTo>
                  <a:cubicBezTo>
                    <a:pt x="752" y="5038"/>
                    <a:pt x="426" y="4236"/>
                    <a:pt x="226" y="3259"/>
                  </a:cubicBezTo>
                  <a:cubicBezTo>
                    <a:pt x="0" y="2281"/>
                    <a:pt x="602" y="1630"/>
                    <a:pt x="1203" y="978"/>
                  </a:cubicBezTo>
                  <a:cubicBezTo>
                    <a:pt x="1830" y="326"/>
                    <a:pt x="2832" y="1"/>
                    <a:pt x="4110" y="953"/>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2"/>
            <p:cNvSpPr/>
            <p:nvPr/>
          </p:nvSpPr>
          <p:spPr>
            <a:xfrm>
              <a:off x="8502471" y="3194236"/>
              <a:ext cx="12324" cy="203198"/>
            </a:xfrm>
            <a:custGeom>
              <a:rect b="b" l="l" r="r" t="t"/>
              <a:pathLst>
                <a:path extrusionOk="0" h="4963" w="301">
                  <a:moveTo>
                    <a:pt x="301" y="4963"/>
                  </a:moveTo>
                  <a:lnTo>
                    <a:pt x="25" y="4788"/>
                  </a:lnTo>
                  <a:lnTo>
                    <a:pt x="0" y="1"/>
                  </a:lnTo>
                  <a:lnTo>
                    <a:pt x="276" y="176"/>
                  </a:lnTo>
                  <a:close/>
                </a:path>
              </a:pathLst>
            </a:custGeom>
            <a:solidFill>
              <a:srgbClr val="737C8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2"/>
            <p:cNvSpPr/>
            <p:nvPr/>
          </p:nvSpPr>
          <p:spPr>
            <a:xfrm>
              <a:off x="7767765" y="2877179"/>
              <a:ext cx="779873" cy="931769"/>
            </a:xfrm>
            <a:custGeom>
              <a:rect b="b" l="l" r="r" t="t"/>
              <a:pathLst>
                <a:path extrusionOk="0" h="22758" w="19048">
                  <a:moveTo>
                    <a:pt x="18221" y="251"/>
                  </a:moveTo>
                  <a:cubicBezTo>
                    <a:pt x="18647" y="0"/>
                    <a:pt x="18998" y="201"/>
                    <a:pt x="18998" y="702"/>
                  </a:cubicBezTo>
                  <a:lnTo>
                    <a:pt x="19048" y="12231"/>
                  </a:lnTo>
                  <a:lnTo>
                    <a:pt x="18246" y="12707"/>
                  </a:lnTo>
                  <a:lnTo>
                    <a:pt x="18221" y="7920"/>
                  </a:lnTo>
                  <a:lnTo>
                    <a:pt x="752" y="18020"/>
                  </a:lnTo>
                  <a:lnTo>
                    <a:pt x="777" y="22356"/>
                  </a:lnTo>
                  <a:lnTo>
                    <a:pt x="50" y="22757"/>
                  </a:lnTo>
                  <a:lnTo>
                    <a:pt x="0" y="11654"/>
                  </a:lnTo>
                  <a:cubicBezTo>
                    <a:pt x="0" y="11178"/>
                    <a:pt x="351" y="10552"/>
                    <a:pt x="777" y="10326"/>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2"/>
            <p:cNvSpPr/>
            <p:nvPr/>
          </p:nvSpPr>
          <p:spPr>
            <a:xfrm>
              <a:off x="7756465" y="2876156"/>
              <a:ext cx="779914" cy="932793"/>
            </a:xfrm>
            <a:custGeom>
              <a:rect b="b" l="l" r="r" t="t"/>
              <a:pathLst>
                <a:path extrusionOk="0" h="22783" w="19049">
                  <a:moveTo>
                    <a:pt x="18672" y="201"/>
                  </a:moveTo>
                  <a:cubicBezTo>
                    <a:pt x="18722" y="175"/>
                    <a:pt x="18747" y="175"/>
                    <a:pt x="18798" y="175"/>
                  </a:cubicBezTo>
                  <a:cubicBezTo>
                    <a:pt x="18798" y="175"/>
                    <a:pt x="18798" y="175"/>
                    <a:pt x="18823" y="175"/>
                  </a:cubicBezTo>
                  <a:cubicBezTo>
                    <a:pt x="18848" y="150"/>
                    <a:pt x="18898" y="175"/>
                    <a:pt x="18948" y="175"/>
                  </a:cubicBezTo>
                  <a:cubicBezTo>
                    <a:pt x="18948" y="175"/>
                    <a:pt x="18948" y="175"/>
                    <a:pt x="18948" y="175"/>
                  </a:cubicBezTo>
                  <a:cubicBezTo>
                    <a:pt x="18973" y="175"/>
                    <a:pt x="19023" y="201"/>
                    <a:pt x="19048" y="226"/>
                  </a:cubicBezTo>
                  <a:lnTo>
                    <a:pt x="18772" y="50"/>
                  </a:lnTo>
                  <a:lnTo>
                    <a:pt x="18772" y="50"/>
                  </a:lnTo>
                  <a:cubicBezTo>
                    <a:pt x="18747" y="50"/>
                    <a:pt x="18747" y="25"/>
                    <a:pt x="18722" y="25"/>
                  </a:cubicBezTo>
                  <a:cubicBezTo>
                    <a:pt x="18722" y="25"/>
                    <a:pt x="18697" y="25"/>
                    <a:pt x="18672" y="0"/>
                  </a:cubicBezTo>
                  <a:cubicBezTo>
                    <a:pt x="18672" y="0"/>
                    <a:pt x="18672" y="0"/>
                    <a:pt x="18647" y="0"/>
                  </a:cubicBezTo>
                  <a:cubicBezTo>
                    <a:pt x="18647" y="0"/>
                    <a:pt x="18647" y="0"/>
                    <a:pt x="18647" y="0"/>
                  </a:cubicBezTo>
                  <a:cubicBezTo>
                    <a:pt x="18647" y="0"/>
                    <a:pt x="18647" y="0"/>
                    <a:pt x="18647" y="0"/>
                  </a:cubicBezTo>
                  <a:cubicBezTo>
                    <a:pt x="18622" y="0"/>
                    <a:pt x="18597" y="0"/>
                    <a:pt x="18597" y="0"/>
                  </a:cubicBezTo>
                  <a:cubicBezTo>
                    <a:pt x="18572" y="0"/>
                    <a:pt x="18547" y="0"/>
                    <a:pt x="18547" y="0"/>
                  </a:cubicBezTo>
                  <a:cubicBezTo>
                    <a:pt x="18522" y="0"/>
                    <a:pt x="18522" y="0"/>
                    <a:pt x="18522" y="0"/>
                  </a:cubicBezTo>
                  <a:lnTo>
                    <a:pt x="18522" y="0"/>
                  </a:lnTo>
                  <a:cubicBezTo>
                    <a:pt x="18497" y="0"/>
                    <a:pt x="18497" y="0"/>
                    <a:pt x="18472" y="0"/>
                  </a:cubicBezTo>
                  <a:cubicBezTo>
                    <a:pt x="18472" y="0"/>
                    <a:pt x="18447" y="0"/>
                    <a:pt x="18422" y="25"/>
                  </a:cubicBezTo>
                  <a:cubicBezTo>
                    <a:pt x="18397" y="25"/>
                    <a:pt x="18397" y="25"/>
                    <a:pt x="18371" y="25"/>
                  </a:cubicBezTo>
                  <a:cubicBezTo>
                    <a:pt x="18371" y="25"/>
                    <a:pt x="18371" y="25"/>
                    <a:pt x="18346" y="25"/>
                  </a:cubicBezTo>
                  <a:cubicBezTo>
                    <a:pt x="18346" y="50"/>
                    <a:pt x="18321" y="50"/>
                    <a:pt x="18321" y="50"/>
                  </a:cubicBezTo>
                  <a:cubicBezTo>
                    <a:pt x="18296" y="75"/>
                    <a:pt x="18246" y="75"/>
                    <a:pt x="18221" y="100"/>
                  </a:cubicBezTo>
                  <a:lnTo>
                    <a:pt x="777" y="10176"/>
                  </a:lnTo>
                  <a:cubicBezTo>
                    <a:pt x="677" y="10226"/>
                    <a:pt x="602" y="10276"/>
                    <a:pt x="527" y="10351"/>
                  </a:cubicBezTo>
                  <a:cubicBezTo>
                    <a:pt x="527" y="10351"/>
                    <a:pt x="527" y="10376"/>
                    <a:pt x="502" y="10376"/>
                  </a:cubicBezTo>
                  <a:cubicBezTo>
                    <a:pt x="502" y="10376"/>
                    <a:pt x="502" y="10401"/>
                    <a:pt x="477" y="10401"/>
                  </a:cubicBezTo>
                  <a:cubicBezTo>
                    <a:pt x="477" y="10426"/>
                    <a:pt x="477" y="10426"/>
                    <a:pt x="452" y="10426"/>
                  </a:cubicBezTo>
                  <a:cubicBezTo>
                    <a:pt x="452" y="10451"/>
                    <a:pt x="426" y="10451"/>
                    <a:pt x="426" y="10476"/>
                  </a:cubicBezTo>
                  <a:cubicBezTo>
                    <a:pt x="401" y="10501"/>
                    <a:pt x="376" y="10526"/>
                    <a:pt x="351" y="10551"/>
                  </a:cubicBezTo>
                  <a:cubicBezTo>
                    <a:pt x="351" y="10551"/>
                    <a:pt x="351" y="10551"/>
                    <a:pt x="351" y="10577"/>
                  </a:cubicBezTo>
                  <a:cubicBezTo>
                    <a:pt x="326" y="10577"/>
                    <a:pt x="326" y="10577"/>
                    <a:pt x="326" y="10577"/>
                  </a:cubicBezTo>
                  <a:cubicBezTo>
                    <a:pt x="326" y="10602"/>
                    <a:pt x="326" y="10602"/>
                    <a:pt x="301" y="10602"/>
                  </a:cubicBezTo>
                  <a:cubicBezTo>
                    <a:pt x="301" y="10627"/>
                    <a:pt x="276" y="10652"/>
                    <a:pt x="276" y="10677"/>
                  </a:cubicBezTo>
                  <a:cubicBezTo>
                    <a:pt x="251" y="10702"/>
                    <a:pt x="226" y="10727"/>
                    <a:pt x="226" y="10752"/>
                  </a:cubicBezTo>
                  <a:cubicBezTo>
                    <a:pt x="226" y="10752"/>
                    <a:pt x="226" y="10752"/>
                    <a:pt x="226" y="10752"/>
                  </a:cubicBezTo>
                  <a:cubicBezTo>
                    <a:pt x="226" y="10752"/>
                    <a:pt x="226" y="10752"/>
                    <a:pt x="226" y="10752"/>
                  </a:cubicBezTo>
                  <a:cubicBezTo>
                    <a:pt x="201" y="10777"/>
                    <a:pt x="201" y="10802"/>
                    <a:pt x="176" y="10802"/>
                  </a:cubicBezTo>
                  <a:cubicBezTo>
                    <a:pt x="176" y="10827"/>
                    <a:pt x="176" y="10852"/>
                    <a:pt x="151" y="10877"/>
                  </a:cubicBezTo>
                  <a:cubicBezTo>
                    <a:pt x="151" y="10902"/>
                    <a:pt x="126" y="10927"/>
                    <a:pt x="126" y="10927"/>
                  </a:cubicBezTo>
                  <a:cubicBezTo>
                    <a:pt x="126" y="10952"/>
                    <a:pt x="126" y="10952"/>
                    <a:pt x="126" y="10952"/>
                  </a:cubicBezTo>
                  <a:lnTo>
                    <a:pt x="126" y="10952"/>
                  </a:lnTo>
                  <a:cubicBezTo>
                    <a:pt x="126" y="10978"/>
                    <a:pt x="101" y="11003"/>
                    <a:pt x="101" y="11028"/>
                  </a:cubicBezTo>
                  <a:cubicBezTo>
                    <a:pt x="76" y="11053"/>
                    <a:pt x="76" y="11053"/>
                    <a:pt x="76" y="11078"/>
                  </a:cubicBezTo>
                  <a:cubicBezTo>
                    <a:pt x="76" y="11103"/>
                    <a:pt x="51" y="11103"/>
                    <a:pt x="51" y="11128"/>
                  </a:cubicBezTo>
                  <a:cubicBezTo>
                    <a:pt x="51" y="11128"/>
                    <a:pt x="51" y="11128"/>
                    <a:pt x="51" y="11153"/>
                  </a:cubicBezTo>
                  <a:cubicBezTo>
                    <a:pt x="51" y="11153"/>
                    <a:pt x="51" y="11153"/>
                    <a:pt x="51" y="11178"/>
                  </a:cubicBezTo>
                  <a:cubicBezTo>
                    <a:pt x="25" y="11203"/>
                    <a:pt x="25" y="11228"/>
                    <a:pt x="25" y="11253"/>
                  </a:cubicBezTo>
                  <a:cubicBezTo>
                    <a:pt x="25" y="11278"/>
                    <a:pt x="25" y="11303"/>
                    <a:pt x="25" y="11303"/>
                  </a:cubicBezTo>
                  <a:cubicBezTo>
                    <a:pt x="0" y="11328"/>
                    <a:pt x="0" y="11328"/>
                    <a:pt x="0" y="11354"/>
                  </a:cubicBezTo>
                  <a:cubicBezTo>
                    <a:pt x="0" y="11354"/>
                    <a:pt x="0" y="11354"/>
                    <a:pt x="0" y="11379"/>
                  </a:cubicBezTo>
                  <a:cubicBezTo>
                    <a:pt x="0" y="11429"/>
                    <a:pt x="0" y="11479"/>
                    <a:pt x="0" y="11529"/>
                  </a:cubicBezTo>
                  <a:lnTo>
                    <a:pt x="25" y="22632"/>
                  </a:lnTo>
                  <a:lnTo>
                    <a:pt x="326" y="22782"/>
                  </a:lnTo>
                  <a:lnTo>
                    <a:pt x="276" y="11679"/>
                  </a:lnTo>
                  <a:cubicBezTo>
                    <a:pt x="276" y="11629"/>
                    <a:pt x="276" y="11579"/>
                    <a:pt x="301" y="11504"/>
                  </a:cubicBezTo>
                  <a:cubicBezTo>
                    <a:pt x="301" y="11504"/>
                    <a:pt x="301" y="11479"/>
                    <a:pt x="301" y="11479"/>
                  </a:cubicBezTo>
                  <a:cubicBezTo>
                    <a:pt x="301" y="11429"/>
                    <a:pt x="326" y="11379"/>
                    <a:pt x="351" y="11303"/>
                  </a:cubicBezTo>
                  <a:lnTo>
                    <a:pt x="351" y="11303"/>
                  </a:lnTo>
                  <a:cubicBezTo>
                    <a:pt x="376" y="11228"/>
                    <a:pt x="376" y="11178"/>
                    <a:pt x="401" y="11103"/>
                  </a:cubicBezTo>
                  <a:lnTo>
                    <a:pt x="426" y="11103"/>
                  </a:lnTo>
                  <a:cubicBezTo>
                    <a:pt x="452" y="11053"/>
                    <a:pt x="477" y="10978"/>
                    <a:pt x="502" y="10927"/>
                  </a:cubicBezTo>
                  <a:cubicBezTo>
                    <a:pt x="502" y="10927"/>
                    <a:pt x="502" y="10927"/>
                    <a:pt x="502" y="10927"/>
                  </a:cubicBezTo>
                  <a:cubicBezTo>
                    <a:pt x="552" y="10852"/>
                    <a:pt x="577" y="10802"/>
                    <a:pt x="627" y="10752"/>
                  </a:cubicBezTo>
                  <a:cubicBezTo>
                    <a:pt x="627" y="10752"/>
                    <a:pt x="627" y="10752"/>
                    <a:pt x="627" y="10727"/>
                  </a:cubicBezTo>
                  <a:cubicBezTo>
                    <a:pt x="677" y="10677"/>
                    <a:pt x="702" y="10652"/>
                    <a:pt x="752" y="10602"/>
                  </a:cubicBezTo>
                  <a:cubicBezTo>
                    <a:pt x="752" y="10602"/>
                    <a:pt x="752" y="10577"/>
                    <a:pt x="777" y="10577"/>
                  </a:cubicBezTo>
                  <a:cubicBezTo>
                    <a:pt x="777" y="10551"/>
                    <a:pt x="802" y="10551"/>
                    <a:pt x="827" y="10526"/>
                  </a:cubicBezTo>
                  <a:cubicBezTo>
                    <a:pt x="903" y="10451"/>
                    <a:pt x="978" y="10376"/>
                    <a:pt x="1053" y="10326"/>
                  </a:cubicBezTo>
                  <a:lnTo>
                    <a:pt x="18497" y="276"/>
                  </a:lnTo>
                  <a:cubicBezTo>
                    <a:pt x="18547" y="251"/>
                    <a:pt x="18597" y="226"/>
                    <a:pt x="18647" y="201"/>
                  </a:cubicBezTo>
                  <a:cubicBezTo>
                    <a:pt x="18647" y="201"/>
                    <a:pt x="18672" y="201"/>
                    <a:pt x="18672" y="20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2"/>
            <p:cNvSpPr/>
            <p:nvPr/>
          </p:nvSpPr>
          <p:spPr>
            <a:xfrm>
              <a:off x="5691921" y="1883880"/>
              <a:ext cx="1273435" cy="1014883"/>
            </a:xfrm>
            <a:custGeom>
              <a:rect b="b" l="l" r="r" t="t"/>
              <a:pathLst>
                <a:path extrusionOk="0" h="24788" w="31103">
                  <a:moveTo>
                    <a:pt x="31103" y="24787"/>
                  </a:moveTo>
                  <a:cubicBezTo>
                    <a:pt x="28371" y="24787"/>
                    <a:pt x="24837" y="23559"/>
                    <a:pt x="20902" y="21304"/>
                  </a:cubicBezTo>
                  <a:cubicBezTo>
                    <a:pt x="17719" y="19449"/>
                    <a:pt x="14411" y="16993"/>
                    <a:pt x="11805" y="14537"/>
                  </a:cubicBezTo>
                  <a:cubicBezTo>
                    <a:pt x="9624" y="12431"/>
                    <a:pt x="6767" y="12657"/>
                    <a:pt x="4511" y="12832"/>
                  </a:cubicBezTo>
                  <a:cubicBezTo>
                    <a:pt x="2882" y="12958"/>
                    <a:pt x="1479" y="13083"/>
                    <a:pt x="677" y="12331"/>
                  </a:cubicBezTo>
                  <a:cubicBezTo>
                    <a:pt x="226" y="11905"/>
                    <a:pt x="0" y="11254"/>
                    <a:pt x="0" y="10301"/>
                  </a:cubicBezTo>
                  <a:lnTo>
                    <a:pt x="0" y="0"/>
                  </a:lnTo>
                  <a:lnTo>
                    <a:pt x="251" y="0"/>
                  </a:lnTo>
                  <a:lnTo>
                    <a:pt x="251" y="10301"/>
                  </a:lnTo>
                  <a:cubicBezTo>
                    <a:pt x="251" y="11178"/>
                    <a:pt x="426" y="11780"/>
                    <a:pt x="827" y="12156"/>
                  </a:cubicBezTo>
                  <a:cubicBezTo>
                    <a:pt x="1554" y="12832"/>
                    <a:pt x="2907" y="12732"/>
                    <a:pt x="4486" y="12607"/>
                  </a:cubicBezTo>
                  <a:cubicBezTo>
                    <a:pt x="6817" y="12406"/>
                    <a:pt x="9699" y="12181"/>
                    <a:pt x="11980" y="14361"/>
                  </a:cubicBezTo>
                  <a:cubicBezTo>
                    <a:pt x="16291" y="18447"/>
                    <a:pt x="24963" y="24537"/>
                    <a:pt x="31103" y="24537"/>
                  </a:cubicBezTo>
                  <a:close/>
                </a:path>
              </a:pathLst>
            </a:custGeom>
            <a:solidFill>
              <a:srgbClr val="3A5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2"/>
            <p:cNvSpPr/>
            <p:nvPr/>
          </p:nvSpPr>
          <p:spPr>
            <a:xfrm>
              <a:off x="5487702" y="3028010"/>
              <a:ext cx="251428" cy="190915"/>
            </a:xfrm>
            <a:custGeom>
              <a:rect b="b" l="l" r="r" t="t"/>
              <a:pathLst>
                <a:path extrusionOk="0" h="4663" w="6141">
                  <a:moveTo>
                    <a:pt x="6141" y="0"/>
                  </a:moveTo>
                  <a:lnTo>
                    <a:pt x="6141" y="1078"/>
                  </a:lnTo>
                  <a:lnTo>
                    <a:pt x="1" y="4662"/>
                  </a:lnTo>
                  <a:lnTo>
                    <a:pt x="1" y="3584"/>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2"/>
            <p:cNvSpPr/>
            <p:nvPr/>
          </p:nvSpPr>
          <p:spPr>
            <a:xfrm>
              <a:off x="5168600" y="3028010"/>
              <a:ext cx="253475" cy="190915"/>
            </a:xfrm>
            <a:custGeom>
              <a:rect b="b" l="l" r="r" t="t"/>
              <a:pathLst>
                <a:path extrusionOk="0" h="4663" w="6191">
                  <a:moveTo>
                    <a:pt x="6191" y="3584"/>
                  </a:moveTo>
                  <a:lnTo>
                    <a:pt x="6191" y="4662"/>
                  </a:lnTo>
                  <a:lnTo>
                    <a:pt x="0" y="1078"/>
                  </a:lnTo>
                  <a:lnTo>
                    <a:pt x="0"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2"/>
            <p:cNvSpPr/>
            <p:nvPr/>
          </p:nvSpPr>
          <p:spPr>
            <a:xfrm>
              <a:off x="5708339" y="3321484"/>
              <a:ext cx="32877" cy="62642"/>
            </a:xfrm>
            <a:custGeom>
              <a:rect b="b" l="l" r="r" t="t"/>
              <a:pathLst>
                <a:path extrusionOk="0" h="1530" w="803">
                  <a:moveTo>
                    <a:pt x="802" y="0"/>
                  </a:moveTo>
                  <a:lnTo>
                    <a:pt x="802" y="1053"/>
                  </a:lnTo>
                  <a:lnTo>
                    <a:pt x="0" y="1529"/>
                  </a:lnTo>
                  <a:lnTo>
                    <a:pt x="0" y="451"/>
                  </a:lnTo>
                  <a:close/>
                </a:path>
              </a:pathLst>
            </a:custGeom>
            <a:solidFill>
              <a:srgbClr val="B8BFC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2"/>
            <p:cNvSpPr/>
            <p:nvPr/>
          </p:nvSpPr>
          <p:spPr>
            <a:xfrm>
              <a:off x="5454867" y="3193212"/>
              <a:ext cx="253516" cy="190915"/>
            </a:xfrm>
            <a:custGeom>
              <a:rect b="b" l="l" r="r" t="t"/>
              <a:pathLst>
                <a:path extrusionOk="0" h="4663" w="6192">
                  <a:moveTo>
                    <a:pt x="6191" y="3584"/>
                  </a:moveTo>
                  <a:lnTo>
                    <a:pt x="6191" y="4662"/>
                  </a:lnTo>
                  <a:lnTo>
                    <a:pt x="1" y="1078"/>
                  </a:lnTo>
                  <a:lnTo>
                    <a:pt x="1"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2"/>
            <p:cNvSpPr/>
            <p:nvPr/>
          </p:nvSpPr>
          <p:spPr>
            <a:xfrm>
              <a:off x="5168600" y="3009545"/>
              <a:ext cx="572622" cy="330447"/>
            </a:xfrm>
            <a:custGeom>
              <a:rect b="b" l="l" r="r" t="t"/>
              <a:pathLst>
                <a:path extrusionOk="0" h="8071" w="13986">
                  <a:moveTo>
                    <a:pt x="13935" y="451"/>
                  </a:moveTo>
                  <a:lnTo>
                    <a:pt x="7795" y="4035"/>
                  </a:lnTo>
                  <a:lnTo>
                    <a:pt x="13985" y="7619"/>
                  </a:lnTo>
                  <a:lnTo>
                    <a:pt x="13183" y="8070"/>
                  </a:lnTo>
                  <a:lnTo>
                    <a:pt x="6993" y="4486"/>
                  </a:lnTo>
                  <a:lnTo>
                    <a:pt x="852" y="8070"/>
                  </a:lnTo>
                  <a:lnTo>
                    <a:pt x="50" y="7619"/>
                  </a:lnTo>
                  <a:lnTo>
                    <a:pt x="6191" y="4035"/>
                  </a:lnTo>
                  <a:lnTo>
                    <a:pt x="0" y="451"/>
                  </a:lnTo>
                  <a:lnTo>
                    <a:pt x="802" y="0"/>
                  </a:lnTo>
                  <a:lnTo>
                    <a:pt x="6993" y="3584"/>
                  </a:lnTo>
                  <a:lnTo>
                    <a:pt x="13158"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2"/>
            <p:cNvSpPr/>
            <p:nvPr/>
          </p:nvSpPr>
          <p:spPr>
            <a:xfrm>
              <a:off x="5203483" y="3193212"/>
              <a:ext cx="251428" cy="190915"/>
            </a:xfrm>
            <a:custGeom>
              <a:rect b="b" l="l" r="r" t="t"/>
              <a:pathLst>
                <a:path extrusionOk="0" h="4663" w="6141">
                  <a:moveTo>
                    <a:pt x="6141" y="0"/>
                  </a:moveTo>
                  <a:lnTo>
                    <a:pt x="6141" y="1078"/>
                  </a:lnTo>
                  <a:lnTo>
                    <a:pt x="0" y="4662"/>
                  </a:lnTo>
                  <a:lnTo>
                    <a:pt x="0" y="3584"/>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2"/>
            <p:cNvSpPr/>
            <p:nvPr/>
          </p:nvSpPr>
          <p:spPr>
            <a:xfrm>
              <a:off x="5455890" y="1364651"/>
              <a:ext cx="32877" cy="1834756"/>
            </a:xfrm>
            <a:custGeom>
              <a:rect b="b" l="l" r="r" t="t"/>
              <a:pathLst>
                <a:path extrusionOk="0" h="44813" w="803">
                  <a:moveTo>
                    <a:pt x="677" y="1"/>
                  </a:moveTo>
                  <a:lnTo>
                    <a:pt x="803" y="44437"/>
                  </a:lnTo>
                  <a:lnTo>
                    <a:pt x="126" y="44813"/>
                  </a:lnTo>
                  <a:lnTo>
                    <a:pt x="1" y="402"/>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2"/>
            <p:cNvSpPr/>
            <p:nvPr/>
          </p:nvSpPr>
          <p:spPr>
            <a:xfrm>
              <a:off x="5417937" y="1358510"/>
              <a:ext cx="43112" cy="1840898"/>
            </a:xfrm>
            <a:custGeom>
              <a:rect b="b" l="l" r="r" t="t"/>
              <a:pathLst>
                <a:path extrusionOk="0" h="44963" w="1053">
                  <a:moveTo>
                    <a:pt x="1053" y="44963"/>
                  </a:moveTo>
                  <a:lnTo>
                    <a:pt x="126" y="44437"/>
                  </a:lnTo>
                  <a:lnTo>
                    <a:pt x="0" y="0"/>
                  </a:lnTo>
                  <a:lnTo>
                    <a:pt x="928" y="552"/>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2"/>
            <p:cNvSpPr/>
            <p:nvPr/>
          </p:nvSpPr>
          <p:spPr>
            <a:xfrm>
              <a:off x="5417937" y="1342092"/>
              <a:ext cx="65713" cy="39018"/>
            </a:xfrm>
            <a:custGeom>
              <a:rect b="b" l="l" r="r" t="t"/>
              <a:pathLst>
                <a:path extrusionOk="0" h="953" w="1605">
                  <a:moveTo>
                    <a:pt x="928" y="953"/>
                  </a:moveTo>
                  <a:lnTo>
                    <a:pt x="0" y="401"/>
                  </a:lnTo>
                  <a:lnTo>
                    <a:pt x="677" y="0"/>
                  </a:lnTo>
                  <a:lnTo>
                    <a:pt x="1604" y="552"/>
                  </a:lnTo>
                  <a:close/>
                </a:path>
              </a:pathLst>
            </a:custGeom>
            <a:solidFill>
              <a:srgbClr val="CDD5D8"/>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2"/>
            <p:cNvSpPr/>
            <p:nvPr/>
          </p:nvSpPr>
          <p:spPr>
            <a:xfrm>
              <a:off x="5416914" y="1336933"/>
              <a:ext cx="257610" cy="171426"/>
            </a:xfrm>
            <a:custGeom>
              <a:rect b="b" l="l" r="r" t="t"/>
              <a:pathLst>
                <a:path extrusionOk="0" h="4187" w="6292">
                  <a:moveTo>
                    <a:pt x="6291" y="3635"/>
                  </a:moveTo>
                  <a:lnTo>
                    <a:pt x="6291" y="4186"/>
                  </a:lnTo>
                  <a:lnTo>
                    <a:pt x="0" y="577"/>
                  </a:lnTo>
                  <a:lnTo>
                    <a:pt x="0"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2"/>
            <p:cNvSpPr/>
            <p:nvPr/>
          </p:nvSpPr>
          <p:spPr>
            <a:xfrm>
              <a:off x="5674480" y="1463158"/>
              <a:ext cx="37995" cy="45201"/>
            </a:xfrm>
            <a:custGeom>
              <a:rect b="b" l="l" r="r" t="t"/>
              <a:pathLst>
                <a:path extrusionOk="0" h="1104" w="928">
                  <a:moveTo>
                    <a:pt x="0" y="552"/>
                  </a:moveTo>
                  <a:lnTo>
                    <a:pt x="927" y="1"/>
                  </a:lnTo>
                  <a:lnTo>
                    <a:pt x="927" y="577"/>
                  </a:lnTo>
                  <a:lnTo>
                    <a:pt x="0" y="1103"/>
                  </a:lnTo>
                  <a:close/>
                </a:path>
              </a:pathLst>
            </a:custGeom>
            <a:solidFill>
              <a:srgbClr val="D9D9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2"/>
            <p:cNvSpPr/>
            <p:nvPr/>
          </p:nvSpPr>
          <p:spPr>
            <a:xfrm>
              <a:off x="5416914" y="1314374"/>
              <a:ext cx="295564" cy="171385"/>
            </a:xfrm>
            <a:custGeom>
              <a:rect b="b" l="l" r="r" t="t"/>
              <a:pathLst>
                <a:path extrusionOk="0" h="4186" w="7219">
                  <a:moveTo>
                    <a:pt x="0" y="552"/>
                  </a:moveTo>
                  <a:lnTo>
                    <a:pt x="928" y="0"/>
                  </a:lnTo>
                  <a:lnTo>
                    <a:pt x="7218" y="3635"/>
                  </a:lnTo>
                  <a:lnTo>
                    <a:pt x="6291" y="4186"/>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2"/>
            <p:cNvSpPr/>
            <p:nvPr/>
          </p:nvSpPr>
          <p:spPr>
            <a:xfrm>
              <a:off x="5683692" y="1482647"/>
              <a:ext cx="19530" cy="77013"/>
            </a:xfrm>
            <a:custGeom>
              <a:rect b="b" l="l" r="r" t="t"/>
              <a:pathLst>
                <a:path extrusionOk="0" h="1881" w="477">
                  <a:moveTo>
                    <a:pt x="251" y="1880"/>
                  </a:moveTo>
                  <a:cubicBezTo>
                    <a:pt x="101" y="1880"/>
                    <a:pt x="1" y="1780"/>
                    <a:pt x="1" y="1655"/>
                  </a:cubicBezTo>
                  <a:lnTo>
                    <a:pt x="1" y="251"/>
                  </a:lnTo>
                  <a:cubicBezTo>
                    <a:pt x="1" y="126"/>
                    <a:pt x="101" y="1"/>
                    <a:pt x="251" y="1"/>
                  </a:cubicBezTo>
                  <a:cubicBezTo>
                    <a:pt x="377" y="1"/>
                    <a:pt x="477" y="126"/>
                    <a:pt x="477" y="251"/>
                  </a:cubicBezTo>
                  <a:lnTo>
                    <a:pt x="477" y="1655"/>
                  </a:lnTo>
                  <a:cubicBezTo>
                    <a:pt x="477" y="1780"/>
                    <a:pt x="377" y="1880"/>
                    <a:pt x="251" y="1880"/>
                  </a:cubicBezTo>
                  <a:close/>
                </a:path>
              </a:pathLst>
            </a:custGeom>
            <a:solidFill>
              <a:srgbClr val="D9D9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2"/>
            <p:cNvSpPr/>
            <p:nvPr/>
          </p:nvSpPr>
          <p:spPr>
            <a:xfrm>
              <a:off x="5676527" y="1877698"/>
              <a:ext cx="14412" cy="15435"/>
            </a:xfrm>
            <a:custGeom>
              <a:rect b="b" l="l" r="r" t="t"/>
              <a:pathLst>
                <a:path extrusionOk="0" h="377" w="352">
                  <a:moveTo>
                    <a:pt x="351" y="377"/>
                  </a:moveTo>
                  <a:lnTo>
                    <a:pt x="100" y="227"/>
                  </a:lnTo>
                  <a:cubicBezTo>
                    <a:pt x="25" y="201"/>
                    <a:pt x="0" y="126"/>
                    <a:pt x="0" y="1"/>
                  </a:cubicBezTo>
                  <a:lnTo>
                    <a:pt x="251" y="151"/>
                  </a:lnTo>
                  <a:cubicBezTo>
                    <a:pt x="251" y="277"/>
                    <a:pt x="301" y="352"/>
                    <a:pt x="351" y="377"/>
                  </a:cubicBezTo>
                  <a:close/>
                </a:path>
              </a:pathLst>
            </a:custGeom>
            <a:solidFill>
              <a:srgbClr val="ADDCEB"/>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2"/>
            <p:cNvSpPr/>
            <p:nvPr/>
          </p:nvSpPr>
          <p:spPr>
            <a:xfrm>
              <a:off x="5676527" y="1877698"/>
              <a:ext cx="14412" cy="15435"/>
            </a:xfrm>
            <a:custGeom>
              <a:rect b="b" l="l" r="r" t="t"/>
              <a:pathLst>
                <a:path extrusionOk="0" h="377" w="352">
                  <a:moveTo>
                    <a:pt x="351" y="377"/>
                  </a:moveTo>
                  <a:lnTo>
                    <a:pt x="100" y="227"/>
                  </a:lnTo>
                  <a:cubicBezTo>
                    <a:pt x="25" y="201"/>
                    <a:pt x="0" y="126"/>
                    <a:pt x="0" y="1"/>
                  </a:cubicBezTo>
                  <a:lnTo>
                    <a:pt x="251" y="151"/>
                  </a:lnTo>
                  <a:cubicBezTo>
                    <a:pt x="251" y="277"/>
                    <a:pt x="301" y="352"/>
                    <a:pt x="351" y="377"/>
                  </a:cubicBezTo>
                  <a:close/>
                </a:path>
              </a:pathLst>
            </a:custGeom>
            <a:solidFill>
              <a:srgbClr val="ADDCEB"/>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2"/>
            <p:cNvSpPr/>
            <p:nvPr/>
          </p:nvSpPr>
          <p:spPr>
            <a:xfrm>
              <a:off x="5675504" y="1844862"/>
              <a:ext cx="11300" cy="39059"/>
            </a:xfrm>
            <a:custGeom>
              <a:rect b="b" l="l" r="r" t="t"/>
              <a:pathLst>
                <a:path extrusionOk="0" h="954" w="276">
                  <a:moveTo>
                    <a:pt x="276" y="953"/>
                  </a:moveTo>
                  <a:lnTo>
                    <a:pt x="25" y="803"/>
                  </a:lnTo>
                  <a:lnTo>
                    <a:pt x="0" y="1"/>
                  </a:lnTo>
                  <a:lnTo>
                    <a:pt x="276" y="151"/>
                  </a:lnTo>
                  <a:close/>
                </a:path>
              </a:pathLst>
            </a:custGeom>
            <a:solidFill>
              <a:srgbClr val="ADDCEB"/>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2"/>
            <p:cNvSpPr/>
            <p:nvPr/>
          </p:nvSpPr>
          <p:spPr>
            <a:xfrm>
              <a:off x="5579044" y="1486782"/>
              <a:ext cx="222686" cy="378677"/>
            </a:xfrm>
            <a:custGeom>
              <a:rect b="b" l="l" r="r" t="t"/>
              <a:pathLst>
                <a:path extrusionOk="0" h="9249" w="5439">
                  <a:moveTo>
                    <a:pt x="5188" y="50"/>
                  </a:moveTo>
                  <a:cubicBezTo>
                    <a:pt x="5188" y="50"/>
                    <a:pt x="5188" y="50"/>
                    <a:pt x="5188" y="50"/>
                  </a:cubicBezTo>
                  <a:cubicBezTo>
                    <a:pt x="5163" y="50"/>
                    <a:pt x="5163" y="25"/>
                    <a:pt x="5138" y="25"/>
                  </a:cubicBezTo>
                  <a:cubicBezTo>
                    <a:pt x="5138" y="25"/>
                    <a:pt x="5138" y="25"/>
                    <a:pt x="5113" y="25"/>
                  </a:cubicBezTo>
                  <a:cubicBezTo>
                    <a:pt x="5113" y="25"/>
                    <a:pt x="5088" y="0"/>
                    <a:pt x="5088" y="0"/>
                  </a:cubicBezTo>
                  <a:cubicBezTo>
                    <a:pt x="5088" y="0"/>
                    <a:pt x="5088" y="0"/>
                    <a:pt x="5088" y="0"/>
                  </a:cubicBezTo>
                  <a:cubicBezTo>
                    <a:pt x="5088" y="0"/>
                    <a:pt x="5088" y="0"/>
                    <a:pt x="5063" y="0"/>
                  </a:cubicBezTo>
                  <a:cubicBezTo>
                    <a:pt x="5063" y="0"/>
                    <a:pt x="5038" y="0"/>
                    <a:pt x="5038" y="0"/>
                  </a:cubicBezTo>
                  <a:cubicBezTo>
                    <a:pt x="5013" y="0"/>
                    <a:pt x="5013" y="0"/>
                    <a:pt x="4988" y="0"/>
                  </a:cubicBezTo>
                  <a:cubicBezTo>
                    <a:pt x="4988" y="0"/>
                    <a:pt x="4963" y="0"/>
                    <a:pt x="4963" y="0"/>
                  </a:cubicBezTo>
                  <a:cubicBezTo>
                    <a:pt x="4963" y="0"/>
                    <a:pt x="4963" y="0"/>
                    <a:pt x="4963" y="0"/>
                  </a:cubicBezTo>
                  <a:cubicBezTo>
                    <a:pt x="4938" y="0"/>
                    <a:pt x="4938" y="0"/>
                    <a:pt x="4938" y="0"/>
                  </a:cubicBezTo>
                  <a:cubicBezTo>
                    <a:pt x="4912" y="0"/>
                    <a:pt x="4887" y="25"/>
                    <a:pt x="4862" y="25"/>
                  </a:cubicBezTo>
                  <a:cubicBezTo>
                    <a:pt x="4862" y="25"/>
                    <a:pt x="4862" y="25"/>
                    <a:pt x="4837" y="25"/>
                  </a:cubicBezTo>
                  <a:cubicBezTo>
                    <a:pt x="4837" y="25"/>
                    <a:pt x="4837" y="25"/>
                    <a:pt x="4812" y="25"/>
                  </a:cubicBezTo>
                  <a:cubicBezTo>
                    <a:pt x="4812" y="50"/>
                    <a:pt x="4787" y="50"/>
                    <a:pt x="4787" y="50"/>
                  </a:cubicBezTo>
                  <a:cubicBezTo>
                    <a:pt x="4762" y="50"/>
                    <a:pt x="4712" y="75"/>
                    <a:pt x="4687" y="100"/>
                  </a:cubicBezTo>
                  <a:lnTo>
                    <a:pt x="702" y="2406"/>
                  </a:lnTo>
                  <a:cubicBezTo>
                    <a:pt x="627" y="2431"/>
                    <a:pt x="552" y="2506"/>
                    <a:pt x="501" y="2556"/>
                  </a:cubicBezTo>
                  <a:cubicBezTo>
                    <a:pt x="476" y="2556"/>
                    <a:pt x="476" y="2582"/>
                    <a:pt x="476" y="2582"/>
                  </a:cubicBezTo>
                  <a:cubicBezTo>
                    <a:pt x="451" y="2582"/>
                    <a:pt x="451" y="2607"/>
                    <a:pt x="451" y="2607"/>
                  </a:cubicBezTo>
                  <a:cubicBezTo>
                    <a:pt x="426" y="2607"/>
                    <a:pt x="426" y="2632"/>
                    <a:pt x="426" y="2632"/>
                  </a:cubicBezTo>
                  <a:cubicBezTo>
                    <a:pt x="401" y="2632"/>
                    <a:pt x="401" y="2657"/>
                    <a:pt x="401" y="2657"/>
                  </a:cubicBezTo>
                  <a:cubicBezTo>
                    <a:pt x="376" y="2682"/>
                    <a:pt x="351" y="2707"/>
                    <a:pt x="326" y="2732"/>
                  </a:cubicBezTo>
                  <a:cubicBezTo>
                    <a:pt x="326" y="2732"/>
                    <a:pt x="326" y="2757"/>
                    <a:pt x="326" y="2757"/>
                  </a:cubicBezTo>
                  <a:cubicBezTo>
                    <a:pt x="326" y="2757"/>
                    <a:pt x="301" y="2757"/>
                    <a:pt x="301" y="2757"/>
                  </a:cubicBezTo>
                  <a:cubicBezTo>
                    <a:pt x="301" y="2782"/>
                    <a:pt x="301" y="2782"/>
                    <a:pt x="301" y="2782"/>
                  </a:cubicBezTo>
                  <a:cubicBezTo>
                    <a:pt x="276" y="2807"/>
                    <a:pt x="251" y="2832"/>
                    <a:pt x="251" y="2857"/>
                  </a:cubicBezTo>
                  <a:cubicBezTo>
                    <a:pt x="226" y="2882"/>
                    <a:pt x="226" y="2882"/>
                    <a:pt x="201" y="2907"/>
                  </a:cubicBezTo>
                  <a:lnTo>
                    <a:pt x="201" y="2907"/>
                  </a:lnTo>
                  <a:cubicBezTo>
                    <a:pt x="201" y="2932"/>
                    <a:pt x="201" y="2932"/>
                    <a:pt x="201" y="2932"/>
                  </a:cubicBezTo>
                  <a:cubicBezTo>
                    <a:pt x="201" y="2932"/>
                    <a:pt x="201" y="2957"/>
                    <a:pt x="176" y="2983"/>
                  </a:cubicBezTo>
                  <a:cubicBezTo>
                    <a:pt x="176" y="2983"/>
                    <a:pt x="151" y="3008"/>
                    <a:pt x="151" y="3033"/>
                  </a:cubicBezTo>
                  <a:cubicBezTo>
                    <a:pt x="151" y="3058"/>
                    <a:pt x="125" y="3058"/>
                    <a:pt x="125" y="3083"/>
                  </a:cubicBezTo>
                  <a:lnTo>
                    <a:pt x="125" y="3083"/>
                  </a:lnTo>
                  <a:cubicBezTo>
                    <a:pt x="125" y="3083"/>
                    <a:pt x="125" y="3083"/>
                    <a:pt x="125" y="3083"/>
                  </a:cubicBezTo>
                  <a:cubicBezTo>
                    <a:pt x="100" y="3108"/>
                    <a:pt x="100" y="3133"/>
                    <a:pt x="100" y="3158"/>
                  </a:cubicBezTo>
                  <a:cubicBezTo>
                    <a:pt x="75" y="3183"/>
                    <a:pt x="75" y="3208"/>
                    <a:pt x="75" y="3233"/>
                  </a:cubicBezTo>
                  <a:cubicBezTo>
                    <a:pt x="75" y="3233"/>
                    <a:pt x="75" y="3233"/>
                    <a:pt x="50" y="3258"/>
                  </a:cubicBezTo>
                  <a:cubicBezTo>
                    <a:pt x="50" y="3258"/>
                    <a:pt x="50" y="3258"/>
                    <a:pt x="50" y="3258"/>
                  </a:cubicBezTo>
                  <a:lnTo>
                    <a:pt x="50" y="3283"/>
                  </a:lnTo>
                  <a:cubicBezTo>
                    <a:pt x="50" y="3333"/>
                    <a:pt x="25" y="3358"/>
                    <a:pt x="25" y="3384"/>
                  </a:cubicBezTo>
                  <a:cubicBezTo>
                    <a:pt x="25" y="3384"/>
                    <a:pt x="25" y="3409"/>
                    <a:pt x="25" y="3434"/>
                  </a:cubicBezTo>
                  <a:cubicBezTo>
                    <a:pt x="25" y="3434"/>
                    <a:pt x="25" y="3434"/>
                    <a:pt x="25" y="3459"/>
                  </a:cubicBezTo>
                  <a:cubicBezTo>
                    <a:pt x="25" y="3459"/>
                    <a:pt x="25" y="3459"/>
                    <a:pt x="25" y="3484"/>
                  </a:cubicBezTo>
                  <a:cubicBezTo>
                    <a:pt x="0" y="3509"/>
                    <a:pt x="0" y="3559"/>
                    <a:pt x="0" y="3609"/>
                  </a:cubicBezTo>
                  <a:lnTo>
                    <a:pt x="25" y="7820"/>
                  </a:lnTo>
                  <a:cubicBezTo>
                    <a:pt x="25" y="8446"/>
                    <a:pt x="251" y="8897"/>
                    <a:pt x="602" y="9098"/>
                  </a:cubicBezTo>
                  <a:lnTo>
                    <a:pt x="852" y="9248"/>
                  </a:lnTo>
                  <a:cubicBezTo>
                    <a:pt x="501" y="9048"/>
                    <a:pt x="276" y="8597"/>
                    <a:pt x="276" y="7970"/>
                  </a:cubicBezTo>
                  <a:lnTo>
                    <a:pt x="276" y="3759"/>
                  </a:lnTo>
                  <a:cubicBezTo>
                    <a:pt x="276" y="3709"/>
                    <a:pt x="276" y="3659"/>
                    <a:pt x="276" y="3609"/>
                  </a:cubicBezTo>
                  <a:cubicBezTo>
                    <a:pt x="276" y="3584"/>
                    <a:pt x="276" y="3584"/>
                    <a:pt x="276" y="3584"/>
                  </a:cubicBezTo>
                  <a:cubicBezTo>
                    <a:pt x="301" y="3534"/>
                    <a:pt x="301" y="3484"/>
                    <a:pt x="326" y="3434"/>
                  </a:cubicBezTo>
                  <a:cubicBezTo>
                    <a:pt x="326" y="3409"/>
                    <a:pt x="326" y="3409"/>
                    <a:pt x="326" y="3409"/>
                  </a:cubicBezTo>
                  <a:cubicBezTo>
                    <a:pt x="351" y="3358"/>
                    <a:pt x="351" y="3308"/>
                    <a:pt x="376" y="3233"/>
                  </a:cubicBezTo>
                  <a:cubicBezTo>
                    <a:pt x="376" y="3233"/>
                    <a:pt x="376" y="3233"/>
                    <a:pt x="376" y="3233"/>
                  </a:cubicBezTo>
                  <a:cubicBezTo>
                    <a:pt x="401" y="3183"/>
                    <a:pt x="426" y="3133"/>
                    <a:pt x="476" y="3083"/>
                  </a:cubicBezTo>
                  <a:cubicBezTo>
                    <a:pt x="476" y="3083"/>
                    <a:pt x="476" y="3083"/>
                    <a:pt x="476" y="3083"/>
                  </a:cubicBezTo>
                  <a:cubicBezTo>
                    <a:pt x="501" y="3008"/>
                    <a:pt x="526" y="2957"/>
                    <a:pt x="577" y="2932"/>
                  </a:cubicBezTo>
                  <a:cubicBezTo>
                    <a:pt x="577" y="2907"/>
                    <a:pt x="577" y="2907"/>
                    <a:pt x="577" y="2907"/>
                  </a:cubicBezTo>
                  <a:cubicBezTo>
                    <a:pt x="602" y="2857"/>
                    <a:pt x="652" y="2832"/>
                    <a:pt x="677" y="2782"/>
                  </a:cubicBezTo>
                  <a:cubicBezTo>
                    <a:pt x="702" y="2782"/>
                    <a:pt x="702" y="2757"/>
                    <a:pt x="702" y="2757"/>
                  </a:cubicBezTo>
                  <a:cubicBezTo>
                    <a:pt x="727" y="2732"/>
                    <a:pt x="727" y="2732"/>
                    <a:pt x="752" y="2707"/>
                  </a:cubicBezTo>
                  <a:cubicBezTo>
                    <a:pt x="827" y="2657"/>
                    <a:pt x="902" y="2582"/>
                    <a:pt x="978" y="2556"/>
                  </a:cubicBezTo>
                  <a:lnTo>
                    <a:pt x="4963" y="251"/>
                  </a:lnTo>
                  <a:cubicBezTo>
                    <a:pt x="4988" y="226"/>
                    <a:pt x="5038" y="201"/>
                    <a:pt x="5088" y="201"/>
                  </a:cubicBezTo>
                  <a:cubicBezTo>
                    <a:pt x="5088" y="175"/>
                    <a:pt x="5088" y="175"/>
                    <a:pt x="5113" y="175"/>
                  </a:cubicBezTo>
                  <a:cubicBezTo>
                    <a:pt x="5138" y="175"/>
                    <a:pt x="5188" y="150"/>
                    <a:pt x="5213" y="150"/>
                  </a:cubicBezTo>
                  <a:cubicBezTo>
                    <a:pt x="5213" y="150"/>
                    <a:pt x="5238" y="150"/>
                    <a:pt x="5238" y="150"/>
                  </a:cubicBezTo>
                  <a:cubicBezTo>
                    <a:pt x="5263" y="150"/>
                    <a:pt x="5313" y="150"/>
                    <a:pt x="5339" y="150"/>
                  </a:cubicBezTo>
                  <a:cubicBezTo>
                    <a:pt x="5339" y="150"/>
                    <a:pt x="5339" y="150"/>
                    <a:pt x="5339" y="150"/>
                  </a:cubicBezTo>
                  <a:cubicBezTo>
                    <a:pt x="5389" y="175"/>
                    <a:pt x="5414" y="175"/>
                    <a:pt x="5439" y="20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2"/>
            <p:cNvSpPr/>
            <p:nvPr/>
          </p:nvSpPr>
          <p:spPr>
            <a:xfrm>
              <a:off x="5590303" y="1487805"/>
              <a:ext cx="220680" cy="409466"/>
            </a:xfrm>
            <a:custGeom>
              <a:rect b="b" l="l" r="r" t="t"/>
              <a:pathLst>
                <a:path extrusionOk="0" h="10001" w="5390">
                  <a:moveTo>
                    <a:pt x="4688" y="226"/>
                  </a:moveTo>
                  <a:cubicBezTo>
                    <a:pt x="5064" y="0"/>
                    <a:pt x="5389" y="176"/>
                    <a:pt x="5389" y="627"/>
                  </a:cubicBezTo>
                  <a:lnTo>
                    <a:pt x="5389" y="4837"/>
                  </a:lnTo>
                  <a:cubicBezTo>
                    <a:pt x="5389" y="6090"/>
                    <a:pt x="4512" y="7619"/>
                    <a:pt x="3409" y="8271"/>
                  </a:cubicBezTo>
                  <a:lnTo>
                    <a:pt x="3059" y="8471"/>
                  </a:lnTo>
                  <a:lnTo>
                    <a:pt x="3059" y="9273"/>
                  </a:lnTo>
                  <a:cubicBezTo>
                    <a:pt x="3059" y="9499"/>
                    <a:pt x="2908" y="9775"/>
                    <a:pt x="2708" y="9875"/>
                  </a:cubicBezTo>
                  <a:cubicBezTo>
                    <a:pt x="2507" y="10000"/>
                    <a:pt x="2357" y="9900"/>
                    <a:pt x="2357" y="9674"/>
                  </a:cubicBezTo>
                  <a:lnTo>
                    <a:pt x="2357" y="8872"/>
                  </a:lnTo>
                  <a:lnTo>
                    <a:pt x="1981" y="9098"/>
                  </a:lnTo>
                  <a:cubicBezTo>
                    <a:pt x="903" y="9724"/>
                    <a:pt x="1" y="9223"/>
                    <a:pt x="1" y="7945"/>
                  </a:cubicBezTo>
                  <a:lnTo>
                    <a:pt x="1" y="3734"/>
                  </a:lnTo>
                  <a:cubicBezTo>
                    <a:pt x="1" y="3283"/>
                    <a:pt x="302" y="2757"/>
                    <a:pt x="703" y="253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2"/>
            <p:cNvSpPr/>
            <p:nvPr/>
          </p:nvSpPr>
          <p:spPr>
            <a:xfrm>
              <a:off x="5609833" y="1633519"/>
              <a:ext cx="181662" cy="217568"/>
            </a:xfrm>
            <a:custGeom>
              <a:rect b="b" l="l" r="r" t="t"/>
              <a:pathLst>
                <a:path extrusionOk="0" h="5314" w="4437">
                  <a:moveTo>
                    <a:pt x="4436" y="1278"/>
                  </a:moveTo>
                  <a:lnTo>
                    <a:pt x="4436" y="25"/>
                  </a:lnTo>
                  <a:cubicBezTo>
                    <a:pt x="3935" y="0"/>
                    <a:pt x="3358" y="100"/>
                    <a:pt x="2757" y="526"/>
                  </a:cubicBezTo>
                  <a:cubicBezTo>
                    <a:pt x="1504" y="1378"/>
                    <a:pt x="1178" y="2907"/>
                    <a:pt x="0" y="3484"/>
                  </a:cubicBezTo>
                  <a:lnTo>
                    <a:pt x="25" y="4386"/>
                  </a:lnTo>
                  <a:cubicBezTo>
                    <a:pt x="25" y="4662"/>
                    <a:pt x="75" y="5313"/>
                    <a:pt x="627" y="5313"/>
                  </a:cubicBezTo>
                  <a:cubicBezTo>
                    <a:pt x="802" y="5313"/>
                    <a:pt x="1028" y="5238"/>
                    <a:pt x="1278" y="5113"/>
                  </a:cubicBezTo>
                  <a:lnTo>
                    <a:pt x="2356" y="4486"/>
                  </a:lnTo>
                  <a:lnTo>
                    <a:pt x="2707" y="4286"/>
                  </a:lnTo>
                  <a:cubicBezTo>
                    <a:pt x="3634" y="3734"/>
                    <a:pt x="4436" y="2356"/>
                    <a:pt x="4436" y="1278"/>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2"/>
            <p:cNvSpPr/>
            <p:nvPr/>
          </p:nvSpPr>
          <p:spPr>
            <a:xfrm>
              <a:off x="5916611" y="2404133"/>
              <a:ext cx="765543" cy="660853"/>
            </a:xfrm>
            <a:custGeom>
              <a:rect b="b" l="l" r="r" t="t"/>
              <a:pathLst>
                <a:path extrusionOk="0" h="16141" w="18698">
                  <a:moveTo>
                    <a:pt x="17996" y="16141"/>
                  </a:moveTo>
                  <a:cubicBezTo>
                    <a:pt x="17695" y="16141"/>
                    <a:pt x="17419" y="15940"/>
                    <a:pt x="17369" y="15639"/>
                  </a:cubicBezTo>
                  <a:lnTo>
                    <a:pt x="16317" y="10953"/>
                  </a:lnTo>
                  <a:cubicBezTo>
                    <a:pt x="16016" y="9649"/>
                    <a:pt x="15189" y="8371"/>
                    <a:pt x="14337" y="7870"/>
                  </a:cubicBezTo>
                  <a:lnTo>
                    <a:pt x="3735" y="1604"/>
                  </a:lnTo>
                  <a:cubicBezTo>
                    <a:pt x="3384" y="1429"/>
                    <a:pt x="3084" y="1354"/>
                    <a:pt x="2858" y="1454"/>
                  </a:cubicBezTo>
                  <a:cubicBezTo>
                    <a:pt x="2607" y="1554"/>
                    <a:pt x="2457" y="1830"/>
                    <a:pt x="2382" y="2055"/>
                  </a:cubicBezTo>
                  <a:lnTo>
                    <a:pt x="1329" y="5514"/>
                  </a:lnTo>
                  <a:cubicBezTo>
                    <a:pt x="1229" y="5840"/>
                    <a:pt x="878" y="6040"/>
                    <a:pt x="527" y="5940"/>
                  </a:cubicBezTo>
                  <a:cubicBezTo>
                    <a:pt x="176" y="5815"/>
                    <a:pt x="1" y="5464"/>
                    <a:pt x="101" y="5113"/>
                  </a:cubicBezTo>
                  <a:lnTo>
                    <a:pt x="1154" y="1679"/>
                  </a:lnTo>
                  <a:cubicBezTo>
                    <a:pt x="1379" y="978"/>
                    <a:pt x="1805" y="451"/>
                    <a:pt x="2382" y="251"/>
                  </a:cubicBezTo>
                  <a:cubicBezTo>
                    <a:pt x="2983" y="0"/>
                    <a:pt x="3685" y="100"/>
                    <a:pt x="4387" y="501"/>
                  </a:cubicBezTo>
                  <a:lnTo>
                    <a:pt x="14988" y="6742"/>
                  </a:lnTo>
                  <a:cubicBezTo>
                    <a:pt x="16166" y="7444"/>
                    <a:pt x="17194" y="8973"/>
                    <a:pt x="17570" y="10652"/>
                  </a:cubicBezTo>
                  <a:lnTo>
                    <a:pt x="18622" y="15339"/>
                  </a:lnTo>
                  <a:cubicBezTo>
                    <a:pt x="18698" y="15689"/>
                    <a:pt x="18472" y="16040"/>
                    <a:pt x="18146" y="16116"/>
                  </a:cubicBezTo>
                  <a:cubicBezTo>
                    <a:pt x="18096" y="16141"/>
                    <a:pt x="18046" y="16141"/>
                    <a:pt x="17996" y="1614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2"/>
            <p:cNvSpPr/>
            <p:nvPr/>
          </p:nvSpPr>
          <p:spPr>
            <a:xfrm>
              <a:off x="5869405" y="4152652"/>
              <a:ext cx="276075" cy="161150"/>
            </a:xfrm>
            <a:custGeom>
              <a:rect b="b" l="l" r="r" t="t"/>
              <a:pathLst>
                <a:path extrusionOk="0" h="3936" w="6743">
                  <a:moveTo>
                    <a:pt x="51" y="2156"/>
                  </a:moveTo>
                  <a:lnTo>
                    <a:pt x="1" y="3384"/>
                  </a:lnTo>
                  <a:cubicBezTo>
                    <a:pt x="1" y="3384"/>
                    <a:pt x="201" y="3785"/>
                    <a:pt x="803" y="3860"/>
                  </a:cubicBezTo>
                  <a:cubicBezTo>
                    <a:pt x="1379" y="3935"/>
                    <a:pt x="1956" y="3133"/>
                    <a:pt x="2432" y="3133"/>
                  </a:cubicBezTo>
                  <a:cubicBezTo>
                    <a:pt x="2883" y="3133"/>
                    <a:pt x="3510" y="3258"/>
                    <a:pt x="4688" y="2582"/>
                  </a:cubicBezTo>
                  <a:cubicBezTo>
                    <a:pt x="5841" y="1930"/>
                    <a:pt x="6743" y="1253"/>
                    <a:pt x="6718" y="727"/>
                  </a:cubicBezTo>
                  <a:cubicBezTo>
                    <a:pt x="6693" y="201"/>
                    <a:pt x="5790" y="0"/>
                    <a:pt x="5039" y="125"/>
                  </a:cubicBezTo>
                  <a:cubicBezTo>
                    <a:pt x="4312" y="276"/>
                    <a:pt x="3008" y="1028"/>
                    <a:pt x="3008" y="1028"/>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2"/>
            <p:cNvSpPr/>
            <p:nvPr/>
          </p:nvSpPr>
          <p:spPr>
            <a:xfrm>
              <a:off x="5671368" y="4073633"/>
              <a:ext cx="277099" cy="161150"/>
            </a:xfrm>
            <a:custGeom>
              <a:rect b="b" l="l" r="r" t="t"/>
              <a:pathLst>
                <a:path extrusionOk="0" h="3936" w="6768">
                  <a:moveTo>
                    <a:pt x="76" y="2156"/>
                  </a:moveTo>
                  <a:lnTo>
                    <a:pt x="1" y="3384"/>
                  </a:lnTo>
                  <a:cubicBezTo>
                    <a:pt x="1" y="3384"/>
                    <a:pt x="201" y="3785"/>
                    <a:pt x="803" y="3860"/>
                  </a:cubicBezTo>
                  <a:cubicBezTo>
                    <a:pt x="1404" y="3935"/>
                    <a:pt x="1956" y="3133"/>
                    <a:pt x="2432" y="3133"/>
                  </a:cubicBezTo>
                  <a:cubicBezTo>
                    <a:pt x="2908" y="3133"/>
                    <a:pt x="3535" y="3258"/>
                    <a:pt x="4688" y="2582"/>
                  </a:cubicBezTo>
                  <a:cubicBezTo>
                    <a:pt x="5866" y="1930"/>
                    <a:pt x="6768" y="1253"/>
                    <a:pt x="6718" y="727"/>
                  </a:cubicBezTo>
                  <a:cubicBezTo>
                    <a:pt x="6693" y="201"/>
                    <a:pt x="5790" y="0"/>
                    <a:pt x="5064" y="126"/>
                  </a:cubicBezTo>
                  <a:cubicBezTo>
                    <a:pt x="4337" y="276"/>
                    <a:pt x="3033" y="1028"/>
                    <a:pt x="3033" y="1028"/>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2"/>
            <p:cNvSpPr/>
            <p:nvPr/>
          </p:nvSpPr>
          <p:spPr>
            <a:xfrm>
              <a:off x="5659086" y="3419991"/>
              <a:ext cx="218592" cy="796332"/>
            </a:xfrm>
            <a:custGeom>
              <a:rect b="b" l="l" r="r" t="t"/>
              <a:pathLst>
                <a:path extrusionOk="0" h="19450" w="5339">
                  <a:moveTo>
                    <a:pt x="5338" y="1479"/>
                  </a:moveTo>
                  <a:cubicBezTo>
                    <a:pt x="5338" y="1479"/>
                    <a:pt x="4461" y="6868"/>
                    <a:pt x="4336" y="8747"/>
                  </a:cubicBezTo>
                  <a:cubicBezTo>
                    <a:pt x="4186" y="10602"/>
                    <a:pt x="3459" y="17795"/>
                    <a:pt x="3459" y="17795"/>
                  </a:cubicBezTo>
                  <a:cubicBezTo>
                    <a:pt x="3459" y="17795"/>
                    <a:pt x="2256" y="19449"/>
                    <a:pt x="150" y="18121"/>
                  </a:cubicBezTo>
                  <a:cubicBezTo>
                    <a:pt x="150" y="18121"/>
                    <a:pt x="0" y="14211"/>
                    <a:pt x="0" y="12081"/>
                  </a:cubicBezTo>
                  <a:cubicBezTo>
                    <a:pt x="0" y="9950"/>
                    <a:pt x="201" y="7344"/>
                    <a:pt x="727" y="6216"/>
                  </a:cubicBezTo>
                  <a:lnTo>
                    <a:pt x="577" y="0"/>
                  </a:lnTo>
                  <a:cubicBezTo>
                    <a:pt x="577" y="0"/>
                    <a:pt x="3734" y="502"/>
                    <a:pt x="5338" y="1479"/>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2"/>
            <p:cNvSpPr/>
            <p:nvPr/>
          </p:nvSpPr>
          <p:spPr>
            <a:xfrm>
              <a:off x="5841728" y="3417944"/>
              <a:ext cx="210404" cy="869168"/>
            </a:xfrm>
            <a:custGeom>
              <a:rect b="b" l="l" r="r" t="t"/>
              <a:pathLst>
                <a:path extrusionOk="0" h="21229" w="5139">
                  <a:moveTo>
                    <a:pt x="5038" y="777"/>
                  </a:moveTo>
                  <a:cubicBezTo>
                    <a:pt x="5038" y="777"/>
                    <a:pt x="5138" y="4988"/>
                    <a:pt x="4988" y="7795"/>
                  </a:cubicBezTo>
                  <a:cubicBezTo>
                    <a:pt x="4862" y="10577"/>
                    <a:pt x="3659" y="20050"/>
                    <a:pt x="3659" y="20050"/>
                  </a:cubicBezTo>
                  <a:cubicBezTo>
                    <a:pt x="3659" y="20050"/>
                    <a:pt x="3058" y="21228"/>
                    <a:pt x="727" y="20101"/>
                  </a:cubicBezTo>
                  <a:cubicBezTo>
                    <a:pt x="727" y="20101"/>
                    <a:pt x="802" y="15990"/>
                    <a:pt x="401" y="13910"/>
                  </a:cubicBezTo>
                  <a:cubicBezTo>
                    <a:pt x="0" y="11855"/>
                    <a:pt x="677" y="9649"/>
                    <a:pt x="1278" y="8321"/>
                  </a:cubicBezTo>
                  <a:cubicBezTo>
                    <a:pt x="1278" y="8321"/>
                    <a:pt x="201" y="4537"/>
                    <a:pt x="0" y="1529"/>
                  </a:cubicBezTo>
                  <a:cubicBezTo>
                    <a:pt x="0" y="1529"/>
                    <a:pt x="2807" y="0"/>
                    <a:pt x="5038" y="777"/>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2"/>
            <p:cNvSpPr/>
            <p:nvPr/>
          </p:nvSpPr>
          <p:spPr>
            <a:xfrm>
              <a:off x="5639556" y="2609335"/>
              <a:ext cx="134496" cy="462855"/>
            </a:xfrm>
            <a:custGeom>
              <a:rect b="b" l="l" r="r" t="t"/>
              <a:pathLst>
                <a:path extrusionOk="0" h="11305" w="3285">
                  <a:moveTo>
                    <a:pt x="853" y="1"/>
                  </a:moveTo>
                  <a:cubicBezTo>
                    <a:pt x="853" y="1"/>
                    <a:pt x="1" y="2357"/>
                    <a:pt x="51" y="4612"/>
                  </a:cubicBezTo>
                  <a:cubicBezTo>
                    <a:pt x="76" y="6141"/>
                    <a:pt x="1" y="7144"/>
                    <a:pt x="352" y="8096"/>
                  </a:cubicBezTo>
                  <a:cubicBezTo>
                    <a:pt x="703" y="9048"/>
                    <a:pt x="1304" y="11304"/>
                    <a:pt x="1304" y="11304"/>
                  </a:cubicBezTo>
                  <a:lnTo>
                    <a:pt x="3284" y="7896"/>
                  </a:lnTo>
                  <a:lnTo>
                    <a:pt x="2683" y="2507"/>
                  </a:ln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2"/>
            <p:cNvSpPr/>
            <p:nvPr/>
          </p:nvSpPr>
          <p:spPr>
            <a:xfrm>
              <a:off x="5802711" y="2349721"/>
              <a:ext cx="172450" cy="276075"/>
            </a:xfrm>
            <a:custGeom>
              <a:rect b="b" l="l" r="r" t="t"/>
              <a:pathLst>
                <a:path extrusionOk="0" h="6743" w="4212">
                  <a:moveTo>
                    <a:pt x="3911" y="853"/>
                  </a:moveTo>
                  <a:cubicBezTo>
                    <a:pt x="3911" y="853"/>
                    <a:pt x="4211" y="1154"/>
                    <a:pt x="4111" y="1805"/>
                  </a:cubicBezTo>
                  <a:cubicBezTo>
                    <a:pt x="4011" y="2457"/>
                    <a:pt x="3961" y="3008"/>
                    <a:pt x="4011" y="3610"/>
                  </a:cubicBezTo>
                  <a:cubicBezTo>
                    <a:pt x="4061" y="4211"/>
                    <a:pt x="4061" y="5590"/>
                    <a:pt x="2858" y="5264"/>
                  </a:cubicBezTo>
                  <a:cubicBezTo>
                    <a:pt x="2858" y="5264"/>
                    <a:pt x="2607" y="5414"/>
                    <a:pt x="2758" y="6091"/>
                  </a:cubicBezTo>
                  <a:cubicBezTo>
                    <a:pt x="2758" y="6091"/>
                    <a:pt x="1254" y="6743"/>
                    <a:pt x="1" y="5540"/>
                  </a:cubicBezTo>
                  <a:lnTo>
                    <a:pt x="352" y="652"/>
                  </a:lnTo>
                  <a:lnTo>
                    <a:pt x="2758" y="1"/>
                  </a:lnTo>
                  <a:close/>
                </a:path>
              </a:pathLst>
            </a:custGeom>
            <a:solidFill>
              <a:srgbClr val="DD7E6B"/>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2"/>
            <p:cNvSpPr/>
            <p:nvPr/>
          </p:nvSpPr>
          <p:spPr>
            <a:xfrm>
              <a:off x="5682668" y="2286097"/>
              <a:ext cx="298635" cy="308911"/>
            </a:xfrm>
            <a:custGeom>
              <a:rect b="b" l="l" r="r" t="t"/>
              <a:pathLst>
                <a:path extrusionOk="0" h="7545" w="7294">
                  <a:moveTo>
                    <a:pt x="552" y="5916"/>
                  </a:moveTo>
                  <a:cubicBezTo>
                    <a:pt x="552" y="5916"/>
                    <a:pt x="1880" y="7545"/>
                    <a:pt x="3384" y="6968"/>
                  </a:cubicBezTo>
                  <a:cubicBezTo>
                    <a:pt x="4888" y="6367"/>
                    <a:pt x="4186" y="5214"/>
                    <a:pt x="4762" y="4788"/>
                  </a:cubicBezTo>
                  <a:cubicBezTo>
                    <a:pt x="5314" y="4362"/>
                    <a:pt x="5815" y="3234"/>
                    <a:pt x="6316" y="3008"/>
                  </a:cubicBezTo>
                  <a:cubicBezTo>
                    <a:pt x="6818" y="2758"/>
                    <a:pt x="7294" y="2507"/>
                    <a:pt x="7118" y="1630"/>
                  </a:cubicBezTo>
                  <a:cubicBezTo>
                    <a:pt x="6943" y="778"/>
                    <a:pt x="5364" y="76"/>
                    <a:pt x="4261" y="26"/>
                  </a:cubicBezTo>
                  <a:cubicBezTo>
                    <a:pt x="3158" y="1"/>
                    <a:pt x="1855" y="176"/>
                    <a:pt x="1028" y="1831"/>
                  </a:cubicBezTo>
                  <a:cubicBezTo>
                    <a:pt x="201" y="3485"/>
                    <a:pt x="803" y="3359"/>
                    <a:pt x="427" y="4086"/>
                  </a:cubicBezTo>
                  <a:cubicBezTo>
                    <a:pt x="51" y="4838"/>
                    <a:pt x="1" y="5389"/>
                    <a:pt x="552" y="5916"/>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2"/>
            <p:cNvSpPr/>
            <p:nvPr/>
          </p:nvSpPr>
          <p:spPr>
            <a:xfrm>
              <a:off x="5863264" y="2468781"/>
              <a:ext cx="118037" cy="92366"/>
            </a:xfrm>
            <a:custGeom>
              <a:rect b="b" l="l" r="r" t="t"/>
              <a:pathLst>
                <a:path extrusionOk="0" h="2256" w="2883">
                  <a:moveTo>
                    <a:pt x="377" y="0"/>
                  </a:moveTo>
                  <a:lnTo>
                    <a:pt x="2707" y="0"/>
                  </a:lnTo>
                  <a:cubicBezTo>
                    <a:pt x="2707" y="0"/>
                    <a:pt x="2883" y="1354"/>
                    <a:pt x="2432" y="2156"/>
                  </a:cubicBezTo>
                  <a:cubicBezTo>
                    <a:pt x="2432" y="2156"/>
                    <a:pt x="2081" y="2256"/>
                    <a:pt x="1379" y="1654"/>
                  </a:cubicBezTo>
                  <a:cubicBezTo>
                    <a:pt x="1379" y="1654"/>
                    <a:pt x="1630" y="1053"/>
                    <a:pt x="1580" y="652"/>
                  </a:cubicBezTo>
                  <a:cubicBezTo>
                    <a:pt x="1504" y="276"/>
                    <a:pt x="1329" y="276"/>
                    <a:pt x="1" y="276"/>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2"/>
            <p:cNvSpPr/>
            <p:nvPr/>
          </p:nvSpPr>
          <p:spPr>
            <a:xfrm>
              <a:off x="5646762" y="2557011"/>
              <a:ext cx="401236" cy="935864"/>
            </a:xfrm>
            <a:custGeom>
              <a:rect b="b" l="l" r="r" t="t"/>
              <a:pathLst>
                <a:path extrusionOk="0" h="22858" w="9800">
                  <a:moveTo>
                    <a:pt x="2281" y="1"/>
                  </a:moveTo>
                  <a:cubicBezTo>
                    <a:pt x="2281" y="1"/>
                    <a:pt x="1329" y="151"/>
                    <a:pt x="677" y="1279"/>
                  </a:cubicBezTo>
                  <a:cubicBezTo>
                    <a:pt x="0" y="2407"/>
                    <a:pt x="577" y="5239"/>
                    <a:pt x="802" y="6592"/>
                  </a:cubicBezTo>
                  <a:cubicBezTo>
                    <a:pt x="1028" y="7970"/>
                    <a:pt x="1579" y="11053"/>
                    <a:pt x="1128" y="12582"/>
                  </a:cubicBezTo>
                  <a:cubicBezTo>
                    <a:pt x="702" y="14111"/>
                    <a:pt x="502" y="14712"/>
                    <a:pt x="502" y="16768"/>
                  </a:cubicBezTo>
                  <a:cubicBezTo>
                    <a:pt x="502" y="18848"/>
                    <a:pt x="878" y="21078"/>
                    <a:pt x="878" y="21078"/>
                  </a:cubicBezTo>
                  <a:cubicBezTo>
                    <a:pt x="878" y="21078"/>
                    <a:pt x="2181" y="22256"/>
                    <a:pt x="4762" y="22557"/>
                  </a:cubicBezTo>
                  <a:cubicBezTo>
                    <a:pt x="7369" y="22858"/>
                    <a:pt x="8697" y="22306"/>
                    <a:pt x="9800" y="21805"/>
                  </a:cubicBezTo>
                  <a:cubicBezTo>
                    <a:pt x="9800" y="21805"/>
                    <a:pt x="9624" y="15239"/>
                    <a:pt x="9624" y="13058"/>
                  </a:cubicBezTo>
                  <a:cubicBezTo>
                    <a:pt x="9624" y="10853"/>
                    <a:pt x="9424" y="5740"/>
                    <a:pt x="8196" y="2833"/>
                  </a:cubicBezTo>
                  <a:lnTo>
                    <a:pt x="7619" y="2331"/>
                  </a:lnTo>
                  <a:cubicBezTo>
                    <a:pt x="7619" y="2331"/>
                    <a:pt x="6366" y="2632"/>
                    <a:pt x="4537" y="2331"/>
                  </a:cubicBezTo>
                  <a:cubicBezTo>
                    <a:pt x="2707" y="2031"/>
                    <a:pt x="2958" y="878"/>
                    <a:pt x="3108" y="376"/>
                  </a:cubicBezTo>
                  <a:cubicBezTo>
                    <a:pt x="3108" y="376"/>
                    <a:pt x="2908" y="301"/>
                    <a:pt x="2281"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2"/>
            <p:cNvSpPr/>
            <p:nvPr/>
          </p:nvSpPr>
          <p:spPr>
            <a:xfrm>
              <a:off x="5758616" y="2573429"/>
              <a:ext cx="200127" cy="91384"/>
            </a:xfrm>
            <a:custGeom>
              <a:rect b="b" l="l" r="r" t="t"/>
              <a:pathLst>
                <a:path extrusionOk="0" h="2232" w="4888">
                  <a:moveTo>
                    <a:pt x="3835" y="627"/>
                  </a:moveTo>
                  <a:cubicBezTo>
                    <a:pt x="3835" y="627"/>
                    <a:pt x="2331" y="1279"/>
                    <a:pt x="1078" y="76"/>
                  </a:cubicBezTo>
                  <a:lnTo>
                    <a:pt x="1078" y="51"/>
                  </a:lnTo>
                  <a:cubicBezTo>
                    <a:pt x="827" y="76"/>
                    <a:pt x="602" y="51"/>
                    <a:pt x="351" y="1"/>
                  </a:cubicBezTo>
                  <a:cubicBezTo>
                    <a:pt x="226" y="527"/>
                    <a:pt x="0" y="1630"/>
                    <a:pt x="1805" y="1930"/>
                  </a:cubicBezTo>
                  <a:cubicBezTo>
                    <a:pt x="3634" y="2231"/>
                    <a:pt x="4887" y="1930"/>
                    <a:pt x="4887" y="1930"/>
                  </a:cubicBezTo>
                  <a:cubicBezTo>
                    <a:pt x="4486" y="978"/>
                    <a:pt x="3835" y="627"/>
                    <a:pt x="3835" y="627"/>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2"/>
            <p:cNvSpPr/>
            <p:nvPr/>
          </p:nvSpPr>
          <p:spPr>
            <a:xfrm>
              <a:off x="5896099" y="2652447"/>
              <a:ext cx="290446" cy="770661"/>
            </a:xfrm>
            <a:custGeom>
              <a:rect b="b" l="l" r="r" t="t"/>
              <a:pathLst>
                <a:path extrusionOk="0" h="18823" w="7094">
                  <a:moveTo>
                    <a:pt x="803" y="3860"/>
                  </a:moveTo>
                  <a:cubicBezTo>
                    <a:pt x="803" y="3860"/>
                    <a:pt x="1" y="2005"/>
                    <a:pt x="878" y="1003"/>
                  </a:cubicBezTo>
                  <a:cubicBezTo>
                    <a:pt x="1730" y="0"/>
                    <a:pt x="2707" y="978"/>
                    <a:pt x="3509" y="2757"/>
                  </a:cubicBezTo>
                  <a:cubicBezTo>
                    <a:pt x="4286" y="4562"/>
                    <a:pt x="7093" y="18346"/>
                    <a:pt x="7093" y="18346"/>
                  </a:cubicBezTo>
                  <a:lnTo>
                    <a:pt x="5439" y="18823"/>
                  </a:lnTo>
                  <a:cubicBezTo>
                    <a:pt x="5439" y="18823"/>
                    <a:pt x="2808" y="10452"/>
                    <a:pt x="803" y="386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2"/>
            <p:cNvSpPr/>
            <p:nvPr/>
          </p:nvSpPr>
          <p:spPr>
            <a:xfrm>
              <a:off x="6118783" y="3403573"/>
              <a:ext cx="137526" cy="158038"/>
            </a:xfrm>
            <a:custGeom>
              <a:rect b="b" l="l" r="r" t="t"/>
              <a:pathLst>
                <a:path extrusionOk="0" h="3860" w="3359">
                  <a:moveTo>
                    <a:pt x="1654" y="0"/>
                  </a:moveTo>
                  <a:cubicBezTo>
                    <a:pt x="1654" y="0"/>
                    <a:pt x="2231" y="451"/>
                    <a:pt x="2431" y="978"/>
                  </a:cubicBezTo>
                  <a:cubicBezTo>
                    <a:pt x="2607" y="1504"/>
                    <a:pt x="2882" y="1880"/>
                    <a:pt x="2882" y="1880"/>
                  </a:cubicBezTo>
                  <a:cubicBezTo>
                    <a:pt x="2882" y="1880"/>
                    <a:pt x="2657" y="2206"/>
                    <a:pt x="2156" y="1705"/>
                  </a:cubicBezTo>
                  <a:cubicBezTo>
                    <a:pt x="1654" y="1203"/>
                    <a:pt x="1855" y="1629"/>
                    <a:pt x="2030" y="1980"/>
                  </a:cubicBezTo>
                  <a:cubicBezTo>
                    <a:pt x="2181" y="2306"/>
                    <a:pt x="2657" y="2782"/>
                    <a:pt x="2983" y="3058"/>
                  </a:cubicBezTo>
                  <a:cubicBezTo>
                    <a:pt x="3359" y="3409"/>
                    <a:pt x="2381" y="3860"/>
                    <a:pt x="1780" y="3835"/>
                  </a:cubicBezTo>
                  <a:cubicBezTo>
                    <a:pt x="1178" y="3810"/>
                    <a:pt x="652" y="2607"/>
                    <a:pt x="401" y="1905"/>
                  </a:cubicBezTo>
                  <a:cubicBezTo>
                    <a:pt x="126" y="1203"/>
                    <a:pt x="0" y="477"/>
                    <a:pt x="0" y="477"/>
                  </a:cubicBezTo>
                  <a:close/>
                </a:path>
              </a:pathLst>
            </a:custGeom>
            <a:solidFill>
              <a:srgbClr val="DD7E6B"/>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2"/>
            <p:cNvSpPr/>
            <p:nvPr/>
          </p:nvSpPr>
          <p:spPr>
            <a:xfrm>
              <a:off x="7786230" y="2703748"/>
              <a:ext cx="531556" cy="389977"/>
            </a:xfrm>
            <a:custGeom>
              <a:rect b="b" l="l" r="r" t="t"/>
              <a:pathLst>
                <a:path extrusionOk="0" h="9525" w="12983">
                  <a:moveTo>
                    <a:pt x="3033" y="6642"/>
                  </a:moveTo>
                  <a:lnTo>
                    <a:pt x="0" y="3860"/>
                  </a:lnTo>
                  <a:lnTo>
                    <a:pt x="6316" y="1"/>
                  </a:lnTo>
                  <a:lnTo>
                    <a:pt x="12983" y="5389"/>
                  </a:lnTo>
                  <a:lnTo>
                    <a:pt x="8121" y="8823"/>
                  </a:lnTo>
                  <a:lnTo>
                    <a:pt x="5915" y="9524"/>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2"/>
            <p:cNvSpPr/>
            <p:nvPr/>
          </p:nvSpPr>
          <p:spPr>
            <a:xfrm>
              <a:off x="7851901" y="2751978"/>
              <a:ext cx="400213" cy="296587"/>
            </a:xfrm>
            <a:custGeom>
              <a:rect b="b" l="l" r="r" t="t"/>
              <a:pathLst>
                <a:path extrusionOk="0" h="7244" w="9775">
                  <a:moveTo>
                    <a:pt x="2131" y="4762"/>
                  </a:moveTo>
                  <a:lnTo>
                    <a:pt x="0" y="2833"/>
                  </a:lnTo>
                  <a:lnTo>
                    <a:pt x="4637" y="0"/>
                  </a:lnTo>
                  <a:lnTo>
                    <a:pt x="9775" y="4161"/>
                  </a:lnTo>
                  <a:lnTo>
                    <a:pt x="6065" y="6767"/>
                  </a:lnTo>
                  <a:lnTo>
                    <a:pt x="4587" y="7244"/>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2"/>
            <p:cNvSpPr/>
            <p:nvPr/>
          </p:nvSpPr>
          <p:spPr>
            <a:xfrm>
              <a:off x="8478847" y="2748907"/>
              <a:ext cx="155008" cy="558251"/>
            </a:xfrm>
            <a:custGeom>
              <a:rect b="b" l="l" r="r" t="t"/>
              <a:pathLst>
                <a:path extrusionOk="0" h="13635" w="3786">
                  <a:moveTo>
                    <a:pt x="2682" y="0"/>
                  </a:moveTo>
                  <a:cubicBezTo>
                    <a:pt x="2682" y="0"/>
                    <a:pt x="3685" y="2156"/>
                    <a:pt x="3735" y="3685"/>
                  </a:cubicBezTo>
                  <a:cubicBezTo>
                    <a:pt x="3785" y="5213"/>
                    <a:pt x="3735" y="7369"/>
                    <a:pt x="3509" y="9299"/>
                  </a:cubicBezTo>
                  <a:cubicBezTo>
                    <a:pt x="3259" y="11228"/>
                    <a:pt x="2507" y="13634"/>
                    <a:pt x="2507" y="13634"/>
                  </a:cubicBezTo>
                  <a:lnTo>
                    <a:pt x="1" y="6141"/>
                  </a:lnTo>
                  <a:lnTo>
                    <a:pt x="1329" y="1880"/>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2"/>
            <p:cNvSpPr/>
            <p:nvPr/>
          </p:nvSpPr>
          <p:spPr>
            <a:xfrm>
              <a:off x="8240810" y="2427716"/>
              <a:ext cx="268869" cy="362259"/>
            </a:xfrm>
            <a:custGeom>
              <a:rect b="b" l="l" r="r" t="t"/>
              <a:pathLst>
                <a:path extrusionOk="0" h="8848" w="6567">
                  <a:moveTo>
                    <a:pt x="952" y="1930"/>
                  </a:moveTo>
                  <a:cubicBezTo>
                    <a:pt x="952" y="1930"/>
                    <a:pt x="351" y="3334"/>
                    <a:pt x="526" y="6968"/>
                  </a:cubicBezTo>
                  <a:cubicBezTo>
                    <a:pt x="526" y="6968"/>
                    <a:pt x="1128" y="7319"/>
                    <a:pt x="1930" y="6893"/>
                  </a:cubicBezTo>
                  <a:cubicBezTo>
                    <a:pt x="1930" y="6893"/>
                    <a:pt x="2281" y="7144"/>
                    <a:pt x="2356" y="8071"/>
                  </a:cubicBezTo>
                  <a:cubicBezTo>
                    <a:pt x="2356" y="8071"/>
                    <a:pt x="3985" y="8848"/>
                    <a:pt x="4937" y="7545"/>
                  </a:cubicBezTo>
                  <a:cubicBezTo>
                    <a:pt x="4937" y="7545"/>
                    <a:pt x="4762" y="7194"/>
                    <a:pt x="5163" y="6542"/>
                  </a:cubicBezTo>
                  <a:cubicBezTo>
                    <a:pt x="5564" y="5915"/>
                    <a:pt x="6567" y="5264"/>
                    <a:pt x="6516" y="3334"/>
                  </a:cubicBezTo>
                  <a:cubicBezTo>
                    <a:pt x="6441" y="1404"/>
                    <a:pt x="5389" y="301"/>
                    <a:pt x="4035" y="301"/>
                  </a:cubicBezTo>
                  <a:cubicBezTo>
                    <a:pt x="2707" y="301"/>
                    <a:pt x="1729" y="778"/>
                    <a:pt x="426" y="1"/>
                  </a:cubicBezTo>
                  <a:cubicBezTo>
                    <a:pt x="426" y="1"/>
                    <a:pt x="0" y="1404"/>
                    <a:pt x="952" y="1930"/>
                  </a:cubicBezTo>
                  <a:close/>
                </a:path>
              </a:pathLst>
            </a:custGeom>
            <a:solidFill>
              <a:srgbClr val="FCE5C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2"/>
            <p:cNvSpPr/>
            <p:nvPr/>
          </p:nvSpPr>
          <p:spPr>
            <a:xfrm>
              <a:off x="8296205" y="2736584"/>
              <a:ext cx="186780" cy="93431"/>
            </a:xfrm>
            <a:custGeom>
              <a:rect b="b" l="l" r="r" t="t"/>
              <a:pathLst>
                <a:path extrusionOk="0" h="2282" w="4562">
                  <a:moveTo>
                    <a:pt x="1003" y="527"/>
                  </a:moveTo>
                  <a:cubicBezTo>
                    <a:pt x="1003" y="527"/>
                    <a:pt x="301" y="702"/>
                    <a:pt x="0" y="1705"/>
                  </a:cubicBezTo>
                  <a:cubicBezTo>
                    <a:pt x="0" y="1705"/>
                    <a:pt x="928" y="2281"/>
                    <a:pt x="2331" y="1880"/>
                  </a:cubicBezTo>
                  <a:cubicBezTo>
                    <a:pt x="3760" y="1479"/>
                    <a:pt x="4286" y="702"/>
                    <a:pt x="4286" y="702"/>
                  </a:cubicBezTo>
                  <a:cubicBezTo>
                    <a:pt x="4286" y="702"/>
                    <a:pt x="4562" y="427"/>
                    <a:pt x="3584" y="1"/>
                  </a:cubicBezTo>
                  <a:cubicBezTo>
                    <a:pt x="3584" y="1"/>
                    <a:pt x="3158" y="1053"/>
                    <a:pt x="1003" y="527"/>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2"/>
            <p:cNvSpPr/>
            <p:nvPr/>
          </p:nvSpPr>
          <p:spPr>
            <a:xfrm>
              <a:off x="7997614" y="3039310"/>
              <a:ext cx="293517" cy="215521"/>
            </a:xfrm>
            <a:custGeom>
              <a:rect b="b" l="l" r="r" t="t"/>
              <a:pathLst>
                <a:path extrusionOk="0" h="5264" w="7169">
                  <a:moveTo>
                    <a:pt x="702" y="2155"/>
                  </a:moveTo>
                  <a:lnTo>
                    <a:pt x="4912" y="4762"/>
                  </a:lnTo>
                  <a:cubicBezTo>
                    <a:pt x="5714" y="5263"/>
                    <a:pt x="6767" y="4812"/>
                    <a:pt x="6993" y="3885"/>
                  </a:cubicBezTo>
                  <a:lnTo>
                    <a:pt x="7018" y="3734"/>
                  </a:lnTo>
                  <a:cubicBezTo>
                    <a:pt x="7168" y="3083"/>
                    <a:pt x="6842" y="2431"/>
                    <a:pt x="6241" y="2155"/>
                  </a:cubicBezTo>
                  <a:lnTo>
                    <a:pt x="1454" y="0"/>
                  </a:lnTo>
                  <a:cubicBezTo>
                    <a:pt x="1454" y="0"/>
                    <a:pt x="0" y="752"/>
                    <a:pt x="702" y="2155"/>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2"/>
            <p:cNvSpPr/>
            <p:nvPr/>
          </p:nvSpPr>
          <p:spPr>
            <a:xfrm>
              <a:off x="8160768" y="4358878"/>
              <a:ext cx="264775" cy="177568"/>
            </a:xfrm>
            <a:custGeom>
              <a:rect b="b" l="l" r="r" t="t"/>
              <a:pathLst>
                <a:path extrusionOk="0" h="4337" w="6467">
                  <a:moveTo>
                    <a:pt x="3183" y="652"/>
                  </a:moveTo>
                  <a:cubicBezTo>
                    <a:pt x="3183" y="652"/>
                    <a:pt x="2306" y="477"/>
                    <a:pt x="1479" y="226"/>
                  </a:cubicBezTo>
                  <a:cubicBezTo>
                    <a:pt x="652" y="1"/>
                    <a:pt x="0" y="477"/>
                    <a:pt x="451" y="1129"/>
                  </a:cubicBezTo>
                  <a:cubicBezTo>
                    <a:pt x="927" y="1805"/>
                    <a:pt x="2181" y="2507"/>
                    <a:pt x="2682" y="2733"/>
                  </a:cubicBezTo>
                  <a:cubicBezTo>
                    <a:pt x="3183" y="2958"/>
                    <a:pt x="3735" y="2858"/>
                    <a:pt x="3935" y="3434"/>
                  </a:cubicBezTo>
                  <a:cubicBezTo>
                    <a:pt x="3935" y="3434"/>
                    <a:pt x="5489" y="4337"/>
                    <a:pt x="6441" y="3084"/>
                  </a:cubicBezTo>
                  <a:lnTo>
                    <a:pt x="6466" y="1705"/>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2"/>
            <p:cNvSpPr/>
            <p:nvPr/>
          </p:nvSpPr>
          <p:spPr>
            <a:xfrm>
              <a:off x="8425500" y="4224464"/>
              <a:ext cx="208356" cy="206309"/>
            </a:xfrm>
            <a:custGeom>
              <a:rect b="b" l="l" r="r" t="t"/>
              <a:pathLst>
                <a:path extrusionOk="0" h="5039" w="5089">
                  <a:moveTo>
                    <a:pt x="2030" y="502"/>
                  </a:moveTo>
                  <a:cubicBezTo>
                    <a:pt x="2030" y="502"/>
                    <a:pt x="1379" y="1"/>
                    <a:pt x="702" y="627"/>
                  </a:cubicBezTo>
                  <a:cubicBezTo>
                    <a:pt x="0" y="1304"/>
                    <a:pt x="1253" y="2306"/>
                    <a:pt x="1680" y="2883"/>
                  </a:cubicBezTo>
                  <a:cubicBezTo>
                    <a:pt x="2106" y="3484"/>
                    <a:pt x="2657" y="3835"/>
                    <a:pt x="2807" y="4286"/>
                  </a:cubicBezTo>
                  <a:cubicBezTo>
                    <a:pt x="2983" y="4762"/>
                    <a:pt x="4687" y="5038"/>
                    <a:pt x="5013" y="3986"/>
                  </a:cubicBezTo>
                  <a:lnTo>
                    <a:pt x="5088" y="2532"/>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2"/>
            <p:cNvSpPr/>
            <p:nvPr/>
          </p:nvSpPr>
          <p:spPr>
            <a:xfrm>
              <a:off x="8437823" y="3767836"/>
              <a:ext cx="196033" cy="592110"/>
            </a:xfrm>
            <a:custGeom>
              <a:rect b="b" l="l" r="r" t="t"/>
              <a:pathLst>
                <a:path extrusionOk="0" h="14462" w="4788">
                  <a:moveTo>
                    <a:pt x="3509" y="1"/>
                  </a:moveTo>
                  <a:lnTo>
                    <a:pt x="3459" y="2331"/>
                  </a:lnTo>
                  <a:cubicBezTo>
                    <a:pt x="3459" y="2331"/>
                    <a:pt x="4436" y="4211"/>
                    <a:pt x="4612" y="6617"/>
                  </a:cubicBezTo>
                  <a:cubicBezTo>
                    <a:pt x="4787" y="8998"/>
                    <a:pt x="4787" y="13685"/>
                    <a:pt x="4787" y="13685"/>
                  </a:cubicBezTo>
                  <a:cubicBezTo>
                    <a:pt x="4787" y="13685"/>
                    <a:pt x="4161" y="14462"/>
                    <a:pt x="3459" y="14462"/>
                  </a:cubicBezTo>
                  <a:cubicBezTo>
                    <a:pt x="2757" y="14462"/>
                    <a:pt x="1880" y="13159"/>
                    <a:pt x="1880" y="13159"/>
                  </a:cubicBezTo>
                  <a:cubicBezTo>
                    <a:pt x="1880" y="13159"/>
                    <a:pt x="1454" y="9550"/>
                    <a:pt x="827" y="6893"/>
                  </a:cubicBezTo>
                  <a:cubicBezTo>
                    <a:pt x="176" y="4261"/>
                    <a:pt x="0" y="1855"/>
                    <a:pt x="0" y="1855"/>
                  </a:cubicBezTo>
                  <a:cubicBezTo>
                    <a:pt x="0" y="1855"/>
                    <a:pt x="877" y="577"/>
                    <a:pt x="3509"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2"/>
            <p:cNvSpPr/>
            <p:nvPr/>
          </p:nvSpPr>
          <p:spPr>
            <a:xfrm>
              <a:off x="8258251" y="3820160"/>
              <a:ext cx="188827" cy="628058"/>
            </a:xfrm>
            <a:custGeom>
              <a:rect b="b" l="l" r="r" t="t"/>
              <a:pathLst>
                <a:path extrusionOk="0" h="15340" w="4612">
                  <a:moveTo>
                    <a:pt x="3785" y="652"/>
                  </a:moveTo>
                  <a:lnTo>
                    <a:pt x="3860" y="4036"/>
                  </a:lnTo>
                  <a:cubicBezTo>
                    <a:pt x="3860" y="4036"/>
                    <a:pt x="4386" y="5615"/>
                    <a:pt x="4511" y="7144"/>
                  </a:cubicBezTo>
                  <a:cubicBezTo>
                    <a:pt x="4612" y="8673"/>
                    <a:pt x="4085" y="14888"/>
                    <a:pt x="4085" y="14888"/>
                  </a:cubicBezTo>
                  <a:cubicBezTo>
                    <a:pt x="4085" y="14888"/>
                    <a:pt x="3559" y="15339"/>
                    <a:pt x="2381" y="15114"/>
                  </a:cubicBezTo>
                  <a:cubicBezTo>
                    <a:pt x="1228" y="14888"/>
                    <a:pt x="802" y="13810"/>
                    <a:pt x="802" y="13810"/>
                  </a:cubicBezTo>
                  <a:cubicBezTo>
                    <a:pt x="802" y="13810"/>
                    <a:pt x="877" y="8798"/>
                    <a:pt x="526" y="6141"/>
                  </a:cubicBezTo>
                  <a:cubicBezTo>
                    <a:pt x="176" y="3510"/>
                    <a:pt x="0" y="1179"/>
                    <a:pt x="0" y="1179"/>
                  </a:cubicBezTo>
                  <a:cubicBezTo>
                    <a:pt x="0" y="1179"/>
                    <a:pt x="1930" y="1"/>
                    <a:pt x="3785" y="652"/>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2"/>
            <p:cNvSpPr/>
            <p:nvPr/>
          </p:nvSpPr>
          <p:spPr>
            <a:xfrm>
              <a:off x="8197698" y="2691424"/>
              <a:ext cx="417654" cy="1181150"/>
            </a:xfrm>
            <a:custGeom>
              <a:rect b="b" l="l" r="r" t="t"/>
              <a:pathLst>
                <a:path extrusionOk="0" h="28849" w="10201">
                  <a:moveTo>
                    <a:pt x="8371" y="452"/>
                  </a:moveTo>
                  <a:cubicBezTo>
                    <a:pt x="6742" y="1"/>
                    <a:pt x="5990" y="1104"/>
                    <a:pt x="5990" y="1104"/>
                  </a:cubicBezTo>
                  <a:cubicBezTo>
                    <a:pt x="6968" y="1530"/>
                    <a:pt x="6692" y="1805"/>
                    <a:pt x="6692" y="1805"/>
                  </a:cubicBezTo>
                  <a:cubicBezTo>
                    <a:pt x="6692" y="1805"/>
                    <a:pt x="6166" y="2582"/>
                    <a:pt x="4737" y="2983"/>
                  </a:cubicBezTo>
                  <a:cubicBezTo>
                    <a:pt x="3334" y="3384"/>
                    <a:pt x="2406" y="2808"/>
                    <a:pt x="2406" y="2808"/>
                  </a:cubicBezTo>
                  <a:cubicBezTo>
                    <a:pt x="702" y="3735"/>
                    <a:pt x="777" y="6317"/>
                    <a:pt x="878" y="9023"/>
                  </a:cubicBezTo>
                  <a:cubicBezTo>
                    <a:pt x="1003" y="11705"/>
                    <a:pt x="251" y="14512"/>
                    <a:pt x="301" y="17094"/>
                  </a:cubicBezTo>
                  <a:cubicBezTo>
                    <a:pt x="351" y="19675"/>
                    <a:pt x="0" y="27745"/>
                    <a:pt x="0" y="27745"/>
                  </a:cubicBezTo>
                  <a:lnTo>
                    <a:pt x="1479" y="28748"/>
                  </a:lnTo>
                  <a:cubicBezTo>
                    <a:pt x="7494" y="28848"/>
                    <a:pt x="9725" y="25765"/>
                    <a:pt x="9725" y="25765"/>
                  </a:cubicBezTo>
                  <a:cubicBezTo>
                    <a:pt x="9725" y="25765"/>
                    <a:pt x="9900" y="19374"/>
                    <a:pt x="9549" y="15991"/>
                  </a:cubicBezTo>
                  <a:cubicBezTo>
                    <a:pt x="9198" y="12582"/>
                    <a:pt x="9599" y="8196"/>
                    <a:pt x="9900" y="5790"/>
                  </a:cubicBezTo>
                  <a:cubicBezTo>
                    <a:pt x="10201" y="3384"/>
                    <a:pt x="10026" y="928"/>
                    <a:pt x="8371" y="452"/>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2"/>
            <p:cNvSpPr/>
            <p:nvPr/>
          </p:nvSpPr>
          <p:spPr>
            <a:xfrm>
              <a:off x="8194627" y="2845367"/>
              <a:ext cx="158038" cy="434072"/>
            </a:xfrm>
            <a:custGeom>
              <a:rect b="b" l="l" r="r" t="t"/>
              <a:pathLst>
                <a:path extrusionOk="0" h="10602" w="3860">
                  <a:moveTo>
                    <a:pt x="276" y="6892"/>
                  </a:moveTo>
                  <a:cubicBezTo>
                    <a:pt x="276" y="6892"/>
                    <a:pt x="226" y="3384"/>
                    <a:pt x="351" y="2156"/>
                  </a:cubicBezTo>
                  <a:cubicBezTo>
                    <a:pt x="451" y="927"/>
                    <a:pt x="1228" y="0"/>
                    <a:pt x="2281" y="401"/>
                  </a:cubicBezTo>
                  <a:cubicBezTo>
                    <a:pt x="3334" y="802"/>
                    <a:pt x="3559" y="2632"/>
                    <a:pt x="3434" y="4562"/>
                  </a:cubicBezTo>
                  <a:cubicBezTo>
                    <a:pt x="3334" y="6491"/>
                    <a:pt x="3860" y="10602"/>
                    <a:pt x="1755" y="10527"/>
                  </a:cubicBezTo>
                  <a:cubicBezTo>
                    <a:pt x="0" y="10476"/>
                    <a:pt x="276" y="6892"/>
                    <a:pt x="276" y="6892"/>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2"/>
            <p:cNvSpPr/>
            <p:nvPr/>
          </p:nvSpPr>
          <p:spPr>
            <a:xfrm>
              <a:off x="7902178" y="2953086"/>
              <a:ext cx="154967" cy="152961"/>
            </a:xfrm>
            <a:custGeom>
              <a:rect b="b" l="l" r="r" t="t"/>
              <a:pathLst>
                <a:path extrusionOk="0" h="3736" w="3785">
                  <a:moveTo>
                    <a:pt x="3785" y="2106"/>
                  </a:moveTo>
                  <a:cubicBezTo>
                    <a:pt x="3785" y="2106"/>
                    <a:pt x="3484" y="1479"/>
                    <a:pt x="3058" y="1329"/>
                  </a:cubicBezTo>
                  <a:cubicBezTo>
                    <a:pt x="2632" y="1179"/>
                    <a:pt x="2306" y="853"/>
                    <a:pt x="2081" y="427"/>
                  </a:cubicBezTo>
                  <a:cubicBezTo>
                    <a:pt x="1855" y="1"/>
                    <a:pt x="1504" y="577"/>
                    <a:pt x="1730" y="1179"/>
                  </a:cubicBezTo>
                  <a:cubicBezTo>
                    <a:pt x="1955" y="1755"/>
                    <a:pt x="1755" y="1755"/>
                    <a:pt x="1604" y="1755"/>
                  </a:cubicBezTo>
                  <a:cubicBezTo>
                    <a:pt x="1454" y="1755"/>
                    <a:pt x="201" y="552"/>
                    <a:pt x="201" y="552"/>
                  </a:cubicBezTo>
                  <a:cubicBezTo>
                    <a:pt x="201" y="552"/>
                    <a:pt x="0" y="1630"/>
                    <a:pt x="527" y="2256"/>
                  </a:cubicBezTo>
                  <a:cubicBezTo>
                    <a:pt x="1028" y="2883"/>
                    <a:pt x="2782" y="3735"/>
                    <a:pt x="2782" y="3735"/>
                  </a:cubicBezTo>
                  <a:close/>
                </a:path>
              </a:pathLst>
            </a:custGeom>
            <a:solidFill>
              <a:srgbClr val="FCE5C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2"/>
            <p:cNvSpPr/>
            <p:nvPr/>
          </p:nvSpPr>
          <p:spPr>
            <a:xfrm>
              <a:off x="8365970" y="2605241"/>
              <a:ext cx="2088" cy="4135"/>
            </a:xfrm>
            <a:custGeom>
              <a:rect b="b" l="l" r="r" t="t"/>
              <a:pathLst>
                <a:path extrusionOk="0" h="101" w="51">
                  <a:moveTo>
                    <a:pt x="51" y="0"/>
                  </a:moveTo>
                  <a:cubicBezTo>
                    <a:pt x="26" y="76"/>
                    <a:pt x="1" y="101"/>
                    <a:pt x="1" y="101"/>
                  </a:cubicBezTo>
                  <a:cubicBezTo>
                    <a:pt x="1" y="101"/>
                    <a:pt x="26" y="76"/>
                    <a:pt x="51" y="0"/>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2"/>
            <p:cNvSpPr/>
            <p:nvPr/>
          </p:nvSpPr>
          <p:spPr>
            <a:xfrm>
              <a:off x="8240810" y="2427716"/>
              <a:ext cx="268869" cy="261704"/>
            </a:xfrm>
            <a:custGeom>
              <a:rect b="b" l="l" r="r" t="t"/>
              <a:pathLst>
                <a:path extrusionOk="0" h="6392" w="6567">
                  <a:moveTo>
                    <a:pt x="3258" y="5264"/>
                  </a:moveTo>
                  <a:cubicBezTo>
                    <a:pt x="3258" y="5264"/>
                    <a:pt x="3785" y="6342"/>
                    <a:pt x="5288" y="6392"/>
                  </a:cubicBezTo>
                  <a:cubicBezTo>
                    <a:pt x="5739" y="5790"/>
                    <a:pt x="6567" y="5088"/>
                    <a:pt x="6516" y="3334"/>
                  </a:cubicBezTo>
                  <a:cubicBezTo>
                    <a:pt x="6441" y="1404"/>
                    <a:pt x="5389" y="301"/>
                    <a:pt x="4035" y="301"/>
                  </a:cubicBezTo>
                  <a:cubicBezTo>
                    <a:pt x="2707" y="301"/>
                    <a:pt x="1729" y="778"/>
                    <a:pt x="426" y="1"/>
                  </a:cubicBezTo>
                  <a:cubicBezTo>
                    <a:pt x="426" y="1"/>
                    <a:pt x="0" y="1404"/>
                    <a:pt x="952" y="1930"/>
                  </a:cubicBezTo>
                  <a:cubicBezTo>
                    <a:pt x="952" y="1930"/>
                    <a:pt x="1754" y="2983"/>
                    <a:pt x="2932" y="2833"/>
                  </a:cubicBezTo>
                  <a:cubicBezTo>
                    <a:pt x="3935" y="2707"/>
                    <a:pt x="2757" y="4236"/>
                    <a:pt x="3108" y="4336"/>
                  </a:cubicBezTo>
                  <a:cubicBezTo>
                    <a:pt x="3459" y="4487"/>
                    <a:pt x="3484" y="3860"/>
                    <a:pt x="3835" y="4111"/>
                  </a:cubicBezTo>
                  <a:cubicBezTo>
                    <a:pt x="4336" y="4437"/>
                    <a:pt x="4035" y="5414"/>
                    <a:pt x="3258" y="5264"/>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5" name="Shape 1135"/>
        <p:cNvGrpSpPr/>
        <p:nvPr/>
      </p:nvGrpSpPr>
      <p:grpSpPr>
        <a:xfrm>
          <a:off x="0" y="0"/>
          <a:ext cx="0" cy="0"/>
          <a:chOff x="0" y="0"/>
          <a:chExt cx="0" cy="0"/>
        </a:xfrm>
      </p:grpSpPr>
      <p:sp>
        <p:nvSpPr>
          <p:cNvPr id="1136" name="Google Shape;1136;p43"/>
          <p:cNvSpPr txBox="1"/>
          <p:nvPr>
            <p:ph type="title"/>
          </p:nvPr>
        </p:nvSpPr>
        <p:spPr>
          <a:xfrm>
            <a:off x="720000" y="540000"/>
            <a:ext cx="3267900" cy="711000"/>
          </a:xfrm>
          <a:prstGeom prst="rect">
            <a:avLst/>
          </a:prstGeom>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lang="en" sz="7200">
                <a:solidFill>
                  <a:schemeClr val="dk1"/>
                </a:solidFill>
              </a:rPr>
              <a:t>THANKS</a:t>
            </a:r>
            <a:endParaRPr/>
          </a:p>
        </p:txBody>
      </p:sp>
      <p:sp>
        <p:nvSpPr>
          <p:cNvPr id="1137" name="Google Shape;1137;p43"/>
          <p:cNvSpPr txBox="1"/>
          <p:nvPr/>
        </p:nvSpPr>
        <p:spPr>
          <a:xfrm>
            <a:off x="0" y="4497000"/>
            <a:ext cx="42339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Nunito"/>
                <a:ea typeface="Nunito"/>
                <a:cs typeface="Nunito"/>
                <a:sym typeface="Nunito"/>
              </a:rPr>
              <a:t>CREDITS: This presentation template was created</a:t>
            </a:r>
            <a:endParaRPr sz="1000">
              <a:latin typeface="Nunito"/>
              <a:ea typeface="Nunito"/>
              <a:cs typeface="Nunito"/>
              <a:sym typeface="Nunito"/>
            </a:endParaRPr>
          </a:p>
          <a:p>
            <a:pPr indent="0" lvl="0" marL="0" rtl="0" algn="l">
              <a:spcBef>
                <a:spcPts val="0"/>
              </a:spcBef>
              <a:spcAft>
                <a:spcPts val="0"/>
              </a:spcAft>
              <a:buNone/>
            </a:pPr>
            <a:r>
              <a:rPr lang="en" sz="1000">
                <a:latin typeface="Nunito"/>
                <a:ea typeface="Nunito"/>
                <a:cs typeface="Nunito"/>
                <a:sym typeface="Nunito"/>
              </a:rPr>
              <a:t>By </a:t>
            </a:r>
            <a:r>
              <a:rPr lang="en" sz="1000">
                <a:solidFill>
                  <a:schemeClr val="lt2"/>
                </a:solidFill>
                <a:latin typeface="Nunito"/>
                <a:ea typeface="Nunito"/>
                <a:cs typeface="Nunito"/>
                <a:sym typeface="Nunito"/>
              </a:rPr>
              <a:t>Slidesgo</a:t>
            </a:r>
            <a:r>
              <a:rPr lang="en" sz="1000">
                <a:latin typeface="Nunito"/>
                <a:ea typeface="Nunito"/>
                <a:cs typeface="Nunito"/>
                <a:sym typeface="Nunito"/>
              </a:rPr>
              <a:t>, including icons by </a:t>
            </a:r>
            <a:r>
              <a:rPr lang="en" sz="1000">
                <a:solidFill>
                  <a:schemeClr val="lt2"/>
                </a:solidFill>
                <a:latin typeface="Nunito"/>
                <a:ea typeface="Nunito"/>
                <a:cs typeface="Nunito"/>
                <a:sym typeface="Nunito"/>
              </a:rPr>
              <a:t>Flaticon</a:t>
            </a:r>
            <a:r>
              <a:rPr lang="en" sz="1000">
                <a:latin typeface="Nunito"/>
                <a:ea typeface="Nunito"/>
                <a:cs typeface="Nunito"/>
                <a:sym typeface="Nunito"/>
              </a:rPr>
              <a:t>, and </a:t>
            </a:r>
            <a:endParaRPr sz="1000">
              <a:latin typeface="Nunito"/>
              <a:ea typeface="Nunito"/>
              <a:cs typeface="Nunito"/>
              <a:sym typeface="Nunito"/>
            </a:endParaRPr>
          </a:p>
          <a:p>
            <a:pPr indent="0" lvl="0" marL="0" rtl="0" algn="l">
              <a:spcBef>
                <a:spcPts val="0"/>
              </a:spcBef>
              <a:spcAft>
                <a:spcPts val="0"/>
              </a:spcAft>
              <a:buNone/>
            </a:pPr>
            <a:r>
              <a:rPr lang="en" sz="1000">
                <a:latin typeface="Nunito"/>
                <a:ea typeface="Nunito"/>
                <a:cs typeface="Nunito"/>
                <a:sym typeface="Nunito"/>
              </a:rPr>
              <a:t>infographics &amp; images by </a:t>
            </a:r>
            <a:r>
              <a:rPr lang="en" sz="1000">
                <a:solidFill>
                  <a:schemeClr val="lt2"/>
                </a:solidFill>
                <a:latin typeface="Nunito"/>
                <a:ea typeface="Nunito"/>
                <a:cs typeface="Nunito"/>
                <a:sym typeface="Nunito"/>
              </a:rPr>
              <a:t>Freepik</a:t>
            </a:r>
            <a:endParaRPr sz="1000">
              <a:latin typeface="Nunito"/>
              <a:ea typeface="Nunito"/>
              <a:cs typeface="Nunito"/>
              <a:sym typeface="Nunito"/>
            </a:endParaRPr>
          </a:p>
        </p:txBody>
      </p:sp>
      <p:pic>
        <p:nvPicPr>
          <p:cNvPr id="1138" name="Google Shape;1138;p43"/>
          <p:cNvPicPr preferRelativeResize="0"/>
          <p:nvPr/>
        </p:nvPicPr>
        <p:blipFill>
          <a:blip r:embed="rId3">
            <a:alphaModFix/>
          </a:blip>
          <a:stretch>
            <a:fillRect/>
          </a:stretch>
        </p:blipFill>
        <p:spPr>
          <a:xfrm>
            <a:off x="3769700" y="1251000"/>
            <a:ext cx="4851300" cy="3238243"/>
          </a:xfrm>
          <a:prstGeom prst="rect">
            <a:avLst/>
          </a:prstGeom>
          <a:noFill/>
          <a:ln>
            <a:noFill/>
          </a:ln>
        </p:spPr>
      </p:pic>
      <p:sp>
        <p:nvSpPr>
          <p:cNvPr id="1139" name="Google Shape;1139;p43"/>
          <p:cNvSpPr txBox="1"/>
          <p:nvPr/>
        </p:nvSpPr>
        <p:spPr>
          <a:xfrm>
            <a:off x="4218800" y="4497000"/>
            <a:ext cx="3953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Nunito"/>
                <a:ea typeface="Nunito"/>
                <a:cs typeface="Nunito"/>
                <a:sym typeface="Nunito"/>
              </a:rPr>
              <a:t>Image </a:t>
            </a:r>
            <a:r>
              <a:rPr lang="en" sz="800">
                <a:latin typeface="Nunito"/>
                <a:ea typeface="Nunito"/>
                <a:cs typeface="Nunito"/>
                <a:sym typeface="Nunito"/>
              </a:rPr>
              <a:t>courtesy</a:t>
            </a:r>
            <a:r>
              <a:rPr lang="en" sz="800">
                <a:latin typeface="Nunito"/>
                <a:ea typeface="Nunito"/>
                <a:cs typeface="Nunito"/>
                <a:sym typeface="Nunito"/>
              </a:rPr>
              <a:t> by </a:t>
            </a:r>
            <a:endParaRPr sz="800">
              <a:latin typeface="Nunito"/>
              <a:ea typeface="Nunito"/>
              <a:cs typeface="Nunito"/>
              <a:sym typeface="Nunito"/>
            </a:endParaRPr>
          </a:p>
          <a:p>
            <a:pPr indent="0" lvl="0" marL="0" rtl="0" algn="l">
              <a:spcBef>
                <a:spcPts val="0"/>
              </a:spcBef>
              <a:spcAft>
                <a:spcPts val="0"/>
              </a:spcAft>
              <a:buNone/>
            </a:pPr>
            <a:r>
              <a:rPr lang="en" sz="800">
                <a:latin typeface="Nunito"/>
                <a:ea typeface="Nunito"/>
                <a:cs typeface="Nunito"/>
                <a:sym typeface="Nunito"/>
              </a:rPr>
              <a:t>EU Civil Protection and Humanitarian Aid, Flickr under creative commons </a:t>
            </a:r>
            <a:r>
              <a:rPr lang="en" sz="800">
                <a:latin typeface="Nunito"/>
                <a:ea typeface="Nunito"/>
                <a:cs typeface="Nunito"/>
                <a:sym typeface="Nunito"/>
              </a:rPr>
              <a:t>license</a:t>
            </a:r>
            <a:endParaRPr sz="800">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44"/>
          <p:cNvSpPr txBox="1"/>
          <p:nvPr>
            <p:ph type="title"/>
          </p:nvPr>
        </p:nvSpPr>
        <p:spPr>
          <a:xfrm>
            <a:off x="1839000" y="3039525"/>
            <a:ext cx="5466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
        <p:nvSpPr>
          <p:cNvPr id="1145" name="Google Shape;1145;p44"/>
          <p:cNvSpPr txBox="1"/>
          <p:nvPr>
            <p:ph idx="2" type="title"/>
          </p:nvPr>
        </p:nvSpPr>
        <p:spPr>
          <a:xfrm>
            <a:off x="1839000" y="1531275"/>
            <a:ext cx="5466000" cy="1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 name="Shape 1149"/>
        <p:cNvGrpSpPr/>
        <p:nvPr/>
      </p:nvGrpSpPr>
      <p:grpSpPr>
        <a:xfrm>
          <a:off x="0" y="0"/>
          <a:ext cx="0" cy="0"/>
          <a:chOff x="0" y="0"/>
          <a:chExt cx="0" cy="0"/>
        </a:xfrm>
      </p:grpSpPr>
      <p:sp>
        <p:nvSpPr>
          <p:cNvPr id="1150" name="Google Shape;1150;p45"/>
          <p:cNvSpPr txBox="1"/>
          <p:nvPr>
            <p:ph type="title"/>
          </p:nvPr>
        </p:nvSpPr>
        <p:spPr>
          <a:xfrm>
            <a:off x="1839000" y="3039525"/>
            <a:ext cx="5466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
        <p:nvSpPr>
          <p:cNvPr id="1151" name="Google Shape;1151;p45"/>
          <p:cNvSpPr txBox="1"/>
          <p:nvPr>
            <p:ph idx="2" type="title"/>
          </p:nvPr>
        </p:nvSpPr>
        <p:spPr>
          <a:xfrm>
            <a:off x="1839000" y="1531275"/>
            <a:ext cx="5466000" cy="1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46"/>
          <p:cNvSpPr txBox="1"/>
          <p:nvPr>
            <p:ph type="title"/>
          </p:nvPr>
        </p:nvSpPr>
        <p:spPr>
          <a:xfrm>
            <a:off x="1839000" y="3039525"/>
            <a:ext cx="5466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
        <p:nvSpPr>
          <p:cNvPr id="1157" name="Google Shape;1157;p46"/>
          <p:cNvSpPr txBox="1"/>
          <p:nvPr>
            <p:ph idx="2" type="title"/>
          </p:nvPr>
        </p:nvSpPr>
        <p:spPr>
          <a:xfrm>
            <a:off x="1839000" y="1531275"/>
            <a:ext cx="5466000" cy="1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1" name="Shape 1161"/>
        <p:cNvGrpSpPr/>
        <p:nvPr/>
      </p:nvGrpSpPr>
      <p:grpSpPr>
        <a:xfrm>
          <a:off x="0" y="0"/>
          <a:ext cx="0" cy="0"/>
          <a:chOff x="0" y="0"/>
          <a:chExt cx="0" cy="0"/>
        </a:xfrm>
      </p:grpSpPr>
      <p:sp>
        <p:nvSpPr>
          <p:cNvPr id="1162" name="Google Shape;1162;p47"/>
          <p:cNvSpPr txBox="1"/>
          <p:nvPr>
            <p:ph type="title"/>
          </p:nvPr>
        </p:nvSpPr>
        <p:spPr>
          <a:xfrm>
            <a:off x="1839000" y="3039525"/>
            <a:ext cx="5466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
        <p:nvSpPr>
          <p:cNvPr id="1163" name="Google Shape;1163;p47"/>
          <p:cNvSpPr txBox="1"/>
          <p:nvPr>
            <p:ph idx="2" type="title"/>
          </p:nvPr>
        </p:nvSpPr>
        <p:spPr>
          <a:xfrm>
            <a:off x="1839000" y="1531275"/>
            <a:ext cx="5466000" cy="1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7" name="Shape 1167"/>
        <p:cNvGrpSpPr/>
        <p:nvPr/>
      </p:nvGrpSpPr>
      <p:grpSpPr>
        <a:xfrm>
          <a:off x="0" y="0"/>
          <a:ext cx="0" cy="0"/>
          <a:chOff x="0" y="0"/>
          <a:chExt cx="0" cy="0"/>
        </a:xfrm>
      </p:grpSpPr>
      <p:sp>
        <p:nvSpPr>
          <p:cNvPr id="1168" name="Google Shape;1168;p48"/>
          <p:cNvSpPr txBox="1"/>
          <p:nvPr>
            <p:ph type="title"/>
          </p:nvPr>
        </p:nvSpPr>
        <p:spPr>
          <a:xfrm>
            <a:off x="1839000" y="3039525"/>
            <a:ext cx="5466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
        <p:nvSpPr>
          <p:cNvPr id="1169" name="Google Shape;1169;p48"/>
          <p:cNvSpPr txBox="1"/>
          <p:nvPr>
            <p:ph idx="2" type="title"/>
          </p:nvPr>
        </p:nvSpPr>
        <p:spPr>
          <a:xfrm>
            <a:off x="1839000" y="1531275"/>
            <a:ext cx="5466000" cy="1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3" name="Shape 1173"/>
        <p:cNvGrpSpPr/>
        <p:nvPr/>
      </p:nvGrpSpPr>
      <p:grpSpPr>
        <a:xfrm>
          <a:off x="0" y="0"/>
          <a:ext cx="0" cy="0"/>
          <a:chOff x="0" y="0"/>
          <a:chExt cx="0" cy="0"/>
        </a:xfrm>
      </p:grpSpPr>
      <p:sp>
        <p:nvSpPr>
          <p:cNvPr id="1174" name="Google Shape;1174;p49"/>
          <p:cNvSpPr txBox="1"/>
          <p:nvPr>
            <p:ph type="title"/>
          </p:nvPr>
        </p:nvSpPr>
        <p:spPr>
          <a:xfrm>
            <a:off x="1839000" y="3039525"/>
            <a:ext cx="5466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
        <p:nvSpPr>
          <p:cNvPr id="1175" name="Google Shape;1175;p49"/>
          <p:cNvSpPr txBox="1"/>
          <p:nvPr>
            <p:ph idx="2" type="title"/>
          </p:nvPr>
        </p:nvSpPr>
        <p:spPr>
          <a:xfrm>
            <a:off x="1839000" y="1531275"/>
            <a:ext cx="5466000" cy="1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32"/>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Meet our team</a:t>
            </a:r>
            <a:endParaRPr/>
          </a:p>
        </p:txBody>
      </p:sp>
      <p:sp>
        <p:nvSpPr>
          <p:cNvPr id="726" name="Google Shape;726;p32"/>
          <p:cNvSpPr txBox="1"/>
          <p:nvPr>
            <p:ph idx="1" type="subTitle"/>
          </p:nvPr>
        </p:nvSpPr>
        <p:spPr>
          <a:xfrm>
            <a:off x="68650" y="2525343"/>
            <a:ext cx="1508100" cy="288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First name last name</a:t>
            </a:r>
            <a:endParaRPr/>
          </a:p>
        </p:txBody>
      </p:sp>
      <p:sp>
        <p:nvSpPr>
          <p:cNvPr id="727" name="Google Shape;727;p32"/>
          <p:cNvSpPr txBox="1"/>
          <p:nvPr>
            <p:ph idx="2" type="subTitle"/>
          </p:nvPr>
        </p:nvSpPr>
        <p:spPr>
          <a:xfrm>
            <a:off x="68700" y="3029525"/>
            <a:ext cx="1508100" cy="1024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Healthcare professional,</a:t>
            </a:r>
            <a:endParaRPr/>
          </a:p>
          <a:p>
            <a:pPr indent="0" lvl="0" marL="0" rtl="0" algn="ctr">
              <a:spcBef>
                <a:spcPts val="0"/>
              </a:spcBef>
              <a:spcAft>
                <a:spcPts val="0"/>
              </a:spcAft>
              <a:buNone/>
            </a:pPr>
            <a:r>
              <a:rPr lang="en"/>
              <a:t>Working in xx hospital</a:t>
            </a:r>
            <a:endParaRPr/>
          </a:p>
        </p:txBody>
      </p:sp>
      <p:sp>
        <p:nvSpPr>
          <p:cNvPr id="728" name="Google Shape;728;p32"/>
          <p:cNvSpPr txBox="1"/>
          <p:nvPr>
            <p:ph idx="3" type="subTitle"/>
          </p:nvPr>
        </p:nvSpPr>
        <p:spPr>
          <a:xfrm>
            <a:off x="1576870" y="3547318"/>
            <a:ext cx="1508100" cy="288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a:t>
            </a:r>
            <a:endParaRPr/>
          </a:p>
        </p:txBody>
      </p:sp>
      <p:sp>
        <p:nvSpPr>
          <p:cNvPr id="729" name="Google Shape;729;p32"/>
          <p:cNvSpPr txBox="1"/>
          <p:nvPr>
            <p:ph idx="4" type="subTitle"/>
          </p:nvPr>
        </p:nvSpPr>
        <p:spPr>
          <a:xfrm>
            <a:off x="1576870" y="3836312"/>
            <a:ext cx="1508100" cy="675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can replace the image on the screen with your own</a:t>
            </a:r>
            <a:endParaRPr/>
          </a:p>
        </p:txBody>
      </p:sp>
      <p:sp>
        <p:nvSpPr>
          <p:cNvPr id="730" name="Google Shape;730;p32"/>
          <p:cNvSpPr txBox="1"/>
          <p:nvPr>
            <p:ph idx="5" type="subTitle"/>
          </p:nvPr>
        </p:nvSpPr>
        <p:spPr>
          <a:xfrm>
            <a:off x="3085090" y="2525343"/>
            <a:ext cx="1508100" cy="288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John Doe</a:t>
            </a:r>
            <a:endParaRPr/>
          </a:p>
        </p:txBody>
      </p:sp>
      <p:sp>
        <p:nvSpPr>
          <p:cNvPr id="731" name="Google Shape;731;p32"/>
          <p:cNvSpPr txBox="1"/>
          <p:nvPr>
            <p:ph idx="6" type="subTitle"/>
          </p:nvPr>
        </p:nvSpPr>
        <p:spPr>
          <a:xfrm>
            <a:off x="3085090" y="2814337"/>
            <a:ext cx="1508100" cy="675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can replace the image on the screen with your own</a:t>
            </a:r>
            <a:endParaRPr/>
          </a:p>
        </p:txBody>
      </p:sp>
      <p:pic>
        <p:nvPicPr>
          <p:cNvPr id="732" name="Google Shape;732;p32"/>
          <p:cNvPicPr preferRelativeResize="0"/>
          <p:nvPr/>
        </p:nvPicPr>
        <p:blipFill rotWithShape="1">
          <a:blip r:embed="rId3">
            <a:alphaModFix/>
          </a:blip>
          <a:srcRect b="67513" l="1289" r="77030" t="2088"/>
          <a:stretch/>
        </p:blipFill>
        <p:spPr>
          <a:xfrm>
            <a:off x="340989" y="1291950"/>
            <a:ext cx="963600" cy="962400"/>
          </a:xfrm>
          <a:prstGeom prst="ellipse">
            <a:avLst/>
          </a:prstGeom>
          <a:noFill/>
          <a:ln>
            <a:noFill/>
          </a:ln>
        </p:spPr>
      </p:pic>
      <p:pic>
        <p:nvPicPr>
          <p:cNvPr id="733" name="Google Shape;733;p32"/>
          <p:cNvPicPr preferRelativeResize="0"/>
          <p:nvPr/>
        </p:nvPicPr>
        <p:blipFill rotWithShape="1">
          <a:blip r:embed="rId3">
            <a:alphaModFix/>
          </a:blip>
          <a:srcRect b="53453" l="38079" r="41142" t="17412"/>
          <a:stretch/>
        </p:blipFill>
        <p:spPr>
          <a:xfrm>
            <a:off x="1849154" y="2313925"/>
            <a:ext cx="963600" cy="962400"/>
          </a:xfrm>
          <a:prstGeom prst="ellipse">
            <a:avLst/>
          </a:prstGeom>
          <a:noFill/>
          <a:ln>
            <a:noFill/>
          </a:ln>
        </p:spPr>
      </p:pic>
      <p:pic>
        <p:nvPicPr>
          <p:cNvPr id="734" name="Google Shape;734;p32"/>
          <p:cNvPicPr preferRelativeResize="0"/>
          <p:nvPr/>
        </p:nvPicPr>
        <p:blipFill rotWithShape="1">
          <a:blip r:embed="rId3">
            <a:alphaModFix/>
          </a:blip>
          <a:srcRect b="62802" l="55159" r="23160" t="6800"/>
          <a:stretch/>
        </p:blipFill>
        <p:spPr>
          <a:xfrm>
            <a:off x="3357319" y="1291950"/>
            <a:ext cx="963600" cy="962400"/>
          </a:xfrm>
          <a:prstGeom prst="ellipse">
            <a:avLst/>
          </a:prstGeom>
          <a:noFill/>
          <a:ln>
            <a:noFill/>
          </a:ln>
        </p:spPr>
      </p:pic>
      <p:sp>
        <p:nvSpPr>
          <p:cNvPr id="735" name="Google Shape;735;p32"/>
          <p:cNvSpPr txBox="1"/>
          <p:nvPr>
            <p:ph idx="3" type="subTitle"/>
          </p:nvPr>
        </p:nvSpPr>
        <p:spPr>
          <a:xfrm>
            <a:off x="4593195" y="3547318"/>
            <a:ext cx="1508100" cy="288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Jenna Smith</a:t>
            </a:r>
            <a:endParaRPr/>
          </a:p>
        </p:txBody>
      </p:sp>
      <p:sp>
        <p:nvSpPr>
          <p:cNvPr id="736" name="Google Shape;736;p32"/>
          <p:cNvSpPr txBox="1"/>
          <p:nvPr>
            <p:ph idx="4" type="subTitle"/>
          </p:nvPr>
        </p:nvSpPr>
        <p:spPr>
          <a:xfrm>
            <a:off x="4593195" y="3836312"/>
            <a:ext cx="1508100" cy="675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can replace the image on the screen with your own</a:t>
            </a:r>
            <a:endParaRPr/>
          </a:p>
        </p:txBody>
      </p:sp>
      <p:sp>
        <p:nvSpPr>
          <p:cNvPr id="737" name="Google Shape;737;p32"/>
          <p:cNvSpPr txBox="1"/>
          <p:nvPr>
            <p:ph idx="5" type="subTitle"/>
          </p:nvPr>
        </p:nvSpPr>
        <p:spPr>
          <a:xfrm>
            <a:off x="6101415" y="2525343"/>
            <a:ext cx="1508100" cy="288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John Doe</a:t>
            </a:r>
            <a:endParaRPr/>
          </a:p>
        </p:txBody>
      </p:sp>
      <p:sp>
        <p:nvSpPr>
          <p:cNvPr id="738" name="Google Shape;738;p32"/>
          <p:cNvSpPr txBox="1"/>
          <p:nvPr>
            <p:ph idx="6" type="subTitle"/>
          </p:nvPr>
        </p:nvSpPr>
        <p:spPr>
          <a:xfrm>
            <a:off x="6101415" y="2814337"/>
            <a:ext cx="1508100" cy="675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can replace the image on the screen with your own</a:t>
            </a:r>
            <a:endParaRPr/>
          </a:p>
        </p:txBody>
      </p:sp>
      <p:pic>
        <p:nvPicPr>
          <p:cNvPr id="739" name="Google Shape;739;p32"/>
          <p:cNvPicPr preferRelativeResize="0"/>
          <p:nvPr/>
        </p:nvPicPr>
        <p:blipFill rotWithShape="1">
          <a:blip r:embed="rId3">
            <a:alphaModFix/>
          </a:blip>
          <a:srcRect b="53453" l="38079" r="41142" t="17412"/>
          <a:stretch/>
        </p:blipFill>
        <p:spPr>
          <a:xfrm>
            <a:off x="4865479" y="2313925"/>
            <a:ext cx="963600" cy="962400"/>
          </a:xfrm>
          <a:prstGeom prst="ellipse">
            <a:avLst/>
          </a:prstGeom>
          <a:noFill/>
          <a:ln>
            <a:noFill/>
          </a:ln>
        </p:spPr>
      </p:pic>
      <p:pic>
        <p:nvPicPr>
          <p:cNvPr id="740" name="Google Shape;740;p32"/>
          <p:cNvPicPr preferRelativeResize="0"/>
          <p:nvPr/>
        </p:nvPicPr>
        <p:blipFill rotWithShape="1">
          <a:blip r:embed="rId3">
            <a:alphaModFix/>
          </a:blip>
          <a:srcRect b="62802" l="55159" r="23160" t="6800"/>
          <a:stretch/>
        </p:blipFill>
        <p:spPr>
          <a:xfrm>
            <a:off x="6373644" y="1291950"/>
            <a:ext cx="963600" cy="962400"/>
          </a:xfrm>
          <a:prstGeom prst="ellipse">
            <a:avLst/>
          </a:prstGeom>
          <a:noFill/>
          <a:ln>
            <a:noFill/>
          </a:ln>
        </p:spPr>
      </p:pic>
      <p:sp>
        <p:nvSpPr>
          <p:cNvPr id="741" name="Google Shape;741;p32"/>
          <p:cNvSpPr txBox="1"/>
          <p:nvPr>
            <p:ph idx="3" type="subTitle"/>
          </p:nvPr>
        </p:nvSpPr>
        <p:spPr>
          <a:xfrm>
            <a:off x="7530720" y="3547318"/>
            <a:ext cx="1508100" cy="288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Jenna Smith</a:t>
            </a:r>
            <a:endParaRPr/>
          </a:p>
        </p:txBody>
      </p:sp>
      <p:sp>
        <p:nvSpPr>
          <p:cNvPr id="742" name="Google Shape;742;p32"/>
          <p:cNvSpPr txBox="1"/>
          <p:nvPr>
            <p:ph idx="4" type="subTitle"/>
          </p:nvPr>
        </p:nvSpPr>
        <p:spPr>
          <a:xfrm>
            <a:off x="7530720" y="3836312"/>
            <a:ext cx="1508100" cy="675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can replace the image on the screen with your own</a:t>
            </a:r>
            <a:endParaRPr/>
          </a:p>
        </p:txBody>
      </p:sp>
      <p:pic>
        <p:nvPicPr>
          <p:cNvPr id="743" name="Google Shape;743;p32"/>
          <p:cNvPicPr preferRelativeResize="0"/>
          <p:nvPr/>
        </p:nvPicPr>
        <p:blipFill rotWithShape="1">
          <a:blip r:embed="rId3">
            <a:alphaModFix/>
          </a:blip>
          <a:srcRect b="53453" l="38079" r="41142" t="17412"/>
          <a:stretch/>
        </p:blipFill>
        <p:spPr>
          <a:xfrm>
            <a:off x="7803004" y="2313925"/>
            <a:ext cx="963600" cy="9624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50"/>
          <p:cNvSpPr txBox="1"/>
          <p:nvPr>
            <p:ph type="title"/>
          </p:nvPr>
        </p:nvSpPr>
        <p:spPr>
          <a:xfrm>
            <a:off x="1839000" y="3039525"/>
            <a:ext cx="5466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
        <p:nvSpPr>
          <p:cNvPr id="1181" name="Google Shape;1181;p50"/>
          <p:cNvSpPr txBox="1"/>
          <p:nvPr>
            <p:ph idx="2" type="title"/>
          </p:nvPr>
        </p:nvSpPr>
        <p:spPr>
          <a:xfrm>
            <a:off x="1839000" y="1531275"/>
            <a:ext cx="5466000" cy="1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5" name="Shape 1185"/>
        <p:cNvGrpSpPr/>
        <p:nvPr/>
      </p:nvGrpSpPr>
      <p:grpSpPr>
        <a:xfrm>
          <a:off x="0" y="0"/>
          <a:ext cx="0" cy="0"/>
          <a:chOff x="0" y="0"/>
          <a:chExt cx="0" cy="0"/>
        </a:xfrm>
      </p:grpSpPr>
      <p:sp>
        <p:nvSpPr>
          <p:cNvPr id="1186" name="Google Shape;1186;p51"/>
          <p:cNvSpPr txBox="1"/>
          <p:nvPr>
            <p:ph type="title"/>
          </p:nvPr>
        </p:nvSpPr>
        <p:spPr>
          <a:xfrm>
            <a:off x="1839000" y="3039525"/>
            <a:ext cx="5466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
        <p:nvSpPr>
          <p:cNvPr id="1187" name="Google Shape;1187;p51"/>
          <p:cNvSpPr txBox="1"/>
          <p:nvPr>
            <p:ph idx="2" type="title"/>
          </p:nvPr>
        </p:nvSpPr>
        <p:spPr>
          <a:xfrm>
            <a:off x="1839000" y="1531275"/>
            <a:ext cx="5466000" cy="1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sp>
        <p:nvSpPr>
          <p:cNvPr id="1192" name="Google Shape;1192;p52"/>
          <p:cNvSpPr txBox="1"/>
          <p:nvPr>
            <p:ph type="title"/>
          </p:nvPr>
        </p:nvSpPr>
        <p:spPr>
          <a:xfrm>
            <a:off x="1839000" y="3039525"/>
            <a:ext cx="5466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
        <p:nvSpPr>
          <p:cNvPr id="1193" name="Google Shape;1193;p52"/>
          <p:cNvSpPr txBox="1"/>
          <p:nvPr>
            <p:ph idx="2" type="title"/>
          </p:nvPr>
        </p:nvSpPr>
        <p:spPr>
          <a:xfrm>
            <a:off x="1839000" y="1531275"/>
            <a:ext cx="5466000" cy="1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53"/>
          <p:cNvSpPr/>
          <p:nvPr/>
        </p:nvSpPr>
        <p:spPr>
          <a:xfrm>
            <a:off x="4306950" y="1276188"/>
            <a:ext cx="530100" cy="530100"/>
          </a:xfrm>
          <a:prstGeom prst="ellipse">
            <a:avLst/>
          </a:pr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3"/>
          <p:cNvSpPr/>
          <p:nvPr/>
        </p:nvSpPr>
        <p:spPr>
          <a:xfrm>
            <a:off x="4306950" y="3009600"/>
            <a:ext cx="530100" cy="530100"/>
          </a:xfrm>
          <a:prstGeom prst="ellipse">
            <a:avLst/>
          </a:pr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3"/>
          <p:cNvSpPr/>
          <p:nvPr/>
        </p:nvSpPr>
        <p:spPr>
          <a:xfrm>
            <a:off x="1714200" y="3009600"/>
            <a:ext cx="530100" cy="530100"/>
          </a:xfrm>
          <a:prstGeom prst="ellipse">
            <a:avLst/>
          </a:pr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3"/>
          <p:cNvSpPr/>
          <p:nvPr/>
        </p:nvSpPr>
        <p:spPr>
          <a:xfrm>
            <a:off x="1714200" y="1276188"/>
            <a:ext cx="530100" cy="530100"/>
          </a:xfrm>
          <a:prstGeom prst="ellipse">
            <a:avLst/>
          </a:pr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3"/>
          <p:cNvSpPr txBox="1"/>
          <p:nvPr>
            <p:ph type="title"/>
          </p:nvPr>
        </p:nvSpPr>
        <p:spPr>
          <a:xfrm>
            <a:off x="720000" y="445025"/>
            <a:ext cx="51609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TABLE OF CONTENTS</a:t>
            </a:r>
            <a:endParaRPr/>
          </a:p>
        </p:txBody>
      </p:sp>
      <p:sp>
        <p:nvSpPr>
          <p:cNvPr id="1203" name="Google Shape;1203;p53"/>
          <p:cNvSpPr txBox="1"/>
          <p:nvPr>
            <p:ph idx="1" type="subTitle"/>
          </p:nvPr>
        </p:nvSpPr>
        <p:spPr>
          <a:xfrm>
            <a:off x="719988" y="3561000"/>
            <a:ext cx="25185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PATIENT CARE</a:t>
            </a:r>
            <a:endParaRPr/>
          </a:p>
        </p:txBody>
      </p:sp>
      <p:sp>
        <p:nvSpPr>
          <p:cNvPr id="1204" name="Google Shape;1204;p53"/>
          <p:cNvSpPr txBox="1"/>
          <p:nvPr>
            <p:ph idx="2" type="subTitle"/>
          </p:nvPr>
        </p:nvSpPr>
        <p:spPr>
          <a:xfrm>
            <a:off x="720000" y="4030800"/>
            <a:ext cx="25185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could describe the topic of the section here</a:t>
            </a:r>
            <a:endParaRPr/>
          </a:p>
        </p:txBody>
      </p:sp>
      <p:sp>
        <p:nvSpPr>
          <p:cNvPr id="1205" name="Google Shape;1205;p53"/>
          <p:cNvSpPr txBox="1"/>
          <p:nvPr>
            <p:ph idx="3" type="title"/>
          </p:nvPr>
        </p:nvSpPr>
        <p:spPr>
          <a:xfrm>
            <a:off x="1664250" y="3128550"/>
            <a:ext cx="630000" cy="292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03</a:t>
            </a:r>
            <a:endParaRPr/>
          </a:p>
        </p:txBody>
      </p:sp>
      <p:sp>
        <p:nvSpPr>
          <p:cNvPr id="1206" name="Google Shape;1206;p53"/>
          <p:cNvSpPr txBox="1"/>
          <p:nvPr>
            <p:ph idx="4" type="subTitle"/>
          </p:nvPr>
        </p:nvSpPr>
        <p:spPr>
          <a:xfrm>
            <a:off x="3312738" y="3561000"/>
            <a:ext cx="25185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KEY ACCOMPLISHMENTS</a:t>
            </a:r>
            <a:endParaRPr/>
          </a:p>
        </p:txBody>
      </p:sp>
      <p:sp>
        <p:nvSpPr>
          <p:cNvPr id="1207" name="Google Shape;1207;p53"/>
          <p:cNvSpPr txBox="1"/>
          <p:nvPr>
            <p:ph idx="5" type="subTitle"/>
          </p:nvPr>
        </p:nvSpPr>
        <p:spPr>
          <a:xfrm>
            <a:off x="3312750" y="4030800"/>
            <a:ext cx="25185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could describe the topic of the section here</a:t>
            </a:r>
            <a:endParaRPr/>
          </a:p>
        </p:txBody>
      </p:sp>
      <p:sp>
        <p:nvSpPr>
          <p:cNvPr id="1208" name="Google Shape;1208;p53"/>
          <p:cNvSpPr txBox="1"/>
          <p:nvPr>
            <p:ph idx="6" type="title"/>
          </p:nvPr>
        </p:nvSpPr>
        <p:spPr>
          <a:xfrm>
            <a:off x="4257000" y="3128550"/>
            <a:ext cx="630000" cy="292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04</a:t>
            </a:r>
            <a:endParaRPr/>
          </a:p>
        </p:txBody>
      </p:sp>
      <p:sp>
        <p:nvSpPr>
          <p:cNvPr id="1209" name="Google Shape;1209;p53"/>
          <p:cNvSpPr txBox="1"/>
          <p:nvPr>
            <p:ph idx="7" type="subTitle"/>
          </p:nvPr>
        </p:nvSpPr>
        <p:spPr>
          <a:xfrm>
            <a:off x="719988" y="1827575"/>
            <a:ext cx="25185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OUR CENTER</a:t>
            </a:r>
            <a:endParaRPr/>
          </a:p>
        </p:txBody>
      </p:sp>
      <p:sp>
        <p:nvSpPr>
          <p:cNvPr id="1210" name="Google Shape;1210;p53"/>
          <p:cNvSpPr txBox="1"/>
          <p:nvPr>
            <p:ph idx="8" type="subTitle"/>
          </p:nvPr>
        </p:nvSpPr>
        <p:spPr>
          <a:xfrm>
            <a:off x="720000" y="2297375"/>
            <a:ext cx="25185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could describe the topic of the section here</a:t>
            </a:r>
            <a:endParaRPr/>
          </a:p>
        </p:txBody>
      </p:sp>
      <p:sp>
        <p:nvSpPr>
          <p:cNvPr id="1211" name="Google Shape;1211;p53"/>
          <p:cNvSpPr txBox="1"/>
          <p:nvPr>
            <p:ph idx="9" type="title"/>
          </p:nvPr>
        </p:nvSpPr>
        <p:spPr>
          <a:xfrm>
            <a:off x="1664250" y="1395137"/>
            <a:ext cx="630000" cy="292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
        <p:nvSpPr>
          <p:cNvPr id="1212" name="Google Shape;1212;p53"/>
          <p:cNvSpPr txBox="1"/>
          <p:nvPr>
            <p:ph idx="13" type="subTitle"/>
          </p:nvPr>
        </p:nvSpPr>
        <p:spPr>
          <a:xfrm>
            <a:off x="3312738" y="1827575"/>
            <a:ext cx="25185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KEY NUMBERS</a:t>
            </a:r>
            <a:endParaRPr/>
          </a:p>
        </p:txBody>
      </p:sp>
      <p:sp>
        <p:nvSpPr>
          <p:cNvPr id="1213" name="Google Shape;1213;p53"/>
          <p:cNvSpPr txBox="1"/>
          <p:nvPr>
            <p:ph idx="14" type="subTitle"/>
          </p:nvPr>
        </p:nvSpPr>
        <p:spPr>
          <a:xfrm>
            <a:off x="3312750" y="2297375"/>
            <a:ext cx="25185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could describe the topic of the section here</a:t>
            </a:r>
            <a:endParaRPr/>
          </a:p>
        </p:txBody>
      </p:sp>
      <p:sp>
        <p:nvSpPr>
          <p:cNvPr id="1214" name="Google Shape;1214;p53"/>
          <p:cNvSpPr txBox="1"/>
          <p:nvPr>
            <p:ph idx="15" type="title"/>
          </p:nvPr>
        </p:nvSpPr>
        <p:spPr>
          <a:xfrm>
            <a:off x="4257000" y="1395132"/>
            <a:ext cx="630000" cy="292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02</a:t>
            </a:r>
            <a:endParaRPr/>
          </a:p>
        </p:txBody>
      </p:sp>
      <p:grpSp>
        <p:nvGrpSpPr>
          <p:cNvPr id="1215" name="Google Shape;1215;p53"/>
          <p:cNvGrpSpPr/>
          <p:nvPr/>
        </p:nvGrpSpPr>
        <p:grpSpPr>
          <a:xfrm flipH="1" rot="3284565">
            <a:off x="8569824" y="673826"/>
            <a:ext cx="379811" cy="273287"/>
            <a:chOff x="9549534" y="2313177"/>
            <a:chExt cx="379843" cy="273310"/>
          </a:xfrm>
        </p:grpSpPr>
        <p:sp>
          <p:nvSpPr>
            <p:cNvPr id="1216" name="Google Shape;1216;p53"/>
            <p:cNvSpPr/>
            <p:nvPr/>
          </p:nvSpPr>
          <p:spPr>
            <a:xfrm>
              <a:off x="9740096" y="2422489"/>
              <a:ext cx="189281" cy="163999"/>
            </a:xfrm>
            <a:custGeom>
              <a:rect b="b" l="l" r="r" t="t"/>
              <a:pathLst>
                <a:path extrusionOk="0" h="2933" w="3385">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3"/>
            <p:cNvSpPr/>
            <p:nvPr/>
          </p:nvSpPr>
          <p:spPr>
            <a:xfrm>
              <a:off x="9740096" y="2313177"/>
              <a:ext cx="189281" cy="218684"/>
            </a:xfrm>
            <a:custGeom>
              <a:rect b="b" l="l" r="r" t="t"/>
              <a:pathLst>
                <a:path extrusionOk="0" h="3911" w="3385">
                  <a:moveTo>
                    <a:pt x="1" y="0"/>
                  </a:moveTo>
                  <a:lnTo>
                    <a:pt x="1" y="3910"/>
                  </a:lnTo>
                  <a:cubicBezTo>
                    <a:pt x="1530" y="3910"/>
                    <a:pt x="3384" y="2983"/>
                    <a:pt x="3384" y="1955"/>
                  </a:cubicBezTo>
                  <a:cubicBezTo>
                    <a:pt x="3384" y="928"/>
                    <a:pt x="1530" y="0"/>
                    <a:pt x="1"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3"/>
            <p:cNvSpPr/>
            <p:nvPr/>
          </p:nvSpPr>
          <p:spPr>
            <a:xfrm>
              <a:off x="9549534" y="2313177"/>
              <a:ext cx="190623" cy="218684"/>
            </a:xfrm>
            <a:custGeom>
              <a:rect b="b" l="l" r="r" t="t"/>
              <a:pathLst>
                <a:path extrusionOk="0" h="3911" w="3409">
                  <a:moveTo>
                    <a:pt x="3409" y="0"/>
                  </a:moveTo>
                  <a:cubicBezTo>
                    <a:pt x="1855" y="0"/>
                    <a:pt x="0" y="928"/>
                    <a:pt x="0" y="1955"/>
                  </a:cubicBezTo>
                  <a:cubicBezTo>
                    <a:pt x="0" y="2983"/>
                    <a:pt x="1855" y="3910"/>
                    <a:pt x="3409" y="3910"/>
                  </a:cubicBezTo>
                  <a:lnTo>
                    <a:pt x="340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3"/>
            <p:cNvSpPr/>
            <p:nvPr/>
          </p:nvSpPr>
          <p:spPr>
            <a:xfrm>
              <a:off x="9549534" y="2422489"/>
              <a:ext cx="190623" cy="163999"/>
            </a:xfrm>
            <a:custGeom>
              <a:rect b="b" l="l" r="r" t="t"/>
              <a:pathLst>
                <a:path extrusionOk="0" h="2933" w="3409">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53"/>
          <p:cNvGrpSpPr/>
          <p:nvPr/>
        </p:nvGrpSpPr>
        <p:grpSpPr>
          <a:xfrm flipH="1">
            <a:off x="8162709" y="229044"/>
            <a:ext cx="269128" cy="194806"/>
            <a:chOff x="10038633" y="2173057"/>
            <a:chExt cx="269128" cy="194806"/>
          </a:xfrm>
        </p:grpSpPr>
        <p:sp>
          <p:nvSpPr>
            <p:cNvPr id="1221" name="Google Shape;1221;p53"/>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3"/>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3"/>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3"/>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53"/>
          <p:cNvGrpSpPr/>
          <p:nvPr/>
        </p:nvGrpSpPr>
        <p:grpSpPr>
          <a:xfrm rot="-7564751">
            <a:off x="7583966" y="70694"/>
            <a:ext cx="187826" cy="375632"/>
            <a:chOff x="8858632" y="2449775"/>
            <a:chExt cx="187827" cy="375634"/>
          </a:xfrm>
        </p:grpSpPr>
        <p:sp>
          <p:nvSpPr>
            <p:cNvPr id="1226" name="Google Shape;1226;p53"/>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3"/>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 name="Google Shape;1228;p53"/>
          <p:cNvGrpSpPr/>
          <p:nvPr/>
        </p:nvGrpSpPr>
        <p:grpSpPr>
          <a:xfrm>
            <a:off x="6249285" y="1172522"/>
            <a:ext cx="1689265" cy="2917206"/>
            <a:chOff x="6354930" y="1181557"/>
            <a:chExt cx="2289287" cy="3953389"/>
          </a:xfrm>
        </p:grpSpPr>
        <p:sp>
          <p:nvSpPr>
            <p:cNvPr id="1229" name="Google Shape;1229;p53"/>
            <p:cNvSpPr/>
            <p:nvPr/>
          </p:nvSpPr>
          <p:spPr>
            <a:xfrm>
              <a:off x="7496349" y="1842951"/>
              <a:ext cx="1142548" cy="3290932"/>
            </a:xfrm>
            <a:custGeom>
              <a:rect b="b" l="l" r="r" t="t"/>
              <a:pathLst>
                <a:path extrusionOk="0" h="77320" w="26844">
                  <a:moveTo>
                    <a:pt x="26843" y="1"/>
                  </a:moveTo>
                  <a:lnTo>
                    <a:pt x="76" y="14913"/>
                  </a:lnTo>
                  <a:lnTo>
                    <a:pt x="1" y="77320"/>
                  </a:lnTo>
                  <a:lnTo>
                    <a:pt x="1" y="77320"/>
                  </a:lnTo>
                  <a:lnTo>
                    <a:pt x="26843" y="62232"/>
                  </a:lnTo>
                  <a:lnTo>
                    <a:pt x="26843" y="1"/>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3"/>
            <p:cNvSpPr/>
            <p:nvPr/>
          </p:nvSpPr>
          <p:spPr>
            <a:xfrm>
              <a:off x="6354930" y="1800302"/>
              <a:ext cx="1144633" cy="3334644"/>
            </a:xfrm>
            <a:custGeom>
              <a:rect b="b" l="l" r="r" t="t"/>
              <a:pathLst>
                <a:path extrusionOk="0" h="78347" w="26893">
                  <a:moveTo>
                    <a:pt x="1" y="0"/>
                  </a:moveTo>
                  <a:lnTo>
                    <a:pt x="1" y="62833"/>
                  </a:lnTo>
                  <a:lnTo>
                    <a:pt x="26818" y="78347"/>
                  </a:lnTo>
                  <a:lnTo>
                    <a:pt x="26893" y="15915"/>
                  </a:lnTo>
                  <a:lnTo>
                    <a:pt x="1" y="0"/>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3"/>
            <p:cNvSpPr/>
            <p:nvPr/>
          </p:nvSpPr>
          <p:spPr>
            <a:xfrm>
              <a:off x="6657896" y="4309291"/>
              <a:ext cx="506749" cy="628350"/>
            </a:xfrm>
            <a:custGeom>
              <a:rect b="b" l="l" r="r" t="t"/>
              <a:pathLst>
                <a:path extrusionOk="0" h="14763" w="11906">
                  <a:moveTo>
                    <a:pt x="0" y="1"/>
                  </a:moveTo>
                  <a:lnTo>
                    <a:pt x="0" y="8046"/>
                  </a:lnTo>
                  <a:lnTo>
                    <a:pt x="11905" y="14763"/>
                  </a:lnTo>
                  <a:lnTo>
                    <a:pt x="11905" y="7044"/>
                  </a:lnTo>
                  <a:lnTo>
                    <a:pt x="0"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3"/>
            <p:cNvSpPr/>
            <p:nvPr/>
          </p:nvSpPr>
          <p:spPr>
            <a:xfrm>
              <a:off x="6902166" y="4454390"/>
              <a:ext cx="262483" cy="489682"/>
            </a:xfrm>
            <a:custGeom>
              <a:rect b="b" l="l" r="r" t="t"/>
              <a:pathLst>
                <a:path extrusionOk="0" h="11505" w="6167">
                  <a:moveTo>
                    <a:pt x="1" y="1"/>
                  </a:moveTo>
                  <a:lnTo>
                    <a:pt x="1" y="7870"/>
                  </a:lnTo>
                  <a:lnTo>
                    <a:pt x="6166" y="11504"/>
                  </a:lnTo>
                  <a:lnTo>
                    <a:pt x="6166" y="3635"/>
                  </a:lnTo>
                  <a:lnTo>
                    <a:pt x="1" y="1"/>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3"/>
            <p:cNvSpPr/>
            <p:nvPr/>
          </p:nvSpPr>
          <p:spPr>
            <a:xfrm>
              <a:off x="6354930" y="1181557"/>
              <a:ext cx="2283946" cy="1296156"/>
            </a:xfrm>
            <a:custGeom>
              <a:rect b="b" l="l" r="r" t="t"/>
              <a:pathLst>
                <a:path extrusionOk="0" h="30453" w="53661">
                  <a:moveTo>
                    <a:pt x="26342" y="1"/>
                  </a:moveTo>
                  <a:lnTo>
                    <a:pt x="1" y="14537"/>
                  </a:lnTo>
                  <a:lnTo>
                    <a:pt x="26893" y="30452"/>
                  </a:lnTo>
                  <a:lnTo>
                    <a:pt x="53660" y="15540"/>
                  </a:lnTo>
                  <a:lnTo>
                    <a:pt x="26342"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3"/>
            <p:cNvSpPr/>
            <p:nvPr/>
          </p:nvSpPr>
          <p:spPr>
            <a:xfrm>
              <a:off x="6556553" y="1297841"/>
              <a:ext cx="1877474" cy="1061466"/>
            </a:xfrm>
            <a:custGeom>
              <a:rect b="b" l="l" r="r" t="t"/>
              <a:pathLst>
                <a:path extrusionOk="0" h="24939" w="44111">
                  <a:moveTo>
                    <a:pt x="21605" y="1"/>
                  </a:moveTo>
                  <a:lnTo>
                    <a:pt x="0" y="11830"/>
                  </a:lnTo>
                  <a:lnTo>
                    <a:pt x="22156" y="24938"/>
                  </a:lnTo>
                  <a:lnTo>
                    <a:pt x="44111" y="12783"/>
                  </a:lnTo>
                  <a:lnTo>
                    <a:pt x="21605"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3"/>
            <p:cNvSpPr/>
            <p:nvPr/>
          </p:nvSpPr>
          <p:spPr>
            <a:xfrm>
              <a:off x="7477153" y="1298905"/>
              <a:ext cx="956890" cy="621966"/>
            </a:xfrm>
            <a:custGeom>
              <a:rect b="b" l="l" r="r" t="t"/>
              <a:pathLst>
                <a:path extrusionOk="0" h="14613" w="22482">
                  <a:moveTo>
                    <a:pt x="1" y="1"/>
                  </a:moveTo>
                  <a:lnTo>
                    <a:pt x="1" y="3384"/>
                  </a:lnTo>
                  <a:lnTo>
                    <a:pt x="19199" y="14612"/>
                  </a:lnTo>
                  <a:lnTo>
                    <a:pt x="22482" y="12758"/>
                  </a:lnTo>
                  <a:lnTo>
                    <a:pt x="1"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3"/>
            <p:cNvSpPr/>
            <p:nvPr/>
          </p:nvSpPr>
          <p:spPr>
            <a:xfrm>
              <a:off x="6661088" y="1406675"/>
              <a:ext cx="1669471" cy="955826"/>
            </a:xfrm>
            <a:custGeom>
              <a:rect b="b" l="l" r="r" t="t"/>
              <a:pathLst>
                <a:path extrusionOk="0" h="22457" w="39224">
                  <a:moveTo>
                    <a:pt x="19149" y="0"/>
                  </a:moveTo>
                  <a:lnTo>
                    <a:pt x="1" y="10752"/>
                  </a:lnTo>
                  <a:lnTo>
                    <a:pt x="19600" y="22456"/>
                  </a:lnTo>
                  <a:lnTo>
                    <a:pt x="39224" y="11679"/>
                  </a:lnTo>
                  <a:lnTo>
                    <a:pt x="1914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3"/>
            <p:cNvSpPr/>
            <p:nvPr/>
          </p:nvSpPr>
          <p:spPr>
            <a:xfrm>
              <a:off x="6354930" y="3239331"/>
              <a:ext cx="2289267" cy="784129"/>
            </a:xfrm>
            <a:custGeom>
              <a:rect b="b" l="l" r="r" t="t"/>
              <a:pathLst>
                <a:path extrusionOk="0" h="18423" w="53786">
                  <a:moveTo>
                    <a:pt x="1" y="1"/>
                  </a:moveTo>
                  <a:lnTo>
                    <a:pt x="1" y="2883"/>
                  </a:lnTo>
                  <a:lnTo>
                    <a:pt x="26893" y="18397"/>
                  </a:lnTo>
                  <a:lnTo>
                    <a:pt x="26893" y="18422"/>
                  </a:lnTo>
                  <a:lnTo>
                    <a:pt x="53785" y="3284"/>
                  </a:lnTo>
                  <a:lnTo>
                    <a:pt x="53785" y="377"/>
                  </a:lnTo>
                  <a:lnTo>
                    <a:pt x="26893" y="15515"/>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3"/>
            <p:cNvSpPr/>
            <p:nvPr/>
          </p:nvSpPr>
          <p:spPr>
            <a:xfrm>
              <a:off x="6354930" y="2933172"/>
              <a:ext cx="2289267" cy="783065"/>
            </a:xfrm>
            <a:custGeom>
              <a:rect b="b" l="l" r="r" t="t"/>
              <a:pathLst>
                <a:path extrusionOk="0" h="18398" w="53786">
                  <a:moveTo>
                    <a:pt x="1" y="1"/>
                  </a:moveTo>
                  <a:lnTo>
                    <a:pt x="1" y="2883"/>
                  </a:lnTo>
                  <a:lnTo>
                    <a:pt x="26893" y="18397"/>
                  </a:lnTo>
                  <a:lnTo>
                    <a:pt x="53785" y="3259"/>
                  </a:lnTo>
                  <a:lnTo>
                    <a:pt x="53785" y="377"/>
                  </a:lnTo>
                  <a:lnTo>
                    <a:pt x="26893" y="15515"/>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3"/>
            <p:cNvSpPr/>
            <p:nvPr/>
          </p:nvSpPr>
          <p:spPr>
            <a:xfrm>
              <a:off x="6354930" y="3546596"/>
              <a:ext cx="2289267" cy="783022"/>
            </a:xfrm>
            <a:custGeom>
              <a:rect b="b" l="l" r="r" t="t"/>
              <a:pathLst>
                <a:path extrusionOk="0" h="18397" w="53786">
                  <a:moveTo>
                    <a:pt x="1" y="0"/>
                  </a:moveTo>
                  <a:lnTo>
                    <a:pt x="1" y="2882"/>
                  </a:lnTo>
                  <a:lnTo>
                    <a:pt x="26893" y="18396"/>
                  </a:lnTo>
                  <a:lnTo>
                    <a:pt x="53785" y="3258"/>
                  </a:lnTo>
                  <a:lnTo>
                    <a:pt x="53785" y="376"/>
                  </a:lnTo>
                  <a:lnTo>
                    <a:pt x="26893" y="15514"/>
                  </a:lnTo>
                  <a:lnTo>
                    <a:pt x="1"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3"/>
            <p:cNvSpPr/>
            <p:nvPr/>
          </p:nvSpPr>
          <p:spPr>
            <a:xfrm>
              <a:off x="6354930" y="3861268"/>
              <a:ext cx="2289267" cy="783022"/>
            </a:xfrm>
            <a:custGeom>
              <a:rect b="b" l="l" r="r" t="t"/>
              <a:pathLst>
                <a:path extrusionOk="0" h="18397" w="53786">
                  <a:moveTo>
                    <a:pt x="1" y="1"/>
                  </a:moveTo>
                  <a:lnTo>
                    <a:pt x="1" y="2883"/>
                  </a:lnTo>
                  <a:lnTo>
                    <a:pt x="26893" y="18397"/>
                  </a:lnTo>
                  <a:lnTo>
                    <a:pt x="53785" y="3259"/>
                  </a:lnTo>
                  <a:lnTo>
                    <a:pt x="53785" y="377"/>
                  </a:lnTo>
                  <a:lnTo>
                    <a:pt x="26893" y="15514"/>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3"/>
            <p:cNvSpPr/>
            <p:nvPr/>
          </p:nvSpPr>
          <p:spPr>
            <a:xfrm>
              <a:off x="6354930" y="2625949"/>
              <a:ext cx="2289267" cy="783022"/>
            </a:xfrm>
            <a:custGeom>
              <a:rect b="b" l="l" r="r" t="t"/>
              <a:pathLst>
                <a:path extrusionOk="0" h="18397" w="53786">
                  <a:moveTo>
                    <a:pt x="1" y="1"/>
                  </a:moveTo>
                  <a:lnTo>
                    <a:pt x="1" y="2883"/>
                  </a:lnTo>
                  <a:lnTo>
                    <a:pt x="26893" y="18397"/>
                  </a:lnTo>
                  <a:lnTo>
                    <a:pt x="53785" y="3284"/>
                  </a:lnTo>
                  <a:lnTo>
                    <a:pt x="53785" y="377"/>
                  </a:lnTo>
                  <a:lnTo>
                    <a:pt x="26893" y="15515"/>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3"/>
            <p:cNvSpPr/>
            <p:nvPr/>
          </p:nvSpPr>
          <p:spPr>
            <a:xfrm>
              <a:off x="6354930" y="2319790"/>
              <a:ext cx="2289267" cy="783022"/>
            </a:xfrm>
            <a:custGeom>
              <a:rect b="b" l="l" r="r" t="t"/>
              <a:pathLst>
                <a:path extrusionOk="0" h="18397" w="53786">
                  <a:moveTo>
                    <a:pt x="1" y="1"/>
                  </a:moveTo>
                  <a:lnTo>
                    <a:pt x="1" y="2883"/>
                  </a:lnTo>
                  <a:lnTo>
                    <a:pt x="26893" y="18397"/>
                  </a:lnTo>
                  <a:lnTo>
                    <a:pt x="53785" y="3259"/>
                  </a:lnTo>
                  <a:lnTo>
                    <a:pt x="53785" y="377"/>
                  </a:lnTo>
                  <a:lnTo>
                    <a:pt x="26893" y="15515"/>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3"/>
            <p:cNvSpPr/>
            <p:nvPr/>
          </p:nvSpPr>
          <p:spPr>
            <a:xfrm>
              <a:off x="6354930" y="2012566"/>
              <a:ext cx="2289267" cy="783022"/>
            </a:xfrm>
            <a:custGeom>
              <a:rect b="b" l="l" r="r" t="t"/>
              <a:pathLst>
                <a:path extrusionOk="0" h="18397" w="53786">
                  <a:moveTo>
                    <a:pt x="1" y="1"/>
                  </a:moveTo>
                  <a:lnTo>
                    <a:pt x="1" y="2883"/>
                  </a:lnTo>
                  <a:lnTo>
                    <a:pt x="26893" y="18397"/>
                  </a:lnTo>
                  <a:lnTo>
                    <a:pt x="53785" y="3284"/>
                  </a:lnTo>
                  <a:lnTo>
                    <a:pt x="53785" y="377"/>
                  </a:lnTo>
                  <a:lnTo>
                    <a:pt x="26893" y="15515"/>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3"/>
            <p:cNvSpPr/>
            <p:nvPr/>
          </p:nvSpPr>
          <p:spPr>
            <a:xfrm>
              <a:off x="7496349" y="3877272"/>
              <a:ext cx="1147868" cy="767019"/>
            </a:xfrm>
            <a:custGeom>
              <a:rect b="b" l="l" r="r" t="t"/>
              <a:pathLst>
                <a:path extrusionOk="0" h="18021" w="26969">
                  <a:moveTo>
                    <a:pt x="26968" y="1"/>
                  </a:moveTo>
                  <a:lnTo>
                    <a:pt x="76" y="15138"/>
                  </a:lnTo>
                  <a:lnTo>
                    <a:pt x="1" y="15088"/>
                  </a:lnTo>
                  <a:lnTo>
                    <a:pt x="1" y="17996"/>
                  </a:lnTo>
                  <a:lnTo>
                    <a:pt x="76" y="18021"/>
                  </a:lnTo>
                  <a:lnTo>
                    <a:pt x="26968" y="2883"/>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3"/>
            <p:cNvSpPr/>
            <p:nvPr/>
          </p:nvSpPr>
          <p:spPr>
            <a:xfrm>
              <a:off x="7496349" y="3255335"/>
              <a:ext cx="1147868" cy="768125"/>
            </a:xfrm>
            <a:custGeom>
              <a:rect b="b" l="l" r="r" t="t"/>
              <a:pathLst>
                <a:path extrusionOk="0" h="18047" w="26969">
                  <a:moveTo>
                    <a:pt x="26968" y="1"/>
                  </a:moveTo>
                  <a:lnTo>
                    <a:pt x="76" y="15139"/>
                  </a:lnTo>
                  <a:lnTo>
                    <a:pt x="1" y="15114"/>
                  </a:lnTo>
                  <a:lnTo>
                    <a:pt x="1" y="17996"/>
                  </a:lnTo>
                  <a:lnTo>
                    <a:pt x="76" y="18021"/>
                  </a:lnTo>
                  <a:lnTo>
                    <a:pt x="76" y="18046"/>
                  </a:lnTo>
                  <a:lnTo>
                    <a:pt x="26968" y="2908"/>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3"/>
            <p:cNvSpPr/>
            <p:nvPr/>
          </p:nvSpPr>
          <p:spPr>
            <a:xfrm>
              <a:off x="7496349" y="2949176"/>
              <a:ext cx="1147868" cy="767061"/>
            </a:xfrm>
            <a:custGeom>
              <a:rect b="b" l="l" r="r" t="t"/>
              <a:pathLst>
                <a:path extrusionOk="0" h="18022" w="26969">
                  <a:moveTo>
                    <a:pt x="26968" y="1"/>
                  </a:moveTo>
                  <a:lnTo>
                    <a:pt x="76" y="15139"/>
                  </a:lnTo>
                  <a:lnTo>
                    <a:pt x="1" y="15089"/>
                  </a:lnTo>
                  <a:lnTo>
                    <a:pt x="1" y="17996"/>
                  </a:lnTo>
                  <a:lnTo>
                    <a:pt x="76" y="18021"/>
                  </a:lnTo>
                  <a:lnTo>
                    <a:pt x="26968" y="2883"/>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3"/>
            <p:cNvSpPr/>
            <p:nvPr/>
          </p:nvSpPr>
          <p:spPr>
            <a:xfrm>
              <a:off x="7496349" y="3562600"/>
              <a:ext cx="1147868" cy="767019"/>
            </a:xfrm>
            <a:custGeom>
              <a:rect b="b" l="l" r="r" t="t"/>
              <a:pathLst>
                <a:path extrusionOk="0" h="18021" w="26969">
                  <a:moveTo>
                    <a:pt x="26968" y="0"/>
                  </a:moveTo>
                  <a:lnTo>
                    <a:pt x="76" y="15138"/>
                  </a:lnTo>
                  <a:lnTo>
                    <a:pt x="1" y="15113"/>
                  </a:lnTo>
                  <a:lnTo>
                    <a:pt x="1" y="17995"/>
                  </a:lnTo>
                  <a:lnTo>
                    <a:pt x="76" y="18020"/>
                  </a:lnTo>
                  <a:lnTo>
                    <a:pt x="26968" y="2882"/>
                  </a:lnTo>
                  <a:lnTo>
                    <a:pt x="26968"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3"/>
            <p:cNvSpPr/>
            <p:nvPr/>
          </p:nvSpPr>
          <p:spPr>
            <a:xfrm>
              <a:off x="7496349" y="2641952"/>
              <a:ext cx="1147868" cy="767019"/>
            </a:xfrm>
            <a:custGeom>
              <a:rect b="b" l="l" r="r" t="t"/>
              <a:pathLst>
                <a:path extrusionOk="0" h="18021" w="26969">
                  <a:moveTo>
                    <a:pt x="26968" y="1"/>
                  </a:moveTo>
                  <a:lnTo>
                    <a:pt x="76" y="15139"/>
                  </a:lnTo>
                  <a:lnTo>
                    <a:pt x="1" y="15114"/>
                  </a:lnTo>
                  <a:lnTo>
                    <a:pt x="1" y="17996"/>
                  </a:lnTo>
                  <a:lnTo>
                    <a:pt x="76" y="18021"/>
                  </a:lnTo>
                  <a:lnTo>
                    <a:pt x="26968" y="2908"/>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3"/>
            <p:cNvSpPr/>
            <p:nvPr/>
          </p:nvSpPr>
          <p:spPr>
            <a:xfrm>
              <a:off x="7496349" y="2335793"/>
              <a:ext cx="1147868" cy="767019"/>
            </a:xfrm>
            <a:custGeom>
              <a:rect b="b" l="l" r="r" t="t"/>
              <a:pathLst>
                <a:path extrusionOk="0" h="18021" w="26969">
                  <a:moveTo>
                    <a:pt x="26968" y="1"/>
                  </a:moveTo>
                  <a:lnTo>
                    <a:pt x="76" y="15139"/>
                  </a:lnTo>
                  <a:lnTo>
                    <a:pt x="1" y="15089"/>
                  </a:lnTo>
                  <a:lnTo>
                    <a:pt x="1" y="17996"/>
                  </a:lnTo>
                  <a:lnTo>
                    <a:pt x="76" y="18021"/>
                  </a:lnTo>
                  <a:lnTo>
                    <a:pt x="26968" y="2883"/>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3"/>
            <p:cNvSpPr/>
            <p:nvPr/>
          </p:nvSpPr>
          <p:spPr>
            <a:xfrm>
              <a:off x="7496349" y="2028570"/>
              <a:ext cx="1147868" cy="767019"/>
            </a:xfrm>
            <a:custGeom>
              <a:rect b="b" l="l" r="r" t="t"/>
              <a:pathLst>
                <a:path extrusionOk="0" h="18021" w="26969">
                  <a:moveTo>
                    <a:pt x="26968" y="1"/>
                  </a:moveTo>
                  <a:lnTo>
                    <a:pt x="76" y="15139"/>
                  </a:lnTo>
                  <a:lnTo>
                    <a:pt x="1" y="15114"/>
                  </a:lnTo>
                  <a:lnTo>
                    <a:pt x="1" y="17996"/>
                  </a:lnTo>
                  <a:lnTo>
                    <a:pt x="76" y="18021"/>
                  </a:lnTo>
                  <a:lnTo>
                    <a:pt x="26968" y="2908"/>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3"/>
            <p:cNvSpPr/>
            <p:nvPr/>
          </p:nvSpPr>
          <p:spPr>
            <a:xfrm>
              <a:off x="6662152" y="2414749"/>
              <a:ext cx="498237" cy="870488"/>
            </a:xfrm>
            <a:custGeom>
              <a:rect b="b" l="l" r="r" t="t"/>
              <a:pathLst>
                <a:path extrusionOk="0" h="20452" w="11706">
                  <a:moveTo>
                    <a:pt x="1" y="0"/>
                  </a:moveTo>
                  <a:lnTo>
                    <a:pt x="1" y="13760"/>
                  </a:lnTo>
                  <a:lnTo>
                    <a:pt x="2933" y="15640"/>
                  </a:lnTo>
                  <a:lnTo>
                    <a:pt x="2933" y="10226"/>
                  </a:lnTo>
                  <a:lnTo>
                    <a:pt x="8773" y="13610"/>
                  </a:lnTo>
                  <a:lnTo>
                    <a:pt x="8773" y="18597"/>
                  </a:lnTo>
                  <a:lnTo>
                    <a:pt x="11705" y="20452"/>
                  </a:lnTo>
                  <a:lnTo>
                    <a:pt x="11705" y="6692"/>
                  </a:lnTo>
                  <a:lnTo>
                    <a:pt x="8773" y="4838"/>
                  </a:lnTo>
                  <a:lnTo>
                    <a:pt x="8773" y="10452"/>
                  </a:lnTo>
                  <a:lnTo>
                    <a:pt x="2933" y="6968"/>
                  </a:lnTo>
                  <a:lnTo>
                    <a:pt x="2933" y="1880"/>
                  </a:lnTo>
                  <a:lnTo>
                    <a:pt x="1"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53"/>
          <p:cNvGrpSpPr/>
          <p:nvPr/>
        </p:nvGrpSpPr>
        <p:grpSpPr>
          <a:xfrm>
            <a:off x="7700190" y="3575283"/>
            <a:ext cx="791900" cy="674088"/>
            <a:chOff x="7853581" y="4049156"/>
            <a:chExt cx="912853" cy="776957"/>
          </a:xfrm>
        </p:grpSpPr>
        <p:sp>
          <p:nvSpPr>
            <p:cNvPr id="1253" name="Google Shape;1253;p53"/>
            <p:cNvSpPr/>
            <p:nvPr/>
          </p:nvSpPr>
          <p:spPr>
            <a:xfrm>
              <a:off x="8349139" y="4694641"/>
              <a:ext cx="148255" cy="116363"/>
            </a:xfrm>
            <a:custGeom>
              <a:rect b="b" l="l" r="r" t="t"/>
              <a:pathLst>
                <a:path extrusionOk="0" h="5214" w="6643">
                  <a:moveTo>
                    <a:pt x="1" y="0"/>
                  </a:moveTo>
                  <a:lnTo>
                    <a:pt x="1" y="1980"/>
                  </a:lnTo>
                  <a:cubicBezTo>
                    <a:pt x="1" y="2983"/>
                    <a:pt x="728" y="4261"/>
                    <a:pt x="1605" y="4762"/>
                  </a:cubicBezTo>
                  <a:lnTo>
                    <a:pt x="1705" y="4837"/>
                  </a:lnTo>
                  <a:cubicBezTo>
                    <a:pt x="2131" y="5063"/>
                    <a:pt x="2708" y="5213"/>
                    <a:pt x="3309" y="5213"/>
                  </a:cubicBezTo>
                  <a:cubicBezTo>
                    <a:pt x="3911" y="5213"/>
                    <a:pt x="4512" y="5063"/>
                    <a:pt x="4913" y="4837"/>
                  </a:cubicBezTo>
                  <a:lnTo>
                    <a:pt x="5038" y="4762"/>
                  </a:lnTo>
                  <a:cubicBezTo>
                    <a:pt x="5891" y="4261"/>
                    <a:pt x="6642" y="3008"/>
                    <a:pt x="6642" y="1980"/>
                  </a:cubicBezTo>
                  <a:lnTo>
                    <a:pt x="6642" y="0"/>
                  </a:lnTo>
                  <a:lnTo>
                    <a:pt x="3309" y="193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3"/>
            <p:cNvSpPr/>
            <p:nvPr/>
          </p:nvSpPr>
          <p:spPr>
            <a:xfrm>
              <a:off x="8123175" y="4564307"/>
              <a:ext cx="136494" cy="116363"/>
            </a:xfrm>
            <a:custGeom>
              <a:rect b="b" l="l" r="r" t="t"/>
              <a:pathLst>
                <a:path extrusionOk="0" h="5214" w="6116">
                  <a:moveTo>
                    <a:pt x="0" y="1"/>
                  </a:moveTo>
                  <a:lnTo>
                    <a:pt x="0" y="552"/>
                  </a:lnTo>
                  <a:lnTo>
                    <a:pt x="0" y="1981"/>
                  </a:lnTo>
                  <a:cubicBezTo>
                    <a:pt x="0" y="2983"/>
                    <a:pt x="727" y="4261"/>
                    <a:pt x="1604" y="4763"/>
                  </a:cubicBezTo>
                  <a:lnTo>
                    <a:pt x="1705" y="4838"/>
                  </a:lnTo>
                  <a:cubicBezTo>
                    <a:pt x="2131" y="5063"/>
                    <a:pt x="2707" y="5214"/>
                    <a:pt x="3309" y="5214"/>
                  </a:cubicBezTo>
                  <a:cubicBezTo>
                    <a:pt x="3935" y="5214"/>
                    <a:pt x="4512" y="5063"/>
                    <a:pt x="4913" y="4838"/>
                  </a:cubicBezTo>
                  <a:lnTo>
                    <a:pt x="5038" y="4763"/>
                  </a:lnTo>
                  <a:cubicBezTo>
                    <a:pt x="5339" y="4587"/>
                    <a:pt x="5640" y="4312"/>
                    <a:pt x="5890" y="3961"/>
                  </a:cubicBezTo>
                  <a:cubicBezTo>
                    <a:pt x="6016" y="3810"/>
                    <a:pt x="6066" y="3660"/>
                    <a:pt x="6116" y="3535"/>
                  </a:cubicBez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3"/>
            <p:cNvSpPr/>
            <p:nvPr/>
          </p:nvSpPr>
          <p:spPr>
            <a:xfrm>
              <a:off x="8422987" y="4509496"/>
              <a:ext cx="338981" cy="228241"/>
            </a:xfrm>
            <a:custGeom>
              <a:rect b="b" l="l" r="r" t="t"/>
              <a:pathLst>
                <a:path extrusionOk="0" h="10227" w="15189">
                  <a:moveTo>
                    <a:pt x="15188" y="1"/>
                  </a:moveTo>
                  <a:lnTo>
                    <a:pt x="3810" y="6567"/>
                  </a:lnTo>
                  <a:lnTo>
                    <a:pt x="0" y="8747"/>
                  </a:lnTo>
                  <a:lnTo>
                    <a:pt x="0" y="10226"/>
                  </a:lnTo>
                  <a:lnTo>
                    <a:pt x="3810" y="8021"/>
                  </a:lnTo>
                  <a:lnTo>
                    <a:pt x="15188" y="1454"/>
                  </a:lnTo>
                  <a:lnTo>
                    <a:pt x="151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3"/>
            <p:cNvSpPr/>
            <p:nvPr/>
          </p:nvSpPr>
          <p:spPr>
            <a:xfrm>
              <a:off x="8418501" y="4504608"/>
              <a:ext cx="347930" cy="237592"/>
            </a:xfrm>
            <a:custGeom>
              <a:rect b="b" l="l" r="r" t="t"/>
              <a:pathLst>
                <a:path extrusionOk="0" h="10646" w="15590">
                  <a:moveTo>
                    <a:pt x="15189" y="570"/>
                  </a:moveTo>
                  <a:lnTo>
                    <a:pt x="15189" y="1548"/>
                  </a:lnTo>
                  <a:lnTo>
                    <a:pt x="427" y="10069"/>
                  </a:lnTo>
                  <a:lnTo>
                    <a:pt x="427" y="9092"/>
                  </a:lnTo>
                  <a:lnTo>
                    <a:pt x="15189" y="570"/>
                  </a:lnTo>
                  <a:close/>
                  <a:moveTo>
                    <a:pt x="15389" y="0"/>
                  </a:moveTo>
                  <a:cubicBezTo>
                    <a:pt x="15352" y="0"/>
                    <a:pt x="15314" y="7"/>
                    <a:pt x="15289" y="19"/>
                  </a:cubicBezTo>
                  <a:lnTo>
                    <a:pt x="101" y="8791"/>
                  </a:lnTo>
                  <a:cubicBezTo>
                    <a:pt x="51" y="8841"/>
                    <a:pt x="1" y="8916"/>
                    <a:pt x="1" y="8966"/>
                  </a:cubicBezTo>
                  <a:lnTo>
                    <a:pt x="1" y="10445"/>
                  </a:lnTo>
                  <a:cubicBezTo>
                    <a:pt x="1" y="10520"/>
                    <a:pt x="26" y="10596"/>
                    <a:pt x="101" y="10621"/>
                  </a:cubicBezTo>
                  <a:cubicBezTo>
                    <a:pt x="126" y="10646"/>
                    <a:pt x="176" y="10646"/>
                    <a:pt x="201" y="10646"/>
                  </a:cubicBezTo>
                  <a:cubicBezTo>
                    <a:pt x="251" y="10646"/>
                    <a:pt x="276" y="10646"/>
                    <a:pt x="301" y="10621"/>
                  </a:cubicBezTo>
                  <a:lnTo>
                    <a:pt x="15489" y="1849"/>
                  </a:lnTo>
                  <a:cubicBezTo>
                    <a:pt x="15565" y="1824"/>
                    <a:pt x="15590" y="1748"/>
                    <a:pt x="15590" y="1673"/>
                  </a:cubicBezTo>
                  <a:lnTo>
                    <a:pt x="15590" y="220"/>
                  </a:lnTo>
                  <a:cubicBezTo>
                    <a:pt x="15590" y="144"/>
                    <a:pt x="15565" y="69"/>
                    <a:pt x="15489" y="19"/>
                  </a:cubicBezTo>
                  <a:cubicBezTo>
                    <a:pt x="15464" y="7"/>
                    <a:pt x="15427" y="0"/>
                    <a:pt x="153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3"/>
            <p:cNvSpPr/>
            <p:nvPr/>
          </p:nvSpPr>
          <p:spPr>
            <a:xfrm>
              <a:off x="8507994" y="4469235"/>
              <a:ext cx="27986" cy="56508"/>
            </a:xfrm>
            <a:custGeom>
              <a:rect b="b" l="l" r="r" t="t"/>
              <a:pathLst>
                <a:path extrusionOk="0" h="2532" w="1254">
                  <a:moveTo>
                    <a:pt x="1" y="0"/>
                  </a:moveTo>
                  <a:lnTo>
                    <a:pt x="1" y="1454"/>
                  </a:lnTo>
                  <a:cubicBezTo>
                    <a:pt x="452" y="1780"/>
                    <a:pt x="828" y="2130"/>
                    <a:pt x="1053" y="2531"/>
                  </a:cubicBezTo>
                  <a:cubicBezTo>
                    <a:pt x="1179" y="2281"/>
                    <a:pt x="1254" y="2055"/>
                    <a:pt x="1254" y="1805"/>
                  </a:cubicBezTo>
                  <a:cubicBezTo>
                    <a:pt x="1254" y="1128"/>
                    <a:pt x="753" y="501"/>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3"/>
            <p:cNvSpPr/>
            <p:nvPr/>
          </p:nvSpPr>
          <p:spPr>
            <a:xfrm>
              <a:off x="8333494" y="4684151"/>
              <a:ext cx="179009" cy="141962"/>
            </a:xfrm>
            <a:custGeom>
              <a:rect b="b" l="l" r="r" t="t"/>
              <a:pathLst>
                <a:path extrusionOk="0" h="6361" w="8021">
                  <a:moveTo>
                    <a:pt x="7594" y="571"/>
                  </a:moveTo>
                  <a:lnTo>
                    <a:pt x="7594" y="2450"/>
                  </a:lnTo>
                  <a:cubicBezTo>
                    <a:pt x="7594" y="3553"/>
                    <a:pt x="6817" y="4932"/>
                    <a:pt x="5865" y="5483"/>
                  </a:cubicBezTo>
                  <a:lnTo>
                    <a:pt x="5765" y="5533"/>
                  </a:lnTo>
                  <a:cubicBezTo>
                    <a:pt x="5288" y="5809"/>
                    <a:pt x="4649" y="5947"/>
                    <a:pt x="4013" y="5947"/>
                  </a:cubicBezTo>
                  <a:cubicBezTo>
                    <a:pt x="3377" y="5947"/>
                    <a:pt x="2744" y="5809"/>
                    <a:pt x="2281" y="5533"/>
                  </a:cubicBezTo>
                  <a:lnTo>
                    <a:pt x="2155" y="5483"/>
                  </a:lnTo>
                  <a:cubicBezTo>
                    <a:pt x="1228" y="4932"/>
                    <a:pt x="426" y="3553"/>
                    <a:pt x="426" y="2450"/>
                  </a:cubicBezTo>
                  <a:lnTo>
                    <a:pt x="426" y="571"/>
                  </a:lnTo>
                  <a:lnTo>
                    <a:pt x="3910" y="2576"/>
                  </a:lnTo>
                  <a:cubicBezTo>
                    <a:pt x="3947" y="2601"/>
                    <a:pt x="3985" y="2613"/>
                    <a:pt x="4020" y="2613"/>
                  </a:cubicBezTo>
                  <a:cubicBezTo>
                    <a:pt x="4054" y="2613"/>
                    <a:pt x="4085" y="2601"/>
                    <a:pt x="4110" y="2576"/>
                  </a:cubicBezTo>
                  <a:lnTo>
                    <a:pt x="7594" y="571"/>
                  </a:lnTo>
                  <a:close/>
                  <a:moveTo>
                    <a:pt x="213" y="0"/>
                  </a:moveTo>
                  <a:cubicBezTo>
                    <a:pt x="175" y="0"/>
                    <a:pt x="138" y="7"/>
                    <a:pt x="100" y="19"/>
                  </a:cubicBezTo>
                  <a:cubicBezTo>
                    <a:pt x="50" y="69"/>
                    <a:pt x="0" y="119"/>
                    <a:pt x="0" y="195"/>
                  </a:cubicBezTo>
                  <a:lnTo>
                    <a:pt x="0" y="2450"/>
                  </a:lnTo>
                  <a:cubicBezTo>
                    <a:pt x="0" y="3703"/>
                    <a:pt x="877" y="5207"/>
                    <a:pt x="1955" y="5834"/>
                  </a:cubicBezTo>
                  <a:lnTo>
                    <a:pt x="2055" y="5884"/>
                  </a:lnTo>
                  <a:cubicBezTo>
                    <a:pt x="2607" y="6210"/>
                    <a:pt x="3308" y="6360"/>
                    <a:pt x="4010" y="6360"/>
                  </a:cubicBezTo>
                  <a:cubicBezTo>
                    <a:pt x="4712" y="6360"/>
                    <a:pt x="5414" y="6210"/>
                    <a:pt x="5965" y="5909"/>
                  </a:cubicBezTo>
                  <a:lnTo>
                    <a:pt x="6065" y="5834"/>
                  </a:lnTo>
                  <a:cubicBezTo>
                    <a:pt x="7143" y="5207"/>
                    <a:pt x="8020" y="3703"/>
                    <a:pt x="8020" y="2450"/>
                  </a:cubicBezTo>
                  <a:lnTo>
                    <a:pt x="8020" y="195"/>
                  </a:lnTo>
                  <a:cubicBezTo>
                    <a:pt x="8020" y="119"/>
                    <a:pt x="7970" y="69"/>
                    <a:pt x="7920" y="19"/>
                  </a:cubicBezTo>
                  <a:cubicBezTo>
                    <a:pt x="7882" y="7"/>
                    <a:pt x="7845" y="0"/>
                    <a:pt x="7810" y="0"/>
                  </a:cubicBezTo>
                  <a:cubicBezTo>
                    <a:pt x="7776" y="0"/>
                    <a:pt x="7744" y="7"/>
                    <a:pt x="7719" y="19"/>
                  </a:cubicBezTo>
                  <a:lnTo>
                    <a:pt x="4010" y="2150"/>
                  </a:lnTo>
                  <a:lnTo>
                    <a:pt x="326" y="19"/>
                  </a:lnTo>
                  <a:cubicBezTo>
                    <a:pt x="288" y="7"/>
                    <a:pt x="251"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3"/>
            <p:cNvSpPr/>
            <p:nvPr/>
          </p:nvSpPr>
          <p:spPr>
            <a:xfrm>
              <a:off x="8338516" y="4321003"/>
              <a:ext cx="169501" cy="253393"/>
            </a:xfrm>
            <a:custGeom>
              <a:rect b="b" l="l" r="r" t="t"/>
              <a:pathLst>
                <a:path extrusionOk="0" h="11354" w="7595">
                  <a:moveTo>
                    <a:pt x="1" y="0"/>
                  </a:moveTo>
                  <a:lnTo>
                    <a:pt x="1" y="6642"/>
                  </a:lnTo>
                  <a:lnTo>
                    <a:pt x="1" y="8096"/>
                  </a:lnTo>
                  <a:lnTo>
                    <a:pt x="1" y="10226"/>
                  </a:lnTo>
                  <a:cubicBezTo>
                    <a:pt x="1003" y="10903"/>
                    <a:pt x="2457" y="11354"/>
                    <a:pt x="3785" y="11354"/>
                  </a:cubicBezTo>
                  <a:cubicBezTo>
                    <a:pt x="5113" y="11354"/>
                    <a:pt x="6567" y="10903"/>
                    <a:pt x="7595" y="10226"/>
                  </a:cubicBezTo>
                  <a:lnTo>
                    <a:pt x="7595" y="8096"/>
                  </a:lnTo>
                  <a:lnTo>
                    <a:pt x="7595" y="6642"/>
                  </a:lnTo>
                  <a:lnTo>
                    <a:pt x="7595" y="1855"/>
                  </a:lnTo>
                  <a:lnTo>
                    <a:pt x="7595" y="0"/>
                  </a:lnTo>
                  <a:cubicBezTo>
                    <a:pt x="6567" y="677"/>
                    <a:pt x="5113" y="1128"/>
                    <a:pt x="3785" y="1128"/>
                  </a:cubicBezTo>
                  <a:cubicBezTo>
                    <a:pt x="2457" y="1128"/>
                    <a:pt x="1003" y="677"/>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3"/>
            <p:cNvSpPr/>
            <p:nvPr/>
          </p:nvSpPr>
          <p:spPr>
            <a:xfrm>
              <a:off x="8333494" y="4316451"/>
              <a:ext cx="179009" cy="262989"/>
            </a:xfrm>
            <a:custGeom>
              <a:rect b="b" l="l" r="r" t="t"/>
              <a:pathLst>
                <a:path extrusionOk="0" h="11784" w="8021">
                  <a:moveTo>
                    <a:pt x="7594" y="580"/>
                  </a:moveTo>
                  <a:lnTo>
                    <a:pt x="7594" y="10330"/>
                  </a:lnTo>
                  <a:cubicBezTo>
                    <a:pt x="6617" y="10956"/>
                    <a:pt x="5213" y="11357"/>
                    <a:pt x="4035" y="11357"/>
                  </a:cubicBezTo>
                  <a:lnTo>
                    <a:pt x="4010" y="11357"/>
                  </a:lnTo>
                  <a:cubicBezTo>
                    <a:pt x="2807" y="11357"/>
                    <a:pt x="1429" y="10956"/>
                    <a:pt x="426" y="10330"/>
                  </a:cubicBezTo>
                  <a:lnTo>
                    <a:pt x="426" y="580"/>
                  </a:lnTo>
                  <a:cubicBezTo>
                    <a:pt x="1479" y="1182"/>
                    <a:pt x="2807" y="1558"/>
                    <a:pt x="4010" y="1558"/>
                  </a:cubicBezTo>
                  <a:cubicBezTo>
                    <a:pt x="5213" y="1558"/>
                    <a:pt x="6567" y="1182"/>
                    <a:pt x="7594" y="580"/>
                  </a:cubicBezTo>
                  <a:close/>
                  <a:moveTo>
                    <a:pt x="208" y="0"/>
                  </a:moveTo>
                  <a:cubicBezTo>
                    <a:pt x="177" y="0"/>
                    <a:pt x="147" y="8"/>
                    <a:pt x="125" y="29"/>
                  </a:cubicBezTo>
                  <a:cubicBezTo>
                    <a:pt x="50" y="54"/>
                    <a:pt x="0" y="129"/>
                    <a:pt x="0" y="204"/>
                  </a:cubicBezTo>
                  <a:lnTo>
                    <a:pt x="0" y="10430"/>
                  </a:lnTo>
                  <a:cubicBezTo>
                    <a:pt x="0" y="10505"/>
                    <a:pt x="50" y="10580"/>
                    <a:pt x="100" y="10605"/>
                  </a:cubicBezTo>
                  <a:cubicBezTo>
                    <a:pt x="1178" y="11332"/>
                    <a:pt x="2682" y="11783"/>
                    <a:pt x="4010" y="11783"/>
                  </a:cubicBezTo>
                  <a:lnTo>
                    <a:pt x="4035" y="11783"/>
                  </a:lnTo>
                  <a:cubicBezTo>
                    <a:pt x="5363" y="11783"/>
                    <a:pt x="6842" y="11332"/>
                    <a:pt x="7920" y="10605"/>
                  </a:cubicBezTo>
                  <a:cubicBezTo>
                    <a:pt x="7995" y="10580"/>
                    <a:pt x="8020" y="10505"/>
                    <a:pt x="8020" y="10430"/>
                  </a:cubicBezTo>
                  <a:lnTo>
                    <a:pt x="8020" y="204"/>
                  </a:lnTo>
                  <a:cubicBezTo>
                    <a:pt x="8020" y="129"/>
                    <a:pt x="7970" y="54"/>
                    <a:pt x="7920" y="29"/>
                  </a:cubicBezTo>
                  <a:cubicBezTo>
                    <a:pt x="7888" y="8"/>
                    <a:pt x="7856" y="0"/>
                    <a:pt x="7825" y="0"/>
                  </a:cubicBezTo>
                  <a:cubicBezTo>
                    <a:pt x="7781" y="0"/>
                    <a:pt x="7738" y="15"/>
                    <a:pt x="7694" y="29"/>
                  </a:cubicBezTo>
                  <a:cubicBezTo>
                    <a:pt x="6692" y="706"/>
                    <a:pt x="5263" y="1132"/>
                    <a:pt x="4010" y="1132"/>
                  </a:cubicBezTo>
                  <a:cubicBezTo>
                    <a:pt x="2782" y="1132"/>
                    <a:pt x="1328" y="706"/>
                    <a:pt x="326" y="29"/>
                  </a:cubicBezTo>
                  <a:cubicBezTo>
                    <a:pt x="297" y="15"/>
                    <a:pt x="251" y="0"/>
                    <a:pt x="2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3"/>
            <p:cNvSpPr/>
            <p:nvPr/>
          </p:nvSpPr>
          <p:spPr>
            <a:xfrm>
              <a:off x="8309994" y="4469235"/>
              <a:ext cx="28544" cy="56508"/>
            </a:xfrm>
            <a:custGeom>
              <a:rect b="b" l="l" r="r" t="t"/>
              <a:pathLst>
                <a:path extrusionOk="0" h="2532" w="1279">
                  <a:moveTo>
                    <a:pt x="1279" y="0"/>
                  </a:moveTo>
                  <a:cubicBezTo>
                    <a:pt x="502" y="501"/>
                    <a:pt x="0" y="1153"/>
                    <a:pt x="0" y="1805"/>
                  </a:cubicBezTo>
                  <a:cubicBezTo>
                    <a:pt x="0" y="2055"/>
                    <a:pt x="76" y="2281"/>
                    <a:pt x="201" y="2531"/>
                  </a:cubicBezTo>
                  <a:cubicBezTo>
                    <a:pt x="426" y="2130"/>
                    <a:pt x="802" y="1780"/>
                    <a:pt x="1279" y="1454"/>
                  </a:cubicBezTo>
                  <a:lnTo>
                    <a:pt x="127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3"/>
            <p:cNvSpPr/>
            <p:nvPr/>
          </p:nvSpPr>
          <p:spPr>
            <a:xfrm>
              <a:off x="8309994" y="4183394"/>
              <a:ext cx="225987" cy="130357"/>
            </a:xfrm>
            <a:custGeom>
              <a:rect b="b" l="l" r="r" t="t"/>
              <a:pathLst>
                <a:path extrusionOk="0" h="5841" w="10126">
                  <a:moveTo>
                    <a:pt x="5063" y="1"/>
                  </a:moveTo>
                  <a:cubicBezTo>
                    <a:pt x="2757" y="1"/>
                    <a:pt x="0" y="1379"/>
                    <a:pt x="0" y="2908"/>
                  </a:cubicBezTo>
                  <a:lnTo>
                    <a:pt x="0" y="2933"/>
                  </a:lnTo>
                  <a:cubicBezTo>
                    <a:pt x="25" y="4462"/>
                    <a:pt x="2757" y="5841"/>
                    <a:pt x="5063" y="5841"/>
                  </a:cubicBezTo>
                  <a:cubicBezTo>
                    <a:pt x="7369" y="5841"/>
                    <a:pt x="10126" y="4462"/>
                    <a:pt x="10126" y="2908"/>
                  </a:cubicBezTo>
                  <a:cubicBezTo>
                    <a:pt x="10126" y="1379"/>
                    <a:pt x="7369" y="1"/>
                    <a:pt x="50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3"/>
            <p:cNvSpPr/>
            <p:nvPr/>
          </p:nvSpPr>
          <p:spPr>
            <a:xfrm>
              <a:off x="8306646" y="4179489"/>
              <a:ext cx="232705" cy="137610"/>
            </a:xfrm>
            <a:custGeom>
              <a:rect b="b" l="l" r="r" t="t"/>
              <a:pathLst>
                <a:path extrusionOk="0" h="6166" w="10427">
                  <a:moveTo>
                    <a:pt x="5213" y="326"/>
                  </a:moveTo>
                  <a:cubicBezTo>
                    <a:pt x="7369" y="326"/>
                    <a:pt x="10125" y="1630"/>
                    <a:pt x="10125" y="3083"/>
                  </a:cubicBezTo>
                  <a:cubicBezTo>
                    <a:pt x="10125" y="4562"/>
                    <a:pt x="7369" y="5865"/>
                    <a:pt x="5213" y="5865"/>
                  </a:cubicBezTo>
                  <a:cubicBezTo>
                    <a:pt x="2857" y="5865"/>
                    <a:pt x="326" y="4437"/>
                    <a:pt x="301" y="3083"/>
                  </a:cubicBezTo>
                  <a:cubicBezTo>
                    <a:pt x="326" y="1630"/>
                    <a:pt x="3058" y="326"/>
                    <a:pt x="5213" y="326"/>
                  </a:cubicBezTo>
                  <a:close/>
                  <a:moveTo>
                    <a:pt x="5213" y="1"/>
                  </a:moveTo>
                  <a:cubicBezTo>
                    <a:pt x="2882" y="1"/>
                    <a:pt x="0" y="1429"/>
                    <a:pt x="0" y="3108"/>
                  </a:cubicBezTo>
                  <a:cubicBezTo>
                    <a:pt x="25" y="4762"/>
                    <a:pt x="2882" y="6166"/>
                    <a:pt x="5213" y="6166"/>
                  </a:cubicBezTo>
                  <a:cubicBezTo>
                    <a:pt x="7569" y="6166"/>
                    <a:pt x="10426" y="4762"/>
                    <a:pt x="10426" y="3083"/>
                  </a:cubicBezTo>
                  <a:cubicBezTo>
                    <a:pt x="10426" y="1429"/>
                    <a:pt x="7569" y="26"/>
                    <a:pt x="5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3"/>
            <p:cNvSpPr/>
            <p:nvPr/>
          </p:nvSpPr>
          <p:spPr>
            <a:xfrm>
              <a:off x="8309994" y="4248293"/>
              <a:ext cx="225987" cy="97907"/>
            </a:xfrm>
            <a:custGeom>
              <a:rect b="b" l="l" r="r" t="t"/>
              <a:pathLst>
                <a:path extrusionOk="0" h="4387" w="10126">
                  <a:moveTo>
                    <a:pt x="10126" y="0"/>
                  </a:moveTo>
                  <a:cubicBezTo>
                    <a:pt x="10126" y="1554"/>
                    <a:pt x="7369" y="2933"/>
                    <a:pt x="5063" y="2933"/>
                  </a:cubicBezTo>
                  <a:cubicBezTo>
                    <a:pt x="2757" y="2933"/>
                    <a:pt x="25" y="1554"/>
                    <a:pt x="0" y="25"/>
                  </a:cubicBezTo>
                  <a:lnTo>
                    <a:pt x="0" y="1479"/>
                  </a:lnTo>
                  <a:cubicBezTo>
                    <a:pt x="0" y="2131"/>
                    <a:pt x="502" y="2757"/>
                    <a:pt x="1279" y="3258"/>
                  </a:cubicBezTo>
                  <a:cubicBezTo>
                    <a:pt x="2281" y="3935"/>
                    <a:pt x="3735" y="4386"/>
                    <a:pt x="5063" y="4386"/>
                  </a:cubicBezTo>
                  <a:cubicBezTo>
                    <a:pt x="6391" y="4386"/>
                    <a:pt x="7845" y="3935"/>
                    <a:pt x="8873" y="3258"/>
                  </a:cubicBezTo>
                  <a:cubicBezTo>
                    <a:pt x="9625" y="2757"/>
                    <a:pt x="10126" y="2131"/>
                    <a:pt x="10126" y="1479"/>
                  </a:cubicBezTo>
                  <a:lnTo>
                    <a:pt x="101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3"/>
            <p:cNvSpPr/>
            <p:nvPr/>
          </p:nvSpPr>
          <p:spPr>
            <a:xfrm>
              <a:off x="8306646" y="4244923"/>
              <a:ext cx="232705" cy="105182"/>
            </a:xfrm>
            <a:custGeom>
              <a:rect b="b" l="l" r="r" t="t"/>
              <a:pathLst>
                <a:path extrusionOk="0" h="4713" w="10427">
                  <a:moveTo>
                    <a:pt x="10125" y="1104"/>
                  </a:moveTo>
                  <a:lnTo>
                    <a:pt x="10125" y="1630"/>
                  </a:lnTo>
                  <a:cubicBezTo>
                    <a:pt x="10125" y="2181"/>
                    <a:pt x="9699" y="2783"/>
                    <a:pt x="8922" y="3284"/>
                  </a:cubicBezTo>
                  <a:cubicBezTo>
                    <a:pt x="7920" y="3961"/>
                    <a:pt x="6466" y="4387"/>
                    <a:pt x="5213" y="4387"/>
                  </a:cubicBezTo>
                  <a:cubicBezTo>
                    <a:pt x="3960" y="4387"/>
                    <a:pt x="2506" y="3961"/>
                    <a:pt x="1504" y="3284"/>
                  </a:cubicBezTo>
                  <a:cubicBezTo>
                    <a:pt x="727" y="2783"/>
                    <a:pt x="301" y="2181"/>
                    <a:pt x="301" y="1630"/>
                  </a:cubicBezTo>
                  <a:lnTo>
                    <a:pt x="301" y="1104"/>
                  </a:lnTo>
                  <a:cubicBezTo>
                    <a:pt x="1128" y="2332"/>
                    <a:pt x="3333" y="3234"/>
                    <a:pt x="5213" y="3234"/>
                  </a:cubicBezTo>
                  <a:cubicBezTo>
                    <a:pt x="7093" y="3234"/>
                    <a:pt x="9323" y="2332"/>
                    <a:pt x="10125" y="1104"/>
                  </a:cubicBezTo>
                  <a:close/>
                  <a:moveTo>
                    <a:pt x="10276" y="1"/>
                  </a:moveTo>
                  <a:cubicBezTo>
                    <a:pt x="10201" y="1"/>
                    <a:pt x="10125" y="76"/>
                    <a:pt x="10125" y="151"/>
                  </a:cubicBezTo>
                  <a:cubicBezTo>
                    <a:pt x="10125" y="1630"/>
                    <a:pt x="7369" y="2933"/>
                    <a:pt x="5213" y="2933"/>
                  </a:cubicBezTo>
                  <a:cubicBezTo>
                    <a:pt x="2857" y="2933"/>
                    <a:pt x="326" y="1505"/>
                    <a:pt x="301" y="176"/>
                  </a:cubicBezTo>
                  <a:cubicBezTo>
                    <a:pt x="301" y="101"/>
                    <a:pt x="251" y="26"/>
                    <a:pt x="150" y="26"/>
                  </a:cubicBezTo>
                  <a:cubicBezTo>
                    <a:pt x="75" y="26"/>
                    <a:pt x="0" y="101"/>
                    <a:pt x="0" y="176"/>
                  </a:cubicBezTo>
                  <a:lnTo>
                    <a:pt x="0" y="1630"/>
                  </a:lnTo>
                  <a:cubicBezTo>
                    <a:pt x="0" y="2282"/>
                    <a:pt x="476" y="2983"/>
                    <a:pt x="1328" y="3535"/>
                  </a:cubicBezTo>
                  <a:cubicBezTo>
                    <a:pt x="2406" y="4262"/>
                    <a:pt x="3885" y="4713"/>
                    <a:pt x="5213" y="4713"/>
                  </a:cubicBezTo>
                  <a:cubicBezTo>
                    <a:pt x="6541" y="4713"/>
                    <a:pt x="8020" y="4262"/>
                    <a:pt x="9098" y="3535"/>
                  </a:cubicBezTo>
                  <a:cubicBezTo>
                    <a:pt x="9950" y="2983"/>
                    <a:pt x="10426" y="2282"/>
                    <a:pt x="10426" y="1630"/>
                  </a:cubicBezTo>
                  <a:lnTo>
                    <a:pt x="10426" y="151"/>
                  </a:lnTo>
                  <a:cubicBezTo>
                    <a:pt x="10426" y="76"/>
                    <a:pt x="10376" y="1"/>
                    <a:pt x="102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3"/>
            <p:cNvSpPr/>
            <p:nvPr/>
          </p:nvSpPr>
          <p:spPr>
            <a:xfrm>
              <a:off x="8282030" y="4338902"/>
              <a:ext cx="27986" cy="56508"/>
            </a:xfrm>
            <a:custGeom>
              <a:rect b="b" l="l" r="r" t="t"/>
              <a:pathLst>
                <a:path extrusionOk="0" h="2532" w="1254">
                  <a:moveTo>
                    <a:pt x="0" y="0"/>
                  </a:moveTo>
                  <a:lnTo>
                    <a:pt x="0" y="1454"/>
                  </a:lnTo>
                  <a:cubicBezTo>
                    <a:pt x="476" y="1780"/>
                    <a:pt x="852" y="2131"/>
                    <a:pt x="1053" y="2532"/>
                  </a:cubicBezTo>
                  <a:cubicBezTo>
                    <a:pt x="1178" y="2281"/>
                    <a:pt x="1253" y="2056"/>
                    <a:pt x="1253" y="1805"/>
                  </a:cubicBezTo>
                  <a:cubicBezTo>
                    <a:pt x="1253" y="1128"/>
                    <a:pt x="752" y="502"/>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3"/>
            <p:cNvSpPr/>
            <p:nvPr/>
          </p:nvSpPr>
          <p:spPr>
            <a:xfrm>
              <a:off x="8112552" y="4190670"/>
              <a:ext cx="169501" cy="253415"/>
            </a:xfrm>
            <a:custGeom>
              <a:rect b="b" l="l" r="r" t="t"/>
              <a:pathLst>
                <a:path extrusionOk="0" h="11355" w="7595">
                  <a:moveTo>
                    <a:pt x="0" y="1"/>
                  </a:moveTo>
                  <a:lnTo>
                    <a:pt x="0" y="1855"/>
                  </a:lnTo>
                  <a:lnTo>
                    <a:pt x="0" y="6642"/>
                  </a:lnTo>
                  <a:lnTo>
                    <a:pt x="0" y="8096"/>
                  </a:lnTo>
                  <a:lnTo>
                    <a:pt x="0" y="10226"/>
                  </a:lnTo>
                  <a:cubicBezTo>
                    <a:pt x="1003" y="10903"/>
                    <a:pt x="2481" y="11354"/>
                    <a:pt x="3785" y="11354"/>
                  </a:cubicBezTo>
                  <a:cubicBezTo>
                    <a:pt x="5113" y="11354"/>
                    <a:pt x="6567" y="10903"/>
                    <a:pt x="7594" y="10226"/>
                  </a:cubicBezTo>
                  <a:lnTo>
                    <a:pt x="7594" y="8096"/>
                  </a:lnTo>
                  <a:lnTo>
                    <a:pt x="7594" y="6642"/>
                  </a:lnTo>
                  <a:lnTo>
                    <a:pt x="7594" y="1855"/>
                  </a:lnTo>
                  <a:lnTo>
                    <a:pt x="7594" y="1"/>
                  </a:lnTo>
                  <a:cubicBezTo>
                    <a:pt x="6567" y="677"/>
                    <a:pt x="5113" y="1129"/>
                    <a:pt x="3785" y="1129"/>
                  </a:cubicBezTo>
                  <a:cubicBezTo>
                    <a:pt x="2456" y="1129"/>
                    <a:pt x="1003" y="677"/>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3"/>
            <p:cNvSpPr/>
            <p:nvPr/>
          </p:nvSpPr>
          <p:spPr>
            <a:xfrm>
              <a:off x="8107508" y="4185916"/>
              <a:ext cx="179009" cy="262632"/>
            </a:xfrm>
            <a:custGeom>
              <a:rect b="b" l="l" r="r" t="t"/>
              <a:pathLst>
                <a:path extrusionOk="0" h="11768" w="8021">
                  <a:moveTo>
                    <a:pt x="7595" y="590"/>
                  </a:moveTo>
                  <a:lnTo>
                    <a:pt x="7595" y="10339"/>
                  </a:lnTo>
                  <a:cubicBezTo>
                    <a:pt x="6617" y="10966"/>
                    <a:pt x="5214" y="11367"/>
                    <a:pt x="4011" y="11367"/>
                  </a:cubicBezTo>
                  <a:cubicBezTo>
                    <a:pt x="2808" y="11367"/>
                    <a:pt x="1429" y="10966"/>
                    <a:pt x="427" y="10339"/>
                  </a:cubicBezTo>
                  <a:lnTo>
                    <a:pt x="427" y="590"/>
                  </a:lnTo>
                  <a:cubicBezTo>
                    <a:pt x="1479" y="1191"/>
                    <a:pt x="2808" y="1542"/>
                    <a:pt x="4011" y="1542"/>
                  </a:cubicBezTo>
                  <a:cubicBezTo>
                    <a:pt x="5214" y="1542"/>
                    <a:pt x="6567" y="1191"/>
                    <a:pt x="7595" y="590"/>
                  </a:cubicBezTo>
                  <a:close/>
                  <a:moveTo>
                    <a:pt x="226" y="1"/>
                  </a:moveTo>
                  <a:cubicBezTo>
                    <a:pt x="189" y="1"/>
                    <a:pt x="151" y="13"/>
                    <a:pt x="126" y="38"/>
                  </a:cubicBezTo>
                  <a:cubicBezTo>
                    <a:pt x="51" y="63"/>
                    <a:pt x="1" y="139"/>
                    <a:pt x="1" y="214"/>
                  </a:cubicBezTo>
                  <a:lnTo>
                    <a:pt x="1" y="10439"/>
                  </a:lnTo>
                  <a:cubicBezTo>
                    <a:pt x="1" y="10515"/>
                    <a:pt x="51" y="10565"/>
                    <a:pt x="101" y="10615"/>
                  </a:cubicBezTo>
                  <a:cubicBezTo>
                    <a:pt x="1179" y="11342"/>
                    <a:pt x="2682" y="11768"/>
                    <a:pt x="4011" y="11768"/>
                  </a:cubicBezTo>
                  <a:cubicBezTo>
                    <a:pt x="5364" y="11768"/>
                    <a:pt x="6868" y="11342"/>
                    <a:pt x="7921" y="10615"/>
                  </a:cubicBezTo>
                  <a:cubicBezTo>
                    <a:pt x="7996" y="10565"/>
                    <a:pt x="8021" y="10515"/>
                    <a:pt x="8021" y="10439"/>
                  </a:cubicBezTo>
                  <a:lnTo>
                    <a:pt x="8021" y="214"/>
                  </a:lnTo>
                  <a:cubicBezTo>
                    <a:pt x="8021" y="139"/>
                    <a:pt x="7971" y="63"/>
                    <a:pt x="7921" y="38"/>
                  </a:cubicBezTo>
                  <a:cubicBezTo>
                    <a:pt x="7883" y="13"/>
                    <a:pt x="7845" y="1"/>
                    <a:pt x="7808" y="1"/>
                  </a:cubicBezTo>
                  <a:cubicBezTo>
                    <a:pt x="7770" y="1"/>
                    <a:pt x="7733" y="13"/>
                    <a:pt x="7695" y="38"/>
                  </a:cubicBezTo>
                  <a:cubicBezTo>
                    <a:pt x="6692" y="715"/>
                    <a:pt x="5264" y="1141"/>
                    <a:pt x="4011" y="1141"/>
                  </a:cubicBezTo>
                  <a:cubicBezTo>
                    <a:pt x="2783" y="1141"/>
                    <a:pt x="1329" y="715"/>
                    <a:pt x="327" y="38"/>
                  </a:cubicBezTo>
                  <a:cubicBezTo>
                    <a:pt x="301" y="13"/>
                    <a:pt x="264" y="1"/>
                    <a:pt x="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3"/>
            <p:cNvSpPr/>
            <p:nvPr/>
          </p:nvSpPr>
          <p:spPr>
            <a:xfrm>
              <a:off x="7858044" y="4379162"/>
              <a:ext cx="564968" cy="358575"/>
            </a:xfrm>
            <a:custGeom>
              <a:rect b="b" l="l" r="r" t="t"/>
              <a:pathLst>
                <a:path extrusionOk="0" h="16067" w="25315">
                  <a:moveTo>
                    <a:pt x="1" y="1"/>
                  </a:moveTo>
                  <a:lnTo>
                    <a:pt x="1" y="5841"/>
                  </a:lnTo>
                  <a:lnTo>
                    <a:pt x="1279" y="6567"/>
                  </a:lnTo>
                  <a:lnTo>
                    <a:pt x="1279" y="2181"/>
                  </a:lnTo>
                  <a:lnTo>
                    <a:pt x="5063" y="4362"/>
                  </a:lnTo>
                  <a:lnTo>
                    <a:pt x="11404" y="8021"/>
                  </a:lnTo>
                  <a:lnTo>
                    <a:pt x="18447" y="12106"/>
                  </a:lnTo>
                  <a:lnTo>
                    <a:pt x="21530" y="13861"/>
                  </a:lnTo>
                  <a:lnTo>
                    <a:pt x="25314" y="16066"/>
                  </a:lnTo>
                  <a:lnTo>
                    <a:pt x="25314" y="14587"/>
                  </a:lnTo>
                  <a:lnTo>
                    <a:pt x="21530" y="12407"/>
                  </a:lnTo>
                  <a:lnTo>
                    <a:pt x="18923" y="10903"/>
                  </a:lnTo>
                  <a:lnTo>
                    <a:pt x="11404" y="6567"/>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3"/>
            <p:cNvSpPr/>
            <p:nvPr/>
          </p:nvSpPr>
          <p:spPr>
            <a:xfrm>
              <a:off x="7853581" y="4374275"/>
              <a:ext cx="574452" cy="367926"/>
            </a:xfrm>
            <a:custGeom>
              <a:rect b="b" l="l" r="r" t="t"/>
              <a:pathLst>
                <a:path extrusionOk="0" h="16486" w="25740">
                  <a:moveTo>
                    <a:pt x="426" y="571"/>
                  </a:moveTo>
                  <a:lnTo>
                    <a:pt x="25314" y="14932"/>
                  </a:lnTo>
                  <a:lnTo>
                    <a:pt x="25314" y="15909"/>
                  </a:lnTo>
                  <a:lnTo>
                    <a:pt x="1579" y="2225"/>
                  </a:lnTo>
                  <a:cubicBezTo>
                    <a:pt x="1554" y="2200"/>
                    <a:pt x="1504" y="2200"/>
                    <a:pt x="1479" y="2200"/>
                  </a:cubicBezTo>
                  <a:cubicBezTo>
                    <a:pt x="1454" y="2200"/>
                    <a:pt x="1404" y="2200"/>
                    <a:pt x="1379" y="2225"/>
                  </a:cubicBezTo>
                  <a:cubicBezTo>
                    <a:pt x="1303" y="2250"/>
                    <a:pt x="1278" y="2325"/>
                    <a:pt x="1278" y="2400"/>
                  </a:cubicBezTo>
                  <a:lnTo>
                    <a:pt x="1278" y="6410"/>
                  </a:lnTo>
                  <a:lnTo>
                    <a:pt x="426" y="5934"/>
                  </a:lnTo>
                  <a:lnTo>
                    <a:pt x="426" y="571"/>
                  </a:lnTo>
                  <a:close/>
                  <a:moveTo>
                    <a:pt x="213" y="1"/>
                  </a:moveTo>
                  <a:cubicBezTo>
                    <a:pt x="176" y="1"/>
                    <a:pt x="138" y="7"/>
                    <a:pt x="100" y="19"/>
                  </a:cubicBezTo>
                  <a:cubicBezTo>
                    <a:pt x="50" y="70"/>
                    <a:pt x="0" y="145"/>
                    <a:pt x="0" y="220"/>
                  </a:cubicBezTo>
                  <a:lnTo>
                    <a:pt x="0" y="6060"/>
                  </a:lnTo>
                  <a:cubicBezTo>
                    <a:pt x="0" y="6135"/>
                    <a:pt x="50" y="6185"/>
                    <a:pt x="100" y="6235"/>
                  </a:cubicBezTo>
                  <a:lnTo>
                    <a:pt x="1379" y="6962"/>
                  </a:lnTo>
                  <a:cubicBezTo>
                    <a:pt x="1404" y="6987"/>
                    <a:pt x="1435" y="6999"/>
                    <a:pt x="1469" y="6999"/>
                  </a:cubicBezTo>
                  <a:cubicBezTo>
                    <a:pt x="1504" y="6999"/>
                    <a:pt x="1542" y="6987"/>
                    <a:pt x="1579" y="6962"/>
                  </a:cubicBezTo>
                  <a:cubicBezTo>
                    <a:pt x="1654" y="6937"/>
                    <a:pt x="1679" y="6862"/>
                    <a:pt x="1679" y="6786"/>
                  </a:cubicBezTo>
                  <a:lnTo>
                    <a:pt x="1679" y="2751"/>
                  </a:lnTo>
                  <a:lnTo>
                    <a:pt x="25414" y="16461"/>
                  </a:lnTo>
                  <a:cubicBezTo>
                    <a:pt x="25439" y="16486"/>
                    <a:pt x="25489" y="16486"/>
                    <a:pt x="25514" y="16486"/>
                  </a:cubicBezTo>
                  <a:cubicBezTo>
                    <a:pt x="25564" y="16486"/>
                    <a:pt x="25589" y="16486"/>
                    <a:pt x="25614" y="16461"/>
                  </a:cubicBezTo>
                  <a:cubicBezTo>
                    <a:pt x="25690" y="16436"/>
                    <a:pt x="25740" y="16360"/>
                    <a:pt x="25740" y="16285"/>
                  </a:cubicBezTo>
                  <a:lnTo>
                    <a:pt x="25740" y="14832"/>
                  </a:lnTo>
                  <a:cubicBezTo>
                    <a:pt x="25740" y="14756"/>
                    <a:pt x="25690" y="14681"/>
                    <a:pt x="25614" y="14631"/>
                  </a:cubicBezTo>
                  <a:lnTo>
                    <a:pt x="326" y="19"/>
                  </a:lnTo>
                  <a:cubicBezTo>
                    <a:pt x="288" y="7"/>
                    <a:pt x="251"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3"/>
            <p:cNvSpPr/>
            <p:nvPr/>
          </p:nvSpPr>
          <p:spPr>
            <a:xfrm>
              <a:off x="8107508" y="4553416"/>
              <a:ext cx="167828" cy="142363"/>
            </a:xfrm>
            <a:custGeom>
              <a:rect b="b" l="l" r="r" t="t"/>
              <a:pathLst>
                <a:path extrusionOk="0" h="6379" w="7520">
                  <a:moveTo>
                    <a:pt x="427" y="589"/>
                  </a:moveTo>
                  <a:lnTo>
                    <a:pt x="6993" y="4373"/>
                  </a:lnTo>
                  <a:cubicBezTo>
                    <a:pt x="6667" y="4850"/>
                    <a:pt x="6291" y="5251"/>
                    <a:pt x="5865" y="5476"/>
                  </a:cubicBezTo>
                  <a:lnTo>
                    <a:pt x="5765" y="5551"/>
                  </a:lnTo>
                  <a:cubicBezTo>
                    <a:pt x="5289" y="5827"/>
                    <a:pt x="4650" y="5965"/>
                    <a:pt x="4014" y="5965"/>
                  </a:cubicBezTo>
                  <a:cubicBezTo>
                    <a:pt x="3378" y="5965"/>
                    <a:pt x="2745" y="5827"/>
                    <a:pt x="2281" y="5551"/>
                  </a:cubicBezTo>
                  <a:lnTo>
                    <a:pt x="2181" y="5476"/>
                  </a:lnTo>
                  <a:cubicBezTo>
                    <a:pt x="1229" y="4950"/>
                    <a:pt x="427" y="3571"/>
                    <a:pt x="427" y="2469"/>
                  </a:cubicBezTo>
                  <a:lnTo>
                    <a:pt x="427" y="589"/>
                  </a:lnTo>
                  <a:close/>
                  <a:moveTo>
                    <a:pt x="217" y="0"/>
                  </a:moveTo>
                  <a:cubicBezTo>
                    <a:pt x="182" y="0"/>
                    <a:pt x="151" y="13"/>
                    <a:pt x="126" y="38"/>
                  </a:cubicBezTo>
                  <a:cubicBezTo>
                    <a:pt x="51" y="63"/>
                    <a:pt x="1" y="138"/>
                    <a:pt x="1" y="213"/>
                  </a:cubicBezTo>
                  <a:lnTo>
                    <a:pt x="1" y="2469"/>
                  </a:lnTo>
                  <a:cubicBezTo>
                    <a:pt x="1" y="3722"/>
                    <a:pt x="878" y="5226"/>
                    <a:pt x="1956" y="5852"/>
                  </a:cubicBezTo>
                  <a:lnTo>
                    <a:pt x="2056" y="5902"/>
                  </a:lnTo>
                  <a:cubicBezTo>
                    <a:pt x="2607" y="6228"/>
                    <a:pt x="3309" y="6378"/>
                    <a:pt x="4011" y="6378"/>
                  </a:cubicBezTo>
                  <a:cubicBezTo>
                    <a:pt x="4712" y="6378"/>
                    <a:pt x="5439" y="6228"/>
                    <a:pt x="5966" y="5902"/>
                  </a:cubicBezTo>
                  <a:lnTo>
                    <a:pt x="6066" y="5852"/>
                  </a:lnTo>
                  <a:cubicBezTo>
                    <a:pt x="6592" y="5551"/>
                    <a:pt x="7093" y="5025"/>
                    <a:pt x="7444" y="4399"/>
                  </a:cubicBezTo>
                  <a:cubicBezTo>
                    <a:pt x="7520" y="4298"/>
                    <a:pt x="7469" y="4173"/>
                    <a:pt x="7369" y="4098"/>
                  </a:cubicBezTo>
                  <a:lnTo>
                    <a:pt x="327" y="38"/>
                  </a:lnTo>
                  <a:cubicBezTo>
                    <a:pt x="289" y="13"/>
                    <a:pt x="251" y="0"/>
                    <a:pt x="2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3"/>
            <p:cNvSpPr/>
            <p:nvPr/>
          </p:nvSpPr>
          <p:spPr>
            <a:xfrm>
              <a:off x="7853581" y="4227739"/>
              <a:ext cx="912853" cy="482036"/>
            </a:xfrm>
            <a:custGeom>
              <a:rect b="b" l="l" r="r" t="t"/>
              <a:pathLst>
                <a:path extrusionOk="0" h="21599" w="40903">
                  <a:moveTo>
                    <a:pt x="19399" y="570"/>
                  </a:moveTo>
                  <a:lnTo>
                    <a:pt x="20251" y="1047"/>
                  </a:lnTo>
                  <a:lnTo>
                    <a:pt x="20251" y="2400"/>
                  </a:lnTo>
                  <a:cubicBezTo>
                    <a:pt x="20251" y="3052"/>
                    <a:pt x="20702" y="3728"/>
                    <a:pt x="21504" y="4305"/>
                  </a:cubicBezTo>
                  <a:lnTo>
                    <a:pt x="21504" y="10721"/>
                  </a:lnTo>
                  <a:cubicBezTo>
                    <a:pt x="20702" y="11297"/>
                    <a:pt x="20251" y="11949"/>
                    <a:pt x="20251" y="12626"/>
                  </a:cubicBezTo>
                  <a:cubicBezTo>
                    <a:pt x="20251" y="12901"/>
                    <a:pt x="20326" y="13177"/>
                    <a:pt x="20476" y="13453"/>
                  </a:cubicBezTo>
                  <a:cubicBezTo>
                    <a:pt x="20702" y="13854"/>
                    <a:pt x="21103" y="14255"/>
                    <a:pt x="21604" y="14580"/>
                  </a:cubicBezTo>
                  <a:cubicBezTo>
                    <a:pt x="22682" y="15307"/>
                    <a:pt x="24186" y="15758"/>
                    <a:pt x="25514" y="15758"/>
                  </a:cubicBezTo>
                  <a:lnTo>
                    <a:pt x="25539" y="15758"/>
                  </a:lnTo>
                  <a:cubicBezTo>
                    <a:pt x="26867" y="15758"/>
                    <a:pt x="28346" y="15307"/>
                    <a:pt x="29424" y="14580"/>
                  </a:cubicBezTo>
                  <a:cubicBezTo>
                    <a:pt x="29950" y="14230"/>
                    <a:pt x="30326" y="13854"/>
                    <a:pt x="30552" y="13453"/>
                  </a:cubicBezTo>
                  <a:cubicBezTo>
                    <a:pt x="30702" y="13177"/>
                    <a:pt x="30802" y="12901"/>
                    <a:pt x="30802" y="12626"/>
                  </a:cubicBezTo>
                  <a:cubicBezTo>
                    <a:pt x="30802" y="11949"/>
                    <a:pt x="30351" y="11297"/>
                    <a:pt x="29524" y="10721"/>
                  </a:cubicBezTo>
                  <a:lnTo>
                    <a:pt x="29524" y="6410"/>
                  </a:lnTo>
                  <a:lnTo>
                    <a:pt x="40276" y="12626"/>
                  </a:lnTo>
                  <a:lnTo>
                    <a:pt x="25514" y="21147"/>
                  </a:lnTo>
                  <a:lnTo>
                    <a:pt x="627" y="6786"/>
                  </a:lnTo>
                  <a:lnTo>
                    <a:pt x="11379" y="570"/>
                  </a:lnTo>
                  <a:lnTo>
                    <a:pt x="11379" y="4881"/>
                  </a:lnTo>
                  <a:cubicBezTo>
                    <a:pt x="10577" y="5433"/>
                    <a:pt x="10126" y="6109"/>
                    <a:pt x="10126" y="6786"/>
                  </a:cubicBezTo>
                  <a:cubicBezTo>
                    <a:pt x="10126" y="7062"/>
                    <a:pt x="10201" y="7337"/>
                    <a:pt x="10351" y="7613"/>
                  </a:cubicBezTo>
                  <a:cubicBezTo>
                    <a:pt x="10577" y="8014"/>
                    <a:pt x="10953" y="8390"/>
                    <a:pt x="11479" y="8741"/>
                  </a:cubicBezTo>
                  <a:cubicBezTo>
                    <a:pt x="12557" y="9468"/>
                    <a:pt x="14060" y="9894"/>
                    <a:pt x="15389" y="9894"/>
                  </a:cubicBezTo>
                  <a:cubicBezTo>
                    <a:pt x="16742" y="9894"/>
                    <a:pt x="18246" y="9468"/>
                    <a:pt x="19299" y="8741"/>
                  </a:cubicBezTo>
                  <a:cubicBezTo>
                    <a:pt x="19825" y="8390"/>
                    <a:pt x="20201" y="8014"/>
                    <a:pt x="20451" y="7613"/>
                  </a:cubicBezTo>
                  <a:cubicBezTo>
                    <a:pt x="20602" y="7337"/>
                    <a:pt x="20677" y="7062"/>
                    <a:pt x="20677" y="6786"/>
                  </a:cubicBezTo>
                  <a:cubicBezTo>
                    <a:pt x="20677" y="6109"/>
                    <a:pt x="20226" y="5433"/>
                    <a:pt x="19399" y="4881"/>
                  </a:cubicBezTo>
                  <a:lnTo>
                    <a:pt x="19399" y="570"/>
                  </a:lnTo>
                  <a:close/>
                  <a:moveTo>
                    <a:pt x="11595" y="0"/>
                  </a:moveTo>
                  <a:cubicBezTo>
                    <a:pt x="11560" y="0"/>
                    <a:pt x="11529" y="6"/>
                    <a:pt x="11504" y="19"/>
                  </a:cubicBezTo>
                  <a:lnTo>
                    <a:pt x="100" y="6585"/>
                  </a:lnTo>
                  <a:cubicBezTo>
                    <a:pt x="50" y="6636"/>
                    <a:pt x="0" y="6711"/>
                    <a:pt x="0" y="6786"/>
                  </a:cubicBezTo>
                  <a:cubicBezTo>
                    <a:pt x="0" y="6836"/>
                    <a:pt x="50" y="6911"/>
                    <a:pt x="100" y="6961"/>
                  </a:cubicBezTo>
                  <a:lnTo>
                    <a:pt x="25414" y="21573"/>
                  </a:lnTo>
                  <a:cubicBezTo>
                    <a:pt x="25439" y="21573"/>
                    <a:pt x="25489" y="21598"/>
                    <a:pt x="25514" y="21598"/>
                  </a:cubicBezTo>
                  <a:cubicBezTo>
                    <a:pt x="25564" y="21598"/>
                    <a:pt x="25589" y="21573"/>
                    <a:pt x="25614" y="21573"/>
                  </a:cubicBezTo>
                  <a:lnTo>
                    <a:pt x="40802" y="12801"/>
                  </a:lnTo>
                  <a:cubicBezTo>
                    <a:pt x="40878" y="12751"/>
                    <a:pt x="40903" y="12701"/>
                    <a:pt x="40903" y="12626"/>
                  </a:cubicBezTo>
                  <a:cubicBezTo>
                    <a:pt x="40903" y="12550"/>
                    <a:pt x="40878" y="12475"/>
                    <a:pt x="40802" y="12425"/>
                  </a:cubicBezTo>
                  <a:lnTo>
                    <a:pt x="29424" y="5859"/>
                  </a:lnTo>
                  <a:cubicBezTo>
                    <a:pt x="29386" y="5846"/>
                    <a:pt x="29349" y="5840"/>
                    <a:pt x="29314" y="5840"/>
                  </a:cubicBezTo>
                  <a:cubicBezTo>
                    <a:pt x="29280" y="5840"/>
                    <a:pt x="29248" y="5846"/>
                    <a:pt x="29223" y="5859"/>
                  </a:cubicBezTo>
                  <a:cubicBezTo>
                    <a:pt x="29148" y="5909"/>
                    <a:pt x="29098" y="5959"/>
                    <a:pt x="29098" y="6034"/>
                  </a:cubicBezTo>
                  <a:lnTo>
                    <a:pt x="29098" y="10821"/>
                  </a:lnTo>
                  <a:cubicBezTo>
                    <a:pt x="29098" y="10896"/>
                    <a:pt x="29148" y="10971"/>
                    <a:pt x="29198" y="10996"/>
                  </a:cubicBezTo>
                  <a:cubicBezTo>
                    <a:pt x="29950" y="11498"/>
                    <a:pt x="30376" y="12074"/>
                    <a:pt x="30376" y="12626"/>
                  </a:cubicBezTo>
                  <a:cubicBezTo>
                    <a:pt x="30376" y="12826"/>
                    <a:pt x="30301" y="13027"/>
                    <a:pt x="30201" y="13252"/>
                  </a:cubicBezTo>
                  <a:cubicBezTo>
                    <a:pt x="30000" y="13578"/>
                    <a:pt x="29649" y="13929"/>
                    <a:pt x="29198" y="14230"/>
                  </a:cubicBezTo>
                  <a:cubicBezTo>
                    <a:pt x="28222" y="14888"/>
                    <a:pt x="26843" y="15333"/>
                    <a:pt x="25614" y="15333"/>
                  </a:cubicBezTo>
                  <a:cubicBezTo>
                    <a:pt x="25581" y="15333"/>
                    <a:pt x="25547" y="15333"/>
                    <a:pt x="25514" y="15332"/>
                  </a:cubicBezTo>
                  <a:cubicBezTo>
                    <a:pt x="24286" y="15332"/>
                    <a:pt x="22832" y="14906"/>
                    <a:pt x="21830" y="14230"/>
                  </a:cubicBezTo>
                  <a:cubicBezTo>
                    <a:pt x="21379" y="13929"/>
                    <a:pt x="21028" y="13603"/>
                    <a:pt x="20852" y="13252"/>
                  </a:cubicBezTo>
                  <a:cubicBezTo>
                    <a:pt x="20727" y="13027"/>
                    <a:pt x="20677" y="12826"/>
                    <a:pt x="20677" y="12626"/>
                  </a:cubicBezTo>
                  <a:cubicBezTo>
                    <a:pt x="20677" y="12074"/>
                    <a:pt x="21078" y="11498"/>
                    <a:pt x="21830" y="10996"/>
                  </a:cubicBezTo>
                  <a:cubicBezTo>
                    <a:pt x="21905" y="10971"/>
                    <a:pt x="21930" y="10896"/>
                    <a:pt x="21930" y="10821"/>
                  </a:cubicBezTo>
                  <a:lnTo>
                    <a:pt x="21930" y="4179"/>
                  </a:lnTo>
                  <a:cubicBezTo>
                    <a:pt x="21930" y="4104"/>
                    <a:pt x="21905" y="4054"/>
                    <a:pt x="21830" y="4004"/>
                  </a:cubicBezTo>
                  <a:cubicBezTo>
                    <a:pt x="21078" y="3503"/>
                    <a:pt x="20677" y="2926"/>
                    <a:pt x="20677" y="2400"/>
                  </a:cubicBezTo>
                  <a:lnTo>
                    <a:pt x="20677" y="921"/>
                  </a:lnTo>
                  <a:cubicBezTo>
                    <a:pt x="20677" y="871"/>
                    <a:pt x="20652" y="821"/>
                    <a:pt x="20627" y="796"/>
                  </a:cubicBezTo>
                  <a:lnTo>
                    <a:pt x="20602" y="796"/>
                  </a:lnTo>
                  <a:cubicBezTo>
                    <a:pt x="20602" y="796"/>
                    <a:pt x="20602" y="771"/>
                    <a:pt x="20602" y="771"/>
                  </a:cubicBezTo>
                  <a:cubicBezTo>
                    <a:pt x="20577" y="771"/>
                    <a:pt x="20577" y="746"/>
                    <a:pt x="20552" y="746"/>
                  </a:cubicBezTo>
                  <a:lnTo>
                    <a:pt x="19299" y="19"/>
                  </a:lnTo>
                  <a:cubicBezTo>
                    <a:pt x="19261" y="6"/>
                    <a:pt x="19223" y="0"/>
                    <a:pt x="19189" y="0"/>
                  </a:cubicBezTo>
                  <a:cubicBezTo>
                    <a:pt x="19154" y="0"/>
                    <a:pt x="19123" y="6"/>
                    <a:pt x="19098" y="19"/>
                  </a:cubicBezTo>
                  <a:cubicBezTo>
                    <a:pt x="19023" y="69"/>
                    <a:pt x="18973" y="119"/>
                    <a:pt x="18973" y="194"/>
                  </a:cubicBezTo>
                  <a:lnTo>
                    <a:pt x="18973" y="4981"/>
                  </a:lnTo>
                  <a:cubicBezTo>
                    <a:pt x="18973" y="5057"/>
                    <a:pt x="19023" y="5107"/>
                    <a:pt x="19073" y="5157"/>
                  </a:cubicBezTo>
                  <a:cubicBezTo>
                    <a:pt x="19825" y="5658"/>
                    <a:pt x="20251" y="6235"/>
                    <a:pt x="20251" y="6786"/>
                  </a:cubicBezTo>
                  <a:cubicBezTo>
                    <a:pt x="20251" y="6986"/>
                    <a:pt x="20201" y="7187"/>
                    <a:pt x="20075" y="7413"/>
                  </a:cubicBezTo>
                  <a:cubicBezTo>
                    <a:pt x="19875" y="7738"/>
                    <a:pt x="19549" y="8089"/>
                    <a:pt x="19073" y="8390"/>
                  </a:cubicBezTo>
                  <a:cubicBezTo>
                    <a:pt x="18070" y="9067"/>
                    <a:pt x="16642" y="9493"/>
                    <a:pt x="15389" y="9493"/>
                  </a:cubicBezTo>
                  <a:cubicBezTo>
                    <a:pt x="14161" y="9493"/>
                    <a:pt x="12707" y="9067"/>
                    <a:pt x="11705" y="8390"/>
                  </a:cubicBezTo>
                  <a:cubicBezTo>
                    <a:pt x="11253" y="8089"/>
                    <a:pt x="10902" y="7738"/>
                    <a:pt x="10727" y="7413"/>
                  </a:cubicBezTo>
                  <a:cubicBezTo>
                    <a:pt x="10602" y="7187"/>
                    <a:pt x="10552" y="6986"/>
                    <a:pt x="10552" y="6786"/>
                  </a:cubicBezTo>
                  <a:cubicBezTo>
                    <a:pt x="10552" y="6235"/>
                    <a:pt x="10953" y="5658"/>
                    <a:pt x="11705" y="5157"/>
                  </a:cubicBezTo>
                  <a:cubicBezTo>
                    <a:pt x="11780" y="5107"/>
                    <a:pt x="11805" y="5057"/>
                    <a:pt x="11805" y="4981"/>
                  </a:cubicBezTo>
                  <a:lnTo>
                    <a:pt x="11805" y="194"/>
                  </a:lnTo>
                  <a:cubicBezTo>
                    <a:pt x="11805" y="119"/>
                    <a:pt x="11755" y="69"/>
                    <a:pt x="11705" y="19"/>
                  </a:cubicBezTo>
                  <a:cubicBezTo>
                    <a:pt x="11667" y="6"/>
                    <a:pt x="11629" y="0"/>
                    <a:pt x="115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3"/>
            <p:cNvSpPr/>
            <p:nvPr/>
          </p:nvSpPr>
          <p:spPr>
            <a:xfrm>
              <a:off x="8084030" y="4338902"/>
              <a:ext cx="28544" cy="56508"/>
            </a:xfrm>
            <a:custGeom>
              <a:rect b="b" l="l" r="r" t="t"/>
              <a:pathLst>
                <a:path extrusionOk="0" h="2532" w="1279">
                  <a:moveTo>
                    <a:pt x="1278" y="0"/>
                  </a:moveTo>
                  <a:cubicBezTo>
                    <a:pt x="526" y="502"/>
                    <a:pt x="0" y="1128"/>
                    <a:pt x="0" y="1805"/>
                  </a:cubicBezTo>
                  <a:cubicBezTo>
                    <a:pt x="0" y="2031"/>
                    <a:pt x="75" y="2281"/>
                    <a:pt x="226" y="2532"/>
                  </a:cubicBezTo>
                  <a:cubicBezTo>
                    <a:pt x="426" y="2131"/>
                    <a:pt x="802" y="1780"/>
                    <a:pt x="1278" y="1454"/>
                  </a:cubicBezTo>
                  <a:lnTo>
                    <a:pt x="127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3"/>
            <p:cNvSpPr/>
            <p:nvPr/>
          </p:nvSpPr>
          <p:spPr>
            <a:xfrm>
              <a:off x="8084030" y="4053083"/>
              <a:ext cx="225987" cy="130334"/>
            </a:xfrm>
            <a:custGeom>
              <a:rect b="b" l="l" r="r" t="t"/>
              <a:pathLst>
                <a:path extrusionOk="0" h="5840" w="10126">
                  <a:moveTo>
                    <a:pt x="5063" y="0"/>
                  </a:moveTo>
                  <a:cubicBezTo>
                    <a:pt x="2757" y="0"/>
                    <a:pt x="0" y="1379"/>
                    <a:pt x="0" y="2908"/>
                  </a:cubicBezTo>
                  <a:cubicBezTo>
                    <a:pt x="0" y="4436"/>
                    <a:pt x="2757" y="5840"/>
                    <a:pt x="5063" y="5840"/>
                  </a:cubicBezTo>
                  <a:cubicBezTo>
                    <a:pt x="7394" y="5840"/>
                    <a:pt x="10125" y="4436"/>
                    <a:pt x="10125" y="2908"/>
                  </a:cubicBezTo>
                  <a:cubicBezTo>
                    <a:pt x="10125" y="1379"/>
                    <a:pt x="7394" y="0"/>
                    <a:pt x="50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3"/>
            <p:cNvSpPr/>
            <p:nvPr/>
          </p:nvSpPr>
          <p:spPr>
            <a:xfrm>
              <a:off x="8080660" y="4049156"/>
              <a:ext cx="232705" cy="137632"/>
            </a:xfrm>
            <a:custGeom>
              <a:rect b="b" l="l" r="r" t="t"/>
              <a:pathLst>
                <a:path extrusionOk="0" h="6167" w="10427">
                  <a:moveTo>
                    <a:pt x="5214" y="327"/>
                  </a:moveTo>
                  <a:cubicBezTo>
                    <a:pt x="7394" y="327"/>
                    <a:pt x="10126" y="1630"/>
                    <a:pt x="10126" y="3084"/>
                  </a:cubicBezTo>
                  <a:cubicBezTo>
                    <a:pt x="10126" y="4562"/>
                    <a:pt x="7394" y="5841"/>
                    <a:pt x="5214" y="5841"/>
                  </a:cubicBezTo>
                  <a:cubicBezTo>
                    <a:pt x="3058" y="5841"/>
                    <a:pt x="326" y="4562"/>
                    <a:pt x="326" y="3084"/>
                  </a:cubicBezTo>
                  <a:cubicBezTo>
                    <a:pt x="326" y="1630"/>
                    <a:pt x="3058" y="327"/>
                    <a:pt x="5214" y="327"/>
                  </a:cubicBezTo>
                  <a:close/>
                  <a:moveTo>
                    <a:pt x="5214" y="1"/>
                  </a:moveTo>
                  <a:cubicBezTo>
                    <a:pt x="2883" y="1"/>
                    <a:pt x="1" y="1429"/>
                    <a:pt x="1" y="3084"/>
                  </a:cubicBezTo>
                  <a:cubicBezTo>
                    <a:pt x="1" y="4738"/>
                    <a:pt x="2883" y="6166"/>
                    <a:pt x="5214" y="6166"/>
                  </a:cubicBezTo>
                  <a:cubicBezTo>
                    <a:pt x="7570" y="6166"/>
                    <a:pt x="10427" y="4738"/>
                    <a:pt x="10427" y="3084"/>
                  </a:cubicBezTo>
                  <a:cubicBezTo>
                    <a:pt x="10427" y="1429"/>
                    <a:pt x="7570" y="1"/>
                    <a:pt x="5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3"/>
            <p:cNvSpPr/>
            <p:nvPr/>
          </p:nvSpPr>
          <p:spPr>
            <a:xfrm>
              <a:off x="7858044" y="4232069"/>
              <a:ext cx="903926" cy="473220"/>
            </a:xfrm>
            <a:custGeom>
              <a:rect b="b" l="l" r="r" t="t"/>
              <a:pathLst>
                <a:path extrusionOk="0" h="21204" w="40503">
                  <a:moveTo>
                    <a:pt x="11404" y="0"/>
                  </a:moveTo>
                  <a:lnTo>
                    <a:pt x="1" y="6592"/>
                  </a:lnTo>
                  <a:lnTo>
                    <a:pt x="11404" y="13158"/>
                  </a:lnTo>
                  <a:lnTo>
                    <a:pt x="18923" y="17494"/>
                  </a:lnTo>
                  <a:lnTo>
                    <a:pt x="21530" y="18998"/>
                  </a:lnTo>
                  <a:lnTo>
                    <a:pt x="25314" y="21204"/>
                  </a:lnTo>
                  <a:lnTo>
                    <a:pt x="29124" y="18998"/>
                  </a:lnTo>
                  <a:lnTo>
                    <a:pt x="40502" y="12432"/>
                  </a:lnTo>
                  <a:lnTo>
                    <a:pt x="29124" y="5840"/>
                  </a:lnTo>
                  <a:lnTo>
                    <a:pt x="29124" y="10627"/>
                  </a:lnTo>
                  <a:cubicBezTo>
                    <a:pt x="29876" y="11128"/>
                    <a:pt x="30377" y="11755"/>
                    <a:pt x="30377" y="12432"/>
                  </a:cubicBezTo>
                  <a:cubicBezTo>
                    <a:pt x="30377" y="12682"/>
                    <a:pt x="30302" y="12908"/>
                    <a:pt x="30176" y="13158"/>
                  </a:cubicBezTo>
                  <a:cubicBezTo>
                    <a:pt x="29951" y="13534"/>
                    <a:pt x="29600" y="13910"/>
                    <a:pt x="29124" y="14211"/>
                  </a:cubicBezTo>
                  <a:cubicBezTo>
                    <a:pt x="28096" y="14888"/>
                    <a:pt x="26642" y="15339"/>
                    <a:pt x="25314" y="15339"/>
                  </a:cubicBezTo>
                  <a:cubicBezTo>
                    <a:pt x="23986" y="15339"/>
                    <a:pt x="22532" y="14888"/>
                    <a:pt x="21530" y="14211"/>
                  </a:cubicBezTo>
                  <a:cubicBezTo>
                    <a:pt x="21053" y="13910"/>
                    <a:pt x="20677" y="13534"/>
                    <a:pt x="20452" y="13158"/>
                  </a:cubicBezTo>
                  <a:cubicBezTo>
                    <a:pt x="20327" y="12908"/>
                    <a:pt x="20251" y="12682"/>
                    <a:pt x="20251" y="12432"/>
                  </a:cubicBezTo>
                  <a:cubicBezTo>
                    <a:pt x="20251" y="11780"/>
                    <a:pt x="20753" y="11128"/>
                    <a:pt x="21530" y="10627"/>
                  </a:cubicBezTo>
                  <a:lnTo>
                    <a:pt x="21530" y="3985"/>
                  </a:lnTo>
                  <a:cubicBezTo>
                    <a:pt x="20753" y="3484"/>
                    <a:pt x="20251" y="2858"/>
                    <a:pt x="20251" y="2206"/>
                  </a:cubicBezTo>
                  <a:lnTo>
                    <a:pt x="20251" y="727"/>
                  </a:lnTo>
                  <a:lnTo>
                    <a:pt x="18998" y="0"/>
                  </a:lnTo>
                  <a:lnTo>
                    <a:pt x="18998" y="4787"/>
                  </a:lnTo>
                  <a:cubicBezTo>
                    <a:pt x="19750" y="5289"/>
                    <a:pt x="20251" y="5915"/>
                    <a:pt x="20251" y="6592"/>
                  </a:cubicBezTo>
                  <a:cubicBezTo>
                    <a:pt x="20251" y="6843"/>
                    <a:pt x="20176" y="7068"/>
                    <a:pt x="20051" y="7319"/>
                  </a:cubicBezTo>
                  <a:cubicBezTo>
                    <a:pt x="19850" y="7695"/>
                    <a:pt x="19474" y="8071"/>
                    <a:pt x="18998" y="8371"/>
                  </a:cubicBezTo>
                  <a:cubicBezTo>
                    <a:pt x="17996" y="9048"/>
                    <a:pt x="16517" y="9499"/>
                    <a:pt x="15189" y="9499"/>
                  </a:cubicBezTo>
                  <a:cubicBezTo>
                    <a:pt x="13885" y="9499"/>
                    <a:pt x="12407" y="9048"/>
                    <a:pt x="11404" y="8371"/>
                  </a:cubicBezTo>
                  <a:cubicBezTo>
                    <a:pt x="10928" y="8071"/>
                    <a:pt x="10552" y="7695"/>
                    <a:pt x="10352" y="7319"/>
                  </a:cubicBezTo>
                  <a:cubicBezTo>
                    <a:pt x="10201" y="7068"/>
                    <a:pt x="10126" y="6818"/>
                    <a:pt x="10126" y="6592"/>
                  </a:cubicBezTo>
                  <a:cubicBezTo>
                    <a:pt x="10126" y="5915"/>
                    <a:pt x="10652" y="5289"/>
                    <a:pt x="11404" y="4787"/>
                  </a:cubicBezTo>
                  <a:lnTo>
                    <a:pt x="114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3"/>
            <p:cNvSpPr/>
            <p:nvPr/>
          </p:nvSpPr>
          <p:spPr>
            <a:xfrm>
              <a:off x="8084030" y="4117960"/>
              <a:ext cx="225987" cy="97907"/>
            </a:xfrm>
            <a:custGeom>
              <a:rect b="b" l="l" r="r" t="t"/>
              <a:pathLst>
                <a:path extrusionOk="0" h="4387" w="10126">
                  <a:moveTo>
                    <a:pt x="0" y="1"/>
                  </a:moveTo>
                  <a:lnTo>
                    <a:pt x="0" y="1454"/>
                  </a:lnTo>
                  <a:cubicBezTo>
                    <a:pt x="0" y="2131"/>
                    <a:pt x="501" y="2758"/>
                    <a:pt x="1278" y="3259"/>
                  </a:cubicBezTo>
                  <a:cubicBezTo>
                    <a:pt x="2281" y="3935"/>
                    <a:pt x="3734" y="4387"/>
                    <a:pt x="5063" y="4387"/>
                  </a:cubicBezTo>
                  <a:cubicBezTo>
                    <a:pt x="6391" y="4387"/>
                    <a:pt x="7845" y="3935"/>
                    <a:pt x="8872" y="3259"/>
                  </a:cubicBezTo>
                  <a:cubicBezTo>
                    <a:pt x="9624" y="2758"/>
                    <a:pt x="10125" y="2131"/>
                    <a:pt x="10125" y="1454"/>
                  </a:cubicBezTo>
                  <a:lnTo>
                    <a:pt x="10125" y="1"/>
                  </a:lnTo>
                  <a:cubicBezTo>
                    <a:pt x="10125" y="1529"/>
                    <a:pt x="7394" y="2933"/>
                    <a:pt x="5063" y="2933"/>
                  </a:cubicBezTo>
                  <a:cubicBezTo>
                    <a:pt x="2757" y="2933"/>
                    <a:pt x="0" y="1529"/>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3"/>
            <p:cNvSpPr/>
            <p:nvPr/>
          </p:nvSpPr>
          <p:spPr>
            <a:xfrm>
              <a:off x="8080660" y="4114612"/>
              <a:ext cx="232705" cy="104602"/>
            </a:xfrm>
            <a:custGeom>
              <a:rect b="b" l="l" r="r" t="t"/>
              <a:pathLst>
                <a:path extrusionOk="0" h="4687" w="10427">
                  <a:moveTo>
                    <a:pt x="10126" y="1103"/>
                  </a:moveTo>
                  <a:lnTo>
                    <a:pt x="10126" y="1604"/>
                  </a:lnTo>
                  <a:cubicBezTo>
                    <a:pt x="10126" y="2181"/>
                    <a:pt x="9700" y="2757"/>
                    <a:pt x="8923" y="3283"/>
                  </a:cubicBezTo>
                  <a:cubicBezTo>
                    <a:pt x="7921" y="3960"/>
                    <a:pt x="6467" y="4386"/>
                    <a:pt x="5214" y="4386"/>
                  </a:cubicBezTo>
                  <a:cubicBezTo>
                    <a:pt x="3961" y="4386"/>
                    <a:pt x="2507" y="3960"/>
                    <a:pt x="1504" y="3283"/>
                  </a:cubicBezTo>
                  <a:cubicBezTo>
                    <a:pt x="753" y="2757"/>
                    <a:pt x="326" y="2181"/>
                    <a:pt x="326" y="1604"/>
                  </a:cubicBezTo>
                  <a:lnTo>
                    <a:pt x="326" y="1103"/>
                  </a:lnTo>
                  <a:cubicBezTo>
                    <a:pt x="1129" y="2331"/>
                    <a:pt x="3334" y="3233"/>
                    <a:pt x="5214" y="3233"/>
                  </a:cubicBezTo>
                  <a:cubicBezTo>
                    <a:pt x="7093" y="3233"/>
                    <a:pt x="9324" y="2331"/>
                    <a:pt x="10126" y="1103"/>
                  </a:cubicBezTo>
                  <a:close/>
                  <a:moveTo>
                    <a:pt x="151" y="0"/>
                  </a:moveTo>
                  <a:cubicBezTo>
                    <a:pt x="76" y="0"/>
                    <a:pt x="1" y="75"/>
                    <a:pt x="1" y="151"/>
                  </a:cubicBezTo>
                  <a:lnTo>
                    <a:pt x="1" y="1604"/>
                  </a:lnTo>
                  <a:cubicBezTo>
                    <a:pt x="1" y="2281"/>
                    <a:pt x="477" y="2958"/>
                    <a:pt x="1329" y="3534"/>
                  </a:cubicBezTo>
                  <a:cubicBezTo>
                    <a:pt x="2407" y="4261"/>
                    <a:pt x="3885" y="4687"/>
                    <a:pt x="5214" y="4687"/>
                  </a:cubicBezTo>
                  <a:cubicBezTo>
                    <a:pt x="6542" y="4687"/>
                    <a:pt x="8046" y="4261"/>
                    <a:pt x="9098" y="3534"/>
                  </a:cubicBezTo>
                  <a:cubicBezTo>
                    <a:pt x="9976" y="2958"/>
                    <a:pt x="10427" y="2281"/>
                    <a:pt x="10427" y="1604"/>
                  </a:cubicBezTo>
                  <a:lnTo>
                    <a:pt x="10427" y="151"/>
                  </a:lnTo>
                  <a:cubicBezTo>
                    <a:pt x="10427" y="75"/>
                    <a:pt x="10377" y="0"/>
                    <a:pt x="10276" y="0"/>
                  </a:cubicBezTo>
                  <a:cubicBezTo>
                    <a:pt x="10201" y="0"/>
                    <a:pt x="10126" y="75"/>
                    <a:pt x="10126" y="151"/>
                  </a:cubicBezTo>
                  <a:cubicBezTo>
                    <a:pt x="10126" y="1629"/>
                    <a:pt x="7394" y="2908"/>
                    <a:pt x="5214" y="2908"/>
                  </a:cubicBezTo>
                  <a:cubicBezTo>
                    <a:pt x="3058" y="2908"/>
                    <a:pt x="326" y="1629"/>
                    <a:pt x="326" y="151"/>
                  </a:cubicBezTo>
                  <a:cubicBezTo>
                    <a:pt x="326" y="75"/>
                    <a:pt x="251"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3"/>
            <p:cNvSpPr/>
            <p:nvPr/>
          </p:nvSpPr>
          <p:spPr>
            <a:xfrm>
              <a:off x="7886566" y="4427837"/>
              <a:ext cx="84494" cy="97907"/>
            </a:xfrm>
            <a:custGeom>
              <a:rect b="b" l="l" r="r" t="t"/>
              <a:pathLst>
                <a:path extrusionOk="0" h="4387" w="3786">
                  <a:moveTo>
                    <a:pt x="1" y="0"/>
                  </a:moveTo>
                  <a:lnTo>
                    <a:pt x="1" y="4386"/>
                  </a:lnTo>
                  <a:lnTo>
                    <a:pt x="3785" y="2181"/>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3"/>
            <p:cNvSpPr/>
            <p:nvPr/>
          </p:nvSpPr>
          <p:spPr>
            <a:xfrm>
              <a:off x="7882102" y="4423083"/>
              <a:ext cx="93979" cy="107124"/>
            </a:xfrm>
            <a:custGeom>
              <a:rect b="b" l="l" r="r" t="t"/>
              <a:pathLst>
                <a:path extrusionOk="0" h="4800" w="4211">
                  <a:moveTo>
                    <a:pt x="401" y="564"/>
                  </a:moveTo>
                  <a:lnTo>
                    <a:pt x="3584" y="2394"/>
                  </a:lnTo>
                  <a:lnTo>
                    <a:pt x="401" y="4223"/>
                  </a:lnTo>
                  <a:lnTo>
                    <a:pt x="401" y="564"/>
                  </a:lnTo>
                  <a:close/>
                  <a:moveTo>
                    <a:pt x="201" y="0"/>
                  </a:moveTo>
                  <a:cubicBezTo>
                    <a:pt x="163" y="0"/>
                    <a:pt x="126" y="13"/>
                    <a:pt x="101" y="38"/>
                  </a:cubicBezTo>
                  <a:cubicBezTo>
                    <a:pt x="25" y="63"/>
                    <a:pt x="0" y="138"/>
                    <a:pt x="0" y="213"/>
                  </a:cubicBezTo>
                  <a:lnTo>
                    <a:pt x="0" y="4599"/>
                  </a:lnTo>
                  <a:cubicBezTo>
                    <a:pt x="0" y="4675"/>
                    <a:pt x="25" y="4750"/>
                    <a:pt x="101" y="4775"/>
                  </a:cubicBezTo>
                  <a:cubicBezTo>
                    <a:pt x="126" y="4800"/>
                    <a:pt x="151" y="4800"/>
                    <a:pt x="201" y="4800"/>
                  </a:cubicBezTo>
                  <a:cubicBezTo>
                    <a:pt x="226" y="4800"/>
                    <a:pt x="276" y="4800"/>
                    <a:pt x="301" y="4775"/>
                  </a:cubicBezTo>
                  <a:lnTo>
                    <a:pt x="4111" y="2594"/>
                  </a:lnTo>
                  <a:cubicBezTo>
                    <a:pt x="4161" y="2544"/>
                    <a:pt x="4211" y="2469"/>
                    <a:pt x="4211" y="2394"/>
                  </a:cubicBezTo>
                  <a:cubicBezTo>
                    <a:pt x="4211" y="2319"/>
                    <a:pt x="4161" y="2269"/>
                    <a:pt x="4111" y="2218"/>
                  </a:cubicBezTo>
                  <a:lnTo>
                    <a:pt x="301" y="38"/>
                  </a:lnTo>
                  <a:cubicBezTo>
                    <a:pt x="276" y="13"/>
                    <a:pt x="238" y="0"/>
                    <a:pt x="2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3"/>
            <p:cNvSpPr/>
            <p:nvPr/>
          </p:nvSpPr>
          <p:spPr>
            <a:xfrm>
              <a:off x="8123175" y="4253873"/>
              <a:ext cx="148255" cy="76661"/>
            </a:xfrm>
            <a:custGeom>
              <a:rect b="b" l="l" r="r" t="t"/>
              <a:pathLst>
                <a:path extrusionOk="0" h="3435" w="6643">
                  <a:moveTo>
                    <a:pt x="3309" y="1"/>
                  </a:moveTo>
                  <a:cubicBezTo>
                    <a:pt x="1680" y="1"/>
                    <a:pt x="0" y="1003"/>
                    <a:pt x="0" y="1705"/>
                  </a:cubicBezTo>
                  <a:cubicBezTo>
                    <a:pt x="0" y="2432"/>
                    <a:pt x="1680" y="3434"/>
                    <a:pt x="3309" y="3434"/>
                  </a:cubicBezTo>
                  <a:cubicBezTo>
                    <a:pt x="4963" y="3434"/>
                    <a:pt x="6642" y="2432"/>
                    <a:pt x="6642" y="1705"/>
                  </a:cubicBezTo>
                  <a:cubicBezTo>
                    <a:pt x="6642" y="1379"/>
                    <a:pt x="6266" y="953"/>
                    <a:pt x="5640" y="602"/>
                  </a:cubicBezTo>
                  <a:cubicBezTo>
                    <a:pt x="4963" y="226"/>
                    <a:pt x="4086" y="1"/>
                    <a:pt x="3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3"/>
            <p:cNvSpPr/>
            <p:nvPr/>
          </p:nvSpPr>
          <p:spPr>
            <a:xfrm>
              <a:off x="8123175" y="4292482"/>
              <a:ext cx="148255" cy="146559"/>
            </a:xfrm>
            <a:custGeom>
              <a:rect b="b" l="l" r="r" t="t"/>
              <a:pathLst>
                <a:path extrusionOk="0" h="6567" w="6643">
                  <a:moveTo>
                    <a:pt x="0" y="0"/>
                  </a:moveTo>
                  <a:lnTo>
                    <a:pt x="0" y="5715"/>
                  </a:lnTo>
                  <a:cubicBezTo>
                    <a:pt x="953" y="6216"/>
                    <a:pt x="2181" y="6567"/>
                    <a:pt x="3309" y="6567"/>
                  </a:cubicBezTo>
                  <a:cubicBezTo>
                    <a:pt x="4437" y="6567"/>
                    <a:pt x="5665" y="6216"/>
                    <a:pt x="6642" y="5715"/>
                  </a:cubicBezTo>
                  <a:lnTo>
                    <a:pt x="6642" y="0"/>
                  </a:lnTo>
                  <a:cubicBezTo>
                    <a:pt x="6617" y="702"/>
                    <a:pt x="4963" y="1704"/>
                    <a:pt x="3309" y="1704"/>
                  </a:cubicBezTo>
                  <a:cubicBezTo>
                    <a:pt x="1680" y="1704"/>
                    <a:pt x="0" y="702"/>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3"/>
            <p:cNvSpPr/>
            <p:nvPr/>
          </p:nvSpPr>
          <p:spPr>
            <a:xfrm>
              <a:off x="8349139" y="4384206"/>
              <a:ext cx="148255" cy="76661"/>
            </a:xfrm>
            <a:custGeom>
              <a:rect b="b" l="l" r="r" t="t"/>
              <a:pathLst>
                <a:path extrusionOk="0" h="3435" w="6643">
                  <a:moveTo>
                    <a:pt x="3309" y="1"/>
                  </a:moveTo>
                  <a:cubicBezTo>
                    <a:pt x="1655" y="1"/>
                    <a:pt x="1" y="1003"/>
                    <a:pt x="1" y="1730"/>
                  </a:cubicBezTo>
                  <a:cubicBezTo>
                    <a:pt x="1" y="2432"/>
                    <a:pt x="1655" y="3434"/>
                    <a:pt x="3309" y="3434"/>
                  </a:cubicBezTo>
                  <a:cubicBezTo>
                    <a:pt x="4963" y="3434"/>
                    <a:pt x="6642" y="2432"/>
                    <a:pt x="6642" y="1730"/>
                  </a:cubicBezTo>
                  <a:cubicBezTo>
                    <a:pt x="6642" y="1379"/>
                    <a:pt x="6267" y="953"/>
                    <a:pt x="5640" y="602"/>
                  </a:cubicBezTo>
                  <a:cubicBezTo>
                    <a:pt x="4938" y="226"/>
                    <a:pt x="4086" y="1"/>
                    <a:pt x="3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3"/>
            <p:cNvSpPr/>
            <p:nvPr/>
          </p:nvSpPr>
          <p:spPr>
            <a:xfrm>
              <a:off x="8349139" y="4422793"/>
              <a:ext cx="148255" cy="146581"/>
            </a:xfrm>
            <a:custGeom>
              <a:rect b="b" l="l" r="r" t="t"/>
              <a:pathLst>
                <a:path extrusionOk="0" h="6568" w="6643">
                  <a:moveTo>
                    <a:pt x="1" y="1"/>
                  </a:moveTo>
                  <a:lnTo>
                    <a:pt x="1" y="5715"/>
                  </a:lnTo>
                  <a:cubicBezTo>
                    <a:pt x="953" y="6241"/>
                    <a:pt x="2181" y="6567"/>
                    <a:pt x="3309" y="6567"/>
                  </a:cubicBezTo>
                  <a:cubicBezTo>
                    <a:pt x="4437" y="6567"/>
                    <a:pt x="5665" y="6241"/>
                    <a:pt x="6642" y="5715"/>
                  </a:cubicBezTo>
                  <a:lnTo>
                    <a:pt x="6642" y="1"/>
                  </a:lnTo>
                  <a:cubicBezTo>
                    <a:pt x="6617" y="728"/>
                    <a:pt x="4963" y="1705"/>
                    <a:pt x="3309" y="1705"/>
                  </a:cubicBezTo>
                  <a:cubicBezTo>
                    <a:pt x="1655" y="1705"/>
                    <a:pt x="1" y="703"/>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3"/>
            <p:cNvSpPr/>
            <p:nvPr/>
          </p:nvSpPr>
          <p:spPr>
            <a:xfrm>
              <a:off x="8502973" y="4464482"/>
              <a:ext cx="38051" cy="65725"/>
            </a:xfrm>
            <a:custGeom>
              <a:rect b="b" l="l" r="r" t="t"/>
              <a:pathLst>
                <a:path extrusionOk="0" h="2945" w="1705">
                  <a:moveTo>
                    <a:pt x="426" y="639"/>
                  </a:moveTo>
                  <a:cubicBezTo>
                    <a:pt x="978" y="1065"/>
                    <a:pt x="1278" y="1541"/>
                    <a:pt x="1278" y="2018"/>
                  </a:cubicBezTo>
                  <a:cubicBezTo>
                    <a:pt x="1278" y="2118"/>
                    <a:pt x="1253" y="2193"/>
                    <a:pt x="1228" y="2293"/>
                  </a:cubicBezTo>
                  <a:cubicBezTo>
                    <a:pt x="1028" y="2043"/>
                    <a:pt x="752" y="1792"/>
                    <a:pt x="426" y="1566"/>
                  </a:cubicBezTo>
                  <a:lnTo>
                    <a:pt x="426" y="639"/>
                  </a:lnTo>
                  <a:close/>
                  <a:moveTo>
                    <a:pt x="226" y="0"/>
                  </a:moveTo>
                  <a:cubicBezTo>
                    <a:pt x="188" y="0"/>
                    <a:pt x="150" y="13"/>
                    <a:pt x="125" y="38"/>
                  </a:cubicBezTo>
                  <a:cubicBezTo>
                    <a:pt x="50" y="63"/>
                    <a:pt x="0" y="138"/>
                    <a:pt x="0" y="213"/>
                  </a:cubicBezTo>
                  <a:lnTo>
                    <a:pt x="0" y="1667"/>
                  </a:lnTo>
                  <a:cubicBezTo>
                    <a:pt x="0" y="1742"/>
                    <a:pt x="50" y="1817"/>
                    <a:pt x="100" y="1842"/>
                  </a:cubicBezTo>
                  <a:cubicBezTo>
                    <a:pt x="551" y="2168"/>
                    <a:pt x="902" y="2494"/>
                    <a:pt x="1103" y="2845"/>
                  </a:cubicBezTo>
                  <a:cubicBezTo>
                    <a:pt x="1128" y="2920"/>
                    <a:pt x="1203" y="2945"/>
                    <a:pt x="1278" y="2945"/>
                  </a:cubicBezTo>
                  <a:cubicBezTo>
                    <a:pt x="1353" y="2945"/>
                    <a:pt x="1429" y="2920"/>
                    <a:pt x="1454" y="2845"/>
                  </a:cubicBezTo>
                  <a:cubicBezTo>
                    <a:pt x="1604" y="2569"/>
                    <a:pt x="1704" y="2293"/>
                    <a:pt x="1704" y="2018"/>
                  </a:cubicBezTo>
                  <a:cubicBezTo>
                    <a:pt x="1704" y="1316"/>
                    <a:pt x="1203" y="639"/>
                    <a:pt x="326" y="38"/>
                  </a:cubicBezTo>
                  <a:cubicBezTo>
                    <a:pt x="301" y="13"/>
                    <a:pt x="263" y="0"/>
                    <a:pt x="2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3"/>
            <p:cNvSpPr/>
            <p:nvPr/>
          </p:nvSpPr>
          <p:spPr>
            <a:xfrm>
              <a:off x="8305508" y="4464660"/>
              <a:ext cx="37516" cy="65546"/>
            </a:xfrm>
            <a:custGeom>
              <a:rect b="b" l="l" r="r" t="t"/>
              <a:pathLst>
                <a:path extrusionOk="0" h="2937" w="1681">
                  <a:moveTo>
                    <a:pt x="1254" y="631"/>
                  </a:moveTo>
                  <a:lnTo>
                    <a:pt x="1254" y="1558"/>
                  </a:lnTo>
                  <a:cubicBezTo>
                    <a:pt x="928" y="1784"/>
                    <a:pt x="653" y="2035"/>
                    <a:pt x="452" y="2285"/>
                  </a:cubicBezTo>
                  <a:cubicBezTo>
                    <a:pt x="427" y="2210"/>
                    <a:pt x="427" y="2110"/>
                    <a:pt x="427" y="2010"/>
                  </a:cubicBezTo>
                  <a:cubicBezTo>
                    <a:pt x="427" y="1558"/>
                    <a:pt x="703" y="1057"/>
                    <a:pt x="1254" y="631"/>
                  </a:cubicBezTo>
                  <a:close/>
                  <a:moveTo>
                    <a:pt x="1485" y="1"/>
                  </a:moveTo>
                  <a:cubicBezTo>
                    <a:pt x="1441" y="1"/>
                    <a:pt x="1398" y="15"/>
                    <a:pt x="1354" y="30"/>
                  </a:cubicBezTo>
                  <a:cubicBezTo>
                    <a:pt x="477" y="631"/>
                    <a:pt x="1" y="1308"/>
                    <a:pt x="1" y="2010"/>
                  </a:cubicBezTo>
                  <a:cubicBezTo>
                    <a:pt x="1" y="2285"/>
                    <a:pt x="76" y="2561"/>
                    <a:pt x="226" y="2837"/>
                  </a:cubicBezTo>
                  <a:cubicBezTo>
                    <a:pt x="277" y="2912"/>
                    <a:pt x="327" y="2937"/>
                    <a:pt x="402" y="2937"/>
                  </a:cubicBezTo>
                  <a:cubicBezTo>
                    <a:pt x="477" y="2937"/>
                    <a:pt x="552" y="2912"/>
                    <a:pt x="602" y="2837"/>
                  </a:cubicBezTo>
                  <a:cubicBezTo>
                    <a:pt x="778" y="2486"/>
                    <a:pt x="1129" y="2160"/>
                    <a:pt x="1580" y="1834"/>
                  </a:cubicBezTo>
                  <a:cubicBezTo>
                    <a:pt x="1655" y="1809"/>
                    <a:pt x="1680" y="1734"/>
                    <a:pt x="1680" y="1659"/>
                  </a:cubicBezTo>
                  <a:lnTo>
                    <a:pt x="1680" y="205"/>
                  </a:lnTo>
                  <a:cubicBezTo>
                    <a:pt x="1680" y="130"/>
                    <a:pt x="1630" y="55"/>
                    <a:pt x="1580" y="30"/>
                  </a:cubicBezTo>
                  <a:cubicBezTo>
                    <a:pt x="1548" y="8"/>
                    <a:pt x="1516" y="1"/>
                    <a:pt x="14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3"/>
            <p:cNvSpPr/>
            <p:nvPr/>
          </p:nvSpPr>
          <p:spPr>
            <a:xfrm>
              <a:off x="8276987" y="4334148"/>
              <a:ext cx="38051" cy="65747"/>
            </a:xfrm>
            <a:custGeom>
              <a:rect b="b" l="l" r="r" t="t"/>
              <a:pathLst>
                <a:path extrusionOk="0" h="2946" w="1705">
                  <a:moveTo>
                    <a:pt x="427" y="614"/>
                  </a:moveTo>
                  <a:cubicBezTo>
                    <a:pt x="978" y="1066"/>
                    <a:pt x="1279" y="1542"/>
                    <a:pt x="1279" y="2018"/>
                  </a:cubicBezTo>
                  <a:cubicBezTo>
                    <a:pt x="1279" y="2093"/>
                    <a:pt x="1254" y="2193"/>
                    <a:pt x="1229" y="2294"/>
                  </a:cubicBezTo>
                  <a:cubicBezTo>
                    <a:pt x="1028" y="2043"/>
                    <a:pt x="753" y="1792"/>
                    <a:pt x="427" y="1567"/>
                  </a:cubicBezTo>
                  <a:lnTo>
                    <a:pt x="427" y="614"/>
                  </a:lnTo>
                  <a:close/>
                  <a:moveTo>
                    <a:pt x="236" y="0"/>
                  </a:moveTo>
                  <a:cubicBezTo>
                    <a:pt x="201" y="0"/>
                    <a:pt x="164" y="13"/>
                    <a:pt x="126" y="38"/>
                  </a:cubicBezTo>
                  <a:cubicBezTo>
                    <a:pt x="51" y="63"/>
                    <a:pt x="1" y="138"/>
                    <a:pt x="1" y="213"/>
                  </a:cubicBezTo>
                  <a:lnTo>
                    <a:pt x="1" y="1667"/>
                  </a:lnTo>
                  <a:cubicBezTo>
                    <a:pt x="1" y="1742"/>
                    <a:pt x="51" y="1817"/>
                    <a:pt x="101" y="1843"/>
                  </a:cubicBezTo>
                  <a:cubicBezTo>
                    <a:pt x="577" y="2143"/>
                    <a:pt x="903" y="2494"/>
                    <a:pt x="1103" y="2845"/>
                  </a:cubicBezTo>
                  <a:cubicBezTo>
                    <a:pt x="1103" y="2845"/>
                    <a:pt x="1103" y="2870"/>
                    <a:pt x="1129" y="2870"/>
                  </a:cubicBezTo>
                  <a:cubicBezTo>
                    <a:pt x="1154" y="2920"/>
                    <a:pt x="1229" y="2945"/>
                    <a:pt x="1279" y="2945"/>
                  </a:cubicBezTo>
                  <a:lnTo>
                    <a:pt x="1304" y="2945"/>
                  </a:lnTo>
                  <a:cubicBezTo>
                    <a:pt x="1379" y="2945"/>
                    <a:pt x="1429" y="2895"/>
                    <a:pt x="1454" y="2845"/>
                  </a:cubicBezTo>
                  <a:cubicBezTo>
                    <a:pt x="1630" y="2569"/>
                    <a:pt x="1705" y="2294"/>
                    <a:pt x="1705" y="2018"/>
                  </a:cubicBezTo>
                  <a:cubicBezTo>
                    <a:pt x="1705" y="1316"/>
                    <a:pt x="1204" y="614"/>
                    <a:pt x="327" y="38"/>
                  </a:cubicBezTo>
                  <a:cubicBezTo>
                    <a:pt x="301" y="13"/>
                    <a:pt x="270" y="0"/>
                    <a:pt x="2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3"/>
            <p:cNvSpPr/>
            <p:nvPr/>
          </p:nvSpPr>
          <p:spPr>
            <a:xfrm>
              <a:off x="8079544" y="4334148"/>
              <a:ext cx="37493" cy="65747"/>
            </a:xfrm>
            <a:custGeom>
              <a:rect b="b" l="l" r="r" t="t"/>
              <a:pathLst>
                <a:path extrusionOk="0" h="2946" w="1680">
                  <a:moveTo>
                    <a:pt x="1254" y="614"/>
                  </a:moveTo>
                  <a:lnTo>
                    <a:pt x="1254" y="1567"/>
                  </a:lnTo>
                  <a:cubicBezTo>
                    <a:pt x="928" y="1792"/>
                    <a:pt x="652" y="2043"/>
                    <a:pt x="452" y="2294"/>
                  </a:cubicBezTo>
                  <a:cubicBezTo>
                    <a:pt x="427" y="2193"/>
                    <a:pt x="427" y="2093"/>
                    <a:pt x="427" y="2018"/>
                  </a:cubicBezTo>
                  <a:cubicBezTo>
                    <a:pt x="427" y="1542"/>
                    <a:pt x="727" y="1066"/>
                    <a:pt x="1254" y="614"/>
                  </a:cubicBezTo>
                  <a:close/>
                  <a:moveTo>
                    <a:pt x="1467" y="0"/>
                  </a:moveTo>
                  <a:cubicBezTo>
                    <a:pt x="1429" y="0"/>
                    <a:pt x="1392" y="13"/>
                    <a:pt x="1354" y="38"/>
                  </a:cubicBezTo>
                  <a:cubicBezTo>
                    <a:pt x="477" y="614"/>
                    <a:pt x="1" y="1316"/>
                    <a:pt x="1" y="2018"/>
                  </a:cubicBezTo>
                  <a:cubicBezTo>
                    <a:pt x="1" y="2294"/>
                    <a:pt x="76" y="2569"/>
                    <a:pt x="226" y="2845"/>
                  </a:cubicBezTo>
                  <a:cubicBezTo>
                    <a:pt x="276" y="2895"/>
                    <a:pt x="351" y="2945"/>
                    <a:pt x="427" y="2945"/>
                  </a:cubicBezTo>
                  <a:cubicBezTo>
                    <a:pt x="502" y="2945"/>
                    <a:pt x="552" y="2895"/>
                    <a:pt x="602" y="2845"/>
                  </a:cubicBezTo>
                  <a:cubicBezTo>
                    <a:pt x="777" y="2494"/>
                    <a:pt x="1128" y="2143"/>
                    <a:pt x="1580" y="1843"/>
                  </a:cubicBezTo>
                  <a:cubicBezTo>
                    <a:pt x="1655" y="1817"/>
                    <a:pt x="1680" y="1742"/>
                    <a:pt x="1680" y="1667"/>
                  </a:cubicBezTo>
                  <a:lnTo>
                    <a:pt x="1680" y="213"/>
                  </a:lnTo>
                  <a:cubicBezTo>
                    <a:pt x="1680" y="138"/>
                    <a:pt x="1630" y="63"/>
                    <a:pt x="1580" y="38"/>
                  </a:cubicBezTo>
                  <a:cubicBezTo>
                    <a:pt x="1542" y="13"/>
                    <a:pt x="1504" y="0"/>
                    <a:pt x="1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54"/>
          <p:cNvSpPr txBox="1"/>
          <p:nvPr>
            <p:ph type="title"/>
          </p:nvPr>
        </p:nvSpPr>
        <p:spPr>
          <a:xfrm>
            <a:off x="4074725" y="1266300"/>
            <a:ext cx="4349400" cy="841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INTRODUCTION</a:t>
            </a:r>
            <a:endParaRPr/>
          </a:p>
        </p:txBody>
      </p:sp>
      <p:sp>
        <p:nvSpPr>
          <p:cNvPr id="1294" name="Google Shape;1294;p54"/>
          <p:cNvSpPr txBox="1"/>
          <p:nvPr>
            <p:ph idx="1" type="subTitle"/>
          </p:nvPr>
        </p:nvSpPr>
        <p:spPr>
          <a:xfrm>
            <a:off x="4074825" y="2108100"/>
            <a:ext cx="4349400" cy="1769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Here you could give a brief description of the topic you want to talk about. For example, if you want to talk about Mercury, you could say that it’s the smallest planet in the entire Solar System</a:t>
            </a:r>
            <a:endParaRPr/>
          </a:p>
        </p:txBody>
      </p:sp>
      <p:grpSp>
        <p:nvGrpSpPr>
          <p:cNvPr id="1295" name="Google Shape;1295;p54"/>
          <p:cNvGrpSpPr/>
          <p:nvPr/>
        </p:nvGrpSpPr>
        <p:grpSpPr>
          <a:xfrm>
            <a:off x="534117" y="1381416"/>
            <a:ext cx="3071047" cy="2380744"/>
            <a:chOff x="331900" y="1164025"/>
            <a:chExt cx="3631797" cy="2815450"/>
          </a:xfrm>
        </p:grpSpPr>
        <p:sp>
          <p:nvSpPr>
            <p:cNvPr id="1296" name="Google Shape;1296;p54"/>
            <p:cNvSpPr/>
            <p:nvPr/>
          </p:nvSpPr>
          <p:spPr>
            <a:xfrm>
              <a:off x="1242776" y="2264506"/>
              <a:ext cx="325266" cy="774870"/>
            </a:xfrm>
            <a:custGeom>
              <a:rect b="b" l="l" r="r" t="t"/>
              <a:pathLst>
                <a:path extrusionOk="0" h="18272" w="7670">
                  <a:moveTo>
                    <a:pt x="50" y="4462"/>
                  </a:moveTo>
                  <a:lnTo>
                    <a:pt x="7669" y="1"/>
                  </a:lnTo>
                  <a:lnTo>
                    <a:pt x="7644" y="13810"/>
                  </a:lnTo>
                  <a:lnTo>
                    <a:pt x="0" y="18272"/>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4"/>
            <p:cNvSpPr/>
            <p:nvPr/>
          </p:nvSpPr>
          <p:spPr>
            <a:xfrm>
              <a:off x="764459" y="1987117"/>
              <a:ext cx="803580" cy="466652"/>
            </a:xfrm>
            <a:custGeom>
              <a:rect b="b" l="l" r="r" t="t"/>
              <a:pathLst>
                <a:path extrusionOk="0" h="11004" w="18949">
                  <a:moveTo>
                    <a:pt x="1" y="4462"/>
                  </a:moveTo>
                  <a:lnTo>
                    <a:pt x="7620" y="0"/>
                  </a:lnTo>
                  <a:lnTo>
                    <a:pt x="18948" y="6542"/>
                  </a:lnTo>
                  <a:lnTo>
                    <a:pt x="11329" y="11003"/>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4"/>
            <p:cNvSpPr/>
            <p:nvPr/>
          </p:nvSpPr>
          <p:spPr>
            <a:xfrm>
              <a:off x="762339" y="2176298"/>
              <a:ext cx="482597" cy="863077"/>
            </a:xfrm>
            <a:custGeom>
              <a:rect b="b" l="l" r="r" t="t"/>
              <a:pathLst>
                <a:path extrusionOk="0" h="20352" w="11380">
                  <a:moveTo>
                    <a:pt x="11379" y="6542"/>
                  </a:moveTo>
                  <a:lnTo>
                    <a:pt x="11329" y="20352"/>
                  </a:lnTo>
                  <a:lnTo>
                    <a:pt x="1" y="13810"/>
                  </a:lnTo>
                  <a:lnTo>
                    <a:pt x="5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4"/>
            <p:cNvSpPr/>
            <p:nvPr/>
          </p:nvSpPr>
          <p:spPr>
            <a:xfrm>
              <a:off x="1088624" y="1588526"/>
              <a:ext cx="316784" cy="772749"/>
            </a:xfrm>
            <a:custGeom>
              <a:rect b="b" l="l" r="r" t="t"/>
              <a:pathLst>
                <a:path extrusionOk="0" h="18222" w="7470">
                  <a:moveTo>
                    <a:pt x="1" y="1079"/>
                  </a:moveTo>
                  <a:lnTo>
                    <a:pt x="1830" y="1"/>
                  </a:lnTo>
                  <a:lnTo>
                    <a:pt x="7470" y="17169"/>
                  </a:lnTo>
                  <a:lnTo>
                    <a:pt x="5615" y="18222"/>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4"/>
            <p:cNvSpPr/>
            <p:nvPr/>
          </p:nvSpPr>
          <p:spPr>
            <a:xfrm>
              <a:off x="1029126" y="1588526"/>
              <a:ext cx="137146" cy="74468"/>
            </a:xfrm>
            <a:custGeom>
              <a:rect b="b" l="l" r="r" t="t"/>
              <a:pathLst>
                <a:path extrusionOk="0" h="1756" w="3234">
                  <a:moveTo>
                    <a:pt x="0" y="1755"/>
                  </a:moveTo>
                  <a:lnTo>
                    <a:pt x="1830" y="703"/>
                  </a:lnTo>
                  <a:lnTo>
                    <a:pt x="3233" y="1"/>
                  </a:lnTo>
                  <a:lnTo>
                    <a:pt x="1404" y="1079"/>
                  </a:lnTo>
                  <a:close/>
                </a:path>
              </a:pathLst>
            </a:custGeom>
            <a:solidFill>
              <a:srgbClr val="61686A"/>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4"/>
            <p:cNvSpPr/>
            <p:nvPr/>
          </p:nvSpPr>
          <p:spPr>
            <a:xfrm>
              <a:off x="1029126" y="1634242"/>
              <a:ext cx="297616" cy="727034"/>
            </a:xfrm>
            <a:custGeom>
              <a:rect b="b" l="l" r="r" t="t"/>
              <a:pathLst>
                <a:path extrusionOk="0" h="17144" w="7018">
                  <a:moveTo>
                    <a:pt x="1404" y="1"/>
                  </a:moveTo>
                  <a:lnTo>
                    <a:pt x="7018" y="17144"/>
                  </a:lnTo>
                  <a:lnTo>
                    <a:pt x="3484" y="15239"/>
                  </a:lnTo>
                  <a:lnTo>
                    <a:pt x="0" y="677"/>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4"/>
            <p:cNvSpPr/>
            <p:nvPr/>
          </p:nvSpPr>
          <p:spPr>
            <a:xfrm>
              <a:off x="764459" y="1470548"/>
              <a:ext cx="254063" cy="503844"/>
            </a:xfrm>
            <a:custGeom>
              <a:rect b="b" l="l" r="r" t="t"/>
              <a:pathLst>
                <a:path extrusionOk="0" h="11881" w="5991">
                  <a:moveTo>
                    <a:pt x="4512" y="11881"/>
                  </a:moveTo>
                  <a:lnTo>
                    <a:pt x="1" y="176"/>
                  </a:lnTo>
                  <a:lnTo>
                    <a:pt x="1479" y="1"/>
                  </a:lnTo>
                  <a:lnTo>
                    <a:pt x="5991" y="11705"/>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4"/>
            <p:cNvSpPr/>
            <p:nvPr/>
          </p:nvSpPr>
          <p:spPr>
            <a:xfrm>
              <a:off x="827180" y="1221869"/>
              <a:ext cx="652609" cy="745100"/>
            </a:xfrm>
            <a:custGeom>
              <a:rect b="b" l="l" r="r" t="t"/>
              <a:pathLst>
                <a:path extrusionOk="0" h="17570" w="15389">
                  <a:moveTo>
                    <a:pt x="4512" y="17569"/>
                  </a:moveTo>
                  <a:lnTo>
                    <a:pt x="0" y="5865"/>
                  </a:lnTo>
                  <a:lnTo>
                    <a:pt x="10853" y="0"/>
                  </a:lnTo>
                  <a:lnTo>
                    <a:pt x="15389" y="1168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4"/>
            <p:cNvSpPr/>
            <p:nvPr/>
          </p:nvSpPr>
          <p:spPr>
            <a:xfrm>
              <a:off x="764459" y="1221869"/>
              <a:ext cx="522969" cy="256184"/>
            </a:xfrm>
            <a:custGeom>
              <a:rect b="b" l="l" r="r" t="t"/>
              <a:pathLst>
                <a:path extrusionOk="0" h="6041" w="12332">
                  <a:moveTo>
                    <a:pt x="12332" y="0"/>
                  </a:moveTo>
                  <a:lnTo>
                    <a:pt x="1479" y="5865"/>
                  </a:lnTo>
                  <a:lnTo>
                    <a:pt x="1" y="6040"/>
                  </a:lnTo>
                  <a:lnTo>
                    <a:pt x="10853" y="15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4"/>
            <p:cNvSpPr/>
            <p:nvPr/>
          </p:nvSpPr>
          <p:spPr>
            <a:xfrm>
              <a:off x="865432" y="1265422"/>
              <a:ext cx="576106" cy="657952"/>
            </a:xfrm>
            <a:custGeom>
              <a:rect b="b" l="l" r="r" t="t"/>
              <a:pathLst>
                <a:path extrusionOk="0" h="15515" w="13585">
                  <a:moveTo>
                    <a:pt x="3986" y="15515"/>
                  </a:moveTo>
                  <a:lnTo>
                    <a:pt x="1" y="5189"/>
                  </a:lnTo>
                  <a:lnTo>
                    <a:pt x="9600" y="1"/>
                  </a:lnTo>
                  <a:lnTo>
                    <a:pt x="13585" y="10327"/>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4"/>
            <p:cNvSpPr/>
            <p:nvPr/>
          </p:nvSpPr>
          <p:spPr>
            <a:xfrm>
              <a:off x="809114" y="2310221"/>
              <a:ext cx="266828" cy="632423"/>
            </a:xfrm>
            <a:custGeom>
              <a:rect b="b" l="l" r="r" t="t"/>
              <a:pathLst>
                <a:path extrusionOk="0" h="14913" w="6292">
                  <a:moveTo>
                    <a:pt x="6291" y="14913"/>
                  </a:moveTo>
                  <a:lnTo>
                    <a:pt x="5865" y="14662"/>
                  </a:lnTo>
                  <a:lnTo>
                    <a:pt x="5865" y="3935"/>
                  </a:lnTo>
                  <a:lnTo>
                    <a:pt x="452" y="702"/>
                  </a:lnTo>
                  <a:lnTo>
                    <a:pt x="452" y="11529"/>
                  </a:lnTo>
                  <a:lnTo>
                    <a:pt x="0" y="11279"/>
                  </a:lnTo>
                  <a:lnTo>
                    <a:pt x="0" y="1"/>
                  </a:lnTo>
                  <a:lnTo>
                    <a:pt x="6291" y="366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4"/>
            <p:cNvSpPr/>
            <p:nvPr/>
          </p:nvSpPr>
          <p:spPr>
            <a:xfrm>
              <a:off x="1290570" y="2497282"/>
              <a:ext cx="36174" cy="513385"/>
            </a:xfrm>
            <a:custGeom>
              <a:rect b="b" l="l" r="r" t="t"/>
              <a:pathLst>
                <a:path extrusionOk="0" h="12106" w="853">
                  <a:moveTo>
                    <a:pt x="1" y="12106"/>
                  </a:moveTo>
                  <a:lnTo>
                    <a:pt x="1" y="527"/>
                  </a:lnTo>
                  <a:lnTo>
                    <a:pt x="853" y="1"/>
                  </a:lnTo>
                  <a:lnTo>
                    <a:pt x="853" y="1163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4"/>
            <p:cNvSpPr/>
            <p:nvPr/>
          </p:nvSpPr>
          <p:spPr>
            <a:xfrm>
              <a:off x="331900" y="2634386"/>
              <a:ext cx="590991" cy="372041"/>
            </a:xfrm>
            <a:custGeom>
              <a:rect b="b" l="l" r="r" t="t"/>
              <a:pathLst>
                <a:path extrusionOk="0" h="8773" w="13936">
                  <a:moveTo>
                    <a:pt x="13735" y="3936"/>
                  </a:moveTo>
                  <a:cubicBezTo>
                    <a:pt x="13534" y="3635"/>
                    <a:pt x="13133" y="3560"/>
                    <a:pt x="12832" y="3760"/>
                  </a:cubicBezTo>
                  <a:cubicBezTo>
                    <a:pt x="11429" y="4687"/>
                    <a:pt x="7494" y="7144"/>
                    <a:pt x="6341" y="7469"/>
                  </a:cubicBezTo>
                  <a:cubicBezTo>
                    <a:pt x="5339" y="7720"/>
                    <a:pt x="2431" y="6392"/>
                    <a:pt x="1504" y="5665"/>
                  </a:cubicBezTo>
                  <a:cubicBezTo>
                    <a:pt x="2682" y="4888"/>
                    <a:pt x="6567" y="2983"/>
                    <a:pt x="10201" y="1354"/>
                  </a:cubicBezTo>
                  <a:lnTo>
                    <a:pt x="10201" y="26"/>
                  </a:lnTo>
                  <a:cubicBezTo>
                    <a:pt x="10101" y="1"/>
                    <a:pt x="10000" y="26"/>
                    <a:pt x="9900" y="76"/>
                  </a:cubicBezTo>
                  <a:cubicBezTo>
                    <a:pt x="0" y="4487"/>
                    <a:pt x="0" y="5139"/>
                    <a:pt x="0" y="5590"/>
                  </a:cubicBezTo>
                  <a:cubicBezTo>
                    <a:pt x="0" y="6066"/>
                    <a:pt x="376" y="6417"/>
                    <a:pt x="727" y="6692"/>
                  </a:cubicBezTo>
                  <a:cubicBezTo>
                    <a:pt x="1805" y="7520"/>
                    <a:pt x="4436" y="8773"/>
                    <a:pt x="6065" y="8773"/>
                  </a:cubicBezTo>
                  <a:cubicBezTo>
                    <a:pt x="6291" y="8773"/>
                    <a:pt x="6491" y="8773"/>
                    <a:pt x="6667" y="8723"/>
                  </a:cubicBezTo>
                  <a:cubicBezTo>
                    <a:pt x="8246" y="8296"/>
                    <a:pt x="13008" y="5189"/>
                    <a:pt x="13559" y="4838"/>
                  </a:cubicBezTo>
                  <a:cubicBezTo>
                    <a:pt x="13860" y="4637"/>
                    <a:pt x="13935" y="4236"/>
                    <a:pt x="13735" y="3936"/>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p:nvPr/>
          </p:nvSpPr>
          <p:spPr>
            <a:xfrm>
              <a:off x="2943327" y="2067904"/>
              <a:ext cx="325266" cy="773767"/>
            </a:xfrm>
            <a:custGeom>
              <a:rect b="b" l="l" r="r" t="t"/>
              <a:pathLst>
                <a:path extrusionOk="0" h="18246" w="7670">
                  <a:moveTo>
                    <a:pt x="7620" y="4436"/>
                  </a:moveTo>
                  <a:lnTo>
                    <a:pt x="0" y="0"/>
                  </a:lnTo>
                  <a:lnTo>
                    <a:pt x="26" y="13810"/>
                  </a:lnTo>
                  <a:lnTo>
                    <a:pt x="7670" y="18246"/>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4"/>
            <p:cNvSpPr/>
            <p:nvPr/>
          </p:nvSpPr>
          <p:spPr>
            <a:xfrm>
              <a:off x="2943327" y="1861717"/>
              <a:ext cx="803537" cy="394347"/>
            </a:xfrm>
            <a:custGeom>
              <a:rect b="b" l="l" r="r" t="t"/>
              <a:pathLst>
                <a:path extrusionOk="0" h="9299" w="18948">
                  <a:moveTo>
                    <a:pt x="18948" y="2757"/>
                  </a:moveTo>
                  <a:lnTo>
                    <a:pt x="18948" y="2757"/>
                  </a:lnTo>
                  <a:cubicBezTo>
                    <a:pt x="14236" y="0"/>
                    <a:pt x="8397" y="0"/>
                    <a:pt x="3660" y="2732"/>
                  </a:cubicBezTo>
                  <a:lnTo>
                    <a:pt x="0" y="4862"/>
                  </a:lnTo>
                  <a:lnTo>
                    <a:pt x="7620" y="9298"/>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4"/>
            <p:cNvSpPr/>
            <p:nvPr/>
          </p:nvSpPr>
          <p:spPr>
            <a:xfrm>
              <a:off x="3266432" y="1978593"/>
              <a:ext cx="482597" cy="863077"/>
            </a:xfrm>
            <a:custGeom>
              <a:rect b="b" l="l" r="r" t="t"/>
              <a:pathLst>
                <a:path extrusionOk="0" h="20352" w="11380">
                  <a:moveTo>
                    <a:pt x="1" y="6542"/>
                  </a:moveTo>
                  <a:lnTo>
                    <a:pt x="51" y="20352"/>
                  </a:lnTo>
                  <a:lnTo>
                    <a:pt x="11379" y="13811"/>
                  </a:lnTo>
                  <a:lnTo>
                    <a:pt x="11329"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4"/>
            <p:cNvSpPr/>
            <p:nvPr/>
          </p:nvSpPr>
          <p:spPr>
            <a:xfrm>
              <a:off x="3107021" y="1390864"/>
              <a:ext cx="315681" cy="772707"/>
            </a:xfrm>
            <a:custGeom>
              <a:rect b="b" l="l" r="r" t="t"/>
              <a:pathLst>
                <a:path extrusionOk="0" h="18221" w="7444">
                  <a:moveTo>
                    <a:pt x="7444" y="1078"/>
                  </a:moveTo>
                  <a:lnTo>
                    <a:pt x="5614" y="0"/>
                  </a:lnTo>
                  <a:lnTo>
                    <a:pt x="0" y="17168"/>
                  </a:lnTo>
                  <a:lnTo>
                    <a:pt x="1830" y="1822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4"/>
            <p:cNvSpPr/>
            <p:nvPr/>
          </p:nvSpPr>
          <p:spPr>
            <a:xfrm>
              <a:off x="3345098" y="1390864"/>
              <a:ext cx="137146" cy="75485"/>
            </a:xfrm>
            <a:custGeom>
              <a:rect b="b" l="l" r="r" t="t"/>
              <a:pathLst>
                <a:path extrusionOk="0" h="1780" w="3234">
                  <a:moveTo>
                    <a:pt x="3233" y="1780"/>
                  </a:moveTo>
                  <a:lnTo>
                    <a:pt x="1404" y="702"/>
                  </a:lnTo>
                  <a:lnTo>
                    <a:pt x="0" y="0"/>
                  </a:lnTo>
                  <a:lnTo>
                    <a:pt x="1830" y="1078"/>
                  </a:lnTo>
                  <a:close/>
                </a:path>
              </a:pathLst>
            </a:custGeom>
            <a:solidFill>
              <a:srgbClr val="61686A"/>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4"/>
            <p:cNvSpPr/>
            <p:nvPr/>
          </p:nvSpPr>
          <p:spPr>
            <a:xfrm>
              <a:off x="3184585" y="1436537"/>
              <a:ext cx="297658" cy="727034"/>
            </a:xfrm>
            <a:custGeom>
              <a:rect b="b" l="l" r="r" t="t"/>
              <a:pathLst>
                <a:path extrusionOk="0" h="17144" w="7019">
                  <a:moveTo>
                    <a:pt x="5615" y="1"/>
                  </a:moveTo>
                  <a:lnTo>
                    <a:pt x="1" y="17144"/>
                  </a:lnTo>
                  <a:lnTo>
                    <a:pt x="3535" y="15239"/>
                  </a:lnTo>
                  <a:lnTo>
                    <a:pt x="7018" y="703"/>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4"/>
            <p:cNvSpPr/>
            <p:nvPr/>
          </p:nvSpPr>
          <p:spPr>
            <a:xfrm>
              <a:off x="3492804" y="1514143"/>
              <a:ext cx="155254" cy="262587"/>
            </a:xfrm>
            <a:custGeom>
              <a:rect b="b" l="l" r="r" t="t"/>
              <a:pathLst>
                <a:path extrusionOk="0" h="6192" w="3661">
                  <a:moveTo>
                    <a:pt x="1480" y="6191"/>
                  </a:moveTo>
                  <a:lnTo>
                    <a:pt x="3660" y="176"/>
                  </a:lnTo>
                  <a:lnTo>
                    <a:pt x="2181" y="1"/>
                  </a:lnTo>
                  <a:lnTo>
                    <a:pt x="1" y="6016"/>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4"/>
            <p:cNvSpPr/>
            <p:nvPr/>
          </p:nvSpPr>
          <p:spPr>
            <a:xfrm>
              <a:off x="3031535" y="1264362"/>
              <a:ext cx="553800" cy="504904"/>
            </a:xfrm>
            <a:custGeom>
              <a:rect b="b" l="l" r="r" t="t"/>
              <a:pathLst>
                <a:path extrusionOk="0" h="11906" w="13059">
                  <a:moveTo>
                    <a:pt x="10878" y="11906"/>
                  </a:moveTo>
                  <a:lnTo>
                    <a:pt x="13058" y="5891"/>
                  </a:lnTo>
                  <a:lnTo>
                    <a:pt x="2181" y="1"/>
                  </a:lnTo>
                  <a:lnTo>
                    <a:pt x="1" y="6041"/>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4"/>
            <p:cNvSpPr/>
            <p:nvPr/>
          </p:nvSpPr>
          <p:spPr>
            <a:xfrm>
              <a:off x="3124026" y="1264362"/>
              <a:ext cx="524029" cy="257244"/>
            </a:xfrm>
            <a:custGeom>
              <a:rect b="b" l="l" r="r" t="t"/>
              <a:pathLst>
                <a:path extrusionOk="0" h="6066" w="12357">
                  <a:moveTo>
                    <a:pt x="0" y="1"/>
                  </a:moveTo>
                  <a:lnTo>
                    <a:pt x="10877" y="5891"/>
                  </a:lnTo>
                  <a:lnTo>
                    <a:pt x="12356" y="6066"/>
                  </a:lnTo>
                  <a:lnTo>
                    <a:pt x="1504" y="176"/>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4"/>
            <p:cNvSpPr/>
            <p:nvPr/>
          </p:nvSpPr>
          <p:spPr>
            <a:xfrm>
              <a:off x="3082552" y="1335564"/>
              <a:ext cx="451767" cy="363559"/>
            </a:xfrm>
            <a:custGeom>
              <a:rect b="b" l="l" r="r" t="t"/>
              <a:pathLst>
                <a:path extrusionOk="0" h="8573" w="10653">
                  <a:moveTo>
                    <a:pt x="10251" y="6517"/>
                  </a:moveTo>
                  <a:lnTo>
                    <a:pt x="10251" y="6517"/>
                  </a:lnTo>
                  <a:cubicBezTo>
                    <a:pt x="10652" y="5389"/>
                    <a:pt x="10176" y="4136"/>
                    <a:pt x="9124" y="3560"/>
                  </a:cubicBezTo>
                  <a:lnTo>
                    <a:pt x="3860" y="728"/>
                  </a:lnTo>
                  <a:cubicBezTo>
                    <a:pt x="2532" y="1"/>
                    <a:pt x="903" y="628"/>
                    <a:pt x="402" y="2056"/>
                  </a:cubicBezTo>
                  <a:cubicBezTo>
                    <a:pt x="1" y="3184"/>
                    <a:pt x="477" y="4437"/>
                    <a:pt x="1530" y="5014"/>
                  </a:cubicBezTo>
                  <a:lnTo>
                    <a:pt x="6793" y="7846"/>
                  </a:lnTo>
                  <a:cubicBezTo>
                    <a:pt x="8121" y="8572"/>
                    <a:pt x="9750" y="7921"/>
                    <a:pt x="10251" y="6517"/>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4"/>
            <p:cNvSpPr/>
            <p:nvPr/>
          </p:nvSpPr>
          <p:spPr>
            <a:xfrm>
              <a:off x="3435427" y="2130582"/>
              <a:ext cx="266828" cy="614400"/>
            </a:xfrm>
            <a:custGeom>
              <a:rect b="b" l="l" r="r" t="t"/>
              <a:pathLst>
                <a:path extrusionOk="0" h="14488" w="6292">
                  <a:moveTo>
                    <a:pt x="1" y="14487"/>
                  </a:moveTo>
                  <a:lnTo>
                    <a:pt x="427" y="14237"/>
                  </a:lnTo>
                  <a:lnTo>
                    <a:pt x="427" y="3510"/>
                  </a:lnTo>
                  <a:lnTo>
                    <a:pt x="5865" y="728"/>
                  </a:lnTo>
                  <a:lnTo>
                    <a:pt x="5865" y="11104"/>
                  </a:lnTo>
                  <a:lnTo>
                    <a:pt x="6291" y="10853"/>
                  </a:lnTo>
                  <a:lnTo>
                    <a:pt x="6291" y="1"/>
                  </a:lnTo>
                  <a:lnTo>
                    <a:pt x="1" y="3234"/>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4"/>
            <p:cNvSpPr/>
            <p:nvPr/>
          </p:nvSpPr>
          <p:spPr>
            <a:xfrm>
              <a:off x="1880462" y="2248561"/>
              <a:ext cx="1095852" cy="1293556"/>
            </a:xfrm>
            <a:custGeom>
              <a:rect b="b" l="l" r="r" t="t"/>
              <a:pathLst>
                <a:path extrusionOk="0" h="30503" w="25841">
                  <a:moveTo>
                    <a:pt x="25840" y="14888"/>
                  </a:moveTo>
                  <a:lnTo>
                    <a:pt x="25815" y="30502"/>
                  </a:lnTo>
                  <a:lnTo>
                    <a:pt x="1" y="15615"/>
                  </a:lnTo>
                  <a:lnTo>
                    <a:pt x="26"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4"/>
            <p:cNvSpPr/>
            <p:nvPr/>
          </p:nvSpPr>
          <p:spPr>
            <a:xfrm>
              <a:off x="1880462" y="2248561"/>
              <a:ext cx="1095852" cy="775930"/>
            </a:xfrm>
            <a:custGeom>
              <a:rect b="b" l="l" r="r" t="t"/>
              <a:pathLst>
                <a:path extrusionOk="0" h="18297" w="25841">
                  <a:moveTo>
                    <a:pt x="25840" y="14888"/>
                  </a:moveTo>
                  <a:lnTo>
                    <a:pt x="25815" y="18297"/>
                  </a:lnTo>
                  <a:lnTo>
                    <a:pt x="1" y="3409"/>
                  </a:lnTo>
                  <a:lnTo>
                    <a:pt x="26" y="1"/>
                  </a:lnTo>
                  <a:close/>
                </a:path>
              </a:pathLst>
            </a:custGeom>
            <a:solidFill>
              <a:srgbClr val="DEE5E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4"/>
            <p:cNvSpPr/>
            <p:nvPr/>
          </p:nvSpPr>
          <p:spPr>
            <a:xfrm>
              <a:off x="2975218" y="2611020"/>
              <a:ext cx="463429" cy="931099"/>
            </a:xfrm>
            <a:custGeom>
              <a:rect b="b" l="l" r="r" t="t"/>
              <a:pathLst>
                <a:path extrusionOk="0" h="21956" w="10928">
                  <a:moveTo>
                    <a:pt x="10928" y="0"/>
                  </a:moveTo>
                  <a:lnTo>
                    <a:pt x="25" y="6341"/>
                  </a:lnTo>
                  <a:lnTo>
                    <a:pt x="0" y="21955"/>
                  </a:lnTo>
                  <a:lnTo>
                    <a:pt x="10903" y="15614"/>
                  </a:lnTo>
                  <a:lnTo>
                    <a:pt x="10928"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p:nvPr/>
          </p:nvSpPr>
          <p:spPr>
            <a:xfrm>
              <a:off x="2975218" y="2611020"/>
              <a:ext cx="463429" cy="411353"/>
            </a:xfrm>
            <a:custGeom>
              <a:rect b="b" l="l" r="r" t="t"/>
              <a:pathLst>
                <a:path extrusionOk="0" h="9700" w="10928">
                  <a:moveTo>
                    <a:pt x="25" y="6341"/>
                  </a:moveTo>
                  <a:lnTo>
                    <a:pt x="10928" y="0"/>
                  </a:lnTo>
                  <a:lnTo>
                    <a:pt x="10903" y="3359"/>
                  </a:lnTo>
                  <a:lnTo>
                    <a:pt x="0" y="9700"/>
                  </a:lnTo>
                  <a:close/>
                </a:path>
              </a:pathLst>
            </a:custGeom>
            <a:solidFill>
              <a:srgbClr val="DEE5E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4"/>
            <p:cNvSpPr/>
            <p:nvPr/>
          </p:nvSpPr>
          <p:spPr>
            <a:xfrm>
              <a:off x="1881522" y="1979696"/>
              <a:ext cx="1557119" cy="900269"/>
            </a:xfrm>
            <a:custGeom>
              <a:rect b="b" l="l" r="r" t="t"/>
              <a:pathLst>
                <a:path extrusionOk="0" h="21229" w="36718">
                  <a:moveTo>
                    <a:pt x="10928" y="0"/>
                  </a:moveTo>
                  <a:lnTo>
                    <a:pt x="1" y="6341"/>
                  </a:lnTo>
                  <a:lnTo>
                    <a:pt x="25815" y="21228"/>
                  </a:lnTo>
                  <a:lnTo>
                    <a:pt x="36718" y="14887"/>
                  </a:lnTo>
                  <a:lnTo>
                    <a:pt x="10928" y="0"/>
                  </a:lnTo>
                  <a:close/>
                </a:path>
              </a:pathLst>
            </a:custGeom>
            <a:solidFill>
              <a:srgbClr val="A7B4B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4"/>
            <p:cNvSpPr/>
            <p:nvPr/>
          </p:nvSpPr>
          <p:spPr>
            <a:xfrm>
              <a:off x="2722255" y="3374147"/>
              <a:ext cx="502783" cy="214752"/>
            </a:xfrm>
            <a:custGeom>
              <a:rect b="b" l="l" r="r" t="t"/>
              <a:pathLst>
                <a:path extrusionOk="0" h="5064" w="11856">
                  <a:moveTo>
                    <a:pt x="5965" y="5063"/>
                  </a:moveTo>
                  <a:cubicBezTo>
                    <a:pt x="5765" y="5063"/>
                    <a:pt x="5564" y="5038"/>
                    <a:pt x="5414" y="4938"/>
                  </a:cubicBezTo>
                  <a:lnTo>
                    <a:pt x="727" y="2231"/>
                  </a:lnTo>
                  <a:cubicBezTo>
                    <a:pt x="201" y="1930"/>
                    <a:pt x="0" y="1254"/>
                    <a:pt x="326" y="727"/>
                  </a:cubicBezTo>
                  <a:cubicBezTo>
                    <a:pt x="627" y="176"/>
                    <a:pt x="1304" y="0"/>
                    <a:pt x="1830" y="301"/>
                  </a:cubicBezTo>
                  <a:lnTo>
                    <a:pt x="5940" y="2682"/>
                  </a:lnTo>
                  <a:lnTo>
                    <a:pt x="10051" y="301"/>
                  </a:lnTo>
                  <a:cubicBezTo>
                    <a:pt x="10577" y="0"/>
                    <a:pt x="11254" y="176"/>
                    <a:pt x="11554" y="702"/>
                  </a:cubicBezTo>
                  <a:cubicBezTo>
                    <a:pt x="11855" y="1228"/>
                    <a:pt x="11680" y="1905"/>
                    <a:pt x="11153" y="2231"/>
                  </a:cubicBezTo>
                  <a:lnTo>
                    <a:pt x="6517" y="4938"/>
                  </a:lnTo>
                  <a:cubicBezTo>
                    <a:pt x="6341" y="5013"/>
                    <a:pt x="6141" y="5063"/>
                    <a:pt x="5965" y="5063"/>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1827325" y="2857578"/>
              <a:ext cx="264708" cy="191385"/>
            </a:xfrm>
            <a:custGeom>
              <a:rect b="b" l="l" r="r" t="t"/>
              <a:pathLst>
                <a:path extrusionOk="0" h="4513" w="6242">
                  <a:moveTo>
                    <a:pt x="4988" y="4512"/>
                  </a:moveTo>
                  <a:cubicBezTo>
                    <a:pt x="4788" y="4512"/>
                    <a:pt x="4612" y="4462"/>
                    <a:pt x="4437" y="4362"/>
                  </a:cubicBezTo>
                  <a:lnTo>
                    <a:pt x="702" y="2206"/>
                  </a:lnTo>
                  <a:cubicBezTo>
                    <a:pt x="176" y="1906"/>
                    <a:pt x="1" y="1229"/>
                    <a:pt x="301" y="703"/>
                  </a:cubicBezTo>
                  <a:cubicBezTo>
                    <a:pt x="602" y="176"/>
                    <a:pt x="1279" y="1"/>
                    <a:pt x="1805" y="302"/>
                  </a:cubicBezTo>
                  <a:lnTo>
                    <a:pt x="5539" y="2457"/>
                  </a:lnTo>
                  <a:cubicBezTo>
                    <a:pt x="6066" y="2758"/>
                    <a:pt x="6241" y="3435"/>
                    <a:pt x="5940" y="3961"/>
                  </a:cubicBezTo>
                  <a:cubicBezTo>
                    <a:pt x="5740" y="4312"/>
                    <a:pt x="5364" y="4512"/>
                    <a:pt x="4988" y="4512"/>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4"/>
            <p:cNvSpPr/>
            <p:nvPr/>
          </p:nvSpPr>
          <p:spPr>
            <a:xfrm>
              <a:off x="3249426" y="3220037"/>
              <a:ext cx="241299" cy="178578"/>
            </a:xfrm>
            <a:custGeom>
              <a:rect b="b" l="l" r="r" t="t"/>
              <a:pathLst>
                <a:path extrusionOk="0" h="4211" w="5690">
                  <a:moveTo>
                    <a:pt x="1279" y="4211"/>
                  </a:moveTo>
                  <a:cubicBezTo>
                    <a:pt x="878" y="4211"/>
                    <a:pt x="527" y="4010"/>
                    <a:pt x="301" y="3659"/>
                  </a:cubicBezTo>
                  <a:cubicBezTo>
                    <a:pt x="1" y="3133"/>
                    <a:pt x="176" y="2456"/>
                    <a:pt x="702" y="2156"/>
                  </a:cubicBezTo>
                  <a:lnTo>
                    <a:pt x="3885" y="301"/>
                  </a:lnTo>
                  <a:cubicBezTo>
                    <a:pt x="4412" y="0"/>
                    <a:pt x="5088" y="176"/>
                    <a:pt x="5389" y="702"/>
                  </a:cubicBezTo>
                  <a:cubicBezTo>
                    <a:pt x="5690" y="1228"/>
                    <a:pt x="5514" y="1905"/>
                    <a:pt x="4988" y="2231"/>
                  </a:cubicBezTo>
                  <a:lnTo>
                    <a:pt x="1830" y="4060"/>
                  </a:lnTo>
                  <a:cubicBezTo>
                    <a:pt x="1655" y="4161"/>
                    <a:pt x="1454" y="4211"/>
                    <a:pt x="1279" y="4211"/>
                  </a:cubicBezTo>
                  <a:close/>
                </a:path>
              </a:pathLst>
            </a:custGeom>
            <a:solidFill>
              <a:srgbClr val="5A606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4"/>
            <p:cNvSpPr/>
            <p:nvPr/>
          </p:nvSpPr>
          <p:spPr>
            <a:xfrm>
              <a:off x="1557357" y="1760744"/>
              <a:ext cx="1753762" cy="1015066"/>
            </a:xfrm>
            <a:custGeom>
              <a:rect b="b" l="l" r="r" t="t"/>
              <a:pathLst>
                <a:path extrusionOk="0" h="23936" w="41355">
                  <a:moveTo>
                    <a:pt x="1" y="8722"/>
                  </a:moveTo>
                  <a:lnTo>
                    <a:pt x="14988" y="0"/>
                  </a:lnTo>
                  <a:lnTo>
                    <a:pt x="41354" y="15213"/>
                  </a:lnTo>
                  <a:lnTo>
                    <a:pt x="26367" y="23935"/>
                  </a:lnTo>
                  <a:close/>
                </a:path>
              </a:pathLst>
            </a:custGeom>
            <a:solidFill>
              <a:srgbClr val="EEF8FB"/>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3257950" y="2994725"/>
              <a:ext cx="635604" cy="466610"/>
            </a:xfrm>
            <a:custGeom>
              <a:rect b="b" l="l" r="r" t="t"/>
              <a:pathLst>
                <a:path extrusionOk="0" h="11003" w="14988">
                  <a:moveTo>
                    <a:pt x="0" y="8697"/>
                  </a:moveTo>
                  <a:lnTo>
                    <a:pt x="14988" y="0"/>
                  </a:lnTo>
                  <a:lnTo>
                    <a:pt x="14988" y="2306"/>
                  </a:lnTo>
                  <a:lnTo>
                    <a:pt x="0" y="11003"/>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2675480" y="2405893"/>
              <a:ext cx="1218071" cy="957646"/>
            </a:xfrm>
            <a:custGeom>
              <a:rect b="b" l="l" r="r" t="t"/>
              <a:pathLst>
                <a:path extrusionOk="0" h="22582" w="28723">
                  <a:moveTo>
                    <a:pt x="1" y="8722"/>
                  </a:moveTo>
                  <a:lnTo>
                    <a:pt x="14988" y="0"/>
                  </a:lnTo>
                  <a:lnTo>
                    <a:pt x="28723" y="13885"/>
                  </a:lnTo>
                  <a:lnTo>
                    <a:pt x="13735" y="22582"/>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4"/>
            <p:cNvSpPr/>
            <p:nvPr/>
          </p:nvSpPr>
          <p:spPr>
            <a:xfrm>
              <a:off x="1557357" y="2130582"/>
              <a:ext cx="1700626" cy="1330747"/>
            </a:xfrm>
            <a:custGeom>
              <a:rect b="b" l="l" r="r" t="t"/>
              <a:pathLst>
                <a:path extrusionOk="0" h="31380" w="40102">
                  <a:moveTo>
                    <a:pt x="26367" y="15214"/>
                  </a:moveTo>
                  <a:lnTo>
                    <a:pt x="40101" y="29074"/>
                  </a:lnTo>
                  <a:lnTo>
                    <a:pt x="40101" y="31380"/>
                  </a:lnTo>
                  <a:lnTo>
                    <a:pt x="26367" y="17520"/>
                  </a:lnTo>
                  <a:lnTo>
                    <a:pt x="1" y="2307"/>
                  </a:lnTo>
                  <a:lnTo>
                    <a:pt x="1"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1626439" y="1750100"/>
              <a:ext cx="1672976" cy="966170"/>
            </a:xfrm>
            <a:custGeom>
              <a:rect b="b" l="l" r="r" t="t"/>
              <a:pathLst>
                <a:path extrusionOk="0" h="22783" w="39450">
                  <a:moveTo>
                    <a:pt x="1" y="7945"/>
                  </a:moveTo>
                  <a:lnTo>
                    <a:pt x="13660" y="0"/>
                  </a:lnTo>
                  <a:lnTo>
                    <a:pt x="39450" y="14838"/>
                  </a:lnTo>
                  <a:lnTo>
                    <a:pt x="25790" y="2278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4"/>
            <p:cNvSpPr/>
            <p:nvPr/>
          </p:nvSpPr>
          <p:spPr>
            <a:xfrm>
              <a:off x="2720135" y="2379304"/>
              <a:ext cx="1110695" cy="873722"/>
            </a:xfrm>
            <a:custGeom>
              <a:rect b="b" l="l" r="r" t="t"/>
              <a:pathLst>
                <a:path extrusionOk="0" h="20603" w="26191">
                  <a:moveTo>
                    <a:pt x="0" y="7946"/>
                  </a:moveTo>
                  <a:lnTo>
                    <a:pt x="13660" y="1"/>
                  </a:lnTo>
                  <a:lnTo>
                    <a:pt x="26191" y="12657"/>
                  </a:lnTo>
                  <a:lnTo>
                    <a:pt x="12532" y="2060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4"/>
            <p:cNvSpPr/>
            <p:nvPr/>
          </p:nvSpPr>
          <p:spPr>
            <a:xfrm>
              <a:off x="1626439" y="2087030"/>
              <a:ext cx="1093732" cy="660073"/>
            </a:xfrm>
            <a:custGeom>
              <a:rect b="b" l="l" r="r" t="t"/>
              <a:pathLst>
                <a:path extrusionOk="0" h="15565" w="25791">
                  <a:moveTo>
                    <a:pt x="1" y="0"/>
                  </a:moveTo>
                  <a:lnTo>
                    <a:pt x="1" y="752"/>
                  </a:lnTo>
                  <a:lnTo>
                    <a:pt x="25790" y="15564"/>
                  </a:lnTo>
                  <a:lnTo>
                    <a:pt x="25790" y="14838"/>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4"/>
            <p:cNvSpPr/>
            <p:nvPr/>
          </p:nvSpPr>
          <p:spPr>
            <a:xfrm>
              <a:off x="2720135" y="2716233"/>
              <a:ext cx="531451" cy="562281"/>
            </a:xfrm>
            <a:custGeom>
              <a:rect b="b" l="l" r="r" t="t"/>
              <a:pathLst>
                <a:path extrusionOk="0" h="13259" w="12532">
                  <a:moveTo>
                    <a:pt x="0" y="1"/>
                  </a:moveTo>
                  <a:lnTo>
                    <a:pt x="0" y="727"/>
                  </a:lnTo>
                  <a:lnTo>
                    <a:pt x="12406" y="13259"/>
                  </a:lnTo>
                  <a:lnTo>
                    <a:pt x="12532" y="12657"/>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4"/>
            <p:cNvSpPr/>
            <p:nvPr/>
          </p:nvSpPr>
          <p:spPr>
            <a:xfrm>
              <a:off x="3246246" y="2916058"/>
              <a:ext cx="584587" cy="362457"/>
            </a:xfrm>
            <a:custGeom>
              <a:rect b="b" l="l" r="r" t="t"/>
              <a:pathLst>
                <a:path extrusionOk="0" h="8547" w="13785">
                  <a:moveTo>
                    <a:pt x="13785" y="0"/>
                  </a:moveTo>
                  <a:lnTo>
                    <a:pt x="126" y="7945"/>
                  </a:lnTo>
                  <a:lnTo>
                    <a:pt x="0" y="8547"/>
                  </a:lnTo>
                  <a:lnTo>
                    <a:pt x="13785" y="627"/>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4"/>
            <p:cNvSpPr/>
            <p:nvPr/>
          </p:nvSpPr>
          <p:spPr>
            <a:xfrm>
              <a:off x="1884702" y="2417555"/>
              <a:ext cx="1091611" cy="835470"/>
            </a:xfrm>
            <a:custGeom>
              <a:rect b="b" l="l" r="r" t="t"/>
              <a:pathLst>
                <a:path extrusionOk="0" h="19701" w="25741">
                  <a:moveTo>
                    <a:pt x="1" y="5164"/>
                  </a:moveTo>
                  <a:lnTo>
                    <a:pt x="25690" y="19700"/>
                  </a:lnTo>
                  <a:lnTo>
                    <a:pt x="25740" y="17921"/>
                  </a:lnTo>
                  <a:lnTo>
                    <a:pt x="18648" y="10753"/>
                  </a:lnTo>
                  <a:lnTo>
                    <a:pt x="1"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4"/>
            <p:cNvSpPr/>
            <p:nvPr/>
          </p:nvSpPr>
          <p:spPr>
            <a:xfrm>
              <a:off x="3382290" y="3109311"/>
              <a:ext cx="581407" cy="349904"/>
            </a:xfrm>
            <a:custGeom>
              <a:rect b="b" l="l" r="r" t="t"/>
              <a:pathLst>
                <a:path extrusionOk="0" h="8251" w="13710">
                  <a:moveTo>
                    <a:pt x="10002" y="1"/>
                  </a:moveTo>
                  <a:cubicBezTo>
                    <a:pt x="9800" y="1"/>
                    <a:pt x="9606" y="103"/>
                    <a:pt x="9499" y="280"/>
                  </a:cubicBezTo>
                  <a:cubicBezTo>
                    <a:pt x="9349" y="556"/>
                    <a:pt x="9449" y="882"/>
                    <a:pt x="9725" y="1032"/>
                  </a:cubicBezTo>
                  <a:lnTo>
                    <a:pt x="12031" y="2285"/>
                  </a:lnTo>
                  <a:lnTo>
                    <a:pt x="3835" y="7047"/>
                  </a:lnTo>
                  <a:lnTo>
                    <a:pt x="928" y="5243"/>
                  </a:lnTo>
                  <a:cubicBezTo>
                    <a:pt x="841" y="5182"/>
                    <a:pt x="743" y="5155"/>
                    <a:pt x="645" y="5155"/>
                  </a:cubicBezTo>
                  <a:cubicBezTo>
                    <a:pt x="459" y="5155"/>
                    <a:pt x="274" y="5254"/>
                    <a:pt x="176" y="5418"/>
                  </a:cubicBezTo>
                  <a:cubicBezTo>
                    <a:pt x="0" y="5669"/>
                    <a:pt x="101" y="6020"/>
                    <a:pt x="351" y="6170"/>
                  </a:cubicBezTo>
                  <a:lnTo>
                    <a:pt x="3534" y="8150"/>
                  </a:lnTo>
                  <a:cubicBezTo>
                    <a:pt x="3635" y="8225"/>
                    <a:pt x="3735" y="8250"/>
                    <a:pt x="3835" y="8250"/>
                  </a:cubicBezTo>
                  <a:cubicBezTo>
                    <a:pt x="3935" y="8250"/>
                    <a:pt x="4036" y="8225"/>
                    <a:pt x="4111" y="8175"/>
                  </a:cubicBezTo>
                  <a:lnTo>
                    <a:pt x="13434" y="2737"/>
                  </a:lnTo>
                  <a:cubicBezTo>
                    <a:pt x="13610" y="2636"/>
                    <a:pt x="13710" y="2461"/>
                    <a:pt x="13710" y="2260"/>
                  </a:cubicBezTo>
                  <a:cubicBezTo>
                    <a:pt x="13710" y="2060"/>
                    <a:pt x="13610" y="1884"/>
                    <a:pt x="13434" y="1784"/>
                  </a:cubicBezTo>
                  <a:lnTo>
                    <a:pt x="10251" y="55"/>
                  </a:lnTo>
                  <a:cubicBezTo>
                    <a:pt x="10171" y="18"/>
                    <a:pt x="10086" y="1"/>
                    <a:pt x="10002"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4"/>
            <p:cNvSpPr/>
            <p:nvPr/>
          </p:nvSpPr>
          <p:spPr>
            <a:xfrm>
              <a:off x="2251402" y="1525848"/>
              <a:ext cx="626062" cy="349692"/>
            </a:xfrm>
            <a:custGeom>
              <a:rect b="b" l="l" r="r" t="t"/>
              <a:pathLst>
                <a:path extrusionOk="0" h="8246" w="14763">
                  <a:moveTo>
                    <a:pt x="2131" y="0"/>
                  </a:moveTo>
                  <a:lnTo>
                    <a:pt x="1" y="1203"/>
                  </a:lnTo>
                  <a:lnTo>
                    <a:pt x="12632" y="8246"/>
                  </a:lnTo>
                  <a:lnTo>
                    <a:pt x="14763" y="7043"/>
                  </a:lnTo>
                  <a:lnTo>
                    <a:pt x="2131"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4"/>
            <p:cNvSpPr/>
            <p:nvPr/>
          </p:nvSpPr>
          <p:spPr>
            <a:xfrm>
              <a:off x="3066606" y="2096571"/>
              <a:ext cx="89353" cy="95714"/>
            </a:xfrm>
            <a:custGeom>
              <a:rect b="b" l="l" r="r" t="t"/>
              <a:pathLst>
                <a:path extrusionOk="0" h="2257" w="2107">
                  <a:moveTo>
                    <a:pt x="2106" y="1"/>
                  </a:moveTo>
                  <a:lnTo>
                    <a:pt x="1" y="1204"/>
                  </a:lnTo>
                  <a:lnTo>
                    <a:pt x="1" y="2257"/>
                  </a:lnTo>
                  <a:lnTo>
                    <a:pt x="2106" y="1054"/>
                  </a:lnTo>
                  <a:lnTo>
                    <a:pt x="21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4"/>
            <p:cNvSpPr/>
            <p:nvPr/>
          </p:nvSpPr>
          <p:spPr>
            <a:xfrm>
              <a:off x="2787097" y="1824483"/>
              <a:ext cx="368860" cy="323145"/>
            </a:xfrm>
            <a:custGeom>
              <a:rect b="b" l="l" r="r" t="t"/>
              <a:pathLst>
                <a:path extrusionOk="0" h="7620" w="8698">
                  <a:moveTo>
                    <a:pt x="2131" y="1"/>
                  </a:moveTo>
                  <a:lnTo>
                    <a:pt x="0" y="1204"/>
                  </a:lnTo>
                  <a:lnTo>
                    <a:pt x="6592" y="7620"/>
                  </a:lnTo>
                  <a:lnTo>
                    <a:pt x="8697" y="6417"/>
                  </a:lnTo>
                  <a:lnTo>
                    <a:pt x="213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4"/>
            <p:cNvSpPr/>
            <p:nvPr/>
          </p:nvSpPr>
          <p:spPr>
            <a:xfrm>
              <a:off x="2251402" y="1576864"/>
              <a:ext cx="815242" cy="615418"/>
            </a:xfrm>
            <a:custGeom>
              <a:rect b="b" l="l" r="r" t="t"/>
              <a:pathLst>
                <a:path extrusionOk="0" h="14512" w="19224">
                  <a:moveTo>
                    <a:pt x="1" y="0"/>
                  </a:moveTo>
                  <a:lnTo>
                    <a:pt x="1" y="1053"/>
                  </a:lnTo>
                  <a:lnTo>
                    <a:pt x="12632" y="8096"/>
                  </a:lnTo>
                  <a:lnTo>
                    <a:pt x="19224" y="14512"/>
                  </a:lnTo>
                  <a:lnTo>
                    <a:pt x="19224" y="13459"/>
                  </a:lnTo>
                  <a:lnTo>
                    <a:pt x="12632" y="7043"/>
                  </a:lnTo>
                  <a:lnTo>
                    <a:pt x="1"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4"/>
            <p:cNvSpPr/>
            <p:nvPr/>
          </p:nvSpPr>
          <p:spPr>
            <a:xfrm>
              <a:off x="1626439" y="1632122"/>
              <a:ext cx="304019" cy="601635"/>
            </a:xfrm>
            <a:custGeom>
              <a:rect b="b" l="l" r="r" t="t"/>
              <a:pathLst>
                <a:path extrusionOk="0" h="14187" w="7169">
                  <a:moveTo>
                    <a:pt x="1755" y="1"/>
                  </a:moveTo>
                  <a:lnTo>
                    <a:pt x="1" y="201"/>
                  </a:lnTo>
                  <a:lnTo>
                    <a:pt x="5389" y="14186"/>
                  </a:lnTo>
                  <a:lnTo>
                    <a:pt x="7169" y="13986"/>
                  </a:lnTo>
                  <a:lnTo>
                    <a:pt x="1755"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4"/>
            <p:cNvSpPr/>
            <p:nvPr/>
          </p:nvSpPr>
          <p:spPr>
            <a:xfrm>
              <a:off x="1700865" y="1334504"/>
              <a:ext cx="780171" cy="890727"/>
            </a:xfrm>
            <a:custGeom>
              <a:rect b="b" l="l" r="r" t="t"/>
              <a:pathLst>
                <a:path extrusionOk="0" h="21004" w="18397">
                  <a:moveTo>
                    <a:pt x="12983" y="1"/>
                  </a:moveTo>
                  <a:lnTo>
                    <a:pt x="0" y="7019"/>
                  </a:lnTo>
                  <a:lnTo>
                    <a:pt x="5414" y="21004"/>
                  </a:lnTo>
                  <a:lnTo>
                    <a:pt x="18396" y="13961"/>
                  </a:lnTo>
                  <a:lnTo>
                    <a:pt x="12983" y="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4"/>
            <p:cNvSpPr/>
            <p:nvPr/>
          </p:nvSpPr>
          <p:spPr>
            <a:xfrm>
              <a:off x="1626439" y="1334504"/>
              <a:ext cx="625002" cy="306140"/>
            </a:xfrm>
            <a:custGeom>
              <a:rect b="b" l="l" r="r" t="t"/>
              <a:pathLst>
                <a:path extrusionOk="0" h="7219" w="14738">
                  <a:moveTo>
                    <a:pt x="14738" y="1"/>
                  </a:moveTo>
                  <a:lnTo>
                    <a:pt x="12958" y="176"/>
                  </a:lnTo>
                  <a:lnTo>
                    <a:pt x="1" y="7219"/>
                  </a:lnTo>
                  <a:lnTo>
                    <a:pt x="1755" y="7019"/>
                  </a:lnTo>
                  <a:lnTo>
                    <a:pt x="1473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4"/>
            <p:cNvSpPr/>
            <p:nvPr/>
          </p:nvSpPr>
          <p:spPr>
            <a:xfrm>
              <a:off x="3382290" y="2727344"/>
              <a:ext cx="208348" cy="208730"/>
            </a:xfrm>
            <a:custGeom>
              <a:rect b="b" l="l" r="r" t="t"/>
              <a:pathLst>
                <a:path extrusionOk="0" h="4922" w="4913">
                  <a:moveTo>
                    <a:pt x="3371" y="0"/>
                  </a:moveTo>
                  <a:cubicBezTo>
                    <a:pt x="3067" y="0"/>
                    <a:pt x="2874" y="405"/>
                    <a:pt x="2833" y="591"/>
                  </a:cubicBezTo>
                  <a:cubicBezTo>
                    <a:pt x="2757" y="816"/>
                    <a:pt x="2131" y="2170"/>
                    <a:pt x="2131" y="2170"/>
                  </a:cubicBezTo>
                  <a:lnTo>
                    <a:pt x="1379" y="1944"/>
                  </a:lnTo>
                  <a:lnTo>
                    <a:pt x="0" y="2470"/>
                  </a:lnTo>
                  <a:cubicBezTo>
                    <a:pt x="0" y="2470"/>
                    <a:pt x="1705" y="4576"/>
                    <a:pt x="1830" y="4626"/>
                  </a:cubicBezTo>
                  <a:cubicBezTo>
                    <a:pt x="2011" y="4747"/>
                    <a:pt x="2138" y="4922"/>
                    <a:pt x="2363" y="4922"/>
                  </a:cubicBezTo>
                  <a:cubicBezTo>
                    <a:pt x="2512" y="4922"/>
                    <a:pt x="2704" y="4845"/>
                    <a:pt x="2983" y="4626"/>
                  </a:cubicBezTo>
                  <a:cubicBezTo>
                    <a:pt x="3710" y="4099"/>
                    <a:pt x="4261" y="2195"/>
                    <a:pt x="4462" y="1994"/>
                  </a:cubicBezTo>
                  <a:cubicBezTo>
                    <a:pt x="4637" y="1794"/>
                    <a:pt x="4913" y="942"/>
                    <a:pt x="4437" y="666"/>
                  </a:cubicBezTo>
                  <a:cubicBezTo>
                    <a:pt x="4186" y="515"/>
                    <a:pt x="3985" y="290"/>
                    <a:pt x="3584" y="64"/>
                  </a:cubicBezTo>
                  <a:cubicBezTo>
                    <a:pt x="3508" y="20"/>
                    <a:pt x="3437" y="0"/>
                    <a:pt x="3371"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4"/>
            <p:cNvSpPr/>
            <p:nvPr/>
          </p:nvSpPr>
          <p:spPr>
            <a:xfrm>
              <a:off x="2991163" y="2828741"/>
              <a:ext cx="213649" cy="219501"/>
            </a:xfrm>
            <a:custGeom>
              <a:rect b="b" l="l" r="r" t="t"/>
              <a:pathLst>
                <a:path extrusionOk="0" h="5176" w="5038">
                  <a:moveTo>
                    <a:pt x="367" y="0"/>
                  </a:moveTo>
                  <a:cubicBezTo>
                    <a:pt x="150" y="0"/>
                    <a:pt x="0" y="4"/>
                    <a:pt x="0" y="4"/>
                  </a:cubicBezTo>
                  <a:lnTo>
                    <a:pt x="0" y="1708"/>
                  </a:lnTo>
                  <a:cubicBezTo>
                    <a:pt x="0" y="2310"/>
                    <a:pt x="2582" y="4967"/>
                    <a:pt x="2807" y="5142"/>
                  </a:cubicBezTo>
                  <a:cubicBezTo>
                    <a:pt x="2830" y="5165"/>
                    <a:pt x="2862" y="5175"/>
                    <a:pt x="2901" y="5175"/>
                  </a:cubicBezTo>
                  <a:cubicBezTo>
                    <a:pt x="3191" y="5175"/>
                    <a:pt x="3866" y="4613"/>
                    <a:pt x="4133" y="4613"/>
                  </a:cubicBezTo>
                  <a:cubicBezTo>
                    <a:pt x="4143" y="4613"/>
                    <a:pt x="4152" y="4614"/>
                    <a:pt x="4161" y="4616"/>
                  </a:cubicBezTo>
                  <a:cubicBezTo>
                    <a:pt x="4194" y="4622"/>
                    <a:pt x="4231" y="4625"/>
                    <a:pt x="4270" y="4625"/>
                  </a:cubicBezTo>
                  <a:cubicBezTo>
                    <a:pt x="4551" y="4625"/>
                    <a:pt x="4944" y="4461"/>
                    <a:pt x="4988" y="4064"/>
                  </a:cubicBezTo>
                  <a:cubicBezTo>
                    <a:pt x="5038" y="3588"/>
                    <a:pt x="3559" y="2435"/>
                    <a:pt x="3284" y="2335"/>
                  </a:cubicBezTo>
                  <a:cubicBezTo>
                    <a:pt x="3008" y="2235"/>
                    <a:pt x="1980" y="205"/>
                    <a:pt x="1980" y="205"/>
                  </a:cubicBezTo>
                  <a:cubicBezTo>
                    <a:pt x="1873" y="26"/>
                    <a:pt x="909" y="0"/>
                    <a:pt x="367"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4"/>
            <p:cNvSpPr/>
            <p:nvPr/>
          </p:nvSpPr>
          <p:spPr>
            <a:xfrm>
              <a:off x="2330281" y="2047802"/>
              <a:ext cx="1142373" cy="804725"/>
            </a:xfrm>
            <a:custGeom>
              <a:rect b="b" l="l" r="r" t="t"/>
              <a:pathLst>
                <a:path extrusionOk="0" h="18976" w="26938">
                  <a:moveTo>
                    <a:pt x="3234" y="1"/>
                  </a:moveTo>
                  <a:cubicBezTo>
                    <a:pt x="1642" y="1"/>
                    <a:pt x="0" y="1037"/>
                    <a:pt x="1198" y="4083"/>
                  </a:cubicBezTo>
                  <a:cubicBezTo>
                    <a:pt x="2953" y="8544"/>
                    <a:pt x="14231" y="6715"/>
                    <a:pt x="15434" y="9246"/>
                  </a:cubicBezTo>
                  <a:cubicBezTo>
                    <a:pt x="16637" y="11778"/>
                    <a:pt x="24482" y="18870"/>
                    <a:pt x="24507" y="18870"/>
                  </a:cubicBezTo>
                  <a:cubicBezTo>
                    <a:pt x="24638" y="18947"/>
                    <a:pt x="24745" y="18976"/>
                    <a:pt x="24834" y="18976"/>
                  </a:cubicBezTo>
                  <a:cubicBezTo>
                    <a:pt x="24951" y="18976"/>
                    <a:pt x="25037" y="18927"/>
                    <a:pt x="25108" y="18870"/>
                  </a:cubicBezTo>
                  <a:cubicBezTo>
                    <a:pt x="25384" y="18595"/>
                    <a:pt x="25735" y="18444"/>
                    <a:pt x="26111" y="18319"/>
                  </a:cubicBezTo>
                  <a:lnTo>
                    <a:pt x="26938" y="18018"/>
                  </a:lnTo>
                  <a:cubicBezTo>
                    <a:pt x="26938" y="18018"/>
                    <a:pt x="18918" y="8344"/>
                    <a:pt x="16587" y="5587"/>
                  </a:cubicBezTo>
                  <a:cubicBezTo>
                    <a:pt x="14231" y="2830"/>
                    <a:pt x="5133" y="574"/>
                    <a:pt x="5133" y="574"/>
                  </a:cubicBezTo>
                  <a:cubicBezTo>
                    <a:pt x="4704" y="225"/>
                    <a:pt x="3974" y="1"/>
                    <a:pt x="3234" y="1"/>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a:off x="2450167" y="2132745"/>
              <a:ext cx="582467" cy="374161"/>
            </a:xfrm>
            <a:custGeom>
              <a:rect b="b" l="l" r="r" t="t"/>
              <a:pathLst>
                <a:path extrusionOk="0" h="8823" w="13735">
                  <a:moveTo>
                    <a:pt x="1178" y="0"/>
                  </a:moveTo>
                  <a:lnTo>
                    <a:pt x="0" y="652"/>
                  </a:lnTo>
                  <a:lnTo>
                    <a:pt x="9750" y="4737"/>
                  </a:lnTo>
                  <a:lnTo>
                    <a:pt x="13735" y="8822"/>
                  </a:lnTo>
                  <a:cubicBezTo>
                    <a:pt x="13735" y="8822"/>
                    <a:pt x="13083" y="3459"/>
                    <a:pt x="11655" y="2130"/>
                  </a:cubicBezTo>
                  <a:cubicBezTo>
                    <a:pt x="9675" y="301"/>
                    <a:pt x="1178" y="0"/>
                    <a:pt x="1178" y="0"/>
                  </a:cubicBezTo>
                  <a:close/>
                </a:path>
              </a:pathLst>
            </a:custGeom>
            <a:solidFill>
              <a:srgbClr val="21232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4"/>
            <p:cNvSpPr/>
            <p:nvPr/>
          </p:nvSpPr>
          <p:spPr>
            <a:xfrm>
              <a:off x="2171676" y="2122101"/>
              <a:ext cx="922618" cy="726568"/>
            </a:xfrm>
            <a:custGeom>
              <a:rect b="b" l="l" r="r" t="t"/>
              <a:pathLst>
                <a:path extrusionOk="0" h="17133" w="21756">
                  <a:moveTo>
                    <a:pt x="4838" y="0"/>
                  </a:moveTo>
                  <a:cubicBezTo>
                    <a:pt x="4838" y="0"/>
                    <a:pt x="1" y="101"/>
                    <a:pt x="402" y="1028"/>
                  </a:cubicBezTo>
                  <a:cubicBezTo>
                    <a:pt x="402" y="1028"/>
                    <a:pt x="1279" y="5113"/>
                    <a:pt x="4387" y="5990"/>
                  </a:cubicBezTo>
                  <a:cubicBezTo>
                    <a:pt x="5423" y="6283"/>
                    <a:pt x="6949" y="6380"/>
                    <a:pt x="8523" y="6380"/>
                  </a:cubicBezTo>
                  <a:cubicBezTo>
                    <a:pt x="11672" y="6380"/>
                    <a:pt x="15013" y="5990"/>
                    <a:pt x="15013" y="5990"/>
                  </a:cubicBezTo>
                  <a:cubicBezTo>
                    <a:pt x="15015" y="5963"/>
                    <a:pt x="15020" y="5949"/>
                    <a:pt x="15029" y="5949"/>
                  </a:cubicBezTo>
                  <a:cubicBezTo>
                    <a:pt x="15234" y="5949"/>
                    <a:pt x="17406" y="12700"/>
                    <a:pt x="18773" y="16467"/>
                  </a:cubicBezTo>
                  <a:cubicBezTo>
                    <a:pt x="18961" y="16974"/>
                    <a:pt x="19427" y="17133"/>
                    <a:pt x="19937" y="17133"/>
                  </a:cubicBezTo>
                  <a:cubicBezTo>
                    <a:pt x="20786" y="17133"/>
                    <a:pt x="21755" y="16692"/>
                    <a:pt x="21755" y="16692"/>
                  </a:cubicBezTo>
                  <a:cubicBezTo>
                    <a:pt x="21755" y="16692"/>
                    <a:pt x="19399" y="3760"/>
                    <a:pt x="18096" y="2457"/>
                  </a:cubicBezTo>
                  <a:cubicBezTo>
                    <a:pt x="16793" y="1153"/>
                    <a:pt x="4838" y="0"/>
                    <a:pt x="4838" y="0"/>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4"/>
            <p:cNvSpPr/>
            <p:nvPr/>
          </p:nvSpPr>
          <p:spPr>
            <a:xfrm>
              <a:off x="1940002" y="1280095"/>
              <a:ext cx="309320" cy="479629"/>
            </a:xfrm>
            <a:custGeom>
              <a:rect b="b" l="l" r="r" t="t"/>
              <a:pathLst>
                <a:path extrusionOk="0" h="11310" w="7294">
                  <a:moveTo>
                    <a:pt x="2995" y="0"/>
                  </a:moveTo>
                  <a:cubicBezTo>
                    <a:pt x="2610" y="0"/>
                    <a:pt x="2289" y="125"/>
                    <a:pt x="2156" y="482"/>
                  </a:cubicBezTo>
                  <a:cubicBezTo>
                    <a:pt x="2156" y="482"/>
                    <a:pt x="2857" y="2387"/>
                    <a:pt x="2030" y="3088"/>
                  </a:cubicBezTo>
                  <a:cubicBezTo>
                    <a:pt x="1178" y="3790"/>
                    <a:pt x="702" y="5043"/>
                    <a:pt x="1153" y="6196"/>
                  </a:cubicBezTo>
                  <a:cubicBezTo>
                    <a:pt x="1604" y="7374"/>
                    <a:pt x="702" y="7675"/>
                    <a:pt x="376" y="8477"/>
                  </a:cubicBezTo>
                  <a:cubicBezTo>
                    <a:pt x="0" y="9379"/>
                    <a:pt x="176" y="10883"/>
                    <a:pt x="1354" y="11083"/>
                  </a:cubicBezTo>
                  <a:cubicBezTo>
                    <a:pt x="2532" y="11284"/>
                    <a:pt x="3810" y="11309"/>
                    <a:pt x="3810" y="11309"/>
                  </a:cubicBezTo>
                  <a:lnTo>
                    <a:pt x="6642" y="10407"/>
                  </a:lnTo>
                  <a:lnTo>
                    <a:pt x="7293" y="7926"/>
                  </a:lnTo>
                  <a:lnTo>
                    <a:pt x="6692" y="5695"/>
                  </a:lnTo>
                  <a:lnTo>
                    <a:pt x="6241" y="3339"/>
                  </a:lnTo>
                  <a:lnTo>
                    <a:pt x="5188" y="707"/>
                  </a:lnTo>
                  <a:cubicBezTo>
                    <a:pt x="5188" y="707"/>
                    <a:pt x="3910" y="0"/>
                    <a:pt x="2995" y="0"/>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a:off x="2345937" y="1725379"/>
              <a:ext cx="423159" cy="466889"/>
            </a:xfrm>
            <a:custGeom>
              <a:rect b="b" l="l" r="r" t="t"/>
              <a:pathLst>
                <a:path extrusionOk="0" h="10730" w="9725">
                  <a:moveTo>
                    <a:pt x="2381" y="1"/>
                  </a:moveTo>
                  <a:lnTo>
                    <a:pt x="0" y="853"/>
                  </a:lnTo>
                  <a:cubicBezTo>
                    <a:pt x="0" y="853"/>
                    <a:pt x="978" y="3585"/>
                    <a:pt x="1379" y="4161"/>
                  </a:cubicBezTo>
                  <a:cubicBezTo>
                    <a:pt x="1655" y="4587"/>
                    <a:pt x="7895" y="8673"/>
                    <a:pt x="7895" y="8673"/>
                  </a:cubicBezTo>
                  <a:cubicBezTo>
                    <a:pt x="7820" y="8873"/>
                    <a:pt x="7369" y="9850"/>
                    <a:pt x="7294" y="10176"/>
                  </a:cubicBezTo>
                  <a:cubicBezTo>
                    <a:pt x="7223" y="10441"/>
                    <a:pt x="7872" y="10730"/>
                    <a:pt x="8429" y="10730"/>
                  </a:cubicBezTo>
                  <a:cubicBezTo>
                    <a:pt x="8663" y="10730"/>
                    <a:pt x="8882" y="10679"/>
                    <a:pt x="9023" y="10552"/>
                  </a:cubicBezTo>
                  <a:cubicBezTo>
                    <a:pt x="9474" y="10101"/>
                    <a:pt x="9725" y="9675"/>
                    <a:pt x="9725" y="9675"/>
                  </a:cubicBezTo>
                  <a:lnTo>
                    <a:pt x="9023" y="7870"/>
                  </a:lnTo>
                  <a:lnTo>
                    <a:pt x="8973" y="7896"/>
                  </a:lnTo>
                  <a:cubicBezTo>
                    <a:pt x="8725" y="7598"/>
                    <a:pt x="4050" y="2430"/>
                    <a:pt x="3158" y="2430"/>
                  </a:cubicBezTo>
                  <a:cubicBezTo>
                    <a:pt x="3149" y="2430"/>
                    <a:pt x="3141" y="2431"/>
                    <a:pt x="3133" y="2432"/>
                  </a:cubicBezTo>
                  <a:lnTo>
                    <a:pt x="2381" y="1"/>
                  </a:ln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a:off x="2247161" y="1471566"/>
              <a:ext cx="223233" cy="333832"/>
            </a:xfrm>
            <a:custGeom>
              <a:rect b="b" l="l" r="r" t="t"/>
              <a:pathLst>
                <a:path extrusionOk="0" h="7872" w="5264">
                  <a:moveTo>
                    <a:pt x="1078" y="0"/>
                  </a:moveTo>
                  <a:cubicBezTo>
                    <a:pt x="681" y="0"/>
                    <a:pt x="301" y="279"/>
                    <a:pt x="0" y="1005"/>
                  </a:cubicBezTo>
                  <a:cubicBezTo>
                    <a:pt x="0" y="1005"/>
                    <a:pt x="1454" y="5817"/>
                    <a:pt x="2231" y="7872"/>
                  </a:cubicBezTo>
                  <a:lnTo>
                    <a:pt x="5264" y="7020"/>
                  </a:lnTo>
                  <a:cubicBezTo>
                    <a:pt x="4286" y="4664"/>
                    <a:pt x="3484" y="2734"/>
                    <a:pt x="3309" y="2308"/>
                  </a:cubicBezTo>
                  <a:cubicBezTo>
                    <a:pt x="2944" y="1406"/>
                    <a:pt x="1968" y="0"/>
                    <a:pt x="1078"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1993139" y="1474831"/>
              <a:ext cx="569702" cy="763801"/>
            </a:xfrm>
            <a:custGeom>
              <a:rect b="b" l="l" r="r" t="t"/>
              <a:pathLst>
                <a:path extrusionOk="0" h="18011" w="13434">
                  <a:moveTo>
                    <a:pt x="7016" y="0"/>
                  </a:moveTo>
                  <a:cubicBezTo>
                    <a:pt x="6957" y="0"/>
                    <a:pt x="5619" y="24"/>
                    <a:pt x="2557" y="2156"/>
                  </a:cubicBezTo>
                  <a:cubicBezTo>
                    <a:pt x="2557" y="2156"/>
                    <a:pt x="928" y="3710"/>
                    <a:pt x="477" y="4311"/>
                  </a:cubicBezTo>
                  <a:cubicBezTo>
                    <a:pt x="0" y="4887"/>
                    <a:pt x="4637" y="17669"/>
                    <a:pt x="4637" y="17669"/>
                  </a:cubicBezTo>
                  <a:cubicBezTo>
                    <a:pt x="4637" y="17669"/>
                    <a:pt x="5184" y="18011"/>
                    <a:pt x="6231" y="18011"/>
                  </a:cubicBezTo>
                  <a:cubicBezTo>
                    <a:pt x="6933" y="18011"/>
                    <a:pt x="7861" y="17857"/>
                    <a:pt x="8998" y="17344"/>
                  </a:cubicBezTo>
                  <a:cubicBezTo>
                    <a:pt x="11830" y="16091"/>
                    <a:pt x="13434" y="13233"/>
                    <a:pt x="13434" y="13233"/>
                  </a:cubicBezTo>
                  <a:lnTo>
                    <a:pt x="7018" y="0"/>
                  </a:lnTo>
                  <a:cubicBezTo>
                    <a:pt x="7018" y="0"/>
                    <a:pt x="7017" y="0"/>
                    <a:pt x="7016"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a:off x="2052101" y="1916812"/>
              <a:ext cx="501699" cy="556655"/>
            </a:xfrm>
            <a:custGeom>
              <a:rect b="b" l="l" r="r" t="t"/>
              <a:pathLst>
                <a:path extrusionOk="0" h="12793" w="11530">
                  <a:moveTo>
                    <a:pt x="2482" y="1"/>
                  </a:moveTo>
                  <a:lnTo>
                    <a:pt x="1" y="427"/>
                  </a:lnTo>
                  <a:cubicBezTo>
                    <a:pt x="1" y="427"/>
                    <a:pt x="502" y="3284"/>
                    <a:pt x="778" y="3936"/>
                  </a:cubicBezTo>
                  <a:cubicBezTo>
                    <a:pt x="1003" y="4412"/>
                    <a:pt x="7244" y="10677"/>
                    <a:pt x="7244" y="10677"/>
                  </a:cubicBezTo>
                  <a:lnTo>
                    <a:pt x="7269" y="10652"/>
                  </a:lnTo>
                  <a:lnTo>
                    <a:pt x="8096" y="11931"/>
                  </a:lnTo>
                  <a:cubicBezTo>
                    <a:pt x="8297" y="12206"/>
                    <a:pt x="8572" y="12407"/>
                    <a:pt x="8923" y="12482"/>
                  </a:cubicBezTo>
                  <a:cubicBezTo>
                    <a:pt x="9299" y="12557"/>
                    <a:pt x="9750" y="12657"/>
                    <a:pt x="9926" y="12708"/>
                  </a:cubicBezTo>
                  <a:cubicBezTo>
                    <a:pt x="10132" y="12764"/>
                    <a:pt x="10537" y="12792"/>
                    <a:pt x="10831" y="12792"/>
                  </a:cubicBezTo>
                  <a:cubicBezTo>
                    <a:pt x="10930" y="12792"/>
                    <a:pt x="11016" y="12789"/>
                    <a:pt x="11078" y="12783"/>
                  </a:cubicBezTo>
                  <a:cubicBezTo>
                    <a:pt x="11329" y="12758"/>
                    <a:pt x="11530" y="12256"/>
                    <a:pt x="11404" y="12081"/>
                  </a:cubicBezTo>
                  <a:cubicBezTo>
                    <a:pt x="11279" y="11880"/>
                    <a:pt x="10778" y="10703"/>
                    <a:pt x="10602" y="10552"/>
                  </a:cubicBezTo>
                  <a:cubicBezTo>
                    <a:pt x="10452" y="10427"/>
                    <a:pt x="9124" y="10126"/>
                    <a:pt x="8597" y="10026"/>
                  </a:cubicBezTo>
                  <a:lnTo>
                    <a:pt x="8622" y="10001"/>
                  </a:lnTo>
                  <a:cubicBezTo>
                    <a:pt x="8622" y="10001"/>
                    <a:pt x="3685" y="2582"/>
                    <a:pt x="2833" y="2557"/>
                  </a:cubicBezTo>
                  <a:lnTo>
                    <a:pt x="2482" y="1"/>
                  </a:ln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a:off x="2000560" y="1192523"/>
              <a:ext cx="291255" cy="453463"/>
            </a:xfrm>
            <a:custGeom>
              <a:rect b="b" l="l" r="r" t="t"/>
              <a:pathLst>
                <a:path extrusionOk="0" h="10693" w="6868">
                  <a:moveTo>
                    <a:pt x="3412" y="1"/>
                  </a:moveTo>
                  <a:cubicBezTo>
                    <a:pt x="2669" y="1"/>
                    <a:pt x="1927" y="162"/>
                    <a:pt x="1379" y="392"/>
                  </a:cubicBezTo>
                  <a:cubicBezTo>
                    <a:pt x="1" y="968"/>
                    <a:pt x="352" y="3600"/>
                    <a:pt x="953" y="4777"/>
                  </a:cubicBezTo>
                  <a:cubicBezTo>
                    <a:pt x="1555" y="5955"/>
                    <a:pt x="2682" y="6632"/>
                    <a:pt x="2682" y="6632"/>
                  </a:cubicBezTo>
                  <a:lnTo>
                    <a:pt x="2382" y="8838"/>
                  </a:lnTo>
                  <a:lnTo>
                    <a:pt x="6592" y="10692"/>
                  </a:lnTo>
                  <a:cubicBezTo>
                    <a:pt x="6592" y="10692"/>
                    <a:pt x="6141" y="9163"/>
                    <a:pt x="5665" y="8236"/>
                  </a:cubicBezTo>
                  <a:cubicBezTo>
                    <a:pt x="5164" y="7284"/>
                    <a:pt x="5339" y="7033"/>
                    <a:pt x="5339" y="7033"/>
                  </a:cubicBezTo>
                  <a:lnTo>
                    <a:pt x="5339" y="7033"/>
                  </a:lnTo>
                  <a:cubicBezTo>
                    <a:pt x="5365" y="7035"/>
                    <a:pt x="5391" y="7036"/>
                    <a:pt x="5417" y="7036"/>
                  </a:cubicBezTo>
                  <a:cubicBezTo>
                    <a:pt x="6148" y="7036"/>
                    <a:pt x="6597" y="6354"/>
                    <a:pt x="6718" y="5580"/>
                  </a:cubicBezTo>
                  <a:cubicBezTo>
                    <a:pt x="6868" y="4752"/>
                    <a:pt x="6517" y="3474"/>
                    <a:pt x="6517" y="3474"/>
                  </a:cubicBezTo>
                  <a:cubicBezTo>
                    <a:pt x="6542" y="2422"/>
                    <a:pt x="6116" y="1444"/>
                    <a:pt x="6116" y="1444"/>
                  </a:cubicBezTo>
                  <a:cubicBezTo>
                    <a:pt x="5663" y="372"/>
                    <a:pt x="4537" y="1"/>
                    <a:pt x="3412" y="1"/>
                  </a:cubicBez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a:off x="1982283" y="1164025"/>
              <a:ext cx="296810" cy="309787"/>
            </a:xfrm>
            <a:custGeom>
              <a:rect b="b" l="l" r="r" t="t"/>
              <a:pathLst>
                <a:path extrusionOk="0" h="7305" w="6999">
                  <a:moveTo>
                    <a:pt x="3865" y="1"/>
                  </a:moveTo>
                  <a:cubicBezTo>
                    <a:pt x="1014" y="1"/>
                    <a:pt x="0" y="2129"/>
                    <a:pt x="958" y="4472"/>
                  </a:cubicBezTo>
                  <a:cubicBezTo>
                    <a:pt x="2078" y="7236"/>
                    <a:pt x="3017" y="7304"/>
                    <a:pt x="3106" y="7304"/>
                  </a:cubicBezTo>
                  <a:cubicBezTo>
                    <a:pt x="3111" y="7304"/>
                    <a:pt x="3113" y="7304"/>
                    <a:pt x="3113" y="7304"/>
                  </a:cubicBezTo>
                  <a:lnTo>
                    <a:pt x="3314" y="6101"/>
                  </a:lnTo>
                  <a:lnTo>
                    <a:pt x="3314" y="6101"/>
                  </a:lnTo>
                  <a:cubicBezTo>
                    <a:pt x="3264" y="6113"/>
                    <a:pt x="3215" y="6119"/>
                    <a:pt x="3168" y="6119"/>
                  </a:cubicBezTo>
                  <a:cubicBezTo>
                    <a:pt x="2620" y="6119"/>
                    <a:pt x="2260" y="5369"/>
                    <a:pt x="2537" y="5023"/>
                  </a:cubicBezTo>
                  <a:cubicBezTo>
                    <a:pt x="2605" y="4944"/>
                    <a:pt x="2677" y="4914"/>
                    <a:pt x="2747" y="4914"/>
                  </a:cubicBezTo>
                  <a:cubicBezTo>
                    <a:pt x="2988" y="4914"/>
                    <a:pt x="3214" y="5274"/>
                    <a:pt x="3214" y="5274"/>
                  </a:cubicBezTo>
                  <a:cubicBezTo>
                    <a:pt x="3139" y="5099"/>
                    <a:pt x="2988" y="4572"/>
                    <a:pt x="2863" y="4221"/>
                  </a:cubicBezTo>
                  <a:lnTo>
                    <a:pt x="2863" y="4221"/>
                  </a:lnTo>
                  <a:cubicBezTo>
                    <a:pt x="2911" y="4224"/>
                    <a:pt x="2960" y="4225"/>
                    <a:pt x="3008" y="4225"/>
                  </a:cubicBezTo>
                  <a:cubicBezTo>
                    <a:pt x="4010" y="4225"/>
                    <a:pt x="4975" y="3735"/>
                    <a:pt x="5119" y="2993"/>
                  </a:cubicBezTo>
                  <a:cubicBezTo>
                    <a:pt x="5294" y="2066"/>
                    <a:pt x="6497" y="1941"/>
                    <a:pt x="6497" y="1941"/>
                  </a:cubicBezTo>
                  <a:cubicBezTo>
                    <a:pt x="6998" y="738"/>
                    <a:pt x="6121" y="362"/>
                    <a:pt x="6121" y="362"/>
                  </a:cubicBezTo>
                  <a:cubicBezTo>
                    <a:pt x="5273" y="113"/>
                    <a:pt x="4520" y="1"/>
                    <a:pt x="3865" y="1"/>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a:off x="2011205" y="1635684"/>
              <a:ext cx="175397" cy="337649"/>
            </a:xfrm>
            <a:custGeom>
              <a:rect b="b" l="l" r="r" t="t"/>
              <a:pathLst>
                <a:path extrusionOk="0" h="7962" w="4136">
                  <a:moveTo>
                    <a:pt x="1098" y="1"/>
                  </a:moveTo>
                  <a:cubicBezTo>
                    <a:pt x="748" y="1"/>
                    <a:pt x="375" y="233"/>
                    <a:pt x="0" y="819"/>
                  </a:cubicBezTo>
                  <a:cubicBezTo>
                    <a:pt x="0" y="819"/>
                    <a:pt x="602" y="5806"/>
                    <a:pt x="1003" y="7962"/>
                  </a:cubicBezTo>
                  <a:lnTo>
                    <a:pt x="4136" y="7661"/>
                  </a:lnTo>
                  <a:cubicBezTo>
                    <a:pt x="3584" y="5155"/>
                    <a:pt x="3133" y="3125"/>
                    <a:pt x="3033" y="2673"/>
                  </a:cubicBezTo>
                  <a:cubicBezTo>
                    <a:pt x="2814" y="1669"/>
                    <a:pt x="2037" y="1"/>
                    <a:pt x="1098"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2147249" y="3565957"/>
              <a:ext cx="301220" cy="168358"/>
            </a:xfrm>
            <a:custGeom>
              <a:rect b="b" l="l" r="r" t="t"/>
              <a:pathLst>
                <a:path extrusionOk="0" h="3970" w="7103">
                  <a:moveTo>
                    <a:pt x="5987" y="1"/>
                  </a:moveTo>
                  <a:cubicBezTo>
                    <a:pt x="5846" y="1"/>
                    <a:pt x="5695" y="21"/>
                    <a:pt x="5539" y="64"/>
                  </a:cubicBezTo>
                  <a:cubicBezTo>
                    <a:pt x="4637" y="340"/>
                    <a:pt x="3635" y="540"/>
                    <a:pt x="3635" y="540"/>
                  </a:cubicBezTo>
                  <a:lnTo>
                    <a:pt x="0" y="1718"/>
                  </a:lnTo>
                  <a:lnTo>
                    <a:pt x="51" y="3222"/>
                  </a:lnTo>
                  <a:cubicBezTo>
                    <a:pt x="474" y="3800"/>
                    <a:pt x="1016" y="3970"/>
                    <a:pt x="1507" y="3970"/>
                  </a:cubicBezTo>
                  <a:cubicBezTo>
                    <a:pt x="2209" y="3970"/>
                    <a:pt x="2807" y="3623"/>
                    <a:pt x="2807" y="3623"/>
                  </a:cubicBezTo>
                  <a:cubicBezTo>
                    <a:pt x="3033" y="2971"/>
                    <a:pt x="3635" y="3097"/>
                    <a:pt x="4186" y="2846"/>
                  </a:cubicBezTo>
                  <a:cubicBezTo>
                    <a:pt x="4762" y="2570"/>
                    <a:pt x="6141" y="1793"/>
                    <a:pt x="6667" y="1066"/>
                  </a:cubicBezTo>
                  <a:cubicBezTo>
                    <a:pt x="7103" y="465"/>
                    <a:pt x="6663" y="1"/>
                    <a:pt x="5987" y="1"/>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1989958" y="3421050"/>
              <a:ext cx="240238" cy="206652"/>
            </a:xfrm>
            <a:custGeom>
              <a:rect b="b" l="l" r="r" t="t"/>
              <a:pathLst>
                <a:path extrusionOk="0" h="4873" w="5665">
                  <a:moveTo>
                    <a:pt x="4077" y="0"/>
                  </a:moveTo>
                  <a:cubicBezTo>
                    <a:pt x="3690" y="0"/>
                    <a:pt x="3409" y="223"/>
                    <a:pt x="3409" y="223"/>
                  </a:cubicBezTo>
                  <a:lnTo>
                    <a:pt x="0" y="2453"/>
                  </a:lnTo>
                  <a:lnTo>
                    <a:pt x="100" y="4057"/>
                  </a:lnTo>
                  <a:cubicBezTo>
                    <a:pt x="278" y="4655"/>
                    <a:pt x="857" y="4872"/>
                    <a:pt x="1406" y="4872"/>
                  </a:cubicBezTo>
                  <a:cubicBezTo>
                    <a:pt x="1939" y="4872"/>
                    <a:pt x="2445" y="4668"/>
                    <a:pt x="2531" y="4408"/>
                  </a:cubicBezTo>
                  <a:cubicBezTo>
                    <a:pt x="2707" y="3882"/>
                    <a:pt x="3308" y="3506"/>
                    <a:pt x="3785" y="2854"/>
                  </a:cubicBezTo>
                  <a:cubicBezTo>
                    <a:pt x="4261" y="2203"/>
                    <a:pt x="5664" y="1075"/>
                    <a:pt x="4862" y="348"/>
                  </a:cubicBezTo>
                  <a:cubicBezTo>
                    <a:pt x="4587" y="83"/>
                    <a:pt x="4312" y="0"/>
                    <a:pt x="4077" y="0"/>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1268263" y="2941970"/>
              <a:ext cx="425178" cy="481113"/>
            </a:xfrm>
            <a:custGeom>
              <a:rect b="b" l="l" r="r" t="t"/>
              <a:pathLst>
                <a:path extrusionOk="0" h="11345" w="10026">
                  <a:moveTo>
                    <a:pt x="8161" y="0"/>
                  </a:moveTo>
                  <a:cubicBezTo>
                    <a:pt x="7832" y="0"/>
                    <a:pt x="7500" y="88"/>
                    <a:pt x="7194" y="267"/>
                  </a:cubicBezTo>
                  <a:lnTo>
                    <a:pt x="326" y="4252"/>
                  </a:lnTo>
                  <a:cubicBezTo>
                    <a:pt x="101" y="4377"/>
                    <a:pt x="1" y="4678"/>
                    <a:pt x="151" y="4928"/>
                  </a:cubicBezTo>
                  <a:cubicBezTo>
                    <a:pt x="233" y="5092"/>
                    <a:pt x="400" y="5181"/>
                    <a:pt x="569" y="5181"/>
                  </a:cubicBezTo>
                  <a:cubicBezTo>
                    <a:pt x="659" y="5181"/>
                    <a:pt x="749" y="5156"/>
                    <a:pt x="828" y="5104"/>
                  </a:cubicBezTo>
                  <a:lnTo>
                    <a:pt x="7695" y="1119"/>
                  </a:lnTo>
                  <a:cubicBezTo>
                    <a:pt x="7833" y="1043"/>
                    <a:pt x="7983" y="1006"/>
                    <a:pt x="8133" y="1006"/>
                  </a:cubicBezTo>
                  <a:cubicBezTo>
                    <a:pt x="8284" y="1006"/>
                    <a:pt x="8434" y="1043"/>
                    <a:pt x="8572" y="1119"/>
                  </a:cubicBezTo>
                  <a:cubicBezTo>
                    <a:pt x="8848" y="1294"/>
                    <a:pt x="9023" y="1570"/>
                    <a:pt x="9023" y="1896"/>
                  </a:cubicBezTo>
                  <a:lnTo>
                    <a:pt x="9023" y="5354"/>
                  </a:lnTo>
                  <a:lnTo>
                    <a:pt x="326" y="10392"/>
                  </a:lnTo>
                  <a:cubicBezTo>
                    <a:pt x="76" y="10542"/>
                    <a:pt x="1" y="10843"/>
                    <a:pt x="151" y="11094"/>
                  </a:cubicBezTo>
                  <a:cubicBezTo>
                    <a:pt x="226" y="11244"/>
                    <a:pt x="402" y="11344"/>
                    <a:pt x="577" y="11344"/>
                  </a:cubicBezTo>
                  <a:cubicBezTo>
                    <a:pt x="652" y="11344"/>
                    <a:pt x="752" y="11319"/>
                    <a:pt x="828" y="11269"/>
                  </a:cubicBezTo>
                  <a:lnTo>
                    <a:pt x="9775" y="6081"/>
                  </a:lnTo>
                  <a:cubicBezTo>
                    <a:pt x="9925" y="5981"/>
                    <a:pt x="10026" y="5805"/>
                    <a:pt x="10026" y="5630"/>
                  </a:cubicBezTo>
                  <a:lnTo>
                    <a:pt x="10026" y="1896"/>
                  </a:lnTo>
                  <a:cubicBezTo>
                    <a:pt x="10026" y="1219"/>
                    <a:pt x="9675" y="592"/>
                    <a:pt x="9073" y="241"/>
                  </a:cubicBezTo>
                  <a:cubicBezTo>
                    <a:pt x="8790" y="82"/>
                    <a:pt x="8477" y="0"/>
                    <a:pt x="8161"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a:off x="1910232" y="3609086"/>
              <a:ext cx="56360" cy="71753"/>
            </a:xfrm>
            <a:custGeom>
              <a:rect b="b" l="l" r="r" t="t"/>
              <a:pathLst>
                <a:path extrusionOk="0" h="1692" w="1329">
                  <a:moveTo>
                    <a:pt x="372" y="1"/>
                  </a:moveTo>
                  <a:cubicBezTo>
                    <a:pt x="161" y="1"/>
                    <a:pt x="26" y="176"/>
                    <a:pt x="26" y="475"/>
                  </a:cubicBezTo>
                  <a:cubicBezTo>
                    <a:pt x="0" y="876"/>
                    <a:pt x="301" y="1403"/>
                    <a:pt x="677" y="1603"/>
                  </a:cubicBezTo>
                  <a:cubicBezTo>
                    <a:pt x="781" y="1662"/>
                    <a:pt x="880" y="1691"/>
                    <a:pt x="968" y="1691"/>
                  </a:cubicBezTo>
                  <a:cubicBezTo>
                    <a:pt x="1179" y="1691"/>
                    <a:pt x="1329" y="1528"/>
                    <a:pt x="1329" y="1227"/>
                  </a:cubicBezTo>
                  <a:cubicBezTo>
                    <a:pt x="1329" y="801"/>
                    <a:pt x="1028" y="300"/>
                    <a:pt x="677" y="100"/>
                  </a:cubicBezTo>
                  <a:cubicBezTo>
                    <a:pt x="565" y="32"/>
                    <a:pt x="462" y="1"/>
                    <a:pt x="372"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a:off x="1918713" y="3598399"/>
              <a:ext cx="65944" cy="80829"/>
            </a:xfrm>
            <a:custGeom>
              <a:rect b="b" l="l" r="r" t="t"/>
              <a:pathLst>
                <a:path extrusionOk="0" h="1906" w="1555">
                  <a:moveTo>
                    <a:pt x="33" y="283"/>
                  </a:moveTo>
                  <a:cubicBezTo>
                    <a:pt x="20" y="287"/>
                    <a:pt x="9" y="293"/>
                    <a:pt x="1" y="301"/>
                  </a:cubicBezTo>
                  <a:lnTo>
                    <a:pt x="33" y="283"/>
                  </a:lnTo>
                  <a:close/>
                  <a:moveTo>
                    <a:pt x="577" y="1"/>
                  </a:moveTo>
                  <a:cubicBezTo>
                    <a:pt x="552" y="1"/>
                    <a:pt x="552" y="1"/>
                    <a:pt x="527" y="26"/>
                  </a:cubicBezTo>
                  <a:lnTo>
                    <a:pt x="477" y="26"/>
                  </a:lnTo>
                  <a:cubicBezTo>
                    <a:pt x="477" y="26"/>
                    <a:pt x="452" y="51"/>
                    <a:pt x="427" y="51"/>
                  </a:cubicBezTo>
                  <a:lnTo>
                    <a:pt x="33" y="283"/>
                  </a:lnTo>
                  <a:lnTo>
                    <a:pt x="33" y="283"/>
                  </a:lnTo>
                  <a:cubicBezTo>
                    <a:pt x="57" y="274"/>
                    <a:pt x="84" y="268"/>
                    <a:pt x="101" y="251"/>
                  </a:cubicBezTo>
                  <a:lnTo>
                    <a:pt x="227" y="251"/>
                  </a:lnTo>
                  <a:cubicBezTo>
                    <a:pt x="252" y="251"/>
                    <a:pt x="302" y="276"/>
                    <a:pt x="327" y="276"/>
                  </a:cubicBezTo>
                  <a:lnTo>
                    <a:pt x="352" y="276"/>
                  </a:lnTo>
                  <a:cubicBezTo>
                    <a:pt x="377" y="301"/>
                    <a:pt x="427" y="326"/>
                    <a:pt x="477" y="352"/>
                  </a:cubicBezTo>
                  <a:cubicBezTo>
                    <a:pt x="527" y="377"/>
                    <a:pt x="552" y="402"/>
                    <a:pt x="602" y="427"/>
                  </a:cubicBezTo>
                  <a:cubicBezTo>
                    <a:pt x="653" y="477"/>
                    <a:pt x="678" y="502"/>
                    <a:pt x="728" y="552"/>
                  </a:cubicBezTo>
                  <a:cubicBezTo>
                    <a:pt x="803" y="627"/>
                    <a:pt x="878" y="727"/>
                    <a:pt x="928" y="828"/>
                  </a:cubicBezTo>
                  <a:cubicBezTo>
                    <a:pt x="978" y="878"/>
                    <a:pt x="1003" y="928"/>
                    <a:pt x="1003" y="1003"/>
                  </a:cubicBezTo>
                  <a:lnTo>
                    <a:pt x="1029" y="1003"/>
                  </a:lnTo>
                  <a:cubicBezTo>
                    <a:pt x="1029" y="1053"/>
                    <a:pt x="1054" y="1103"/>
                    <a:pt x="1079" y="1154"/>
                  </a:cubicBezTo>
                  <a:cubicBezTo>
                    <a:pt x="1104" y="1204"/>
                    <a:pt x="1104" y="1254"/>
                    <a:pt x="1104" y="1329"/>
                  </a:cubicBezTo>
                  <a:cubicBezTo>
                    <a:pt x="1129" y="1379"/>
                    <a:pt x="1129" y="1429"/>
                    <a:pt x="1129" y="1479"/>
                  </a:cubicBezTo>
                  <a:cubicBezTo>
                    <a:pt x="1129" y="1529"/>
                    <a:pt x="1129" y="1580"/>
                    <a:pt x="1104" y="1630"/>
                  </a:cubicBezTo>
                  <a:cubicBezTo>
                    <a:pt x="1104" y="1655"/>
                    <a:pt x="1104" y="1705"/>
                    <a:pt x="1079" y="1730"/>
                  </a:cubicBezTo>
                  <a:cubicBezTo>
                    <a:pt x="1054" y="1780"/>
                    <a:pt x="1054" y="1805"/>
                    <a:pt x="1029" y="1830"/>
                  </a:cubicBezTo>
                  <a:lnTo>
                    <a:pt x="1003" y="1830"/>
                  </a:lnTo>
                  <a:cubicBezTo>
                    <a:pt x="978" y="1855"/>
                    <a:pt x="953" y="1880"/>
                    <a:pt x="928" y="1905"/>
                  </a:cubicBezTo>
                  <a:lnTo>
                    <a:pt x="1354" y="1655"/>
                  </a:lnTo>
                  <a:cubicBezTo>
                    <a:pt x="1379" y="1630"/>
                    <a:pt x="1404" y="1605"/>
                    <a:pt x="1430" y="1580"/>
                  </a:cubicBezTo>
                  <a:lnTo>
                    <a:pt x="1455" y="1580"/>
                  </a:lnTo>
                  <a:cubicBezTo>
                    <a:pt x="1455" y="1555"/>
                    <a:pt x="1480" y="1555"/>
                    <a:pt x="1480" y="1529"/>
                  </a:cubicBezTo>
                  <a:cubicBezTo>
                    <a:pt x="1480" y="1529"/>
                    <a:pt x="1505" y="1504"/>
                    <a:pt x="1505" y="1504"/>
                  </a:cubicBezTo>
                  <a:cubicBezTo>
                    <a:pt x="1505" y="1504"/>
                    <a:pt x="1505" y="1479"/>
                    <a:pt x="1505" y="1479"/>
                  </a:cubicBezTo>
                  <a:cubicBezTo>
                    <a:pt x="1505" y="1479"/>
                    <a:pt x="1505" y="1479"/>
                    <a:pt x="1530" y="1454"/>
                  </a:cubicBezTo>
                  <a:cubicBezTo>
                    <a:pt x="1530" y="1454"/>
                    <a:pt x="1530" y="1429"/>
                    <a:pt x="1530" y="1429"/>
                  </a:cubicBezTo>
                  <a:cubicBezTo>
                    <a:pt x="1530" y="1404"/>
                    <a:pt x="1530" y="1404"/>
                    <a:pt x="1530" y="1379"/>
                  </a:cubicBezTo>
                  <a:cubicBezTo>
                    <a:pt x="1555" y="1354"/>
                    <a:pt x="1555" y="1354"/>
                    <a:pt x="1555" y="1354"/>
                  </a:cubicBezTo>
                  <a:cubicBezTo>
                    <a:pt x="1555" y="1354"/>
                    <a:pt x="1555" y="1329"/>
                    <a:pt x="1555" y="1329"/>
                  </a:cubicBezTo>
                  <a:cubicBezTo>
                    <a:pt x="1555" y="1304"/>
                    <a:pt x="1555" y="1304"/>
                    <a:pt x="1555" y="1304"/>
                  </a:cubicBezTo>
                  <a:cubicBezTo>
                    <a:pt x="1555" y="1279"/>
                    <a:pt x="1555" y="1279"/>
                    <a:pt x="1555" y="1254"/>
                  </a:cubicBezTo>
                  <a:cubicBezTo>
                    <a:pt x="1555" y="1254"/>
                    <a:pt x="1555" y="1254"/>
                    <a:pt x="1555" y="1229"/>
                  </a:cubicBezTo>
                  <a:cubicBezTo>
                    <a:pt x="1555" y="1229"/>
                    <a:pt x="1555" y="1204"/>
                    <a:pt x="1555" y="1204"/>
                  </a:cubicBezTo>
                  <a:cubicBezTo>
                    <a:pt x="1555" y="1179"/>
                    <a:pt x="1555" y="1179"/>
                    <a:pt x="1555" y="1179"/>
                  </a:cubicBezTo>
                  <a:cubicBezTo>
                    <a:pt x="1555" y="1154"/>
                    <a:pt x="1555" y="1154"/>
                    <a:pt x="1555" y="1128"/>
                  </a:cubicBezTo>
                  <a:lnTo>
                    <a:pt x="1555" y="1103"/>
                  </a:lnTo>
                  <a:cubicBezTo>
                    <a:pt x="1555" y="1103"/>
                    <a:pt x="1555" y="1078"/>
                    <a:pt x="1530" y="1078"/>
                  </a:cubicBezTo>
                  <a:cubicBezTo>
                    <a:pt x="1530" y="1053"/>
                    <a:pt x="1530" y="1053"/>
                    <a:pt x="1530" y="1028"/>
                  </a:cubicBezTo>
                  <a:cubicBezTo>
                    <a:pt x="1530" y="1028"/>
                    <a:pt x="1530" y="1028"/>
                    <a:pt x="1530" y="1003"/>
                  </a:cubicBezTo>
                  <a:cubicBezTo>
                    <a:pt x="1530" y="1003"/>
                    <a:pt x="1530" y="978"/>
                    <a:pt x="1530" y="978"/>
                  </a:cubicBezTo>
                  <a:cubicBezTo>
                    <a:pt x="1530" y="953"/>
                    <a:pt x="1505" y="953"/>
                    <a:pt x="1505" y="928"/>
                  </a:cubicBezTo>
                  <a:cubicBezTo>
                    <a:pt x="1505" y="928"/>
                    <a:pt x="1505" y="928"/>
                    <a:pt x="1505" y="903"/>
                  </a:cubicBezTo>
                  <a:cubicBezTo>
                    <a:pt x="1505" y="878"/>
                    <a:pt x="1505" y="878"/>
                    <a:pt x="1480" y="878"/>
                  </a:cubicBezTo>
                  <a:cubicBezTo>
                    <a:pt x="1480" y="853"/>
                    <a:pt x="1480" y="853"/>
                    <a:pt x="1480" y="828"/>
                  </a:cubicBezTo>
                  <a:cubicBezTo>
                    <a:pt x="1480" y="828"/>
                    <a:pt x="1480" y="803"/>
                    <a:pt x="1480" y="803"/>
                  </a:cubicBezTo>
                  <a:cubicBezTo>
                    <a:pt x="1455" y="803"/>
                    <a:pt x="1455" y="778"/>
                    <a:pt x="1455" y="778"/>
                  </a:cubicBezTo>
                  <a:cubicBezTo>
                    <a:pt x="1455" y="753"/>
                    <a:pt x="1455" y="753"/>
                    <a:pt x="1455" y="753"/>
                  </a:cubicBezTo>
                  <a:cubicBezTo>
                    <a:pt x="1455" y="753"/>
                    <a:pt x="1430" y="727"/>
                    <a:pt x="1430" y="727"/>
                  </a:cubicBezTo>
                  <a:cubicBezTo>
                    <a:pt x="1430" y="727"/>
                    <a:pt x="1430" y="727"/>
                    <a:pt x="1430" y="702"/>
                  </a:cubicBezTo>
                  <a:cubicBezTo>
                    <a:pt x="1430" y="702"/>
                    <a:pt x="1404" y="677"/>
                    <a:pt x="1404" y="677"/>
                  </a:cubicBezTo>
                  <a:cubicBezTo>
                    <a:pt x="1404" y="652"/>
                    <a:pt x="1404" y="652"/>
                    <a:pt x="1379" y="627"/>
                  </a:cubicBezTo>
                  <a:lnTo>
                    <a:pt x="1354" y="602"/>
                  </a:lnTo>
                  <a:cubicBezTo>
                    <a:pt x="1354" y="577"/>
                    <a:pt x="1354" y="577"/>
                    <a:pt x="1354" y="577"/>
                  </a:cubicBezTo>
                  <a:cubicBezTo>
                    <a:pt x="1329" y="552"/>
                    <a:pt x="1329" y="527"/>
                    <a:pt x="1304" y="502"/>
                  </a:cubicBezTo>
                  <a:cubicBezTo>
                    <a:pt x="1304" y="477"/>
                    <a:pt x="1279" y="452"/>
                    <a:pt x="1279" y="427"/>
                  </a:cubicBezTo>
                  <a:cubicBezTo>
                    <a:pt x="1254" y="427"/>
                    <a:pt x="1254" y="402"/>
                    <a:pt x="1229" y="402"/>
                  </a:cubicBezTo>
                  <a:cubicBezTo>
                    <a:pt x="1229" y="377"/>
                    <a:pt x="1229" y="377"/>
                    <a:pt x="1204" y="377"/>
                  </a:cubicBezTo>
                  <a:cubicBezTo>
                    <a:pt x="1204" y="352"/>
                    <a:pt x="1204" y="352"/>
                    <a:pt x="1179" y="326"/>
                  </a:cubicBezTo>
                  <a:cubicBezTo>
                    <a:pt x="1179" y="326"/>
                    <a:pt x="1179" y="326"/>
                    <a:pt x="1154" y="301"/>
                  </a:cubicBezTo>
                  <a:lnTo>
                    <a:pt x="1129" y="276"/>
                  </a:lnTo>
                  <a:lnTo>
                    <a:pt x="1104" y="251"/>
                  </a:lnTo>
                  <a:cubicBezTo>
                    <a:pt x="1104" y="251"/>
                    <a:pt x="1079" y="226"/>
                    <a:pt x="1079" y="226"/>
                  </a:cubicBezTo>
                  <a:cubicBezTo>
                    <a:pt x="1079" y="226"/>
                    <a:pt x="1054" y="201"/>
                    <a:pt x="1054" y="201"/>
                  </a:cubicBezTo>
                  <a:lnTo>
                    <a:pt x="1029" y="201"/>
                  </a:lnTo>
                  <a:cubicBezTo>
                    <a:pt x="1029" y="176"/>
                    <a:pt x="1029" y="176"/>
                    <a:pt x="1029" y="176"/>
                  </a:cubicBezTo>
                  <a:cubicBezTo>
                    <a:pt x="1003" y="176"/>
                    <a:pt x="1003" y="151"/>
                    <a:pt x="978" y="151"/>
                  </a:cubicBezTo>
                  <a:cubicBezTo>
                    <a:pt x="978" y="151"/>
                    <a:pt x="978" y="151"/>
                    <a:pt x="953" y="126"/>
                  </a:cubicBezTo>
                  <a:lnTo>
                    <a:pt x="928" y="126"/>
                  </a:lnTo>
                  <a:cubicBezTo>
                    <a:pt x="928" y="101"/>
                    <a:pt x="928" y="101"/>
                    <a:pt x="903" y="101"/>
                  </a:cubicBezTo>
                  <a:cubicBezTo>
                    <a:pt x="903" y="101"/>
                    <a:pt x="878" y="76"/>
                    <a:pt x="878" y="76"/>
                  </a:cubicBezTo>
                  <a:lnTo>
                    <a:pt x="853" y="76"/>
                  </a:lnTo>
                  <a:cubicBezTo>
                    <a:pt x="853" y="76"/>
                    <a:pt x="828" y="51"/>
                    <a:pt x="828" y="51"/>
                  </a:cubicBezTo>
                  <a:lnTo>
                    <a:pt x="803" y="51"/>
                  </a:lnTo>
                  <a:cubicBezTo>
                    <a:pt x="803" y="51"/>
                    <a:pt x="778" y="51"/>
                    <a:pt x="778" y="26"/>
                  </a:cubicBezTo>
                  <a:lnTo>
                    <a:pt x="703" y="26"/>
                  </a:lnTo>
                  <a:cubicBezTo>
                    <a:pt x="678" y="1"/>
                    <a:pt x="678" y="1"/>
                    <a:pt x="653"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1860275" y="3639492"/>
              <a:ext cx="55299" cy="71966"/>
            </a:xfrm>
            <a:custGeom>
              <a:rect b="b" l="l" r="r" t="t"/>
              <a:pathLst>
                <a:path extrusionOk="0" h="1697" w="1304">
                  <a:moveTo>
                    <a:pt x="361" y="1"/>
                  </a:moveTo>
                  <a:cubicBezTo>
                    <a:pt x="142" y="1"/>
                    <a:pt x="0" y="173"/>
                    <a:pt x="0" y="460"/>
                  </a:cubicBezTo>
                  <a:cubicBezTo>
                    <a:pt x="0" y="886"/>
                    <a:pt x="276" y="1388"/>
                    <a:pt x="652" y="1613"/>
                  </a:cubicBezTo>
                  <a:cubicBezTo>
                    <a:pt x="751" y="1670"/>
                    <a:pt x="846" y="1696"/>
                    <a:pt x="932" y="1696"/>
                  </a:cubicBezTo>
                  <a:cubicBezTo>
                    <a:pt x="1149" y="1696"/>
                    <a:pt x="1304" y="1525"/>
                    <a:pt x="1304" y="1237"/>
                  </a:cubicBezTo>
                  <a:cubicBezTo>
                    <a:pt x="1304" y="811"/>
                    <a:pt x="1003" y="310"/>
                    <a:pt x="652" y="84"/>
                  </a:cubicBezTo>
                  <a:cubicBezTo>
                    <a:pt x="546" y="28"/>
                    <a:pt x="448" y="1"/>
                    <a:pt x="361"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1867697" y="3629229"/>
              <a:ext cx="65944" cy="80829"/>
            </a:xfrm>
            <a:custGeom>
              <a:rect b="b" l="l" r="r" t="t"/>
              <a:pathLst>
                <a:path extrusionOk="0" h="1906" w="1555">
                  <a:moveTo>
                    <a:pt x="79" y="255"/>
                  </a:moveTo>
                  <a:cubicBezTo>
                    <a:pt x="53" y="263"/>
                    <a:pt x="20" y="282"/>
                    <a:pt x="1" y="301"/>
                  </a:cubicBezTo>
                  <a:lnTo>
                    <a:pt x="79" y="255"/>
                  </a:lnTo>
                  <a:close/>
                  <a:moveTo>
                    <a:pt x="527" y="0"/>
                  </a:moveTo>
                  <a:cubicBezTo>
                    <a:pt x="527" y="0"/>
                    <a:pt x="502" y="26"/>
                    <a:pt x="477" y="26"/>
                  </a:cubicBezTo>
                  <a:cubicBezTo>
                    <a:pt x="477" y="26"/>
                    <a:pt x="452" y="26"/>
                    <a:pt x="427" y="51"/>
                  </a:cubicBezTo>
                  <a:lnTo>
                    <a:pt x="79" y="255"/>
                  </a:lnTo>
                  <a:lnTo>
                    <a:pt x="79" y="255"/>
                  </a:lnTo>
                  <a:cubicBezTo>
                    <a:pt x="88" y="253"/>
                    <a:pt x="95" y="251"/>
                    <a:pt x="101" y="251"/>
                  </a:cubicBezTo>
                  <a:lnTo>
                    <a:pt x="226" y="251"/>
                  </a:lnTo>
                  <a:cubicBezTo>
                    <a:pt x="252" y="251"/>
                    <a:pt x="302" y="251"/>
                    <a:pt x="352" y="276"/>
                  </a:cubicBezTo>
                  <a:cubicBezTo>
                    <a:pt x="377" y="301"/>
                    <a:pt x="427" y="301"/>
                    <a:pt x="477" y="326"/>
                  </a:cubicBezTo>
                  <a:cubicBezTo>
                    <a:pt x="527" y="376"/>
                    <a:pt x="552" y="401"/>
                    <a:pt x="602" y="427"/>
                  </a:cubicBezTo>
                  <a:cubicBezTo>
                    <a:pt x="653" y="477"/>
                    <a:pt x="678" y="502"/>
                    <a:pt x="728" y="552"/>
                  </a:cubicBezTo>
                  <a:cubicBezTo>
                    <a:pt x="803" y="627"/>
                    <a:pt x="878" y="727"/>
                    <a:pt x="928" y="828"/>
                  </a:cubicBezTo>
                  <a:cubicBezTo>
                    <a:pt x="978" y="878"/>
                    <a:pt x="1003" y="928"/>
                    <a:pt x="1029" y="978"/>
                  </a:cubicBezTo>
                  <a:cubicBezTo>
                    <a:pt x="1029" y="1028"/>
                    <a:pt x="1054" y="1103"/>
                    <a:pt x="1079" y="1153"/>
                  </a:cubicBezTo>
                  <a:cubicBezTo>
                    <a:pt x="1104" y="1204"/>
                    <a:pt x="1104" y="1254"/>
                    <a:pt x="1104" y="1304"/>
                  </a:cubicBezTo>
                  <a:cubicBezTo>
                    <a:pt x="1129" y="1379"/>
                    <a:pt x="1129" y="1429"/>
                    <a:pt x="1129" y="1479"/>
                  </a:cubicBezTo>
                  <a:cubicBezTo>
                    <a:pt x="1129" y="1529"/>
                    <a:pt x="1129" y="1579"/>
                    <a:pt x="1104" y="1605"/>
                  </a:cubicBezTo>
                  <a:cubicBezTo>
                    <a:pt x="1104" y="1605"/>
                    <a:pt x="1104" y="1605"/>
                    <a:pt x="1104" y="1630"/>
                  </a:cubicBezTo>
                  <a:cubicBezTo>
                    <a:pt x="1104" y="1655"/>
                    <a:pt x="1104" y="1705"/>
                    <a:pt x="1079" y="1730"/>
                  </a:cubicBezTo>
                  <a:cubicBezTo>
                    <a:pt x="1054" y="1755"/>
                    <a:pt x="1054" y="1780"/>
                    <a:pt x="1029" y="1805"/>
                  </a:cubicBezTo>
                  <a:cubicBezTo>
                    <a:pt x="1029" y="1830"/>
                    <a:pt x="1003" y="1830"/>
                    <a:pt x="1003" y="1830"/>
                  </a:cubicBezTo>
                  <a:cubicBezTo>
                    <a:pt x="978" y="1855"/>
                    <a:pt x="953" y="1880"/>
                    <a:pt x="928" y="1905"/>
                  </a:cubicBezTo>
                  <a:lnTo>
                    <a:pt x="1354" y="1655"/>
                  </a:lnTo>
                  <a:cubicBezTo>
                    <a:pt x="1379" y="1630"/>
                    <a:pt x="1404" y="1605"/>
                    <a:pt x="1430" y="1579"/>
                  </a:cubicBezTo>
                  <a:cubicBezTo>
                    <a:pt x="1455" y="1579"/>
                    <a:pt x="1455" y="1579"/>
                    <a:pt x="1455" y="1554"/>
                  </a:cubicBezTo>
                  <a:cubicBezTo>
                    <a:pt x="1455" y="1554"/>
                    <a:pt x="1480" y="1554"/>
                    <a:pt x="1480" y="1529"/>
                  </a:cubicBezTo>
                  <a:cubicBezTo>
                    <a:pt x="1480" y="1529"/>
                    <a:pt x="1505" y="1504"/>
                    <a:pt x="1505" y="1479"/>
                  </a:cubicBezTo>
                  <a:cubicBezTo>
                    <a:pt x="1505" y="1479"/>
                    <a:pt x="1505" y="1454"/>
                    <a:pt x="1530" y="1454"/>
                  </a:cubicBezTo>
                  <a:cubicBezTo>
                    <a:pt x="1530" y="1429"/>
                    <a:pt x="1530" y="1429"/>
                    <a:pt x="1530" y="1404"/>
                  </a:cubicBezTo>
                  <a:cubicBezTo>
                    <a:pt x="1530" y="1404"/>
                    <a:pt x="1530" y="1404"/>
                    <a:pt x="1530" y="1379"/>
                  </a:cubicBezTo>
                  <a:cubicBezTo>
                    <a:pt x="1555" y="1379"/>
                    <a:pt x="1555" y="1354"/>
                    <a:pt x="1555" y="1354"/>
                  </a:cubicBezTo>
                  <a:cubicBezTo>
                    <a:pt x="1555" y="1329"/>
                    <a:pt x="1555" y="1329"/>
                    <a:pt x="1555" y="1329"/>
                  </a:cubicBezTo>
                  <a:cubicBezTo>
                    <a:pt x="1555" y="1304"/>
                    <a:pt x="1555" y="1304"/>
                    <a:pt x="1555" y="1279"/>
                  </a:cubicBezTo>
                  <a:cubicBezTo>
                    <a:pt x="1555" y="1279"/>
                    <a:pt x="1555" y="1279"/>
                    <a:pt x="1555" y="1254"/>
                  </a:cubicBezTo>
                  <a:cubicBezTo>
                    <a:pt x="1555" y="1254"/>
                    <a:pt x="1555" y="1229"/>
                    <a:pt x="1555" y="1229"/>
                  </a:cubicBezTo>
                  <a:cubicBezTo>
                    <a:pt x="1555" y="1204"/>
                    <a:pt x="1555" y="1204"/>
                    <a:pt x="1555" y="1204"/>
                  </a:cubicBezTo>
                  <a:cubicBezTo>
                    <a:pt x="1555" y="1178"/>
                    <a:pt x="1555" y="1178"/>
                    <a:pt x="1555" y="1153"/>
                  </a:cubicBezTo>
                  <a:cubicBezTo>
                    <a:pt x="1555" y="1153"/>
                    <a:pt x="1555" y="1128"/>
                    <a:pt x="1555" y="1128"/>
                  </a:cubicBezTo>
                  <a:cubicBezTo>
                    <a:pt x="1555" y="1128"/>
                    <a:pt x="1555" y="1103"/>
                    <a:pt x="1555" y="1103"/>
                  </a:cubicBezTo>
                  <a:cubicBezTo>
                    <a:pt x="1555" y="1078"/>
                    <a:pt x="1555" y="1078"/>
                    <a:pt x="1555" y="1053"/>
                  </a:cubicBezTo>
                  <a:cubicBezTo>
                    <a:pt x="1530" y="1053"/>
                    <a:pt x="1530" y="1053"/>
                    <a:pt x="1530" y="1028"/>
                  </a:cubicBezTo>
                  <a:cubicBezTo>
                    <a:pt x="1530" y="1028"/>
                    <a:pt x="1530" y="1003"/>
                    <a:pt x="1530" y="1003"/>
                  </a:cubicBezTo>
                  <a:cubicBezTo>
                    <a:pt x="1530" y="978"/>
                    <a:pt x="1530" y="978"/>
                    <a:pt x="1530" y="953"/>
                  </a:cubicBezTo>
                  <a:cubicBezTo>
                    <a:pt x="1530" y="953"/>
                    <a:pt x="1505" y="928"/>
                    <a:pt x="1505" y="928"/>
                  </a:cubicBezTo>
                  <a:cubicBezTo>
                    <a:pt x="1505" y="928"/>
                    <a:pt x="1505" y="903"/>
                    <a:pt x="1505" y="903"/>
                  </a:cubicBezTo>
                  <a:cubicBezTo>
                    <a:pt x="1505" y="878"/>
                    <a:pt x="1505" y="878"/>
                    <a:pt x="1505" y="853"/>
                  </a:cubicBezTo>
                  <a:cubicBezTo>
                    <a:pt x="1480" y="853"/>
                    <a:pt x="1480" y="828"/>
                    <a:pt x="1480" y="828"/>
                  </a:cubicBezTo>
                  <a:cubicBezTo>
                    <a:pt x="1480" y="828"/>
                    <a:pt x="1480" y="802"/>
                    <a:pt x="1480" y="802"/>
                  </a:cubicBezTo>
                  <a:cubicBezTo>
                    <a:pt x="1455" y="777"/>
                    <a:pt x="1455" y="777"/>
                    <a:pt x="1455" y="752"/>
                  </a:cubicBezTo>
                  <a:cubicBezTo>
                    <a:pt x="1455" y="752"/>
                    <a:pt x="1455" y="752"/>
                    <a:pt x="1455" y="727"/>
                  </a:cubicBezTo>
                  <a:lnTo>
                    <a:pt x="1430" y="702"/>
                  </a:lnTo>
                  <a:cubicBezTo>
                    <a:pt x="1430" y="677"/>
                    <a:pt x="1430" y="677"/>
                    <a:pt x="1404" y="652"/>
                  </a:cubicBezTo>
                  <a:cubicBezTo>
                    <a:pt x="1404" y="652"/>
                    <a:pt x="1404" y="627"/>
                    <a:pt x="1379" y="627"/>
                  </a:cubicBezTo>
                  <a:cubicBezTo>
                    <a:pt x="1379" y="602"/>
                    <a:pt x="1379" y="602"/>
                    <a:pt x="1379" y="577"/>
                  </a:cubicBezTo>
                  <a:lnTo>
                    <a:pt x="1354" y="577"/>
                  </a:lnTo>
                  <a:cubicBezTo>
                    <a:pt x="1354" y="552"/>
                    <a:pt x="1329" y="527"/>
                    <a:pt x="1304" y="502"/>
                  </a:cubicBezTo>
                  <a:cubicBezTo>
                    <a:pt x="1304" y="477"/>
                    <a:pt x="1279" y="452"/>
                    <a:pt x="1279" y="427"/>
                  </a:cubicBezTo>
                  <a:cubicBezTo>
                    <a:pt x="1254" y="427"/>
                    <a:pt x="1254" y="401"/>
                    <a:pt x="1229" y="401"/>
                  </a:cubicBezTo>
                  <a:cubicBezTo>
                    <a:pt x="1229" y="376"/>
                    <a:pt x="1229" y="376"/>
                    <a:pt x="1204" y="351"/>
                  </a:cubicBezTo>
                  <a:cubicBezTo>
                    <a:pt x="1204" y="351"/>
                    <a:pt x="1204" y="351"/>
                    <a:pt x="1179" y="326"/>
                  </a:cubicBezTo>
                  <a:cubicBezTo>
                    <a:pt x="1179" y="326"/>
                    <a:pt x="1179" y="301"/>
                    <a:pt x="1154" y="301"/>
                  </a:cubicBezTo>
                  <a:cubicBezTo>
                    <a:pt x="1154" y="276"/>
                    <a:pt x="1154" y="276"/>
                    <a:pt x="1129" y="276"/>
                  </a:cubicBezTo>
                  <a:cubicBezTo>
                    <a:pt x="1129" y="276"/>
                    <a:pt x="1129" y="251"/>
                    <a:pt x="1104" y="251"/>
                  </a:cubicBezTo>
                  <a:cubicBezTo>
                    <a:pt x="1104" y="226"/>
                    <a:pt x="1079" y="226"/>
                    <a:pt x="1079" y="226"/>
                  </a:cubicBezTo>
                  <a:cubicBezTo>
                    <a:pt x="1079" y="201"/>
                    <a:pt x="1054" y="201"/>
                    <a:pt x="1054" y="201"/>
                  </a:cubicBezTo>
                  <a:cubicBezTo>
                    <a:pt x="1054" y="201"/>
                    <a:pt x="1029" y="176"/>
                    <a:pt x="1029" y="176"/>
                  </a:cubicBezTo>
                  <a:cubicBezTo>
                    <a:pt x="1003" y="151"/>
                    <a:pt x="1003" y="151"/>
                    <a:pt x="1003" y="151"/>
                  </a:cubicBezTo>
                  <a:cubicBezTo>
                    <a:pt x="978" y="151"/>
                    <a:pt x="978" y="126"/>
                    <a:pt x="953" y="126"/>
                  </a:cubicBezTo>
                  <a:lnTo>
                    <a:pt x="928" y="101"/>
                  </a:lnTo>
                  <a:lnTo>
                    <a:pt x="903" y="101"/>
                  </a:lnTo>
                  <a:cubicBezTo>
                    <a:pt x="903" y="76"/>
                    <a:pt x="878" y="76"/>
                    <a:pt x="878" y="76"/>
                  </a:cubicBezTo>
                  <a:lnTo>
                    <a:pt x="853" y="76"/>
                  </a:lnTo>
                  <a:cubicBezTo>
                    <a:pt x="853" y="51"/>
                    <a:pt x="828" y="51"/>
                    <a:pt x="828" y="51"/>
                  </a:cubicBezTo>
                  <a:lnTo>
                    <a:pt x="803" y="51"/>
                  </a:lnTo>
                  <a:cubicBezTo>
                    <a:pt x="803" y="26"/>
                    <a:pt x="778" y="26"/>
                    <a:pt x="778" y="26"/>
                  </a:cubicBezTo>
                  <a:lnTo>
                    <a:pt x="728" y="26"/>
                  </a:lnTo>
                  <a:cubicBezTo>
                    <a:pt x="703" y="0"/>
                    <a:pt x="703" y="0"/>
                    <a:pt x="703"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a:off x="1444679" y="3877400"/>
              <a:ext cx="55342" cy="71711"/>
            </a:xfrm>
            <a:custGeom>
              <a:rect b="b" l="l" r="r" t="t"/>
              <a:pathLst>
                <a:path extrusionOk="0" h="1691" w="1305">
                  <a:moveTo>
                    <a:pt x="362" y="1"/>
                  </a:moveTo>
                  <a:cubicBezTo>
                    <a:pt x="150" y="1"/>
                    <a:pt x="1" y="164"/>
                    <a:pt x="1" y="464"/>
                  </a:cubicBezTo>
                  <a:cubicBezTo>
                    <a:pt x="1" y="890"/>
                    <a:pt x="277" y="1392"/>
                    <a:pt x="653" y="1592"/>
                  </a:cubicBezTo>
                  <a:cubicBezTo>
                    <a:pt x="757" y="1659"/>
                    <a:pt x="857" y="1691"/>
                    <a:pt x="946" y="1691"/>
                  </a:cubicBezTo>
                  <a:cubicBezTo>
                    <a:pt x="1156" y="1691"/>
                    <a:pt x="1304" y="1515"/>
                    <a:pt x="1304" y="1216"/>
                  </a:cubicBezTo>
                  <a:cubicBezTo>
                    <a:pt x="1304" y="815"/>
                    <a:pt x="1003" y="289"/>
                    <a:pt x="653" y="88"/>
                  </a:cubicBezTo>
                  <a:cubicBezTo>
                    <a:pt x="549" y="29"/>
                    <a:pt x="450" y="1"/>
                    <a:pt x="362"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1452143" y="3866246"/>
              <a:ext cx="65944" cy="80829"/>
            </a:xfrm>
            <a:custGeom>
              <a:rect b="b" l="l" r="r" t="t"/>
              <a:pathLst>
                <a:path extrusionOk="0" h="1906" w="1555">
                  <a:moveTo>
                    <a:pt x="602" y="0"/>
                  </a:moveTo>
                  <a:cubicBezTo>
                    <a:pt x="602" y="0"/>
                    <a:pt x="577" y="0"/>
                    <a:pt x="577" y="26"/>
                  </a:cubicBezTo>
                  <a:lnTo>
                    <a:pt x="502" y="26"/>
                  </a:lnTo>
                  <a:cubicBezTo>
                    <a:pt x="477" y="26"/>
                    <a:pt x="452" y="51"/>
                    <a:pt x="426" y="51"/>
                  </a:cubicBezTo>
                  <a:lnTo>
                    <a:pt x="0" y="301"/>
                  </a:lnTo>
                  <a:cubicBezTo>
                    <a:pt x="51" y="276"/>
                    <a:pt x="76" y="276"/>
                    <a:pt x="101" y="276"/>
                  </a:cubicBezTo>
                  <a:cubicBezTo>
                    <a:pt x="151" y="251"/>
                    <a:pt x="176" y="251"/>
                    <a:pt x="226" y="251"/>
                  </a:cubicBezTo>
                  <a:cubicBezTo>
                    <a:pt x="251" y="276"/>
                    <a:pt x="301" y="276"/>
                    <a:pt x="351" y="301"/>
                  </a:cubicBezTo>
                  <a:cubicBezTo>
                    <a:pt x="376" y="301"/>
                    <a:pt x="426" y="326"/>
                    <a:pt x="477" y="351"/>
                  </a:cubicBezTo>
                  <a:cubicBezTo>
                    <a:pt x="527" y="376"/>
                    <a:pt x="552" y="401"/>
                    <a:pt x="602" y="452"/>
                  </a:cubicBezTo>
                  <a:cubicBezTo>
                    <a:pt x="652" y="477"/>
                    <a:pt x="702" y="527"/>
                    <a:pt x="727" y="552"/>
                  </a:cubicBezTo>
                  <a:cubicBezTo>
                    <a:pt x="802" y="652"/>
                    <a:pt x="878" y="727"/>
                    <a:pt x="928" y="828"/>
                  </a:cubicBezTo>
                  <a:lnTo>
                    <a:pt x="953" y="853"/>
                  </a:lnTo>
                  <a:cubicBezTo>
                    <a:pt x="978" y="903"/>
                    <a:pt x="1003" y="953"/>
                    <a:pt x="1028" y="1003"/>
                  </a:cubicBezTo>
                  <a:cubicBezTo>
                    <a:pt x="1053" y="1053"/>
                    <a:pt x="1053" y="1103"/>
                    <a:pt x="1078" y="1153"/>
                  </a:cubicBezTo>
                  <a:cubicBezTo>
                    <a:pt x="1103" y="1204"/>
                    <a:pt x="1103" y="1279"/>
                    <a:pt x="1128" y="1329"/>
                  </a:cubicBezTo>
                  <a:cubicBezTo>
                    <a:pt x="1128" y="1379"/>
                    <a:pt x="1128" y="1429"/>
                    <a:pt x="1128" y="1479"/>
                  </a:cubicBezTo>
                  <a:cubicBezTo>
                    <a:pt x="1128" y="1529"/>
                    <a:pt x="1128" y="1579"/>
                    <a:pt x="1128" y="1630"/>
                  </a:cubicBezTo>
                  <a:cubicBezTo>
                    <a:pt x="1103" y="1680"/>
                    <a:pt x="1103" y="1705"/>
                    <a:pt x="1078" y="1755"/>
                  </a:cubicBezTo>
                  <a:cubicBezTo>
                    <a:pt x="1053" y="1780"/>
                    <a:pt x="1053" y="1805"/>
                    <a:pt x="1028" y="1830"/>
                  </a:cubicBezTo>
                  <a:cubicBezTo>
                    <a:pt x="1028" y="1830"/>
                    <a:pt x="1028" y="1830"/>
                    <a:pt x="1003" y="1855"/>
                  </a:cubicBezTo>
                  <a:cubicBezTo>
                    <a:pt x="993" y="1865"/>
                    <a:pt x="987" y="1871"/>
                    <a:pt x="981" y="1876"/>
                  </a:cubicBezTo>
                  <a:lnTo>
                    <a:pt x="981" y="1876"/>
                  </a:lnTo>
                  <a:lnTo>
                    <a:pt x="1379" y="1655"/>
                  </a:lnTo>
                  <a:cubicBezTo>
                    <a:pt x="1404" y="1630"/>
                    <a:pt x="1429" y="1630"/>
                    <a:pt x="1429" y="1605"/>
                  </a:cubicBezTo>
                  <a:cubicBezTo>
                    <a:pt x="1454" y="1579"/>
                    <a:pt x="1454" y="1579"/>
                    <a:pt x="1454" y="1579"/>
                  </a:cubicBezTo>
                  <a:cubicBezTo>
                    <a:pt x="1454" y="1554"/>
                    <a:pt x="1479" y="1554"/>
                    <a:pt x="1479" y="1554"/>
                  </a:cubicBezTo>
                  <a:cubicBezTo>
                    <a:pt x="1479" y="1529"/>
                    <a:pt x="1504" y="1504"/>
                    <a:pt x="1504" y="1504"/>
                  </a:cubicBezTo>
                  <a:cubicBezTo>
                    <a:pt x="1504" y="1479"/>
                    <a:pt x="1504" y="1479"/>
                    <a:pt x="1529" y="1454"/>
                  </a:cubicBezTo>
                  <a:cubicBezTo>
                    <a:pt x="1529" y="1454"/>
                    <a:pt x="1529" y="1429"/>
                    <a:pt x="1529" y="1429"/>
                  </a:cubicBezTo>
                  <a:cubicBezTo>
                    <a:pt x="1529" y="1429"/>
                    <a:pt x="1529" y="1404"/>
                    <a:pt x="1529" y="1404"/>
                  </a:cubicBezTo>
                  <a:cubicBezTo>
                    <a:pt x="1554" y="1379"/>
                    <a:pt x="1554" y="1379"/>
                    <a:pt x="1554" y="1379"/>
                  </a:cubicBezTo>
                  <a:lnTo>
                    <a:pt x="1554" y="1354"/>
                  </a:lnTo>
                  <a:cubicBezTo>
                    <a:pt x="1554" y="1354"/>
                    <a:pt x="1554" y="1354"/>
                    <a:pt x="1554" y="1329"/>
                  </a:cubicBezTo>
                  <a:cubicBezTo>
                    <a:pt x="1554" y="1329"/>
                    <a:pt x="1554" y="1304"/>
                    <a:pt x="1554" y="1304"/>
                  </a:cubicBezTo>
                  <a:cubicBezTo>
                    <a:pt x="1554" y="1279"/>
                    <a:pt x="1554" y="1279"/>
                    <a:pt x="1554" y="1279"/>
                  </a:cubicBezTo>
                  <a:cubicBezTo>
                    <a:pt x="1554" y="1254"/>
                    <a:pt x="1554" y="1254"/>
                    <a:pt x="1554" y="1229"/>
                  </a:cubicBezTo>
                  <a:cubicBezTo>
                    <a:pt x="1554" y="1229"/>
                    <a:pt x="1554" y="1204"/>
                    <a:pt x="1554" y="1204"/>
                  </a:cubicBezTo>
                  <a:cubicBezTo>
                    <a:pt x="1554" y="1204"/>
                    <a:pt x="1554" y="1178"/>
                    <a:pt x="1554" y="1178"/>
                  </a:cubicBezTo>
                  <a:cubicBezTo>
                    <a:pt x="1554" y="1153"/>
                    <a:pt x="1554" y="1153"/>
                    <a:pt x="1554" y="1153"/>
                  </a:cubicBezTo>
                  <a:cubicBezTo>
                    <a:pt x="1554" y="1128"/>
                    <a:pt x="1554" y="1128"/>
                    <a:pt x="1554" y="1103"/>
                  </a:cubicBezTo>
                  <a:cubicBezTo>
                    <a:pt x="1554" y="1103"/>
                    <a:pt x="1554" y="1078"/>
                    <a:pt x="1554" y="1078"/>
                  </a:cubicBezTo>
                  <a:cubicBezTo>
                    <a:pt x="1554" y="1053"/>
                    <a:pt x="1554" y="1053"/>
                    <a:pt x="1529" y="1053"/>
                  </a:cubicBezTo>
                  <a:cubicBezTo>
                    <a:pt x="1529" y="1028"/>
                    <a:pt x="1529" y="1028"/>
                    <a:pt x="1529" y="1003"/>
                  </a:cubicBezTo>
                  <a:cubicBezTo>
                    <a:pt x="1529" y="1003"/>
                    <a:pt x="1529" y="978"/>
                    <a:pt x="1529" y="978"/>
                  </a:cubicBezTo>
                  <a:cubicBezTo>
                    <a:pt x="1529" y="953"/>
                    <a:pt x="1529" y="953"/>
                    <a:pt x="1504" y="928"/>
                  </a:cubicBezTo>
                  <a:cubicBezTo>
                    <a:pt x="1504" y="928"/>
                    <a:pt x="1504" y="928"/>
                    <a:pt x="1504" y="903"/>
                  </a:cubicBezTo>
                  <a:cubicBezTo>
                    <a:pt x="1504" y="903"/>
                    <a:pt x="1504" y="878"/>
                    <a:pt x="1504" y="878"/>
                  </a:cubicBezTo>
                  <a:cubicBezTo>
                    <a:pt x="1479" y="853"/>
                    <a:pt x="1479" y="853"/>
                    <a:pt x="1479" y="828"/>
                  </a:cubicBezTo>
                  <a:cubicBezTo>
                    <a:pt x="1479" y="828"/>
                    <a:pt x="1479" y="828"/>
                    <a:pt x="1479" y="802"/>
                  </a:cubicBezTo>
                  <a:cubicBezTo>
                    <a:pt x="1479" y="802"/>
                    <a:pt x="1454" y="777"/>
                    <a:pt x="1454" y="777"/>
                  </a:cubicBezTo>
                  <a:cubicBezTo>
                    <a:pt x="1454" y="777"/>
                    <a:pt x="1454" y="752"/>
                    <a:pt x="1454" y="752"/>
                  </a:cubicBezTo>
                  <a:cubicBezTo>
                    <a:pt x="1429" y="727"/>
                    <a:pt x="1429" y="727"/>
                    <a:pt x="1429" y="702"/>
                  </a:cubicBezTo>
                  <a:cubicBezTo>
                    <a:pt x="1429" y="702"/>
                    <a:pt x="1429" y="677"/>
                    <a:pt x="1404" y="677"/>
                  </a:cubicBezTo>
                  <a:cubicBezTo>
                    <a:pt x="1404" y="652"/>
                    <a:pt x="1404" y="652"/>
                    <a:pt x="1404" y="627"/>
                  </a:cubicBezTo>
                  <a:cubicBezTo>
                    <a:pt x="1379" y="627"/>
                    <a:pt x="1379" y="602"/>
                    <a:pt x="1379" y="602"/>
                  </a:cubicBezTo>
                  <a:cubicBezTo>
                    <a:pt x="1379" y="602"/>
                    <a:pt x="1379" y="602"/>
                    <a:pt x="1354" y="577"/>
                  </a:cubicBezTo>
                  <a:cubicBezTo>
                    <a:pt x="1354" y="552"/>
                    <a:pt x="1329" y="527"/>
                    <a:pt x="1304" y="502"/>
                  </a:cubicBezTo>
                  <a:cubicBezTo>
                    <a:pt x="1304" y="477"/>
                    <a:pt x="1279" y="452"/>
                    <a:pt x="1279" y="452"/>
                  </a:cubicBezTo>
                  <a:cubicBezTo>
                    <a:pt x="1254" y="427"/>
                    <a:pt x="1254" y="427"/>
                    <a:pt x="1254" y="401"/>
                  </a:cubicBezTo>
                  <a:cubicBezTo>
                    <a:pt x="1228" y="401"/>
                    <a:pt x="1228" y="376"/>
                    <a:pt x="1228" y="376"/>
                  </a:cubicBezTo>
                  <a:cubicBezTo>
                    <a:pt x="1203" y="351"/>
                    <a:pt x="1203" y="351"/>
                    <a:pt x="1178" y="351"/>
                  </a:cubicBezTo>
                  <a:cubicBezTo>
                    <a:pt x="1178" y="326"/>
                    <a:pt x="1178" y="326"/>
                    <a:pt x="1153" y="326"/>
                  </a:cubicBezTo>
                  <a:lnTo>
                    <a:pt x="1153" y="301"/>
                  </a:lnTo>
                  <a:cubicBezTo>
                    <a:pt x="1153" y="301"/>
                    <a:pt x="1153" y="301"/>
                    <a:pt x="1128" y="276"/>
                  </a:cubicBezTo>
                  <a:cubicBezTo>
                    <a:pt x="1128" y="276"/>
                    <a:pt x="1128" y="276"/>
                    <a:pt x="1103" y="251"/>
                  </a:cubicBezTo>
                  <a:cubicBezTo>
                    <a:pt x="1103" y="251"/>
                    <a:pt x="1103" y="251"/>
                    <a:pt x="1078" y="226"/>
                  </a:cubicBezTo>
                  <a:cubicBezTo>
                    <a:pt x="1078" y="226"/>
                    <a:pt x="1053" y="226"/>
                    <a:pt x="1053" y="201"/>
                  </a:cubicBezTo>
                  <a:lnTo>
                    <a:pt x="1028" y="201"/>
                  </a:lnTo>
                  <a:cubicBezTo>
                    <a:pt x="1028" y="201"/>
                    <a:pt x="1028" y="176"/>
                    <a:pt x="1028" y="176"/>
                  </a:cubicBezTo>
                  <a:cubicBezTo>
                    <a:pt x="1003" y="176"/>
                    <a:pt x="1003" y="176"/>
                    <a:pt x="1003" y="151"/>
                  </a:cubicBezTo>
                  <a:lnTo>
                    <a:pt x="978" y="151"/>
                  </a:lnTo>
                  <a:cubicBezTo>
                    <a:pt x="953" y="126"/>
                    <a:pt x="953" y="126"/>
                    <a:pt x="928" y="126"/>
                  </a:cubicBezTo>
                  <a:cubicBezTo>
                    <a:pt x="928" y="126"/>
                    <a:pt x="928" y="101"/>
                    <a:pt x="903" y="101"/>
                  </a:cubicBezTo>
                  <a:lnTo>
                    <a:pt x="878" y="101"/>
                  </a:lnTo>
                  <a:cubicBezTo>
                    <a:pt x="878" y="76"/>
                    <a:pt x="878" y="76"/>
                    <a:pt x="853" y="76"/>
                  </a:cubicBezTo>
                  <a:lnTo>
                    <a:pt x="827" y="76"/>
                  </a:lnTo>
                  <a:cubicBezTo>
                    <a:pt x="827" y="51"/>
                    <a:pt x="802" y="51"/>
                    <a:pt x="802" y="51"/>
                  </a:cubicBezTo>
                  <a:lnTo>
                    <a:pt x="777" y="51"/>
                  </a:lnTo>
                  <a:cubicBezTo>
                    <a:pt x="752" y="26"/>
                    <a:pt x="752" y="26"/>
                    <a:pt x="752" y="26"/>
                  </a:cubicBezTo>
                  <a:lnTo>
                    <a:pt x="652" y="26"/>
                  </a:lnTo>
                  <a:cubicBezTo>
                    <a:pt x="652" y="26"/>
                    <a:pt x="652" y="0"/>
                    <a:pt x="627" y="0"/>
                  </a:cubicBezTo>
                  <a:close/>
                  <a:moveTo>
                    <a:pt x="981" y="1876"/>
                  </a:moveTo>
                  <a:lnTo>
                    <a:pt x="928" y="1905"/>
                  </a:lnTo>
                  <a:cubicBezTo>
                    <a:pt x="959" y="1890"/>
                    <a:pt x="971" y="1884"/>
                    <a:pt x="981" y="1876"/>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a:off x="1982495" y="3043791"/>
              <a:ext cx="213691" cy="597098"/>
            </a:xfrm>
            <a:custGeom>
              <a:rect b="b" l="l" r="r" t="t"/>
              <a:pathLst>
                <a:path extrusionOk="0" h="14080" w="5039">
                  <a:moveTo>
                    <a:pt x="2190" y="1"/>
                  </a:moveTo>
                  <a:cubicBezTo>
                    <a:pt x="2088" y="1"/>
                    <a:pt x="1985" y="7"/>
                    <a:pt x="1880" y="21"/>
                  </a:cubicBezTo>
                  <a:lnTo>
                    <a:pt x="1" y="11349"/>
                  </a:lnTo>
                  <a:cubicBezTo>
                    <a:pt x="1" y="11349"/>
                    <a:pt x="2471" y="14080"/>
                    <a:pt x="3644" y="14080"/>
                  </a:cubicBezTo>
                  <a:cubicBezTo>
                    <a:pt x="3732" y="14080"/>
                    <a:pt x="3813" y="14064"/>
                    <a:pt x="3885" y="14031"/>
                  </a:cubicBezTo>
                  <a:lnTo>
                    <a:pt x="5038" y="1525"/>
                  </a:lnTo>
                  <a:cubicBezTo>
                    <a:pt x="5038" y="1525"/>
                    <a:pt x="3757" y="1"/>
                    <a:pt x="2190"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a:off x="1444679" y="3609086"/>
              <a:ext cx="55342" cy="71753"/>
            </a:xfrm>
            <a:custGeom>
              <a:rect b="b" l="l" r="r" t="t"/>
              <a:pathLst>
                <a:path extrusionOk="0" h="1692" w="1305">
                  <a:moveTo>
                    <a:pt x="359" y="1"/>
                  </a:moveTo>
                  <a:cubicBezTo>
                    <a:pt x="149" y="1"/>
                    <a:pt x="1" y="176"/>
                    <a:pt x="1" y="475"/>
                  </a:cubicBezTo>
                  <a:cubicBezTo>
                    <a:pt x="1" y="876"/>
                    <a:pt x="277" y="1403"/>
                    <a:pt x="653" y="1603"/>
                  </a:cubicBezTo>
                  <a:cubicBezTo>
                    <a:pt x="756" y="1662"/>
                    <a:pt x="855" y="1691"/>
                    <a:pt x="944" y="1691"/>
                  </a:cubicBezTo>
                  <a:cubicBezTo>
                    <a:pt x="1155" y="1691"/>
                    <a:pt x="1304" y="1528"/>
                    <a:pt x="1304" y="1227"/>
                  </a:cubicBezTo>
                  <a:cubicBezTo>
                    <a:pt x="1304" y="801"/>
                    <a:pt x="1003" y="300"/>
                    <a:pt x="653" y="100"/>
                  </a:cubicBezTo>
                  <a:cubicBezTo>
                    <a:pt x="548" y="32"/>
                    <a:pt x="448" y="1"/>
                    <a:pt x="359" y="1"/>
                  </a:cubicBezTo>
                  <a:close/>
                </a:path>
              </a:pathLst>
            </a:custGeom>
            <a:solidFill>
              <a:srgbClr val="025B7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a:off x="1452143" y="3598399"/>
              <a:ext cx="65944" cy="80829"/>
            </a:xfrm>
            <a:custGeom>
              <a:rect b="b" l="l" r="r" t="t"/>
              <a:pathLst>
                <a:path extrusionOk="0" h="1906" w="1555">
                  <a:moveTo>
                    <a:pt x="577" y="1"/>
                  </a:moveTo>
                  <a:cubicBezTo>
                    <a:pt x="552" y="1"/>
                    <a:pt x="552" y="1"/>
                    <a:pt x="527" y="26"/>
                  </a:cubicBezTo>
                  <a:lnTo>
                    <a:pt x="502" y="26"/>
                  </a:lnTo>
                  <a:cubicBezTo>
                    <a:pt x="477" y="26"/>
                    <a:pt x="452" y="51"/>
                    <a:pt x="426" y="51"/>
                  </a:cubicBezTo>
                  <a:lnTo>
                    <a:pt x="0" y="301"/>
                  </a:lnTo>
                  <a:cubicBezTo>
                    <a:pt x="51" y="276"/>
                    <a:pt x="76" y="276"/>
                    <a:pt x="101" y="251"/>
                  </a:cubicBezTo>
                  <a:lnTo>
                    <a:pt x="226" y="251"/>
                  </a:lnTo>
                  <a:cubicBezTo>
                    <a:pt x="251" y="251"/>
                    <a:pt x="301" y="276"/>
                    <a:pt x="351" y="276"/>
                  </a:cubicBezTo>
                  <a:cubicBezTo>
                    <a:pt x="376" y="301"/>
                    <a:pt x="426" y="326"/>
                    <a:pt x="477" y="352"/>
                  </a:cubicBezTo>
                  <a:cubicBezTo>
                    <a:pt x="527" y="377"/>
                    <a:pt x="552" y="402"/>
                    <a:pt x="602" y="427"/>
                  </a:cubicBezTo>
                  <a:cubicBezTo>
                    <a:pt x="652" y="477"/>
                    <a:pt x="702" y="502"/>
                    <a:pt x="727" y="552"/>
                  </a:cubicBezTo>
                  <a:cubicBezTo>
                    <a:pt x="802" y="627"/>
                    <a:pt x="878" y="727"/>
                    <a:pt x="928" y="828"/>
                  </a:cubicBezTo>
                  <a:lnTo>
                    <a:pt x="953" y="828"/>
                  </a:lnTo>
                  <a:cubicBezTo>
                    <a:pt x="978" y="878"/>
                    <a:pt x="1003" y="928"/>
                    <a:pt x="1028" y="1003"/>
                  </a:cubicBezTo>
                  <a:cubicBezTo>
                    <a:pt x="1053" y="1053"/>
                    <a:pt x="1053" y="1103"/>
                    <a:pt x="1078" y="1154"/>
                  </a:cubicBezTo>
                  <a:cubicBezTo>
                    <a:pt x="1103" y="1204"/>
                    <a:pt x="1103" y="1254"/>
                    <a:pt x="1128" y="1329"/>
                  </a:cubicBezTo>
                  <a:cubicBezTo>
                    <a:pt x="1128" y="1379"/>
                    <a:pt x="1128" y="1429"/>
                    <a:pt x="1128" y="1479"/>
                  </a:cubicBezTo>
                  <a:cubicBezTo>
                    <a:pt x="1128" y="1529"/>
                    <a:pt x="1128" y="1580"/>
                    <a:pt x="1128" y="1630"/>
                  </a:cubicBezTo>
                  <a:cubicBezTo>
                    <a:pt x="1103" y="1655"/>
                    <a:pt x="1103" y="1705"/>
                    <a:pt x="1078" y="1730"/>
                  </a:cubicBezTo>
                  <a:cubicBezTo>
                    <a:pt x="1053" y="1780"/>
                    <a:pt x="1053" y="1805"/>
                    <a:pt x="1028" y="1830"/>
                  </a:cubicBezTo>
                  <a:lnTo>
                    <a:pt x="1003" y="1830"/>
                  </a:lnTo>
                  <a:cubicBezTo>
                    <a:pt x="980" y="1853"/>
                    <a:pt x="978" y="1875"/>
                    <a:pt x="942" y="1898"/>
                  </a:cubicBezTo>
                  <a:lnTo>
                    <a:pt x="942" y="1898"/>
                  </a:lnTo>
                  <a:lnTo>
                    <a:pt x="1379" y="1655"/>
                  </a:lnTo>
                  <a:cubicBezTo>
                    <a:pt x="1404" y="1630"/>
                    <a:pt x="1429" y="1605"/>
                    <a:pt x="1429" y="1580"/>
                  </a:cubicBezTo>
                  <a:lnTo>
                    <a:pt x="1454" y="1580"/>
                  </a:lnTo>
                  <a:cubicBezTo>
                    <a:pt x="1454" y="1555"/>
                    <a:pt x="1479" y="1555"/>
                    <a:pt x="1479" y="1529"/>
                  </a:cubicBezTo>
                  <a:cubicBezTo>
                    <a:pt x="1479" y="1529"/>
                    <a:pt x="1504" y="1504"/>
                    <a:pt x="1504" y="1504"/>
                  </a:cubicBezTo>
                  <a:cubicBezTo>
                    <a:pt x="1504" y="1504"/>
                    <a:pt x="1504" y="1479"/>
                    <a:pt x="1504" y="1479"/>
                  </a:cubicBezTo>
                  <a:cubicBezTo>
                    <a:pt x="1504" y="1479"/>
                    <a:pt x="1504" y="1479"/>
                    <a:pt x="1529" y="1454"/>
                  </a:cubicBezTo>
                  <a:cubicBezTo>
                    <a:pt x="1529" y="1454"/>
                    <a:pt x="1529" y="1429"/>
                    <a:pt x="1529" y="1429"/>
                  </a:cubicBezTo>
                  <a:cubicBezTo>
                    <a:pt x="1529" y="1404"/>
                    <a:pt x="1529" y="1404"/>
                    <a:pt x="1529" y="1379"/>
                  </a:cubicBezTo>
                  <a:lnTo>
                    <a:pt x="1554" y="1379"/>
                  </a:lnTo>
                  <a:cubicBezTo>
                    <a:pt x="1554" y="1354"/>
                    <a:pt x="1554" y="1354"/>
                    <a:pt x="1554" y="1354"/>
                  </a:cubicBezTo>
                  <a:cubicBezTo>
                    <a:pt x="1554" y="1354"/>
                    <a:pt x="1554" y="1329"/>
                    <a:pt x="1554" y="1329"/>
                  </a:cubicBezTo>
                  <a:cubicBezTo>
                    <a:pt x="1554" y="1304"/>
                    <a:pt x="1554" y="1304"/>
                    <a:pt x="1554" y="1304"/>
                  </a:cubicBezTo>
                  <a:cubicBezTo>
                    <a:pt x="1554" y="1279"/>
                    <a:pt x="1554" y="1279"/>
                    <a:pt x="1554" y="1254"/>
                  </a:cubicBezTo>
                  <a:cubicBezTo>
                    <a:pt x="1554" y="1254"/>
                    <a:pt x="1554" y="1254"/>
                    <a:pt x="1554" y="1229"/>
                  </a:cubicBezTo>
                  <a:cubicBezTo>
                    <a:pt x="1554" y="1229"/>
                    <a:pt x="1554" y="1204"/>
                    <a:pt x="1554" y="1204"/>
                  </a:cubicBezTo>
                  <a:cubicBezTo>
                    <a:pt x="1554" y="1179"/>
                    <a:pt x="1554" y="1179"/>
                    <a:pt x="1554" y="1179"/>
                  </a:cubicBezTo>
                  <a:cubicBezTo>
                    <a:pt x="1554" y="1154"/>
                    <a:pt x="1554" y="1154"/>
                    <a:pt x="1554" y="1128"/>
                  </a:cubicBezTo>
                  <a:cubicBezTo>
                    <a:pt x="1554" y="1128"/>
                    <a:pt x="1554" y="1103"/>
                    <a:pt x="1554" y="1103"/>
                  </a:cubicBezTo>
                  <a:cubicBezTo>
                    <a:pt x="1554" y="1103"/>
                    <a:pt x="1554" y="1078"/>
                    <a:pt x="1554" y="1078"/>
                  </a:cubicBezTo>
                  <a:cubicBezTo>
                    <a:pt x="1554" y="1053"/>
                    <a:pt x="1554" y="1053"/>
                    <a:pt x="1529" y="1028"/>
                  </a:cubicBezTo>
                  <a:cubicBezTo>
                    <a:pt x="1529" y="1028"/>
                    <a:pt x="1529" y="1028"/>
                    <a:pt x="1529" y="1003"/>
                  </a:cubicBezTo>
                  <a:cubicBezTo>
                    <a:pt x="1529" y="1003"/>
                    <a:pt x="1529" y="978"/>
                    <a:pt x="1529" y="978"/>
                  </a:cubicBezTo>
                  <a:cubicBezTo>
                    <a:pt x="1529" y="953"/>
                    <a:pt x="1529" y="953"/>
                    <a:pt x="1504" y="928"/>
                  </a:cubicBezTo>
                  <a:cubicBezTo>
                    <a:pt x="1504" y="928"/>
                    <a:pt x="1504" y="928"/>
                    <a:pt x="1504" y="903"/>
                  </a:cubicBezTo>
                  <a:cubicBezTo>
                    <a:pt x="1504" y="878"/>
                    <a:pt x="1504" y="878"/>
                    <a:pt x="1504" y="878"/>
                  </a:cubicBezTo>
                  <a:cubicBezTo>
                    <a:pt x="1479" y="853"/>
                    <a:pt x="1479" y="853"/>
                    <a:pt x="1479" y="828"/>
                  </a:cubicBezTo>
                  <a:cubicBezTo>
                    <a:pt x="1479" y="828"/>
                    <a:pt x="1479" y="803"/>
                    <a:pt x="1479" y="803"/>
                  </a:cubicBezTo>
                  <a:cubicBezTo>
                    <a:pt x="1479" y="803"/>
                    <a:pt x="1454" y="778"/>
                    <a:pt x="1454" y="778"/>
                  </a:cubicBezTo>
                  <a:cubicBezTo>
                    <a:pt x="1454" y="753"/>
                    <a:pt x="1454" y="753"/>
                    <a:pt x="1454" y="753"/>
                  </a:cubicBezTo>
                  <a:cubicBezTo>
                    <a:pt x="1454" y="753"/>
                    <a:pt x="1454" y="727"/>
                    <a:pt x="1454" y="727"/>
                  </a:cubicBezTo>
                  <a:cubicBezTo>
                    <a:pt x="1429" y="727"/>
                    <a:pt x="1429" y="727"/>
                    <a:pt x="1429" y="702"/>
                  </a:cubicBezTo>
                  <a:cubicBezTo>
                    <a:pt x="1429" y="702"/>
                    <a:pt x="1429" y="677"/>
                    <a:pt x="1404" y="677"/>
                  </a:cubicBezTo>
                  <a:cubicBezTo>
                    <a:pt x="1404" y="652"/>
                    <a:pt x="1404" y="652"/>
                    <a:pt x="1404" y="627"/>
                  </a:cubicBezTo>
                  <a:cubicBezTo>
                    <a:pt x="1379" y="627"/>
                    <a:pt x="1379" y="602"/>
                    <a:pt x="1379" y="602"/>
                  </a:cubicBezTo>
                  <a:cubicBezTo>
                    <a:pt x="1379" y="577"/>
                    <a:pt x="1379" y="577"/>
                    <a:pt x="1354" y="577"/>
                  </a:cubicBezTo>
                  <a:cubicBezTo>
                    <a:pt x="1354" y="552"/>
                    <a:pt x="1329" y="527"/>
                    <a:pt x="1304" y="502"/>
                  </a:cubicBezTo>
                  <a:cubicBezTo>
                    <a:pt x="1304" y="477"/>
                    <a:pt x="1279" y="452"/>
                    <a:pt x="1279" y="427"/>
                  </a:cubicBezTo>
                  <a:cubicBezTo>
                    <a:pt x="1254" y="427"/>
                    <a:pt x="1254" y="402"/>
                    <a:pt x="1254" y="402"/>
                  </a:cubicBezTo>
                  <a:cubicBezTo>
                    <a:pt x="1228" y="377"/>
                    <a:pt x="1228" y="377"/>
                    <a:pt x="1228" y="377"/>
                  </a:cubicBezTo>
                  <a:cubicBezTo>
                    <a:pt x="1203" y="352"/>
                    <a:pt x="1203" y="352"/>
                    <a:pt x="1178" y="326"/>
                  </a:cubicBezTo>
                  <a:cubicBezTo>
                    <a:pt x="1178" y="326"/>
                    <a:pt x="1178" y="326"/>
                    <a:pt x="1153" y="301"/>
                  </a:cubicBezTo>
                  <a:cubicBezTo>
                    <a:pt x="1153" y="301"/>
                    <a:pt x="1153" y="276"/>
                    <a:pt x="1128" y="276"/>
                  </a:cubicBezTo>
                  <a:cubicBezTo>
                    <a:pt x="1128" y="276"/>
                    <a:pt x="1128" y="251"/>
                    <a:pt x="1103" y="251"/>
                  </a:cubicBezTo>
                  <a:cubicBezTo>
                    <a:pt x="1103" y="251"/>
                    <a:pt x="1103" y="226"/>
                    <a:pt x="1078" y="226"/>
                  </a:cubicBezTo>
                  <a:cubicBezTo>
                    <a:pt x="1078" y="226"/>
                    <a:pt x="1053" y="201"/>
                    <a:pt x="1053" y="201"/>
                  </a:cubicBezTo>
                  <a:lnTo>
                    <a:pt x="1028" y="201"/>
                  </a:lnTo>
                  <a:cubicBezTo>
                    <a:pt x="1028" y="176"/>
                    <a:pt x="1028" y="176"/>
                    <a:pt x="1028" y="176"/>
                  </a:cubicBezTo>
                  <a:cubicBezTo>
                    <a:pt x="1003" y="176"/>
                    <a:pt x="1003" y="151"/>
                    <a:pt x="1003" y="151"/>
                  </a:cubicBezTo>
                  <a:cubicBezTo>
                    <a:pt x="978" y="151"/>
                    <a:pt x="978" y="151"/>
                    <a:pt x="978" y="126"/>
                  </a:cubicBezTo>
                  <a:lnTo>
                    <a:pt x="928" y="126"/>
                  </a:lnTo>
                  <a:cubicBezTo>
                    <a:pt x="928" y="101"/>
                    <a:pt x="928" y="101"/>
                    <a:pt x="903" y="101"/>
                  </a:cubicBezTo>
                  <a:cubicBezTo>
                    <a:pt x="903" y="101"/>
                    <a:pt x="878" y="76"/>
                    <a:pt x="878" y="76"/>
                  </a:cubicBezTo>
                  <a:lnTo>
                    <a:pt x="853" y="76"/>
                  </a:lnTo>
                  <a:cubicBezTo>
                    <a:pt x="853" y="76"/>
                    <a:pt x="827" y="51"/>
                    <a:pt x="827" y="51"/>
                  </a:cubicBezTo>
                  <a:lnTo>
                    <a:pt x="802" y="51"/>
                  </a:lnTo>
                  <a:cubicBezTo>
                    <a:pt x="802" y="51"/>
                    <a:pt x="777" y="51"/>
                    <a:pt x="777" y="26"/>
                  </a:cubicBezTo>
                  <a:lnTo>
                    <a:pt x="702" y="26"/>
                  </a:lnTo>
                  <a:cubicBezTo>
                    <a:pt x="677" y="1"/>
                    <a:pt x="677" y="1"/>
                    <a:pt x="677" y="1"/>
                  </a:cubicBezTo>
                  <a:close/>
                  <a:moveTo>
                    <a:pt x="942" y="1898"/>
                  </a:moveTo>
                  <a:lnTo>
                    <a:pt x="928" y="1905"/>
                  </a:lnTo>
                  <a:cubicBezTo>
                    <a:pt x="933" y="1903"/>
                    <a:pt x="938" y="1900"/>
                    <a:pt x="942" y="1898"/>
                  </a:cubicBezTo>
                  <a:close/>
                </a:path>
              </a:pathLst>
            </a:custGeom>
            <a:solidFill>
              <a:srgbClr val="01506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1890046" y="3874813"/>
              <a:ext cx="56360" cy="71711"/>
            </a:xfrm>
            <a:custGeom>
              <a:rect b="b" l="l" r="r" t="t"/>
              <a:pathLst>
                <a:path extrusionOk="0" h="1691" w="1329">
                  <a:moveTo>
                    <a:pt x="367" y="0"/>
                  </a:moveTo>
                  <a:cubicBezTo>
                    <a:pt x="149" y="0"/>
                    <a:pt x="0" y="176"/>
                    <a:pt x="0" y="475"/>
                  </a:cubicBezTo>
                  <a:cubicBezTo>
                    <a:pt x="0" y="876"/>
                    <a:pt x="301" y="1403"/>
                    <a:pt x="652" y="1603"/>
                  </a:cubicBezTo>
                  <a:cubicBezTo>
                    <a:pt x="763" y="1662"/>
                    <a:pt x="867" y="1691"/>
                    <a:pt x="959" y="1691"/>
                  </a:cubicBezTo>
                  <a:cubicBezTo>
                    <a:pt x="1179" y="1691"/>
                    <a:pt x="1329" y="1527"/>
                    <a:pt x="1329" y="1227"/>
                  </a:cubicBezTo>
                  <a:cubicBezTo>
                    <a:pt x="1329" y="801"/>
                    <a:pt x="1028" y="300"/>
                    <a:pt x="677" y="99"/>
                  </a:cubicBezTo>
                  <a:cubicBezTo>
                    <a:pt x="565" y="32"/>
                    <a:pt x="460" y="0"/>
                    <a:pt x="36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4"/>
            <p:cNvSpPr/>
            <p:nvPr/>
          </p:nvSpPr>
          <p:spPr>
            <a:xfrm>
              <a:off x="1898527" y="3864126"/>
              <a:ext cx="65944" cy="80829"/>
            </a:xfrm>
            <a:custGeom>
              <a:rect b="b" l="l" r="r" t="t"/>
              <a:pathLst>
                <a:path extrusionOk="0" h="1906" w="1555">
                  <a:moveTo>
                    <a:pt x="36" y="281"/>
                  </a:moveTo>
                  <a:lnTo>
                    <a:pt x="36" y="281"/>
                  </a:lnTo>
                  <a:cubicBezTo>
                    <a:pt x="23" y="284"/>
                    <a:pt x="12" y="290"/>
                    <a:pt x="1" y="301"/>
                  </a:cubicBezTo>
                  <a:lnTo>
                    <a:pt x="36" y="281"/>
                  </a:lnTo>
                  <a:close/>
                  <a:moveTo>
                    <a:pt x="552" y="0"/>
                  </a:moveTo>
                  <a:cubicBezTo>
                    <a:pt x="552" y="0"/>
                    <a:pt x="527" y="25"/>
                    <a:pt x="527" y="25"/>
                  </a:cubicBezTo>
                  <a:lnTo>
                    <a:pt x="477" y="25"/>
                  </a:lnTo>
                  <a:cubicBezTo>
                    <a:pt x="452" y="25"/>
                    <a:pt x="452" y="50"/>
                    <a:pt x="427" y="50"/>
                  </a:cubicBezTo>
                  <a:lnTo>
                    <a:pt x="36" y="281"/>
                  </a:lnTo>
                  <a:lnTo>
                    <a:pt x="36" y="281"/>
                  </a:lnTo>
                  <a:cubicBezTo>
                    <a:pt x="53" y="276"/>
                    <a:pt x="73" y="276"/>
                    <a:pt x="101" y="276"/>
                  </a:cubicBezTo>
                  <a:cubicBezTo>
                    <a:pt x="126" y="251"/>
                    <a:pt x="176" y="251"/>
                    <a:pt x="201" y="251"/>
                  </a:cubicBezTo>
                  <a:cubicBezTo>
                    <a:pt x="251" y="251"/>
                    <a:pt x="276" y="276"/>
                    <a:pt x="327" y="276"/>
                  </a:cubicBezTo>
                  <a:cubicBezTo>
                    <a:pt x="377" y="301"/>
                    <a:pt x="427" y="326"/>
                    <a:pt x="477" y="351"/>
                  </a:cubicBezTo>
                  <a:cubicBezTo>
                    <a:pt x="502" y="376"/>
                    <a:pt x="552" y="401"/>
                    <a:pt x="602" y="426"/>
                  </a:cubicBezTo>
                  <a:cubicBezTo>
                    <a:pt x="602" y="426"/>
                    <a:pt x="602" y="451"/>
                    <a:pt x="602" y="451"/>
                  </a:cubicBezTo>
                  <a:cubicBezTo>
                    <a:pt x="652" y="477"/>
                    <a:pt x="677" y="502"/>
                    <a:pt x="728" y="552"/>
                  </a:cubicBezTo>
                  <a:cubicBezTo>
                    <a:pt x="803" y="627"/>
                    <a:pt x="878" y="727"/>
                    <a:pt x="928" y="827"/>
                  </a:cubicBezTo>
                  <a:cubicBezTo>
                    <a:pt x="928" y="827"/>
                    <a:pt x="928" y="827"/>
                    <a:pt x="928" y="852"/>
                  </a:cubicBezTo>
                  <a:cubicBezTo>
                    <a:pt x="953" y="903"/>
                    <a:pt x="978" y="953"/>
                    <a:pt x="1003" y="1003"/>
                  </a:cubicBezTo>
                  <a:cubicBezTo>
                    <a:pt x="1028" y="1053"/>
                    <a:pt x="1053" y="1103"/>
                    <a:pt x="1078" y="1153"/>
                  </a:cubicBezTo>
                  <a:cubicBezTo>
                    <a:pt x="1078" y="1203"/>
                    <a:pt x="1104" y="1279"/>
                    <a:pt x="1104" y="1329"/>
                  </a:cubicBezTo>
                  <a:cubicBezTo>
                    <a:pt x="1104" y="1379"/>
                    <a:pt x="1129" y="1429"/>
                    <a:pt x="1129" y="1479"/>
                  </a:cubicBezTo>
                  <a:cubicBezTo>
                    <a:pt x="1129" y="1529"/>
                    <a:pt x="1104" y="1579"/>
                    <a:pt x="1104" y="1629"/>
                  </a:cubicBezTo>
                  <a:cubicBezTo>
                    <a:pt x="1104" y="1680"/>
                    <a:pt x="1078" y="1705"/>
                    <a:pt x="1078" y="1730"/>
                  </a:cubicBezTo>
                  <a:cubicBezTo>
                    <a:pt x="1078" y="1755"/>
                    <a:pt x="1078" y="1755"/>
                    <a:pt x="1078" y="1755"/>
                  </a:cubicBezTo>
                  <a:cubicBezTo>
                    <a:pt x="1053" y="1780"/>
                    <a:pt x="1028" y="1805"/>
                    <a:pt x="1028" y="1830"/>
                  </a:cubicBezTo>
                  <a:cubicBezTo>
                    <a:pt x="1003" y="1830"/>
                    <a:pt x="1003" y="1830"/>
                    <a:pt x="1003" y="1855"/>
                  </a:cubicBezTo>
                  <a:cubicBezTo>
                    <a:pt x="978" y="1855"/>
                    <a:pt x="953" y="1880"/>
                    <a:pt x="928" y="1905"/>
                  </a:cubicBezTo>
                  <a:lnTo>
                    <a:pt x="1354" y="1655"/>
                  </a:lnTo>
                  <a:cubicBezTo>
                    <a:pt x="1379" y="1629"/>
                    <a:pt x="1404" y="1604"/>
                    <a:pt x="1429" y="1604"/>
                  </a:cubicBezTo>
                  <a:cubicBezTo>
                    <a:pt x="1429" y="1579"/>
                    <a:pt x="1429" y="1579"/>
                    <a:pt x="1454" y="1579"/>
                  </a:cubicBezTo>
                  <a:cubicBezTo>
                    <a:pt x="1454" y="1554"/>
                    <a:pt x="1454" y="1554"/>
                    <a:pt x="1479" y="1529"/>
                  </a:cubicBezTo>
                  <a:cubicBezTo>
                    <a:pt x="1479" y="1529"/>
                    <a:pt x="1479" y="1504"/>
                    <a:pt x="1505" y="1504"/>
                  </a:cubicBezTo>
                  <a:cubicBezTo>
                    <a:pt x="1505" y="1479"/>
                    <a:pt x="1505" y="1479"/>
                    <a:pt x="1505" y="1454"/>
                  </a:cubicBezTo>
                  <a:cubicBezTo>
                    <a:pt x="1505" y="1454"/>
                    <a:pt x="1530" y="1429"/>
                    <a:pt x="1530" y="1429"/>
                  </a:cubicBezTo>
                  <a:cubicBezTo>
                    <a:pt x="1530" y="1404"/>
                    <a:pt x="1530" y="1404"/>
                    <a:pt x="1530" y="1404"/>
                  </a:cubicBezTo>
                  <a:cubicBezTo>
                    <a:pt x="1530" y="1379"/>
                    <a:pt x="1530" y="1379"/>
                    <a:pt x="1530" y="1379"/>
                  </a:cubicBezTo>
                  <a:cubicBezTo>
                    <a:pt x="1530" y="1379"/>
                    <a:pt x="1530" y="1354"/>
                    <a:pt x="1530" y="1354"/>
                  </a:cubicBezTo>
                  <a:cubicBezTo>
                    <a:pt x="1530" y="1354"/>
                    <a:pt x="1530" y="1329"/>
                    <a:pt x="1530" y="1329"/>
                  </a:cubicBezTo>
                  <a:cubicBezTo>
                    <a:pt x="1555" y="1329"/>
                    <a:pt x="1555" y="1304"/>
                    <a:pt x="1555" y="1304"/>
                  </a:cubicBezTo>
                  <a:cubicBezTo>
                    <a:pt x="1555" y="1279"/>
                    <a:pt x="1555" y="1279"/>
                    <a:pt x="1555" y="1254"/>
                  </a:cubicBezTo>
                  <a:cubicBezTo>
                    <a:pt x="1555" y="1254"/>
                    <a:pt x="1555" y="1254"/>
                    <a:pt x="1555" y="1228"/>
                  </a:cubicBezTo>
                  <a:cubicBezTo>
                    <a:pt x="1555" y="1228"/>
                    <a:pt x="1555" y="1203"/>
                    <a:pt x="1555" y="1203"/>
                  </a:cubicBezTo>
                  <a:cubicBezTo>
                    <a:pt x="1555" y="1203"/>
                    <a:pt x="1555" y="1178"/>
                    <a:pt x="1555" y="1178"/>
                  </a:cubicBezTo>
                  <a:cubicBezTo>
                    <a:pt x="1555" y="1153"/>
                    <a:pt x="1555" y="1153"/>
                    <a:pt x="1555" y="1128"/>
                  </a:cubicBezTo>
                  <a:lnTo>
                    <a:pt x="1530" y="1103"/>
                  </a:lnTo>
                  <a:cubicBezTo>
                    <a:pt x="1530" y="1103"/>
                    <a:pt x="1530" y="1078"/>
                    <a:pt x="1530" y="1078"/>
                  </a:cubicBezTo>
                  <a:cubicBezTo>
                    <a:pt x="1530" y="1053"/>
                    <a:pt x="1530" y="1053"/>
                    <a:pt x="1530" y="1053"/>
                  </a:cubicBezTo>
                  <a:cubicBezTo>
                    <a:pt x="1530" y="1028"/>
                    <a:pt x="1530" y="1028"/>
                    <a:pt x="1530" y="1003"/>
                  </a:cubicBezTo>
                  <a:cubicBezTo>
                    <a:pt x="1530" y="1003"/>
                    <a:pt x="1505" y="978"/>
                    <a:pt x="1505" y="978"/>
                  </a:cubicBezTo>
                  <a:cubicBezTo>
                    <a:pt x="1505" y="953"/>
                    <a:pt x="1505" y="953"/>
                    <a:pt x="1505" y="928"/>
                  </a:cubicBezTo>
                  <a:cubicBezTo>
                    <a:pt x="1505" y="928"/>
                    <a:pt x="1505" y="928"/>
                    <a:pt x="1505" y="903"/>
                  </a:cubicBezTo>
                  <a:cubicBezTo>
                    <a:pt x="1479" y="903"/>
                    <a:pt x="1479" y="878"/>
                    <a:pt x="1479" y="878"/>
                  </a:cubicBezTo>
                  <a:cubicBezTo>
                    <a:pt x="1479" y="852"/>
                    <a:pt x="1479" y="852"/>
                    <a:pt x="1479" y="827"/>
                  </a:cubicBezTo>
                  <a:cubicBezTo>
                    <a:pt x="1479" y="827"/>
                    <a:pt x="1454" y="802"/>
                    <a:pt x="1454" y="802"/>
                  </a:cubicBezTo>
                  <a:cubicBezTo>
                    <a:pt x="1454" y="802"/>
                    <a:pt x="1454" y="777"/>
                    <a:pt x="1454" y="777"/>
                  </a:cubicBezTo>
                  <a:cubicBezTo>
                    <a:pt x="1454" y="752"/>
                    <a:pt x="1429" y="752"/>
                    <a:pt x="1429" y="752"/>
                  </a:cubicBezTo>
                  <a:cubicBezTo>
                    <a:pt x="1429" y="727"/>
                    <a:pt x="1429" y="727"/>
                    <a:pt x="1429" y="702"/>
                  </a:cubicBezTo>
                  <a:cubicBezTo>
                    <a:pt x="1404" y="702"/>
                    <a:pt x="1404" y="677"/>
                    <a:pt x="1404" y="677"/>
                  </a:cubicBezTo>
                  <a:cubicBezTo>
                    <a:pt x="1404" y="652"/>
                    <a:pt x="1379" y="652"/>
                    <a:pt x="1379" y="627"/>
                  </a:cubicBezTo>
                  <a:cubicBezTo>
                    <a:pt x="1379" y="627"/>
                    <a:pt x="1354" y="602"/>
                    <a:pt x="1354" y="602"/>
                  </a:cubicBezTo>
                  <a:cubicBezTo>
                    <a:pt x="1354" y="602"/>
                    <a:pt x="1354" y="577"/>
                    <a:pt x="1354" y="577"/>
                  </a:cubicBezTo>
                  <a:cubicBezTo>
                    <a:pt x="1329" y="552"/>
                    <a:pt x="1329" y="527"/>
                    <a:pt x="1304" y="502"/>
                  </a:cubicBezTo>
                  <a:cubicBezTo>
                    <a:pt x="1279" y="477"/>
                    <a:pt x="1279" y="451"/>
                    <a:pt x="1254" y="451"/>
                  </a:cubicBezTo>
                  <a:cubicBezTo>
                    <a:pt x="1254" y="426"/>
                    <a:pt x="1229" y="401"/>
                    <a:pt x="1229" y="401"/>
                  </a:cubicBezTo>
                  <a:cubicBezTo>
                    <a:pt x="1229" y="401"/>
                    <a:pt x="1204" y="376"/>
                    <a:pt x="1204" y="376"/>
                  </a:cubicBezTo>
                  <a:cubicBezTo>
                    <a:pt x="1204" y="351"/>
                    <a:pt x="1179" y="351"/>
                    <a:pt x="1179" y="351"/>
                  </a:cubicBezTo>
                  <a:cubicBezTo>
                    <a:pt x="1179" y="326"/>
                    <a:pt x="1154" y="326"/>
                    <a:pt x="1154" y="301"/>
                  </a:cubicBezTo>
                  <a:lnTo>
                    <a:pt x="1129" y="276"/>
                  </a:lnTo>
                  <a:lnTo>
                    <a:pt x="1104" y="251"/>
                  </a:lnTo>
                  <a:cubicBezTo>
                    <a:pt x="1078" y="251"/>
                    <a:pt x="1078" y="226"/>
                    <a:pt x="1078" y="226"/>
                  </a:cubicBezTo>
                  <a:cubicBezTo>
                    <a:pt x="1053" y="226"/>
                    <a:pt x="1053" y="201"/>
                    <a:pt x="1053" y="201"/>
                  </a:cubicBezTo>
                  <a:lnTo>
                    <a:pt x="1028" y="201"/>
                  </a:lnTo>
                  <a:cubicBezTo>
                    <a:pt x="1028" y="176"/>
                    <a:pt x="1028" y="176"/>
                    <a:pt x="1003" y="176"/>
                  </a:cubicBezTo>
                  <a:cubicBezTo>
                    <a:pt x="1003" y="176"/>
                    <a:pt x="1003" y="176"/>
                    <a:pt x="978" y="151"/>
                  </a:cubicBezTo>
                  <a:cubicBezTo>
                    <a:pt x="978" y="151"/>
                    <a:pt x="953" y="151"/>
                    <a:pt x="953" y="126"/>
                  </a:cubicBezTo>
                  <a:lnTo>
                    <a:pt x="928" y="126"/>
                  </a:lnTo>
                  <a:cubicBezTo>
                    <a:pt x="928" y="126"/>
                    <a:pt x="903" y="101"/>
                    <a:pt x="903" y="101"/>
                  </a:cubicBezTo>
                  <a:cubicBezTo>
                    <a:pt x="878" y="101"/>
                    <a:pt x="878" y="101"/>
                    <a:pt x="878" y="76"/>
                  </a:cubicBezTo>
                  <a:lnTo>
                    <a:pt x="853" y="76"/>
                  </a:lnTo>
                  <a:cubicBezTo>
                    <a:pt x="828" y="76"/>
                    <a:pt x="828" y="76"/>
                    <a:pt x="828" y="50"/>
                  </a:cubicBezTo>
                  <a:lnTo>
                    <a:pt x="778" y="50"/>
                  </a:lnTo>
                  <a:cubicBezTo>
                    <a:pt x="753" y="50"/>
                    <a:pt x="753" y="50"/>
                    <a:pt x="753" y="25"/>
                  </a:cubicBezTo>
                  <a:lnTo>
                    <a:pt x="677" y="25"/>
                  </a:lnTo>
                  <a:cubicBezTo>
                    <a:pt x="677" y="25"/>
                    <a:pt x="677" y="25"/>
                    <a:pt x="652"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4"/>
            <p:cNvSpPr/>
            <p:nvPr/>
          </p:nvSpPr>
          <p:spPr>
            <a:xfrm>
              <a:off x="1710406" y="3604803"/>
              <a:ext cx="225353" cy="170096"/>
            </a:xfrm>
            <a:custGeom>
              <a:rect b="b" l="l" r="r" t="t"/>
              <a:pathLst>
                <a:path extrusionOk="0" h="4011" w="5314">
                  <a:moveTo>
                    <a:pt x="5314" y="0"/>
                  </a:moveTo>
                  <a:lnTo>
                    <a:pt x="1" y="3108"/>
                  </a:lnTo>
                  <a:lnTo>
                    <a:pt x="1" y="4010"/>
                  </a:lnTo>
                  <a:lnTo>
                    <a:pt x="5314" y="927"/>
                  </a:lnTo>
                  <a:lnTo>
                    <a:pt x="5314"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1424493" y="3604803"/>
              <a:ext cx="227516" cy="170096"/>
            </a:xfrm>
            <a:custGeom>
              <a:rect b="b" l="l" r="r" t="t"/>
              <a:pathLst>
                <a:path extrusionOk="0" h="4011" w="5365">
                  <a:moveTo>
                    <a:pt x="26" y="0"/>
                  </a:moveTo>
                  <a:lnTo>
                    <a:pt x="1" y="927"/>
                  </a:lnTo>
                  <a:lnTo>
                    <a:pt x="5364" y="4010"/>
                  </a:lnTo>
                  <a:lnTo>
                    <a:pt x="5364" y="3083"/>
                  </a:lnTo>
                  <a:lnTo>
                    <a:pt x="26"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a:off x="1908111" y="3867307"/>
              <a:ext cx="28710" cy="55299"/>
            </a:xfrm>
            <a:custGeom>
              <a:rect b="b" l="l" r="r" t="t"/>
              <a:pathLst>
                <a:path extrusionOk="0" h="1304" w="677">
                  <a:moveTo>
                    <a:pt x="677" y="1"/>
                  </a:moveTo>
                  <a:lnTo>
                    <a:pt x="0" y="402"/>
                  </a:lnTo>
                  <a:lnTo>
                    <a:pt x="0" y="1304"/>
                  </a:lnTo>
                  <a:lnTo>
                    <a:pt x="677" y="928"/>
                  </a:lnTo>
                  <a:lnTo>
                    <a:pt x="677" y="1"/>
                  </a:lnTo>
                  <a:close/>
                </a:path>
              </a:pathLst>
            </a:custGeom>
            <a:solidFill>
              <a:srgbClr val="7F838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a:off x="1680636" y="3752509"/>
              <a:ext cx="227516" cy="170096"/>
            </a:xfrm>
            <a:custGeom>
              <a:rect b="b" l="l" r="r" t="t"/>
              <a:pathLst>
                <a:path extrusionOk="0" h="4011" w="5365">
                  <a:moveTo>
                    <a:pt x="1" y="1"/>
                  </a:moveTo>
                  <a:lnTo>
                    <a:pt x="1" y="928"/>
                  </a:lnTo>
                  <a:lnTo>
                    <a:pt x="5364" y="4011"/>
                  </a:lnTo>
                  <a:lnTo>
                    <a:pt x="5364" y="3109"/>
                  </a:lnTo>
                  <a:lnTo>
                    <a:pt x="1"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4"/>
            <p:cNvSpPr/>
            <p:nvPr/>
          </p:nvSpPr>
          <p:spPr>
            <a:xfrm>
              <a:off x="1425554" y="3587797"/>
              <a:ext cx="511265" cy="296556"/>
            </a:xfrm>
            <a:custGeom>
              <a:rect b="b" l="l" r="r" t="t"/>
              <a:pathLst>
                <a:path extrusionOk="0" h="6993" w="12056">
                  <a:moveTo>
                    <a:pt x="678" y="0"/>
                  </a:moveTo>
                  <a:lnTo>
                    <a:pt x="1" y="401"/>
                  </a:lnTo>
                  <a:lnTo>
                    <a:pt x="5339" y="3509"/>
                  </a:lnTo>
                  <a:lnTo>
                    <a:pt x="26" y="6592"/>
                  </a:lnTo>
                  <a:lnTo>
                    <a:pt x="703" y="6993"/>
                  </a:lnTo>
                  <a:lnTo>
                    <a:pt x="6016" y="3885"/>
                  </a:lnTo>
                  <a:lnTo>
                    <a:pt x="11379" y="6993"/>
                  </a:lnTo>
                  <a:lnTo>
                    <a:pt x="12056" y="6592"/>
                  </a:lnTo>
                  <a:lnTo>
                    <a:pt x="6718" y="3509"/>
                  </a:lnTo>
                  <a:lnTo>
                    <a:pt x="12031" y="401"/>
                  </a:lnTo>
                  <a:lnTo>
                    <a:pt x="11329" y="0"/>
                  </a:lnTo>
                  <a:lnTo>
                    <a:pt x="6016" y="3108"/>
                  </a:lnTo>
                  <a:lnTo>
                    <a:pt x="678"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1455324" y="3752509"/>
              <a:ext cx="225353" cy="170096"/>
            </a:xfrm>
            <a:custGeom>
              <a:rect b="b" l="l" r="r" t="t"/>
              <a:pathLst>
                <a:path extrusionOk="0" h="4011" w="5314">
                  <a:moveTo>
                    <a:pt x="5314" y="1"/>
                  </a:moveTo>
                  <a:lnTo>
                    <a:pt x="1" y="3109"/>
                  </a:lnTo>
                  <a:lnTo>
                    <a:pt x="1" y="4011"/>
                  </a:lnTo>
                  <a:lnTo>
                    <a:pt x="5314" y="928"/>
                  </a:lnTo>
                  <a:lnTo>
                    <a:pt x="5314"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4"/>
            <p:cNvSpPr/>
            <p:nvPr/>
          </p:nvSpPr>
          <p:spPr>
            <a:xfrm>
              <a:off x="1426614" y="3867307"/>
              <a:ext cx="28752" cy="55299"/>
            </a:xfrm>
            <a:custGeom>
              <a:rect b="b" l="l" r="r" t="t"/>
              <a:pathLst>
                <a:path extrusionOk="0" h="1304" w="678">
                  <a:moveTo>
                    <a:pt x="1" y="1"/>
                  </a:moveTo>
                  <a:lnTo>
                    <a:pt x="1" y="928"/>
                  </a:lnTo>
                  <a:lnTo>
                    <a:pt x="678" y="1304"/>
                  </a:lnTo>
                  <a:lnTo>
                    <a:pt x="678" y="402"/>
                  </a:lnTo>
                  <a:lnTo>
                    <a:pt x="1"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a:off x="1681696" y="3424103"/>
              <a:ext cx="29812" cy="333789"/>
            </a:xfrm>
            <a:custGeom>
              <a:rect b="b" l="l" r="r" t="t"/>
              <a:pathLst>
                <a:path extrusionOk="0" h="7871" w="703">
                  <a:moveTo>
                    <a:pt x="577" y="0"/>
                  </a:moveTo>
                  <a:lnTo>
                    <a:pt x="1" y="326"/>
                  </a:lnTo>
                  <a:lnTo>
                    <a:pt x="101" y="7870"/>
                  </a:lnTo>
                  <a:lnTo>
                    <a:pt x="703" y="7544"/>
                  </a:lnTo>
                  <a:lnTo>
                    <a:pt x="577"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4"/>
            <p:cNvSpPr/>
            <p:nvPr/>
          </p:nvSpPr>
          <p:spPr>
            <a:xfrm>
              <a:off x="1647685" y="3418802"/>
              <a:ext cx="38336" cy="339090"/>
            </a:xfrm>
            <a:custGeom>
              <a:rect b="b" l="l" r="r" t="t"/>
              <a:pathLst>
                <a:path extrusionOk="0" h="7996" w="904">
                  <a:moveTo>
                    <a:pt x="1" y="0"/>
                  </a:moveTo>
                  <a:lnTo>
                    <a:pt x="101" y="7544"/>
                  </a:lnTo>
                  <a:lnTo>
                    <a:pt x="903" y="7995"/>
                  </a:lnTo>
                  <a:lnTo>
                    <a:pt x="903" y="7995"/>
                  </a:lnTo>
                  <a:lnTo>
                    <a:pt x="803" y="451"/>
                  </a:lnTo>
                  <a:lnTo>
                    <a:pt x="1"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a:off x="1647685" y="3403917"/>
              <a:ext cx="58522" cy="34053"/>
            </a:xfrm>
            <a:custGeom>
              <a:rect b="b" l="l" r="r" t="t"/>
              <a:pathLst>
                <a:path extrusionOk="0" h="803" w="1380">
                  <a:moveTo>
                    <a:pt x="577" y="0"/>
                  </a:moveTo>
                  <a:lnTo>
                    <a:pt x="1" y="351"/>
                  </a:lnTo>
                  <a:lnTo>
                    <a:pt x="803" y="802"/>
                  </a:lnTo>
                  <a:lnTo>
                    <a:pt x="1379" y="476"/>
                  </a:lnTo>
                  <a:lnTo>
                    <a:pt x="577" y="0"/>
                  </a:lnTo>
                  <a:close/>
                </a:path>
              </a:pathLst>
            </a:custGeom>
            <a:solidFill>
              <a:srgbClr val="46494A"/>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1839029" y="3905643"/>
              <a:ext cx="56360" cy="71541"/>
            </a:xfrm>
            <a:custGeom>
              <a:rect b="b" l="l" r="r" t="t"/>
              <a:pathLst>
                <a:path extrusionOk="0" h="1687" w="1329">
                  <a:moveTo>
                    <a:pt x="367" y="0"/>
                  </a:moveTo>
                  <a:cubicBezTo>
                    <a:pt x="148" y="0"/>
                    <a:pt x="0" y="176"/>
                    <a:pt x="0" y="475"/>
                  </a:cubicBezTo>
                  <a:cubicBezTo>
                    <a:pt x="0" y="876"/>
                    <a:pt x="301" y="1377"/>
                    <a:pt x="652" y="1603"/>
                  </a:cubicBezTo>
                  <a:cubicBezTo>
                    <a:pt x="758" y="1660"/>
                    <a:pt x="858" y="1686"/>
                    <a:pt x="948" y="1686"/>
                  </a:cubicBezTo>
                  <a:cubicBezTo>
                    <a:pt x="1174" y="1686"/>
                    <a:pt x="1329" y="1515"/>
                    <a:pt x="1329" y="1227"/>
                  </a:cubicBezTo>
                  <a:cubicBezTo>
                    <a:pt x="1329" y="801"/>
                    <a:pt x="1028" y="300"/>
                    <a:pt x="677" y="99"/>
                  </a:cubicBezTo>
                  <a:cubicBezTo>
                    <a:pt x="565" y="32"/>
                    <a:pt x="460" y="0"/>
                    <a:pt x="36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4"/>
            <p:cNvSpPr/>
            <p:nvPr/>
          </p:nvSpPr>
          <p:spPr>
            <a:xfrm>
              <a:off x="1847511" y="3894956"/>
              <a:ext cx="65944" cy="80786"/>
            </a:xfrm>
            <a:custGeom>
              <a:rect b="b" l="l" r="r" t="t"/>
              <a:pathLst>
                <a:path extrusionOk="0" h="1905" w="1555">
                  <a:moveTo>
                    <a:pt x="47" y="274"/>
                  </a:moveTo>
                  <a:cubicBezTo>
                    <a:pt x="29" y="281"/>
                    <a:pt x="15" y="287"/>
                    <a:pt x="1" y="301"/>
                  </a:cubicBezTo>
                  <a:lnTo>
                    <a:pt x="47" y="274"/>
                  </a:lnTo>
                  <a:close/>
                  <a:moveTo>
                    <a:pt x="527" y="0"/>
                  </a:moveTo>
                  <a:cubicBezTo>
                    <a:pt x="502" y="0"/>
                    <a:pt x="502" y="25"/>
                    <a:pt x="477" y="25"/>
                  </a:cubicBezTo>
                  <a:cubicBezTo>
                    <a:pt x="452" y="25"/>
                    <a:pt x="452" y="25"/>
                    <a:pt x="427" y="50"/>
                  </a:cubicBezTo>
                  <a:lnTo>
                    <a:pt x="47" y="274"/>
                  </a:lnTo>
                  <a:lnTo>
                    <a:pt x="47" y="274"/>
                  </a:lnTo>
                  <a:cubicBezTo>
                    <a:pt x="62" y="268"/>
                    <a:pt x="79" y="262"/>
                    <a:pt x="101" y="251"/>
                  </a:cubicBezTo>
                  <a:lnTo>
                    <a:pt x="201" y="251"/>
                  </a:lnTo>
                  <a:cubicBezTo>
                    <a:pt x="251" y="251"/>
                    <a:pt x="301" y="276"/>
                    <a:pt x="327" y="276"/>
                  </a:cubicBezTo>
                  <a:cubicBezTo>
                    <a:pt x="377" y="301"/>
                    <a:pt x="427" y="326"/>
                    <a:pt x="477" y="351"/>
                  </a:cubicBezTo>
                  <a:cubicBezTo>
                    <a:pt x="502" y="376"/>
                    <a:pt x="552" y="401"/>
                    <a:pt x="602" y="426"/>
                  </a:cubicBezTo>
                  <a:cubicBezTo>
                    <a:pt x="652" y="476"/>
                    <a:pt x="677" y="501"/>
                    <a:pt x="728" y="552"/>
                  </a:cubicBezTo>
                  <a:cubicBezTo>
                    <a:pt x="803" y="627"/>
                    <a:pt x="878" y="727"/>
                    <a:pt x="928" y="827"/>
                  </a:cubicBezTo>
                  <a:cubicBezTo>
                    <a:pt x="953" y="877"/>
                    <a:pt x="978" y="928"/>
                    <a:pt x="1003" y="978"/>
                  </a:cubicBezTo>
                  <a:cubicBezTo>
                    <a:pt x="1028" y="1053"/>
                    <a:pt x="1053" y="1103"/>
                    <a:pt x="1078" y="1153"/>
                  </a:cubicBezTo>
                  <a:cubicBezTo>
                    <a:pt x="1078" y="1203"/>
                    <a:pt x="1103" y="1253"/>
                    <a:pt x="1103" y="1303"/>
                  </a:cubicBezTo>
                  <a:cubicBezTo>
                    <a:pt x="1129" y="1379"/>
                    <a:pt x="1129" y="1429"/>
                    <a:pt x="1129" y="1479"/>
                  </a:cubicBezTo>
                  <a:cubicBezTo>
                    <a:pt x="1129" y="1529"/>
                    <a:pt x="1103" y="1579"/>
                    <a:pt x="1103" y="1604"/>
                  </a:cubicBezTo>
                  <a:cubicBezTo>
                    <a:pt x="1103" y="1604"/>
                    <a:pt x="1103" y="1629"/>
                    <a:pt x="1103" y="1629"/>
                  </a:cubicBezTo>
                  <a:cubicBezTo>
                    <a:pt x="1103" y="1654"/>
                    <a:pt x="1078" y="1704"/>
                    <a:pt x="1078" y="1730"/>
                  </a:cubicBezTo>
                  <a:cubicBezTo>
                    <a:pt x="1053" y="1755"/>
                    <a:pt x="1028" y="1780"/>
                    <a:pt x="1028" y="1805"/>
                  </a:cubicBezTo>
                  <a:cubicBezTo>
                    <a:pt x="1003" y="1830"/>
                    <a:pt x="1003" y="1830"/>
                    <a:pt x="1003" y="1830"/>
                  </a:cubicBezTo>
                  <a:cubicBezTo>
                    <a:pt x="978" y="1855"/>
                    <a:pt x="953" y="1880"/>
                    <a:pt x="928" y="1905"/>
                  </a:cubicBezTo>
                  <a:lnTo>
                    <a:pt x="1354" y="1654"/>
                  </a:lnTo>
                  <a:cubicBezTo>
                    <a:pt x="1379" y="1629"/>
                    <a:pt x="1404" y="1604"/>
                    <a:pt x="1429" y="1579"/>
                  </a:cubicBezTo>
                  <a:cubicBezTo>
                    <a:pt x="1429" y="1579"/>
                    <a:pt x="1429" y="1579"/>
                    <a:pt x="1454" y="1554"/>
                  </a:cubicBezTo>
                  <a:cubicBezTo>
                    <a:pt x="1454" y="1554"/>
                    <a:pt x="1454" y="1554"/>
                    <a:pt x="1479" y="1529"/>
                  </a:cubicBezTo>
                  <a:cubicBezTo>
                    <a:pt x="1479" y="1529"/>
                    <a:pt x="1479" y="1504"/>
                    <a:pt x="1505" y="1479"/>
                  </a:cubicBezTo>
                  <a:cubicBezTo>
                    <a:pt x="1505" y="1479"/>
                    <a:pt x="1505" y="1454"/>
                    <a:pt x="1505" y="1454"/>
                  </a:cubicBezTo>
                  <a:cubicBezTo>
                    <a:pt x="1505" y="1454"/>
                    <a:pt x="1530" y="1429"/>
                    <a:pt x="1530" y="1429"/>
                  </a:cubicBezTo>
                  <a:cubicBezTo>
                    <a:pt x="1530" y="1404"/>
                    <a:pt x="1530" y="1404"/>
                    <a:pt x="1530" y="1379"/>
                  </a:cubicBezTo>
                  <a:cubicBezTo>
                    <a:pt x="1530" y="1379"/>
                    <a:pt x="1530" y="1379"/>
                    <a:pt x="1530" y="1354"/>
                  </a:cubicBezTo>
                  <a:cubicBezTo>
                    <a:pt x="1530" y="1354"/>
                    <a:pt x="1530" y="1329"/>
                    <a:pt x="1555" y="1329"/>
                  </a:cubicBezTo>
                  <a:cubicBezTo>
                    <a:pt x="1555" y="1303"/>
                    <a:pt x="1555" y="1303"/>
                    <a:pt x="1555" y="1278"/>
                  </a:cubicBezTo>
                  <a:cubicBezTo>
                    <a:pt x="1555" y="1278"/>
                    <a:pt x="1555" y="1278"/>
                    <a:pt x="1555" y="1253"/>
                  </a:cubicBezTo>
                  <a:cubicBezTo>
                    <a:pt x="1555" y="1253"/>
                    <a:pt x="1555" y="1228"/>
                    <a:pt x="1555" y="1228"/>
                  </a:cubicBezTo>
                  <a:cubicBezTo>
                    <a:pt x="1555" y="1203"/>
                    <a:pt x="1555" y="1203"/>
                    <a:pt x="1555" y="1203"/>
                  </a:cubicBezTo>
                  <a:lnTo>
                    <a:pt x="1555" y="1153"/>
                  </a:lnTo>
                  <a:cubicBezTo>
                    <a:pt x="1555" y="1153"/>
                    <a:pt x="1555" y="1153"/>
                    <a:pt x="1555" y="1128"/>
                  </a:cubicBezTo>
                  <a:cubicBezTo>
                    <a:pt x="1555" y="1128"/>
                    <a:pt x="1530" y="1103"/>
                    <a:pt x="1530" y="1103"/>
                  </a:cubicBezTo>
                  <a:lnTo>
                    <a:pt x="1530" y="1078"/>
                  </a:lnTo>
                  <a:lnTo>
                    <a:pt x="1530" y="1053"/>
                  </a:lnTo>
                  <a:cubicBezTo>
                    <a:pt x="1530" y="1053"/>
                    <a:pt x="1530" y="1053"/>
                    <a:pt x="1530" y="1028"/>
                  </a:cubicBezTo>
                  <a:cubicBezTo>
                    <a:pt x="1530" y="1028"/>
                    <a:pt x="1530" y="1003"/>
                    <a:pt x="1530" y="1003"/>
                  </a:cubicBezTo>
                  <a:cubicBezTo>
                    <a:pt x="1530" y="978"/>
                    <a:pt x="1530" y="978"/>
                    <a:pt x="1505" y="953"/>
                  </a:cubicBezTo>
                  <a:cubicBezTo>
                    <a:pt x="1505" y="953"/>
                    <a:pt x="1505" y="953"/>
                    <a:pt x="1505" y="928"/>
                  </a:cubicBezTo>
                  <a:cubicBezTo>
                    <a:pt x="1505" y="928"/>
                    <a:pt x="1505" y="902"/>
                    <a:pt x="1505" y="902"/>
                  </a:cubicBezTo>
                  <a:cubicBezTo>
                    <a:pt x="1505" y="877"/>
                    <a:pt x="1479" y="877"/>
                    <a:pt x="1479" y="852"/>
                  </a:cubicBezTo>
                  <a:cubicBezTo>
                    <a:pt x="1479" y="852"/>
                    <a:pt x="1479" y="827"/>
                    <a:pt x="1479" y="827"/>
                  </a:cubicBezTo>
                  <a:cubicBezTo>
                    <a:pt x="1479" y="827"/>
                    <a:pt x="1454" y="802"/>
                    <a:pt x="1454" y="802"/>
                  </a:cubicBezTo>
                  <a:cubicBezTo>
                    <a:pt x="1454" y="777"/>
                    <a:pt x="1454" y="777"/>
                    <a:pt x="1454" y="752"/>
                  </a:cubicBezTo>
                  <a:cubicBezTo>
                    <a:pt x="1454" y="752"/>
                    <a:pt x="1429" y="752"/>
                    <a:pt x="1429" y="727"/>
                  </a:cubicBezTo>
                  <a:lnTo>
                    <a:pt x="1429" y="702"/>
                  </a:lnTo>
                  <a:cubicBezTo>
                    <a:pt x="1404" y="677"/>
                    <a:pt x="1404" y="677"/>
                    <a:pt x="1404" y="677"/>
                  </a:cubicBezTo>
                  <a:cubicBezTo>
                    <a:pt x="1404" y="652"/>
                    <a:pt x="1379" y="652"/>
                    <a:pt x="1379" y="627"/>
                  </a:cubicBezTo>
                  <a:cubicBezTo>
                    <a:pt x="1379" y="602"/>
                    <a:pt x="1379" y="602"/>
                    <a:pt x="1354" y="577"/>
                  </a:cubicBezTo>
                  <a:cubicBezTo>
                    <a:pt x="1329" y="552"/>
                    <a:pt x="1329" y="527"/>
                    <a:pt x="1304" y="501"/>
                  </a:cubicBezTo>
                  <a:cubicBezTo>
                    <a:pt x="1279" y="476"/>
                    <a:pt x="1279" y="451"/>
                    <a:pt x="1254" y="426"/>
                  </a:cubicBezTo>
                  <a:cubicBezTo>
                    <a:pt x="1254" y="426"/>
                    <a:pt x="1254" y="401"/>
                    <a:pt x="1229" y="401"/>
                  </a:cubicBezTo>
                  <a:cubicBezTo>
                    <a:pt x="1229" y="376"/>
                    <a:pt x="1204" y="376"/>
                    <a:pt x="1204" y="351"/>
                  </a:cubicBezTo>
                  <a:cubicBezTo>
                    <a:pt x="1204" y="351"/>
                    <a:pt x="1179" y="351"/>
                    <a:pt x="1179" y="326"/>
                  </a:cubicBezTo>
                  <a:cubicBezTo>
                    <a:pt x="1179" y="326"/>
                    <a:pt x="1154" y="326"/>
                    <a:pt x="1154" y="301"/>
                  </a:cubicBezTo>
                  <a:cubicBezTo>
                    <a:pt x="1154" y="301"/>
                    <a:pt x="1129" y="276"/>
                    <a:pt x="1129" y="276"/>
                  </a:cubicBezTo>
                  <a:cubicBezTo>
                    <a:pt x="1129" y="276"/>
                    <a:pt x="1103" y="251"/>
                    <a:pt x="1103" y="251"/>
                  </a:cubicBezTo>
                  <a:cubicBezTo>
                    <a:pt x="1103" y="251"/>
                    <a:pt x="1078" y="226"/>
                    <a:pt x="1078" y="226"/>
                  </a:cubicBezTo>
                  <a:cubicBezTo>
                    <a:pt x="1053" y="201"/>
                    <a:pt x="1053" y="201"/>
                    <a:pt x="1053" y="201"/>
                  </a:cubicBezTo>
                  <a:cubicBezTo>
                    <a:pt x="1028" y="201"/>
                    <a:pt x="1028" y="201"/>
                    <a:pt x="1028" y="176"/>
                  </a:cubicBezTo>
                  <a:lnTo>
                    <a:pt x="1003" y="176"/>
                  </a:lnTo>
                  <a:cubicBezTo>
                    <a:pt x="1003" y="176"/>
                    <a:pt x="1003" y="151"/>
                    <a:pt x="978" y="151"/>
                  </a:cubicBezTo>
                  <a:cubicBezTo>
                    <a:pt x="978" y="151"/>
                    <a:pt x="953" y="125"/>
                    <a:pt x="953" y="125"/>
                  </a:cubicBezTo>
                  <a:lnTo>
                    <a:pt x="928" y="100"/>
                  </a:lnTo>
                  <a:lnTo>
                    <a:pt x="903" y="100"/>
                  </a:lnTo>
                  <a:cubicBezTo>
                    <a:pt x="878" y="75"/>
                    <a:pt x="878" y="75"/>
                    <a:pt x="878" y="75"/>
                  </a:cubicBezTo>
                  <a:lnTo>
                    <a:pt x="853" y="75"/>
                  </a:lnTo>
                  <a:cubicBezTo>
                    <a:pt x="828" y="50"/>
                    <a:pt x="828" y="50"/>
                    <a:pt x="828" y="50"/>
                  </a:cubicBezTo>
                  <a:lnTo>
                    <a:pt x="803" y="50"/>
                  </a:lnTo>
                  <a:cubicBezTo>
                    <a:pt x="778" y="50"/>
                    <a:pt x="778" y="25"/>
                    <a:pt x="778" y="25"/>
                  </a:cubicBezTo>
                  <a:lnTo>
                    <a:pt x="702" y="25"/>
                  </a:lnTo>
                  <a:cubicBezTo>
                    <a:pt x="702" y="25"/>
                    <a:pt x="702" y="0"/>
                    <a:pt x="677"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4"/>
            <p:cNvSpPr/>
            <p:nvPr/>
          </p:nvSpPr>
          <p:spPr>
            <a:xfrm>
              <a:off x="1393663" y="3907764"/>
              <a:ext cx="55342" cy="71711"/>
            </a:xfrm>
            <a:custGeom>
              <a:rect b="b" l="l" r="r" t="t"/>
              <a:pathLst>
                <a:path extrusionOk="0" h="1691" w="1305">
                  <a:moveTo>
                    <a:pt x="359" y="0"/>
                  </a:moveTo>
                  <a:cubicBezTo>
                    <a:pt x="149" y="0"/>
                    <a:pt x="1" y="176"/>
                    <a:pt x="1" y="475"/>
                  </a:cubicBezTo>
                  <a:cubicBezTo>
                    <a:pt x="1" y="876"/>
                    <a:pt x="277" y="1402"/>
                    <a:pt x="653" y="1603"/>
                  </a:cubicBezTo>
                  <a:cubicBezTo>
                    <a:pt x="756" y="1662"/>
                    <a:pt x="855" y="1691"/>
                    <a:pt x="944" y="1691"/>
                  </a:cubicBezTo>
                  <a:cubicBezTo>
                    <a:pt x="1155" y="1691"/>
                    <a:pt x="1304" y="1527"/>
                    <a:pt x="1304" y="1227"/>
                  </a:cubicBezTo>
                  <a:cubicBezTo>
                    <a:pt x="1304" y="801"/>
                    <a:pt x="1003" y="300"/>
                    <a:pt x="653" y="99"/>
                  </a:cubicBezTo>
                  <a:cubicBezTo>
                    <a:pt x="548" y="32"/>
                    <a:pt x="448" y="0"/>
                    <a:pt x="359"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4"/>
            <p:cNvSpPr/>
            <p:nvPr/>
          </p:nvSpPr>
          <p:spPr>
            <a:xfrm>
              <a:off x="1401127" y="3897077"/>
              <a:ext cx="65944" cy="80829"/>
            </a:xfrm>
            <a:custGeom>
              <a:rect b="b" l="l" r="r" t="t"/>
              <a:pathLst>
                <a:path extrusionOk="0" h="1906" w="1555">
                  <a:moveTo>
                    <a:pt x="527" y="0"/>
                  </a:moveTo>
                  <a:cubicBezTo>
                    <a:pt x="527" y="25"/>
                    <a:pt x="502" y="25"/>
                    <a:pt x="502" y="25"/>
                  </a:cubicBezTo>
                  <a:cubicBezTo>
                    <a:pt x="477" y="25"/>
                    <a:pt x="451" y="50"/>
                    <a:pt x="426" y="50"/>
                  </a:cubicBezTo>
                  <a:lnTo>
                    <a:pt x="0" y="301"/>
                  </a:lnTo>
                  <a:cubicBezTo>
                    <a:pt x="50" y="276"/>
                    <a:pt x="76" y="276"/>
                    <a:pt x="101" y="251"/>
                  </a:cubicBezTo>
                  <a:lnTo>
                    <a:pt x="226" y="251"/>
                  </a:lnTo>
                  <a:cubicBezTo>
                    <a:pt x="251" y="251"/>
                    <a:pt x="301" y="276"/>
                    <a:pt x="351" y="276"/>
                  </a:cubicBezTo>
                  <a:cubicBezTo>
                    <a:pt x="376" y="301"/>
                    <a:pt x="426" y="326"/>
                    <a:pt x="477" y="351"/>
                  </a:cubicBezTo>
                  <a:cubicBezTo>
                    <a:pt x="527" y="376"/>
                    <a:pt x="577" y="401"/>
                    <a:pt x="602" y="426"/>
                  </a:cubicBezTo>
                  <a:cubicBezTo>
                    <a:pt x="652" y="477"/>
                    <a:pt x="702" y="502"/>
                    <a:pt x="727" y="552"/>
                  </a:cubicBezTo>
                  <a:cubicBezTo>
                    <a:pt x="802" y="627"/>
                    <a:pt x="878" y="727"/>
                    <a:pt x="928" y="827"/>
                  </a:cubicBezTo>
                  <a:lnTo>
                    <a:pt x="953" y="827"/>
                  </a:lnTo>
                  <a:cubicBezTo>
                    <a:pt x="978" y="878"/>
                    <a:pt x="1003" y="928"/>
                    <a:pt x="1028" y="978"/>
                  </a:cubicBezTo>
                  <a:cubicBezTo>
                    <a:pt x="1028" y="978"/>
                    <a:pt x="1028" y="1003"/>
                    <a:pt x="1028" y="1003"/>
                  </a:cubicBezTo>
                  <a:cubicBezTo>
                    <a:pt x="1053" y="1053"/>
                    <a:pt x="1053" y="1103"/>
                    <a:pt x="1078" y="1153"/>
                  </a:cubicBezTo>
                  <a:cubicBezTo>
                    <a:pt x="1103" y="1203"/>
                    <a:pt x="1103" y="1253"/>
                    <a:pt x="1128" y="1329"/>
                  </a:cubicBezTo>
                  <a:cubicBezTo>
                    <a:pt x="1128" y="1379"/>
                    <a:pt x="1128" y="1429"/>
                    <a:pt x="1128" y="1479"/>
                  </a:cubicBezTo>
                  <a:cubicBezTo>
                    <a:pt x="1128" y="1529"/>
                    <a:pt x="1128" y="1579"/>
                    <a:pt x="1128" y="1629"/>
                  </a:cubicBezTo>
                  <a:cubicBezTo>
                    <a:pt x="1103" y="1654"/>
                    <a:pt x="1103" y="1705"/>
                    <a:pt x="1078" y="1730"/>
                  </a:cubicBezTo>
                  <a:cubicBezTo>
                    <a:pt x="1078" y="1780"/>
                    <a:pt x="1053" y="1805"/>
                    <a:pt x="1028" y="1805"/>
                  </a:cubicBezTo>
                  <a:cubicBezTo>
                    <a:pt x="1028" y="1830"/>
                    <a:pt x="1028" y="1830"/>
                    <a:pt x="1003" y="1830"/>
                  </a:cubicBezTo>
                  <a:cubicBezTo>
                    <a:pt x="1003" y="1855"/>
                    <a:pt x="978" y="1880"/>
                    <a:pt x="953" y="1905"/>
                  </a:cubicBezTo>
                  <a:lnTo>
                    <a:pt x="1379" y="1654"/>
                  </a:lnTo>
                  <a:cubicBezTo>
                    <a:pt x="1404" y="1629"/>
                    <a:pt x="1429" y="1604"/>
                    <a:pt x="1429" y="1579"/>
                  </a:cubicBezTo>
                  <a:lnTo>
                    <a:pt x="1454" y="1579"/>
                  </a:lnTo>
                  <a:cubicBezTo>
                    <a:pt x="1454" y="1554"/>
                    <a:pt x="1479" y="1554"/>
                    <a:pt x="1479" y="1529"/>
                  </a:cubicBezTo>
                  <a:cubicBezTo>
                    <a:pt x="1479" y="1529"/>
                    <a:pt x="1504" y="1504"/>
                    <a:pt x="1504" y="1504"/>
                  </a:cubicBezTo>
                  <a:cubicBezTo>
                    <a:pt x="1504" y="1504"/>
                    <a:pt x="1504" y="1479"/>
                    <a:pt x="1504" y="1479"/>
                  </a:cubicBezTo>
                  <a:cubicBezTo>
                    <a:pt x="1504" y="1479"/>
                    <a:pt x="1529" y="1479"/>
                    <a:pt x="1529" y="1454"/>
                  </a:cubicBezTo>
                  <a:cubicBezTo>
                    <a:pt x="1529" y="1454"/>
                    <a:pt x="1529" y="1429"/>
                    <a:pt x="1529" y="1429"/>
                  </a:cubicBezTo>
                  <a:cubicBezTo>
                    <a:pt x="1529" y="1404"/>
                    <a:pt x="1529" y="1404"/>
                    <a:pt x="1554" y="1379"/>
                  </a:cubicBezTo>
                  <a:cubicBezTo>
                    <a:pt x="1554" y="1354"/>
                    <a:pt x="1554" y="1354"/>
                    <a:pt x="1554" y="1354"/>
                  </a:cubicBezTo>
                  <a:cubicBezTo>
                    <a:pt x="1554" y="1354"/>
                    <a:pt x="1554" y="1329"/>
                    <a:pt x="1554" y="1329"/>
                  </a:cubicBezTo>
                  <a:cubicBezTo>
                    <a:pt x="1554" y="1304"/>
                    <a:pt x="1554" y="1304"/>
                    <a:pt x="1554" y="1304"/>
                  </a:cubicBezTo>
                  <a:cubicBezTo>
                    <a:pt x="1554" y="1279"/>
                    <a:pt x="1554" y="1279"/>
                    <a:pt x="1554" y="1253"/>
                  </a:cubicBezTo>
                  <a:cubicBezTo>
                    <a:pt x="1554" y="1253"/>
                    <a:pt x="1554" y="1228"/>
                    <a:pt x="1554" y="1228"/>
                  </a:cubicBezTo>
                  <a:cubicBezTo>
                    <a:pt x="1554" y="1228"/>
                    <a:pt x="1554" y="1203"/>
                    <a:pt x="1554" y="1203"/>
                  </a:cubicBezTo>
                  <a:cubicBezTo>
                    <a:pt x="1554" y="1178"/>
                    <a:pt x="1554" y="1178"/>
                    <a:pt x="1554" y="1178"/>
                  </a:cubicBezTo>
                  <a:lnTo>
                    <a:pt x="1554" y="1128"/>
                  </a:lnTo>
                  <a:cubicBezTo>
                    <a:pt x="1554" y="1128"/>
                    <a:pt x="1554" y="1103"/>
                    <a:pt x="1554" y="1103"/>
                  </a:cubicBezTo>
                  <a:cubicBezTo>
                    <a:pt x="1554" y="1103"/>
                    <a:pt x="1554" y="1078"/>
                    <a:pt x="1554" y="1078"/>
                  </a:cubicBezTo>
                  <a:cubicBezTo>
                    <a:pt x="1554" y="1053"/>
                    <a:pt x="1554" y="1053"/>
                    <a:pt x="1529" y="1028"/>
                  </a:cubicBezTo>
                  <a:cubicBezTo>
                    <a:pt x="1529" y="1028"/>
                    <a:pt x="1529" y="1003"/>
                    <a:pt x="1529" y="1003"/>
                  </a:cubicBezTo>
                  <a:cubicBezTo>
                    <a:pt x="1529" y="1003"/>
                    <a:pt x="1529" y="978"/>
                    <a:pt x="1529" y="978"/>
                  </a:cubicBezTo>
                  <a:cubicBezTo>
                    <a:pt x="1529" y="953"/>
                    <a:pt x="1529" y="953"/>
                    <a:pt x="1529" y="928"/>
                  </a:cubicBezTo>
                  <a:cubicBezTo>
                    <a:pt x="1504" y="928"/>
                    <a:pt x="1504" y="903"/>
                    <a:pt x="1504" y="903"/>
                  </a:cubicBezTo>
                  <a:cubicBezTo>
                    <a:pt x="1504" y="878"/>
                    <a:pt x="1504" y="878"/>
                    <a:pt x="1504" y="852"/>
                  </a:cubicBezTo>
                  <a:cubicBezTo>
                    <a:pt x="1504" y="852"/>
                    <a:pt x="1479" y="852"/>
                    <a:pt x="1479" y="827"/>
                  </a:cubicBezTo>
                  <a:cubicBezTo>
                    <a:pt x="1479" y="827"/>
                    <a:pt x="1479" y="802"/>
                    <a:pt x="1479" y="802"/>
                  </a:cubicBezTo>
                  <a:cubicBezTo>
                    <a:pt x="1479" y="777"/>
                    <a:pt x="1454" y="777"/>
                    <a:pt x="1454" y="777"/>
                  </a:cubicBezTo>
                  <a:cubicBezTo>
                    <a:pt x="1454" y="752"/>
                    <a:pt x="1454" y="752"/>
                    <a:pt x="1454" y="752"/>
                  </a:cubicBezTo>
                  <a:lnTo>
                    <a:pt x="1454" y="727"/>
                  </a:lnTo>
                  <a:cubicBezTo>
                    <a:pt x="1454" y="727"/>
                    <a:pt x="1429" y="702"/>
                    <a:pt x="1429" y="702"/>
                  </a:cubicBezTo>
                  <a:cubicBezTo>
                    <a:pt x="1429" y="702"/>
                    <a:pt x="1429" y="677"/>
                    <a:pt x="1404" y="677"/>
                  </a:cubicBezTo>
                  <a:cubicBezTo>
                    <a:pt x="1404" y="652"/>
                    <a:pt x="1404" y="652"/>
                    <a:pt x="1404" y="627"/>
                  </a:cubicBezTo>
                  <a:cubicBezTo>
                    <a:pt x="1379" y="627"/>
                    <a:pt x="1379" y="602"/>
                    <a:pt x="1379" y="577"/>
                  </a:cubicBezTo>
                  <a:lnTo>
                    <a:pt x="1354" y="577"/>
                  </a:lnTo>
                  <a:cubicBezTo>
                    <a:pt x="1354" y="552"/>
                    <a:pt x="1329" y="527"/>
                    <a:pt x="1304" y="502"/>
                  </a:cubicBezTo>
                  <a:cubicBezTo>
                    <a:pt x="1304" y="477"/>
                    <a:pt x="1279" y="451"/>
                    <a:pt x="1279" y="426"/>
                  </a:cubicBezTo>
                  <a:cubicBezTo>
                    <a:pt x="1254" y="426"/>
                    <a:pt x="1254" y="401"/>
                    <a:pt x="1254" y="401"/>
                  </a:cubicBezTo>
                  <a:cubicBezTo>
                    <a:pt x="1228" y="376"/>
                    <a:pt x="1228" y="376"/>
                    <a:pt x="1228" y="376"/>
                  </a:cubicBezTo>
                  <a:cubicBezTo>
                    <a:pt x="1203" y="351"/>
                    <a:pt x="1203" y="351"/>
                    <a:pt x="1203" y="326"/>
                  </a:cubicBezTo>
                  <a:cubicBezTo>
                    <a:pt x="1178" y="326"/>
                    <a:pt x="1178" y="326"/>
                    <a:pt x="1178" y="301"/>
                  </a:cubicBezTo>
                  <a:lnTo>
                    <a:pt x="1153" y="301"/>
                  </a:lnTo>
                  <a:lnTo>
                    <a:pt x="1128" y="276"/>
                  </a:lnTo>
                  <a:lnTo>
                    <a:pt x="1103" y="251"/>
                  </a:lnTo>
                  <a:cubicBezTo>
                    <a:pt x="1103" y="251"/>
                    <a:pt x="1103" y="226"/>
                    <a:pt x="1078" y="226"/>
                  </a:cubicBezTo>
                  <a:cubicBezTo>
                    <a:pt x="1078" y="226"/>
                    <a:pt x="1053" y="201"/>
                    <a:pt x="1053" y="201"/>
                  </a:cubicBezTo>
                  <a:cubicBezTo>
                    <a:pt x="1053" y="201"/>
                    <a:pt x="1053" y="201"/>
                    <a:pt x="1028" y="176"/>
                  </a:cubicBezTo>
                  <a:cubicBezTo>
                    <a:pt x="1003" y="176"/>
                    <a:pt x="1003" y="151"/>
                    <a:pt x="1003" y="151"/>
                  </a:cubicBezTo>
                  <a:cubicBezTo>
                    <a:pt x="978" y="151"/>
                    <a:pt x="978" y="151"/>
                    <a:pt x="978" y="126"/>
                  </a:cubicBezTo>
                  <a:lnTo>
                    <a:pt x="928" y="126"/>
                  </a:lnTo>
                  <a:cubicBezTo>
                    <a:pt x="928" y="101"/>
                    <a:pt x="928" y="101"/>
                    <a:pt x="903" y="101"/>
                  </a:cubicBezTo>
                  <a:cubicBezTo>
                    <a:pt x="903" y="101"/>
                    <a:pt x="903" y="75"/>
                    <a:pt x="878" y="75"/>
                  </a:cubicBezTo>
                  <a:lnTo>
                    <a:pt x="852" y="75"/>
                  </a:lnTo>
                  <a:cubicBezTo>
                    <a:pt x="852" y="75"/>
                    <a:pt x="827" y="50"/>
                    <a:pt x="827" y="50"/>
                  </a:cubicBezTo>
                  <a:lnTo>
                    <a:pt x="802" y="50"/>
                  </a:lnTo>
                  <a:cubicBezTo>
                    <a:pt x="802" y="50"/>
                    <a:pt x="777" y="50"/>
                    <a:pt x="777" y="25"/>
                  </a:cubicBezTo>
                  <a:lnTo>
                    <a:pt x="702" y="25"/>
                  </a:lnTo>
                  <a:cubicBezTo>
                    <a:pt x="677" y="0"/>
                    <a:pt x="677" y="0"/>
                    <a:pt x="677"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a:off x="1393663" y="3639492"/>
              <a:ext cx="55342" cy="71966"/>
            </a:xfrm>
            <a:custGeom>
              <a:rect b="b" l="l" r="r" t="t"/>
              <a:pathLst>
                <a:path extrusionOk="0" h="1697" w="1305">
                  <a:moveTo>
                    <a:pt x="373" y="1"/>
                  </a:moveTo>
                  <a:cubicBezTo>
                    <a:pt x="156" y="1"/>
                    <a:pt x="1" y="173"/>
                    <a:pt x="1" y="460"/>
                  </a:cubicBezTo>
                  <a:cubicBezTo>
                    <a:pt x="1" y="886"/>
                    <a:pt x="277" y="1388"/>
                    <a:pt x="653" y="1613"/>
                  </a:cubicBezTo>
                  <a:cubicBezTo>
                    <a:pt x="752" y="1670"/>
                    <a:pt x="847" y="1696"/>
                    <a:pt x="932" y="1696"/>
                  </a:cubicBezTo>
                  <a:cubicBezTo>
                    <a:pt x="1149" y="1696"/>
                    <a:pt x="1304" y="1525"/>
                    <a:pt x="1304" y="1237"/>
                  </a:cubicBezTo>
                  <a:cubicBezTo>
                    <a:pt x="1304" y="811"/>
                    <a:pt x="1003" y="310"/>
                    <a:pt x="653" y="84"/>
                  </a:cubicBezTo>
                  <a:cubicBezTo>
                    <a:pt x="553" y="28"/>
                    <a:pt x="458" y="1"/>
                    <a:pt x="373"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4"/>
            <p:cNvSpPr/>
            <p:nvPr/>
          </p:nvSpPr>
          <p:spPr>
            <a:xfrm>
              <a:off x="1401127" y="3629229"/>
              <a:ext cx="65944" cy="80829"/>
            </a:xfrm>
            <a:custGeom>
              <a:rect b="b" l="l" r="r" t="t"/>
              <a:pathLst>
                <a:path extrusionOk="0" h="1906" w="1555">
                  <a:moveTo>
                    <a:pt x="527" y="0"/>
                  </a:moveTo>
                  <a:cubicBezTo>
                    <a:pt x="527" y="0"/>
                    <a:pt x="502" y="26"/>
                    <a:pt x="502" y="26"/>
                  </a:cubicBezTo>
                  <a:cubicBezTo>
                    <a:pt x="477" y="26"/>
                    <a:pt x="451" y="26"/>
                    <a:pt x="426" y="51"/>
                  </a:cubicBezTo>
                  <a:lnTo>
                    <a:pt x="0" y="301"/>
                  </a:lnTo>
                  <a:cubicBezTo>
                    <a:pt x="50" y="276"/>
                    <a:pt x="76" y="251"/>
                    <a:pt x="101" y="251"/>
                  </a:cubicBezTo>
                  <a:lnTo>
                    <a:pt x="226" y="251"/>
                  </a:lnTo>
                  <a:cubicBezTo>
                    <a:pt x="251" y="251"/>
                    <a:pt x="301" y="251"/>
                    <a:pt x="351" y="276"/>
                  </a:cubicBezTo>
                  <a:cubicBezTo>
                    <a:pt x="376" y="301"/>
                    <a:pt x="426" y="301"/>
                    <a:pt x="477" y="326"/>
                  </a:cubicBezTo>
                  <a:cubicBezTo>
                    <a:pt x="527" y="376"/>
                    <a:pt x="577" y="401"/>
                    <a:pt x="602" y="427"/>
                  </a:cubicBezTo>
                  <a:cubicBezTo>
                    <a:pt x="652" y="477"/>
                    <a:pt x="702" y="502"/>
                    <a:pt x="727" y="552"/>
                  </a:cubicBezTo>
                  <a:cubicBezTo>
                    <a:pt x="802" y="627"/>
                    <a:pt x="878" y="727"/>
                    <a:pt x="928" y="828"/>
                  </a:cubicBezTo>
                  <a:lnTo>
                    <a:pt x="953" y="828"/>
                  </a:lnTo>
                  <a:cubicBezTo>
                    <a:pt x="978" y="878"/>
                    <a:pt x="1003" y="928"/>
                    <a:pt x="1028" y="978"/>
                  </a:cubicBezTo>
                  <a:cubicBezTo>
                    <a:pt x="1053" y="1028"/>
                    <a:pt x="1053" y="1103"/>
                    <a:pt x="1078" y="1153"/>
                  </a:cubicBezTo>
                  <a:cubicBezTo>
                    <a:pt x="1103" y="1204"/>
                    <a:pt x="1103" y="1254"/>
                    <a:pt x="1128" y="1304"/>
                  </a:cubicBezTo>
                  <a:cubicBezTo>
                    <a:pt x="1128" y="1379"/>
                    <a:pt x="1128" y="1429"/>
                    <a:pt x="1128" y="1479"/>
                  </a:cubicBezTo>
                  <a:cubicBezTo>
                    <a:pt x="1128" y="1529"/>
                    <a:pt x="1128" y="1579"/>
                    <a:pt x="1128" y="1605"/>
                  </a:cubicBezTo>
                  <a:cubicBezTo>
                    <a:pt x="1128" y="1605"/>
                    <a:pt x="1128" y="1605"/>
                    <a:pt x="1128" y="1630"/>
                  </a:cubicBezTo>
                  <a:cubicBezTo>
                    <a:pt x="1103" y="1655"/>
                    <a:pt x="1103" y="1705"/>
                    <a:pt x="1078" y="1730"/>
                  </a:cubicBezTo>
                  <a:cubicBezTo>
                    <a:pt x="1078" y="1755"/>
                    <a:pt x="1053" y="1780"/>
                    <a:pt x="1028" y="1805"/>
                  </a:cubicBezTo>
                  <a:cubicBezTo>
                    <a:pt x="1028" y="1830"/>
                    <a:pt x="1028" y="1830"/>
                    <a:pt x="1003" y="1830"/>
                  </a:cubicBezTo>
                  <a:cubicBezTo>
                    <a:pt x="1003" y="1855"/>
                    <a:pt x="978" y="1880"/>
                    <a:pt x="953" y="1905"/>
                  </a:cubicBezTo>
                  <a:lnTo>
                    <a:pt x="1379" y="1655"/>
                  </a:lnTo>
                  <a:cubicBezTo>
                    <a:pt x="1404" y="1630"/>
                    <a:pt x="1429" y="1605"/>
                    <a:pt x="1429" y="1579"/>
                  </a:cubicBezTo>
                  <a:cubicBezTo>
                    <a:pt x="1454" y="1579"/>
                    <a:pt x="1454" y="1579"/>
                    <a:pt x="1454" y="1554"/>
                  </a:cubicBezTo>
                  <a:cubicBezTo>
                    <a:pt x="1454" y="1554"/>
                    <a:pt x="1479" y="1554"/>
                    <a:pt x="1479" y="1529"/>
                  </a:cubicBezTo>
                  <a:cubicBezTo>
                    <a:pt x="1479" y="1529"/>
                    <a:pt x="1504" y="1504"/>
                    <a:pt x="1504" y="1479"/>
                  </a:cubicBezTo>
                  <a:cubicBezTo>
                    <a:pt x="1504" y="1479"/>
                    <a:pt x="1529" y="1454"/>
                    <a:pt x="1529" y="1454"/>
                  </a:cubicBezTo>
                  <a:cubicBezTo>
                    <a:pt x="1529" y="1429"/>
                    <a:pt x="1529" y="1429"/>
                    <a:pt x="1529" y="1404"/>
                  </a:cubicBezTo>
                  <a:cubicBezTo>
                    <a:pt x="1529" y="1404"/>
                    <a:pt x="1529" y="1404"/>
                    <a:pt x="1554" y="1379"/>
                  </a:cubicBezTo>
                  <a:cubicBezTo>
                    <a:pt x="1554" y="1379"/>
                    <a:pt x="1554" y="1354"/>
                    <a:pt x="1554" y="1354"/>
                  </a:cubicBezTo>
                  <a:cubicBezTo>
                    <a:pt x="1554" y="1329"/>
                    <a:pt x="1554" y="1329"/>
                    <a:pt x="1554" y="1329"/>
                  </a:cubicBezTo>
                  <a:cubicBezTo>
                    <a:pt x="1554" y="1304"/>
                    <a:pt x="1554" y="1304"/>
                    <a:pt x="1554" y="1279"/>
                  </a:cubicBezTo>
                  <a:cubicBezTo>
                    <a:pt x="1554" y="1279"/>
                    <a:pt x="1554" y="1279"/>
                    <a:pt x="1554" y="1254"/>
                  </a:cubicBezTo>
                  <a:cubicBezTo>
                    <a:pt x="1554" y="1254"/>
                    <a:pt x="1554" y="1229"/>
                    <a:pt x="1554" y="1229"/>
                  </a:cubicBezTo>
                  <a:cubicBezTo>
                    <a:pt x="1554" y="1204"/>
                    <a:pt x="1554" y="1204"/>
                    <a:pt x="1554" y="1204"/>
                  </a:cubicBezTo>
                  <a:cubicBezTo>
                    <a:pt x="1554" y="1178"/>
                    <a:pt x="1554" y="1178"/>
                    <a:pt x="1554" y="1153"/>
                  </a:cubicBezTo>
                  <a:lnTo>
                    <a:pt x="1554" y="1128"/>
                  </a:lnTo>
                  <a:cubicBezTo>
                    <a:pt x="1554" y="1128"/>
                    <a:pt x="1554" y="1103"/>
                    <a:pt x="1554" y="1103"/>
                  </a:cubicBezTo>
                  <a:cubicBezTo>
                    <a:pt x="1554" y="1078"/>
                    <a:pt x="1554" y="1078"/>
                    <a:pt x="1554" y="1053"/>
                  </a:cubicBezTo>
                  <a:cubicBezTo>
                    <a:pt x="1554" y="1053"/>
                    <a:pt x="1554" y="1053"/>
                    <a:pt x="1529" y="1028"/>
                  </a:cubicBezTo>
                  <a:cubicBezTo>
                    <a:pt x="1529" y="1028"/>
                    <a:pt x="1529" y="1003"/>
                    <a:pt x="1529" y="1003"/>
                  </a:cubicBezTo>
                  <a:cubicBezTo>
                    <a:pt x="1529" y="978"/>
                    <a:pt x="1529" y="978"/>
                    <a:pt x="1529" y="953"/>
                  </a:cubicBezTo>
                  <a:cubicBezTo>
                    <a:pt x="1529" y="953"/>
                    <a:pt x="1529" y="928"/>
                    <a:pt x="1529" y="928"/>
                  </a:cubicBezTo>
                  <a:cubicBezTo>
                    <a:pt x="1504" y="928"/>
                    <a:pt x="1504" y="903"/>
                    <a:pt x="1504" y="903"/>
                  </a:cubicBezTo>
                  <a:cubicBezTo>
                    <a:pt x="1504" y="878"/>
                    <a:pt x="1504" y="878"/>
                    <a:pt x="1504" y="853"/>
                  </a:cubicBezTo>
                  <a:cubicBezTo>
                    <a:pt x="1504" y="853"/>
                    <a:pt x="1479" y="828"/>
                    <a:pt x="1479" y="828"/>
                  </a:cubicBezTo>
                  <a:cubicBezTo>
                    <a:pt x="1479" y="828"/>
                    <a:pt x="1479" y="802"/>
                    <a:pt x="1479" y="802"/>
                  </a:cubicBezTo>
                  <a:cubicBezTo>
                    <a:pt x="1479" y="777"/>
                    <a:pt x="1454" y="777"/>
                    <a:pt x="1454" y="752"/>
                  </a:cubicBezTo>
                  <a:cubicBezTo>
                    <a:pt x="1454" y="752"/>
                    <a:pt x="1454" y="752"/>
                    <a:pt x="1454" y="727"/>
                  </a:cubicBezTo>
                  <a:cubicBezTo>
                    <a:pt x="1454" y="727"/>
                    <a:pt x="1429" y="702"/>
                    <a:pt x="1429" y="702"/>
                  </a:cubicBezTo>
                  <a:cubicBezTo>
                    <a:pt x="1429" y="677"/>
                    <a:pt x="1429" y="677"/>
                    <a:pt x="1404" y="652"/>
                  </a:cubicBezTo>
                  <a:cubicBezTo>
                    <a:pt x="1404" y="652"/>
                    <a:pt x="1404" y="627"/>
                    <a:pt x="1404" y="627"/>
                  </a:cubicBezTo>
                  <a:cubicBezTo>
                    <a:pt x="1379" y="602"/>
                    <a:pt x="1379" y="602"/>
                    <a:pt x="1379" y="577"/>
                  </a:cubicBezTo>
                  <a:lnTo>
                    <a:pt x="1354" y="577"/>
                  </a:lnTo>
                  <a:cubicBezTo>
                    <a:pt x="1354" y="552"/>
                    <a:pt x="1329" y="527"/>
                    <a:pt x="1304" y="502"/>
                  </a:cubicBezTo>
                  <a:cubicBezTo>
                    <a:pt x="1304" y="477"/>
                    <a:pt x="1279" y="452"/>
                    <a:pt x="1279" y="427"/>
                  </a:cubicBezTo>
                  <a:cubicBezTo>
                    <a:pt x="1254" y="427"/>
                    <a:pt x="1254" y="401"/>
                    <a:pt x="1254" y="401"/>
                  </a:cubicBezTo>
                  <a:cubicBezTo>
                    <a:pt x="1228" y="376"/>
                    <a:pt x="1228" y="376"/>
                    <a:pt x="1228" y="351"/>
                  </a:cubicBezTo>
                  <a:cubicBezTo>
                    <a:pt x="1203" y="351"/>
                    <a:pt x="1203" y="351"/>
                    <a:pt x="1203" y="326"/>
                  </a:cubicBezTo>
                  <a:cubicBezTo>
                    <a:pt x="1178" y="326"/>
                    <a:pt x="1178" y="301"/>
                    <a:pt x="1178" y="301"/>
                  </a:cubicBezTo>
                  <a:lnTo>
                    <a:pt x="1153" y="301"/>
                  </a:lnTo>
                  <a:cubicBezTo>
                    <a:pt x="1153" y="276"/>
                    <a:pt x="1153" y="276"/>
                    <a:pt x="1128" y="276"/>
                  </a:cubicBezTo>
                  <a:cubicBezTo>
                    <a:pt x="1128" y="276"/>
                    <a:pt x="1128" y="251"/>
                    <a:pt x="1103" y="251"/>
                  </a:cubicBezTo>
                  <a:cubicBezTo>
                    <a:pt x="1103" y="226"/>
                    <a:pt x="1103" y="226"/>
                    <a:pt x="1078" y="226"/>
                  </a:cubicBezTo>
                  <a:cubicBezTo>
                    <a:pt x="1078" y="201"/>
                    <a:pt x="1053" y="201"/>
                    <a:pt x="1053" y="201"/>
                  </a:cubicBezTo>
                  <a:cubicBezTo>
                    <a:pt x="1053" y="201"/>
                    <a:pt x="1053" y="176"/>
                    <a:pt x="1028" y="176"/>
                  </a:cubicBezTo>
                  <a:cubicBezTo>
                    <a:pt x="1003" y="151"/>
                    <a:pt x="1003" y="151"/>
                    <a:pt x="1003" y="151"/>
                  </a:cubicBezTo>
                  <a:cubicBezTo>
                    <a:pt x="978" y="151"/>
                    <a:pt x="978" y="126"/>
                    <a:pt x="978" y="126"/>
                  </a:cubicBezTo>
                  <a:cubicBezTo>
                    <a:pt x="953" y="126"/>
                    <a:pt x="953" y="126"/>
                    <a:pt x="928" y="101"/>
                  </a:cubicBezTo>
                  <a:lnTo>
                    <a:pt x="903" y="101"/>
                  </a:lnTo>
                  <a:cubicBezTo>
                    <a:pt x="903" y="76"/>
                    <a:pt x="903" y="76"/>
                    <a:pt x="878" y="76"/>
                  </a:cubicBezTo>
                  <a:lnTo>
                    <a:pt x="852" y="76"/>
                  </a:lnTo>
                  <a:cubicBezTo>
                    <a:pt x="852" y="51"/>
                    <a:pt x="827" y="51"/>
                    <a:pt x="827" y="51"/>
                  </a:cubicBezTo>
                  <a:lnTo>
                    <a:pt x="802" y="51"/>
                  </a:lnTo>
                  <a:cubicBezTo>
                    <a:pt x="802" y="26"/>
                    <a:pt x="777" y="26"/>
                    <a:pt x="777" y="26"/>
                  </a:cubicBezTo>
                  <a:lnTo>
                    <a:pt x="727" y="26"/>
                  </a:lnTo>
                  <a:cubicBezTo>
                    <a:pt x="727" y="0"/>
                    <a:pt x="702" y="0"/>
                    <a:pt x="702"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4"/>
            <p:cNvSpPr/>
            <p:nvPr/>
          </p:nvSpPr>
          <p:spPr>
            <a:xfrm>
              <a:off x="1682799" y="3342256"/>
              <a:ext cx="379462" cy="282773"/>
            </a:xfrm>
            <a:custGeom>
              <a:rect b="b" l="l" r="r" t="t"/>
              <a:pathLst>
                <a:path extrusionOk="0" h="6668" w="8948">
                  <a:moveTo>
                    <a:pt x="8947" y="1"/>
                  </a:moveTo>
                  <a:lnTo>
                    <a:pt x="0" y="5214"/>
                  </a:lnTo>
                  <a:lnTo>
                    <a:pt x="0" y="6667"/>
                  </a:lnTo>
                  <a:lnTo>
                    <a:pt x="8947" y="1479"/>
                  </a:lnTo>
                  <a:lnTo>
                    <a:pt x="8947" y="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4"/>
            <p:cNvSpPr/>
            <p:nvPr/>
          </p:nvSpPr>
          <p:spPr>
            <a:xfrm>
              <a:off x="1301214" y="3342256"/>
              <a:ext cx="381583" cy="282773"/>
            </a:xfrm>
            <a:custGeom>
              <a:rect b="b" l="l" r="r" t="t"/>
              <a:pathLst>
                <a:path extrusionOk="0" h="6668" w="8998">
                  <a:moveTo>
                    <a:pt x="0" y="1"/>
                  </a:moveTo>
                  <a:lnTo>
                    <a:pt x="0" y="1479"/>
                  </a:lnTo>
                  <a:lnTo>
                    <a:pt x="8998" y="6667"/>
                  </a:lnTo>
                  <a:lnTo>
                    <a:pt x="8998" y="5214"/>
                  </a:lnTo>
                  <a:lnTo>
                    <a:pt x="0" y="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4"/>
            <p:cNvSpPr/>
            <p:nvPr/>
          </p:nvSpPr>
          <p:spPr>
            <a:xfrm>
              <a:off x="1301214" y="3122245"/>
              <a:ext cx="761045" cy="441123"/>
            </a:xfrm>
            <a:custGeom>
              <a:rect b="b" l="l" r="r" t="t"/>
              <a:pathLst>
                <a:path extrusionOk="0" h="10402" w="17946">
                  <a:moveTo>
                    <a:pt x="8948" y="1"/>
                  </a:moveTo>
                  <a:lnTo>
                    <a:pt x="0" y="5189"/>
                  </a:lnTo>
                  <a:lnTo>
                    <a:pt x="8998" y="10402"/>
                  </a:lnTo>
                  <a:lnTo>
                    <a:pt x="17945" y="5189"/>
                  </a:lnTo>
                  <a:lnTo>
                    <a:pt x="8948"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4"/>
            <p:cNvSpPr/>
            <p:nvPr/>
          </p:nvSpPr>
          <p:spPr>
            <a:xfrm>
              <a:off x="1539291" y="2946083"/>
              <a:ext cx="627122" cy="445321"/>
            </a:xfrm>
            <a:custGeom>
              <a:rect b="b" l="l" r="r" t="t"/>
              <a:pathLst>
                <a:path extrusionOk="0" h="10501" w="14788">
                  <a:moveTo>
                    <a:pt x="12659" y="1"/>
                  </a:moveTo>
                  <a:cubicBezTo>
                    <a:pt x="12524" y="1"/>
                    <a:pt x="12397" y="7"/>
                    <a:pt x="12281" y="19"/>
                  </a:cubicBezTo>
                  <a:cubicBezTo>
                    <a:pt x="12231" y="19"/>
                    <a:pt x="12156" y="44"/>
                    <a:pt x="12106" y="69"/>
                  </a:cubicBezTo>
                  <a:lnTo>
                    <a:pt x="477" y="5207"/>
                  </a:lnTo>
                  <a:cubicBezTo>
                    <a:pt x="477" y="5207"/>
                    <a:pt x="1" y="6761"/>
                    <a:pt x="1" y="8215"/>
                  </a:cubicBezTo>
                  <a:cubicBezTo>
                    <a:pt x="1" y="9598"/>
                    <a:pt x="2175" y="10501"/>
                    <a:pt x="3050" y="10501"/>
                  </a:cubicBezTo>
                  <a:cubicBezTo>
                    <a:pt x="3174" y="10501"/>
                    <a:pt x="3272" y="10483"/>
                    <a:pt x="3334" y="10445"/>
                  </a:cubicBezTo>
                  <a:cubicBezTo>
                    <a:pt x="3810" y="10145"/>
                    <a:pt x="13359" y="2275"/>
                    <a:pt x="14261" y="1598"/>
                  </a:cubicBezTo>
                  <a:cubicBezTo>
                    <a:pt x="14311" y="1573"/>
                    <a:pt x="14362" y="1548"/>
                    <a:pt x="14387" y="1498"/>
                  </a:cubicBezTo>
                  <a:cubicBezTo>
                    <a:pt x="14788" y="1072"/>
                    <a:pt x="14587" y="370"/>
                    <a:pt x="14036" y="195"/>
                  </a:cubicBezTo>
                  <a:cubicBezTo>
                    <a:pt x="13580" y="62"/>
                    <a:pt x="13081" y="1"/>
                    <a:pt x="12659"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4"/>
            <p:cNvSpPr/>
            <p:nvPr/>
          </p:nvSpPr>
          <p:spPr>
            <a:xfrm>
              <a:off x="1620078" y="2954268"/>
              <a:ext cx="696204" cy="695780"/>
            </a:xfrm>
            <a:custGeom>
              <a:rect b="b" l="l" r="r" t="t"/>
              <a:pathLst>
                <a:path extrusionOk="0" h="16407" w="16417">
                  <a:moveTo>
                    <a:pt x="12046" y="0"/>
                  </a:moveTo>
                  <a:cubicBezTo>
                    <a:pt x="8657" y="0"/>
                    <a:pt x="3327" y="5867"/>
                    <a:pt x="2582" y="5891"/>
                  </a:cubicBezTo>
                  <a:cubicBezTo>
                    <a:pt x="1805" y="5891"/>
                    <a:pt x="376" y="5891"/>
                    <a:pt x="451" y="6317"/>
                  </a:cubicBezTo>
                  <a:cubicBezTo>
                    <a:pt x="451" y="6317"/>
                    <a:pt x="0" y="9300"/>
                    <a:pt x="677" y="10252"/>
                  </a:cubicBezTo>
                  <a:cubicBezTo>
                    <a:pt x="1215" y="11025"/>
                    <a:pt x="1938" y="11278"/>
                    <a:pt x="2703" y="11278"/>
                  </a:cubicBezTo>
                  <a:cubicBezTo>
                    <a:pt x="3649" y="11278"/>
                    <a:pt x="4660" y="10892"/>
                    <a:pt x="5464" y="10628"/>
                  </a:cubicBezTo>
                  <a:cubicBezTo>
                    <a:pt x="6918" y="10177"/>
                    <a:pt x="12155" y="6318"/>
                    <a:pt x="12156" y="6317"/>
                  </a:cubicBezTo>
                  <a:lnTo>
                    <a:pt x="12156" y="6317"/>
                  </a:lnTo>
                  <a:lnTo>
                    <a:pt x="12005" y="16042"/>
                  </a:lnTo>
                  <a:cubicBezTo>
                    <a:pt x="12005" y="16042"/>
                    <a:pt x="12713" y="16406"/>
                    <a:pt x="13658" y="16406"/>
                  </a:cubicBezTo>
                  <a:cubicBezTo>
                    <a:pt x="14158" y="16406"/>
                    <a:pt x="14725" y="16304"/>
                    <a:pt x="15289" y="15992"/>
                  </a:cubicBezTo>
                  <a:cubicBezTo>
                    <a:pt x="15289" y="15992"/>
                    <a:pt x="16040" y="5916"/>
                    <a:pt x="16241" y="4764"/>
                  </a:cubicBezTo>
                  <a:cubicBezTo>
                    <a:pt x="16416" y="3611"/>
                    <a:pt x="13935" y="77"/>
                    <a:pt x="12131" y="2"/>
                  </a:cubicBezTo>
                  <a:cubicBezTo>
                    <a:pt x="12102" y="1"/>
                    <a:pt x="12074" y="0"/>
                    <a:pt x="12046"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4"/>
            <p:cNvSpPr/>
            <p:nvPr/>
          </p:nvSpPr>
          <p:spPr>
            <a:xfrm>
              <a:off x="1413891" y="2521751"/>
              <a:ext cx="174337" cy="553757"/>
            </a:xfrm>
            <a:custGeom>
              <a:rect b="b" l="l" r="r" t="t"/>
              <a:pathLst>
                <a:path extrusionOk="0" h="13058" w="4111">
                  <a:moveTo>
                    <a:pt x="627" y="0"/>
                  </a:moveTo>
                  <a:cubicBezTo>
                    <a:pt x="627" y="0"/>
                    <a:pt x="0" y="2231"/>
                    <a:pt x="150" y="3684"/>
                  </a:cubicBezTo>
                  <a:cubicBezTo>
                    <a:pt x="326" y="5163"/>
                    <a:pt x="702" y="7218"/>
                    <a:pt x="1203" y="9048"/>
                  </a:cubicBezTo>
                  <a:cubicBezTo>
                    <a:pt x="1729" y="10877"/>
                    <a:pt x="2807" y="13058"/>
                    <a:pt x="2807" y="13058"/>
                  </a:cubicBezTo>
                  <a:lnTo>
                    <a:pt x="4110" y="5489"/>
                  </a:lnTo>
                  <a:lnTo>
                    <a:pt x="2206" y="1604"/>
                  </a:lnTo>
                  <a:lnTo>
                    <a:pt x="627" y="0"/>
                  </a:lnTo>
                  <a:close/>
                </a:path>
              </a:pathLst>
            </a:custGeom>
            <a:solidFill>
              <a:srgbClr val="E5ECF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4"/>
            <p:cNvSpPr/>
            <p:nvPr/>
          </p:nvSpPr>
          <p:spPr>
            <a:xfrm>
              <a:off x="1484034" y="2181005"/>
              <a:ext cx="275309" cy="328531"/>
            </a:xfrm>
            <a:custGeom>
              <a:rect b="b" l="l" r="r" t="t"/>
              <a:pathLst>
                <a:path extrusionOk="0" h="7747" w="6492">
                  <a:moveTo>
                    <a:pt x="3310" y="0"/>
                  </a:moveTo>
                  <a:cubicBezTo>
                    <a:pt x="2934" y="0"/>
                    <a:pt x="2536" y="53"/>
                    <a:pt x="2131" y="115"/>
                  </a:cubicBezTo>
                  <a:cubicBezTo>
                    <a:pt x="827" y="316"/>
                    <a:pt x="0" y="1544"/>
                    <a:pt x="226" y="3398"/>
                  </a:cubicBezTo>
                  <a:cubicBezTo>
                    <a:pt x="451" y="5278"/>
                    <a:pt x="1504" y="5754"/>
                    <a:pt x="1980" y="6306"/>
                  </a:cubicBezTo>
                  <a:cubicBezTo>
                    <a:pt x="2481" y="6857"/>
                    <a:pt x="2356" y="7233"/>
                    <a:pt x="2356" y="7233"/>
                  </a:cubicBezTo>
                  <a:cubicBezTo>
                    <a:pt x="2746" y="7622"/>
                    <a:pt x="3187" y="7747"/>
                    <a:pt x="3593" y="7747"/>
                  </a:cubicBezTo>
                  <a:cubicBezTo>
                    <a:pt x="4309" y="7747"/>
                    <a:pt x="4913" y="7358"/>
                    <a:pt x="4913" y="7358"/>
                  </a:cubicBezTo>
                  <a:cubicBezTo>
                    <a:pt x="4837" y="6431"/>
                    <a:pt x="5138" y="6155"/>
                    <a:pt x="5138" y="6155"/>
                  </a:cubicBezTo>
                  <a:cubicBezTo>
                    <a:pt x="5340" y="6223"/>
                    <a:pt x="5525" y="6248"/>
                    <a:pt x="5687" y="6248"/>
                  </a:cubicBezTo>
                  <a:cubicBezTo>
                    <a:pt x="6191" y="6248"/>
                    <a:pt x="6492" y="6005"/>
                    <a:pt x="6492" y="6005"/>
                  </a:cubicBezTo>
                  <a:cubicBezTo>
                    <a:pt x="6116" y="2496"/>
                    <a:pt x="5339" y="1243"/>
                    <a:pt x="5339" y="1243"/>
                  </a:cubicBezTo>
                  <a:cubicBezTo>
                    <a:pt x="4872" y="259"/>
                    <a:pt x="4144" y="0"/>
                    <a:pt x="3310" y="0"/>
                  </a:cubicBezTo>
                  <a:close/>
                </a:path>
              </a:pathLst>
            </a:custGeom>
            <a:solidFill>
              <a:srgbClr val="FCCC8A"/>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4"/>
            <p:cNvSpPr/>
            <p:nvPr/>
          </p:nvSpPr>
          <p:spPr>
            <a:xfrm>
              <a:off x="1545652" y="2487740"/>
              <a:ext cx="194566" cy="69294"/>
            </a:xfrm>
            <a:custGeom>
              <a:rect b="b" l="l" r="r" t="t"/>
              <a:pathLst>
                <a:path extrusionOk="0" h="1634" w="4588">
                  <a:moveTo>
                    <a:pt x="903" y="0"/>
                  </a:moveTo>
                  <a:cubicBezTo>
                    <a:pt x="1" y="526"/>
                    <a:pt x="327" y="777"/>
                    <a:pt x="327" y="777"/>
                  </a:cubicBezTo>
                  <a:cubicBezTo>
                    <a:pt x="327" y="777"/>
                    <a:pt x="953" y="1429"/>
                    <a:pt x="2357" y="1604"/>
                  </a:cubicBezTo>
                  <a:cubicBezTo>
                    <a:pt x="2518" y="1624"/>
                    <a:pt x="2671" y="1633"/>
                    <a:pt x="2817" y="1633"/>
                  </a:cubicBezTo>
                  <a:cubicBezTo>
                    <a:pt x="3939" y="1633"/>
                    <a:pt x="4587" y="1103"/>
                    <a:pt x="4587" y="1103"/>
                  </a:cubicBezTo>
                  <a:cubicBezTo>
                    <a:pt x="4161" y="175"/>
                    <a:pt x="3460" y="125"/>
                    <a:pt x="3460" y="125"/>
                  </a:cubicBezTo>
                  <a:cubicBezTo>
                    <a:pt x="2854" y="367"/>
                    <a:pt x="2381" y="452"/>
                    <a:pt x="2016" y="452"/>
                  </a:cubicBezTo>
                  <a:cubicBezTo>
                    <a:pt x="1172" y="452"/>
                    <a:pt x="903" y="0"/>
                    <a:pt x="903"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4"/>
            <p:cNvSpPr/>
            <p:nvPr/>
          </p:nvSpPr>
          <p:spPr>
            <a:xfrm>
              <a:off x="1418132" y="2465264"/>
              <a:ext cx="521909" cy="778347"/>
            </a:xfrm>
            <a:custGeom>
              <a:rect b="b" l="l" r="r" t="t"/>
              <a:pathLst>
                <a:path extrusionOk="0" h="18354" w="12307">
                  <a:moveTo>
                    <a:pt x="2564" y="1"/>
                  </a:moveTo>
                  <a:cubicBezTo>
                    <a:pt x="2257" y="1"/>
                    <a:pt x="1901" y="69"/>
                    <a:pt x="1504" y="254"/>
                  </a:cubicBezTo>
                  <a:cubicBezTo>
                    <a:pt x="0" y="956"/>
                    <a:pt x="201" y="3337"/>
                    <a:pt x="827" y="5593"/>
                  </a:cubicBezTo>
                  <a:cubicBezTo>
                    <a:pt x="1479" y="7848"/>
                    <a:pt x="2507" y="12009"/>
                    <a:pt x="2682" y="15317"/>
                  </a:cubicBezTo>
                  <a:lnTo>
                    <a:pt x="2858" y="16520"/>
                  </a:lnTo>
                  <a:cubicBezTo>
                    <a:pt x="2858" y="16520"/>
                    <a:pt x="4550" y="18354"/>
                    <a:pt x="8497" y="18354"/>
                  </a:cubicBezTo>
                  <a:cubicBezTo>
                    <a:pt x="9256" y="18354"/>
                    <a:pt x="10098" y="18286"/>
                    <a:pt x="11028" y="18124"/>
                  </a:cubicBezTo>
                  <a:lnTo>
                    <a:pt x="12306" y="16946"/>
                  </a:lnTo>
                  <a:cubicBezTo>
                    <a:pt x="12306" y="16946"/>
                    <a:pt x="12081" y="16194"/>
                    <a:pt x="11705" y="15016"/>
                  </a:cubicBezTo>
                  <a:cubicBezTo>
                    <a:pt x="10978" y="12635"/>
                    <a:pt x="10251" y="9954"/>
                    <a:pt x="9975" y="7347"/>
                  </a:cubicBezTo>
                  <a:cubicBezTo>
                    <a:pt x="9675" y="4741"/>
                    <a:pt x="9349" y="2259"/>
                    <a:pt x="7594" y="1633"/>
                  </a:cubicBezTo>
                  <a:cubicBezTo>
                    <a:pt x="7594" y="1633"/>
                    <a:pt x="6946" y="2163"/>
                    <a:pt x="5824" y="2163"/>
                  </a:cubicBezTo>
                  <a:cubicBezTo>
                    <a:pt x="5678" y="2163"/>
                    <a:pt x="5525" y="2154"/>
                    <a:pt x="5364" y="2134"/>
                  </a:cubicBezTo>
                  <a:cubicBezTo>
                    <a:pt x="3960" y="1959"/>
                    <a:pt x="3334" y="1307"/>
                    <a:pt x="3334" y="1307"/>
                  </a:cubicBezTo>
                  <a:cubicBezTo>
                    <a:pt x="3334" y="1307"/>
                    <a:pt x="3008" y="1056"/>
                    <a:pt x="3910" y="530"/>
                  </a:cubicBezTo>
                  <a:cubicBezTo>
                    <a:pt x="3910" y="530"/>
                    <a:pt x="3422" y="1"/>
                    <a:pt x="2564" y="1"/>
                  </a:cubicBezTo>
                  <a:close/>
                </a:path>
              </a:pathLst>
            </a:custGeom>
            <a:solidFill>
              <a:srgbClr val="ECF3F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4"/>
            <p:cNvSpPr/>
            <p:nvPr/>
          </p:nvSpPr>
          <p:spPr>
            <a:xfrm>
              <a:off x="2090931" y="2369762"/>
              <a:ext cx="113737" cy="169036"/>
            </a:xfrm>
            <a:custGeom>
              <a:rect b="b" l="l" r="r" t="t"/>
              <a:pathLst>
                <a:path extrusionOk="0" h="3986" w="2682">
                  <a:moveTo>
                    <a:pt x="1729" y="0"/>
                  </a:moveTo>
                  <a:cubicBezTo>
                    <a:pt x="1729" y="0"/>
                    <a:pt x="1629" y="1679"/>
                    <a:pt x="1529" y="1780"/>
                  </a:cubicBezTo>
                  <a:cubicBezTo>
                    <a:pt x="1478" y="1820"/>
                    <a:pt x="1427" y="1865"/>
                    <a:pt x="1369" y="1865"/>
                  </a:cubicBezTo>
                  <a:cubicBezTo>
                    <a:pt x="1285" y="1865"/>
                    <a:pt x="1186" y="1770"/>
                    <a:pt x="1053" y="1429"/>
                  </a:cubicBezTo>
                  <a:cubicBezTo>
                    <a:pt x="914" y="1075"/>
                    <a:pt x="625" y="873"/>
                    <a:pt x="451" y="873"/>
                  </a:cubicBezTo>
                  <a:cubicBezTo>
                    <a:pt x="342" y="873"/>
                    <a:pt x="277" y="953"/>
                    <a:pt x="326" y="1128"/>
                  </a:cubicBezTo>
                  <a:cubicBezTo>
                    <a:pt x="426" y="1604"/>
                    <a:pt x="401" y="2030"/>
                    <a:pt x="201" y="2406"/>
                  </a:cubicBezTo>
                  <a:cubicBezTo>
                    <a:pt x="0" y="2807"/>
                    <a:pt x="176" y="3459"/>
                    <a:pt x="176" y="3459"/>
                  </a:cubicBezTo>
                  <a:lnTo>
                    <a:pt x="1980" y="3985"/>
                  </a:lnTo>
                  <a:cubicBezTo>
                    <a:pt x="1980" y="3985"/>
                    <a:pt x="2682" y="2206"/>
                    <a:pt x="2632" y="1429"/>
                  </a:cubicBezTo>
                  <a:cubicBezTo>
                    <a:pt x="2582" y="652"/>
                    <a:pt x="1729" y="0"/>
                    <a:pt x="1729" y="0"/>
                  </a:cubicBezTo>
                  <a:close/>
                </a:path>
              </a:pathLst>
            </a:custGeom>
            <a:solidFill>
              <a:srgbClr val="FCCC8A"/>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4"/>
            <p:cNvSpPr/>
            <p:nvPr/>
          </p:nvSpPr>
          <p:spPr>
            <a:xfrm>
              <a:off x="1433017" y="2161794"/>
              <a:ext cx="292315" cy="299694"/>
            </a:xfrm>
            <a:custGeom>
              <a:rect b="b" l="l" r="r" t="t"/>
              <a:pathLst>
                <a:path extrusionOk="0" h="7067" w="6893">
                  <a:moveTo>
                    <a:pt x="3149" y="0"/>
                  </a:moveTo>
                  <a:cubicBezTo>
                    <a:pt x="2296" y="0"/>
                    <a:pt x="1532" y="104"/>
                    <a:pt x="1178" y="267"/>
                  </a:cubicBezTo>
                  <a:cubicBezTo>
                    <a:pt x="176" y="719"/>
                    <a:pt x="0" y="2448"/>
                    <a:pt x="0" y="3325"/>
                  </a:cubicBezTo>
                  <a:cubicBezTo>
                    <a:pt x="25" y="4202"/>
                    <a:pt x="1705" y="6308"/>
                    <a:pt x="2507" y="6759"/>
                  </a:cubicBezTo>
                  <a:cubicBezTo>
                    <a:pt x="2923" y="6980"/>
                    <a:pt x="3333" y="7066"/>
                    <a:pt x="3666" y="7066"/>
                  </a:cubicBezTo>
                  <a:cubicBezTo>
                    <a:pt x="3974" y="7066"/>
                    <a:pt x="4216" y="6992"/>
                    <a:pt x="4336" y="6884"/>
                  </a:cubicBezTo>
                  <a:cubicBezTo>
                    <a:pt x="4587" y="6684"/>
                    <a:pt x="4712" y="5456"/>
                    <a:pt x="4712" y="5455"/>
                  </a:cubicBezTo>
                  <a:lnTo>
                    <a:pt x="4712" y="5455"/>
                  </a:lnTo>
                  <a:cubicBezTo>
                    <a:pt x="4680" y="5459"/>
                    <a:pt x="4650" y="5461"/>
                    <a:pt x="4621" y="5461"/>
                  </a:cubicBezTo>
                  <a:cubicBezTo>
                    <a:pt x="4036" y="5461"/>
                    <a:pt x="4040" y="4755"/>
                    <a:pt x="4136" y="4278"/>
                  </a:cubicBezTo>
                  <a:cubicBezTo>
                    <a:pt x="4175" y="4129"/>
                    <a:pt x="4282" y="4078"/>
                    <a:pt x="4411" y="4078"/>
                  </a:cubicBezTo>
                  <a:cubicBezTo>
                    <a:pt x="4696" y="4078"/>
                    <a:pt x="5088" y="4328"/>
                    <a:pt x="5088" y="4328"/>
                  </a:cubicBezTo>
                  <a:cubicBezTo>
                    <a:pt x="5088" y="4328"/>
                    <a:pt x="5690" y="4152"/>
                    <a:pt x="6291" y="3325"/>
                  </a:cubicBezTo>
                  <a:cubicBezTo>
                    <a:pt x="6893" y="2498"/>
                    <a:pt x="6742" y="1220"/>
                    <a:pt x="6742" y="1220"/>
                  </a:cubicBezTo>
                  <a:cubicBezTo>
                    <a:pt x="6438" y="324"/>
                    <a:pt x="4654" y="0"/>
                    <a:pt x="3149" y="0"/>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4"/>
            <p:cNvSpPr/>
            <p:nvPr/>
          </p:nvSpPr>
          <p:spPr>
            <a:xfrm>
              <a:off x="1433017" y="2205008"/>
              <a:ext cx="78666" cy="186042"/>
            </a:xfrm>
            <a:custGeom>
              <a:rect b="b" l="l" r="r" t="t"/>
              <a:pathLst>
                <a:path extrusionOk="0" h="4387" w="1855">
                  <a:moveTo>
                    <a:pt x="451" y="0"/>
                  </a:moveTo>
                  <a:cubicBezTo>
                    <a:pt x="75" y="727"/>
                    <a:pt x="0" y="1705"/>
                    <a:pt x="0" y="2306"/>
                  </a:cubicBezTo>
                  <a:cubicBezTo>
                    <a:pt x="25" y="2782"/>
                    <a:pt x="527" y="3634"/>
                    <a:pt x="1103" y="4386"/>
                  </a:cubicBezTo>
                  <a:cubicBezTo>
                    <a:pt x="1404" y="4136"/>
                    <a:pt x="1429" y="3309"/>
                    <a:pt x="1629" y="2482"/>
                  </a:cubicBezTo>
                  <a:cubicBezTo>
                    <a:pt x="1855" y="1579"/>
                    <a:pt x="1278" y="552"/>
                    <a:pt x="451" y="0"/>
                  </a:cubicBezTo>
                  <a:close/>
                </a:path>
              </a:pathLst>
            </a:custGeom>
            <a:solidFill>
              <a:srgbClr val="00000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4"/>
            <p:cNvSpPr/>
            <p:nvPr/>
          </p:nvSpPr>
          <p:spPr>
            <a:xfrm>
              <a:off x="1360205" y="2176298"/>
              <a:ext cx="163693" cy="223233"/>
            </a:xfrm>
            <a:custGeom>
              <a:rect b="b" l="l" r="r" t="t"/>
              <a:pathLst>
                <a:path extrusionOk="0" h="5264" w="3860">
                  <a:moveTo>
                    <a:pt x="677" y="502"/>
                  </a:moveTo>
                  <a:cubicBezTo>
                    <a:pt x="677" y="502"/>
                    <a:pt x="1429" y="1"/>
                    <a:pt x="2306" y="502"/>
                  </a:cubicBezTo>
                  <a:cubicBezTo>
                    <a:pt x="3208" y="1003"/>
                    <a:pt x="3860" y="2131"/>
                    <a:pt x="3634" y="3159"/>
                  </a:cubicBezTo>
                  <a:cubicBezTo>
                    <a:pt x="3409" y="4186"/>
                    <a:pt x="3434" y="5264"/>
                    <a:pt x="2908" y="5113"/>
                  </a:cubicBezTo>
                  <a:cubicBezTo>
                    <a:pt x="2381" y="4938"/>
                    <a:pt x="1404" y="4512"/>
                    <a:pt x="1078" y="3986"/>
                  </a:cubicBezTo>
                  <a:cubicBezTo>
                    <a:pt x="727" y="3459"/>
                    <a:pt x="0" y="1404"/>
                    <a:pt x="677" y="502"/>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4"/>
            <p:cNvSpPr/>
            <p:nvPr/>
          </p:nvSpPr>
          <p:spPr>
            <a:xfrm>
              <a:off x="1271444" y="2601435"/>
              <a:ext cx="385866" cy="713209"/>
            </a:xfrm>
            <a:custGeom>
              <a:rect b="b" l="l" r="r" t="t"/>
              <a:pathLst>
                <a:path extrusionOk="0" h="16818" w="9099">
                  <a:moveTo>
                    <a:pt x="6692" y="2206"/>
                  </a:moveTo>
                  <a:lnTo>
                    <a:pt x="3610" y="427"/>
                  </a:lnTo>
                  <a:cubicBezTo>
                    <a:pt x="2958" y="51"/>
                    <a:pt x="2357" y="1"/>
                    <a:pt x="1905" y="251"/>
                  </a:cubicBezTo>
                  <a:lnTo>
                    <a:pt x="1" y="1379"/>
                  </a:lnTo>
                  <a:cubicBezTo>
                    <a:pt x="427" y="1104"/>
                    <a:pt x="1053" y="1154"/>
                    <a:pt x="1705" y="1530"/>
                  </a:cubicBezTo>
                  <a:lnTo>
                    <a:pt x="4788" y="3309"/>
                  </a:lnTo>
                  <a:cubicBezTo>
                    <a:pt x="6116" y="4086"/>
                    <a:pt x="7194" y="5941"/>
                    <a:pt x="7169" y="7469"/>
                  </a:cubicBezTo>
                  <a:lnTo>
                    <a:pt x="7169" y="15264"/>
                  </a:lnTo>
                  <a:cubicBezTo>
                    <a:pt x="7144" y="16041"/>
                    <a:pt x="6893" y="16567"/>
                    <a:pt x="6467" y="16818"/>
                  </a:cubicBezTo>
                  <a:lnTo>
                    <a:pt x="8372" y="15715"/>
                  </a:lnTo>
                  <a:cubicBezTo>
                    <a:pt x="8798" y="15465"/>
                    <a:pt x="9073" y="14913"/>
                    <a:pt x="9073" y="14161"/>
                  </a:cubicBezTo>
                  <a:lnTo>
                    <a:pt x="9098" y="6342"/>
                  </a:lnTo>
                  <a:cubicBezTo>
                    <a:pt x="9098" y="4813"/>
                    <a:pt x="8021" y="2958"/>
                    <a:pt x="6692" y="2206"/>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4"/>
            <p:cNvSpPr/>
            <p:nvPr/>
          </p:nvSpPr>
          <p:spPr>
            <a:xfrm>
              <a:off x="1240613" y="2634386"/>
              <a:ext cx="335910" cy="705788"/>
            </a:xfrm>
            <a:custGeom>
              <a:rect b="b" l="l" r="r" t="t"/>
              <a:pathLst>
                <a:path extrusionOk="0" h="16643" w="7921">
                  <a:moveTo>
                    <a:pt x="5515" y="2532"/>
                  </a:moveTo>
                  <a:cubicBezTo>
                    <a:pt x="6843" y="3309"/>
                    <a:pt x="7921" y="5164"/>
                    <a:pt x="7896" y="6692"/>
                  </a:cubicBezTo>
                  <a:lnTo>
                    <a:pt x="7896" y="14487"/>
                  </a:lnTo>
                  <a:cubicBezTo>
                    <a:pt x="7871" y="16016"/>
                    <a:pt x="6793" y="16642"/>
                    <a:pt x="5465" y="15865"/>
                  </a:cubicBezTo>
                  <a:lnTo>
                    <a:pt x="2407" y="14086"/>
                  </a:lnTo>
                  <a:cubicBezTo>
                    <a:pt x="1079" y="13334"/>
                    <a:pt x="1" y="11479"/>
                    <a:pt x="1" y="9951"/>
                  </a:cubicBezTo>
                  <a:lnTo>
                    <a:pt x="26" y="2131"/>
                  </a:lnTo>
                  <a:cubicBezTo>
                    <a:pt x="26" y="602"/>
                    <a:pt x="1104" y="1"/>
                    <a:pt x="2432" y="753"/>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4"/>
            <p:cNvSpPr/>
            <p:nvPr/>
          </p:nvSpPr>
          <p:spPr>
            <a:xfrm>
              <a:off x="1658330" y="3161557"/>
              <a:ext cx="425178" cy="484718"/>
            </a:xfrm>
            <a:custGeom>
              <a:rect b="b" l="l" r="r" t="t"/>
              <a:pathLst>
                <a:path extrusionOk="0" h="11430" w="10026">
                  <a:moveTo>
                    <a:pt x="577" y="11429"/>
                  </a:moveTo>
                  <a:cubicBezTo>
                    <a:pt x="402" y="11429"/>
                    <a:pt x="251" y="11354"/>
                    <a:pt x="151" y="11179"/>
                  </a:cubicBezTo>
                  <a:cubicBezTo>
                    <a:pt x="1" y="10953"/>
                    <a:pt x="101" y="10627"/>
                    <a:pt x="326" y="10502"/>
                  </a:cubicBezTo>
                  <a:lnTo>
                    <a:pt x="9023" y="5439"/>
                  </a:lnTo>
                  <a:lnTo>
                    <a:pt x="9023" y="1981"/>
                  </a:lnTo>
                  <a:cubicBezTo>
                    <a:pt x="9023" y="1680"/>
                    <a:pt x="8873" y="1379"/>
                    <a:pt x="8597" y="1229"/>
                  </a:cubicBezTo>
                  <a:cubicBezTo>
                    <a:pt x="8321" y="1053"/>
                    <a:pt x="7971" y="1053"/>
                    <a:pt x="7695" y="1229"/>
                  </a:cubicBezTo>
                  <a:lnTo>
                    <a:pt x="853" y="5214"/>
                  </a:lnTo>
                  <a:cubicBezTo>
                    <a:pt x="602" y="5339"/>
                    <a:pt x="301" y="5264"/>
                    <a:pt x="151" y="5038"/>
                  </a:cubicBezTo>
                  <a:cubicBezTo>
                    <a:pt x="26" y="4788"/>
                    <a:pt x="101" y="4487"/>
                    <a:pt x="326" y="4337"/>
                  </a:cubicBezTo>
                  <a:lnTo>
                    <a:pt x="7194" y="352"/>
                  </a:lnTo>
                  <a:cubicBezTo>
                    <a:pt x="7795" y="1"/>
                    <a:pt x="8497" y="1"/>
                    <a:pt x="9098" y="352"/>
                  </a:cubicBezTo>
                  <a:cubicBezTo>
                    <a:pt x="9675" y="703"/>
                    <a:pt x="10026" y="1304"/>
                    <a:pt x="10026" y="1981"/>
                  </a:cubicBezTo>
                  <a:lnTo>
                    <a:pt x="10026" y="5740"/>
                  </a:lnTo>
                  <a:cubicBezTo>
                    <a:pt x="10026" y="5916"/>
                    <a:pt x="9950" y="6066"/>
                    <a:pt x="9775" y="6166"/>
                  </a:cubicBezTo>
                  <a:lnTo>
                    <a:pt x="828" y="11379"/>
                  </a:lnTo>
                  <a:cubicBezTo>
                    <a:pt x="752" y="11404"/>
                    <a:pt x="677" y="11429"/>
                    <a:pt x="577" y="11429"/>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4"/>
            <p:cNvSpPr/>
            <p:nvPr/>
          </p:nvSpPr>
          <p:spPr>
            <a:xfrm>
              <a:off x="1237433" y="2975557"/>
              <a:ext cx="253003" cy="528313"/>
            </a:xfrm>
            <a:custGeom>
              <a:rect b="b" l="l" r="r" t="t"/>
              <a:pathLst>
                <a:path extrusionOk="0" h="12458" w="5966">
                  <a:moveTo>
                    <a:pt x="5088" y="12457"/>
                  </a:moveTo>
                  <a:cubicBezTo>
                    <a:pt x="4963" y="12457"/>
                    <a:pt x="4838" y="12432"/>
                    <a:pt x="4712" y="12357"/>
                  </a:cubicBezTo>
                  <a:cubicBezTo>
                    <a:pt x="2657" y="11179"/>
                    <a:pt x="1354" y="9600"/>
                    <a:pt x="878" y="7620"/>
                  </a:cubicBezTo>
                  <a:cubicBezTo>
                    <a:pt x="1" y="4061"/>
                    <a:pt x="2131" y="602"/>
                    <a:pt x="2231" y="452"/>
                  </a:cubicBezTo>
                  <a:cubicBezTo>
                    <a:pt x="2432" y="101"/>
                    <a:pt x="2908" y="1"/>
                    <a:pt x="3259" y="226"/>
                  </a:cubicBezTo>
                  <a:cubicBezTo>
                    <a:pt x="3610" y="452"/>
                    <a:pt x="3710" y="903"/>
                    <a:pt x="3484" y="1254"/>
                  </a:cubicBezTo>
                  <a:cubicBezTo>
                    <a:pt x="3459" y="1304"/>
                    <a:pt x="1605" y="4337"/>
                    <a:pt x="2332" y="7269"/>
                  </a:cubicBezTo>
                  <a:cubicBezTo>
                    <a:pt x="2733" y="8823"/>
                    <a:pt x="3785" y="10101"/>
                    <a:pt x="5464" y="11079"/>
                  </a:cubicBezTo>
                  <a:cubicBezTo>
                    <a:pt x="5840" y="11279"/>
                    <a:pt x="5966" y="11730"/>
                    <a:pt x="5740" y="12081"/>
                  </a:cubicBezTo>
                  <a:cubicBezTo>
                    <a:pt x="5615" y="12332"/>
                    <a:pt x="5364" y="12457"/>
                    <a:pt x="5088" y="12457"/>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4"/>
            <p:cNvSpPr/>
            <p:nvPr/>
          </p:nvSpPr>
          <p:spPr>
            <a:xfrm>
              <a:off x="1699545" y="2499172"/>
              <a:ext cx="478812" cy="323907"/>
            </a:xfrm>
            <a:custGeom>
              <a:rect b="b" l="l" r="r" t="t"/>
              <a:pathLst>
                <a:path extrusionOk="0" h="7444" w="11004">
                  <a:moveTo>
                    <a:pt x="9516" y="0"/>
                  </a:moveTo>
                  <a:cubicBezTo>
                    <a:pt x="9245" y="0"/>
                    <a:pt x="9049" y="51"/>
                    <a:pt x="9049" y="51"/>
                  </a:cubicBezTo>
                  <a:lnTo>
                    <a:pt x="7269" y="4186"/>
                  </a:lnTo>
                  <a:cubicBezTo>
                    <a:pt x="6893" y="3986"/>
                    <a:pt x="6592" y="3860"/>
                    <a:pt x="6592" y="3860"/>
                  </a:cubicBezTo>
                  <a:cubicBezTo>
                    <a:pt x="6592" y="3860"/>
                    <a:pt x="3585" y="2281"/>
                    <a:pt x="2457" y="1855"/>
                  </a:cubicBezTo>
                  <a:cubicBezTo>
                    <a:pt x="2114" y="1715"/>
                    <a:pt x="1766" y="1643"/>
                    <a:pt x="1447" y="1643"/>
                  </a:cubicBezTo>
                  <a:cubicBezTo>
                    <a:pt x="739" y="1643"/>
                    <a:pt x="170" y="1998"/>
                    <a:pt x="101" y="2758"/>
                  </a:cubicBezTo>
                  <a:cubicBezTo>
                    <a:pt x="1" y="3835"/>
                    <a:pt x="1455" y="4838"/>
                    <a:pt x="3184" y="5590"/>
                  </a:cubicBezTo>
                  <a:cubicBezTo>
                    <a:pt x="4430" y="6113"/>
                    <a:pt x="6508" y="7443"/>
                    <a:pt x="7901" y="7443"/>
                  </a:cubicBezTo>
                  <a:cubicBezTo>
                    <a:pt x="8441" y="7443"/>
                    <a:pt x="8878" y="7243"/>
                    <a:pt x="9124" y="6717"/>
                  </a:cubicBezTo>
                  <a:cubicBezTo>
                    <a:pt x="9149" y="6617"/>
                    <a:pt x="9199" y="6517"/>
                    <a:pt x="9199" y="6417"/>
                  </a:cubicBezTo>
                  <a:cubicBezTo>
                    <a:pt x="9424" y="6241"/>
                    <a:pt x="9600" y="6016"/>
                    <a:pt x="9700" y="5715"/>
                  </a:cubicBezTo>
                  <a:lnTo>
                    <a:pt x="11003" y="1103"/>
                  </a:lnTo>
                  <a:cubicBezTo>
                    <a:pt x="10745" y="167"/>
                    <a:pt x="10008" y="0"/>
                    <a:pt x="9516" y="0"/>
                  </a:cubicBezTo>
                  <a:close/>
                </a:path>
              </a:pathLst>
            </a:custGeom>
            <a:solidFill>
              <a:srgbClr val="ECF3F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0" name="Shape 1410"/>
        <p:cNvGrpSpPr/>
        <p:nvPr/>
      </p:nvGrpSpPr>
      <p:grpSpPr>
        <a:xfrm>
          <a:off x="0" y="0"/>
          <a:ext cx="0" cy="0"/>
          <a:chOff x="0" y="0"/>
          <a:chExt cx="0" cy="0"/>
        </a:xfrm>
      </p:grpSpPr>
      <p:grpSp>
        <p:nvGrpSpPr>
          <p:cNvPr id="1411" name="Google Shape;1411;p55"/>
          <p:cNvGrpSpPr/>
          <p:nvPr/>
        </p:nvGrpSpPr>
        <p:grpSpPr>
          <a:xfrm>
            <a:off x="620343" y="1180697"/>
            <a:ext cx="2789603" cy="2849291"/>
            <a:chOff x="7209304" y="1017737"/>
            <a:chExt cx="3733408" cy="3813292"/>
          </a:xfrm>
        </p:grpSpPr>
        <p:sp>
          <p:nvSpPr>
            <p:cNvPr id="1412" name="Google Shape;1412;p55"/>
            <p:cNvSpPr/>
            <p:nvPr/>
          </p:nvSpPr>
          <p:spPr>
            <a:xfrm>
              <a:off x="7215290" y="2738891"/>
              <a:ext cx="3721436" cy="2086151"/>
            </a:xfrm>
            <a:custGeom>
              <a:rect b="b" l="l" r="r" t="t"/>
              <a:pathLst>
                <a:path extrusionOk="0" h="69701" w="124338">
                  <a:moveTo>
                    <a:pt x="67169" y="1"/>
                  </a:moveTo>
                  <a:lnTo>
                    <a:pt x="1705" y="35640"/>
                  </a:lnTo>
                  <a:lnTo>
                    <a:pt x="1" y="36517"/>
                  </a:lnTo>
                  <a:lnTo>
                    <a:pt x="56793" y="69700"/>
                  </a:lnTo>
                  <a:lnTo>
                    <a:pt x="124337" y="30803"/>
                  </a:lnTo>
                  <a:lnTo>
                    <a:pt x="122483" y="29725"/>
                  </a:lnTo>
                  <a:lnTo>
                    <a:pt x="671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7209304" y="2732516"/>
              <a:ext cx="3733408" cy="2098512"/>
            </a:xfrm>
            <a:custGeom>
              <a:rect b="b" l="l" r="r" t="t"/>
              <a:pathLst>
                <a:path extrusionOk="0" h="70114" w="124738">
                  <a:moveTo>
                    <a:pt x="67369" y="439"/>
                  </a:moveTo>
                  <a:lnTo>
                    <a:pt x="122582" y="30139"/>
                  </a:lnTo>
                  <a:lnTo>
                    <a:pt x="124111" y="31016"/>
                  </a:lnTo>
                  <a:lnTo>
                    <a:pt x="56993" y="69663"/>
                  </a:lnTo>
                  <a:lnTo>
                    <a:pt x="627" y="36755"/>
                  </a:lnTo>
                  <a:lnTo>
                    <a:pt x="2005" y="36029"/>
                  </a:lnTo>
                  <a:lnTo>
                    <a:pt x="67369" y="439"/>
                  </a:lnTo>
                  <a:close/>
                  <a:moveTo>
                    <a:pt x="67379" y="1"/>
                  </a:moveTo>
                  <a:cubicBezTo>
                    <a:pt x="67344" y="1"/>
                    <a:pt x="67306" y="13"/>
                    <a:pt x="67269" y="38"/>
                  </a:cubicBezTo>
                  <a:lnTo>
                    <a:pt x="1805" y="35653"/>
                  </a:lnTo>
                  <a:lnTo>
                    <a:pt x="101" y="36555"/>
                  </a:lnTo>
                  <a:cubicBezTo>
                    <a:pt x="25" y="36580"/>
                    <a:pt x="0" y="36655"/>
                    <a:pt x="0" y="36730"/>
                  </a:cubicBezTo>
                  <a:cubicBezTo>
                    <a:pt x="0" y="36805"/>
                    <a:pt x="25" y="36881"/>
                    <a:pt x="101" y="36906"/>
                  </a:cubicBezTo>
                  <a:lnTo>
                    <a:pt x="56893" y="70089"/>
                  </a:lnTo>
                  <a:cubicBezTo>
                    <a:pt x="56943" y="70114"/>
                    <a:pt x="56968" y="70114"/>
                    <a:pt x="56993" y="70114"/>
                  </a:cubicBezTo>
                  <a:cubicBezTo>
                    <a:pt x="57043" y="70114"/>
                    <a:pt x="57068" y="70114"/>
                    <a:pt x="57118" y="70089"/>
                  </a:cubicBezTo>
                  <a:lnTo>
                    <a:pt x="124638" y="31216"/>
                  </a:lnTo>
                  <a:cubicBezTo>
                    <a:pt x="124713" y="31166"/>
                    <a:pt x="124738" y="31091"/>
                    <a:pt x="124738" y="31016"/>
                  </a:cubicBezTo>
                  <a:cubicBezTo>
                    <a:pt x="124738" y="30941"/>
                    <a:pt x="124713" y="30891"/>
                    <a:pt x="124638" y="30841"/>
                  </a:cubicBezTo>
                  <a:lnTo>
                    <a:pt x="122783" y="29763"/>
                  </a:lnTo>
                  <a:lnTo>
                    <a:pt x="67469" y="38"/>
                  </a:lnTo>
                  <a:cubicBezTo>
                    <a:pt x="67444" y="13"/>
                    <a:pt x="67413" y="1"/>
                    <a:pt x="673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8676562" y="3541823"/>
              <a:ext cx="791409" cy="726611"/>
            </a:xfrm>
            <a:custGeom>
              <a:rect b="b" l="l" r="r" t="t"/>
              <a:pathLst>
                <a:path extrusionOk="0" h="24277" w="26442">
                  <a:moveTo>
                    <a:pt x="20359" y="5228"/>
                  </a:moveTo>
                  <a:cubicBezTo>
                    <a:pt x="20561" y="5228"/>
                    <a:pt x="20752" y="5400"/>
                    <a:pt x="20752" y="5630"/>
                  </a:cubicBezTo>
                  <a:lnTo>
                    <a:pt x="20752" y="9565"/>
                  </a:lnTo>
                  <a:lnTo>
                    <a:pt x="7319" y="17209"/>
                  </a:lnTo>
                  <a:lnTo>
                    <a:pt x="7319" y="13224"/>
                  </a:lnTo>
                  <a:cubicBezTo>
                    <a:pt x="7319" y="12898"/>
                    <a:pt x="7494" y="12623"/>
                    <a:pt x="7770" y="12447"/>
                  </a:cubicBezTo>
                  <a:lnTo>
                    <a:pt x="20176" y="5279"/>
                  </a:lnTo>
                  <a:cubicBezTo>
                    <a:pt x="20234" y="5244"/>
                    <a:pt x="20297" y="5228"/>
                    <a:pt x="20359" y="5228"/>
                  </a:cubicBezTo>
                  <a:close/>
                  <a:moveTo>
                    <a:pt x="24852" y="0"/>
                  </a:moveTo>
                  <a:cubicBezTo>
                    <a:pt x="24568" y="0"/>
                    <a:pt x="24279" y="76"/>
                    <a:pt x="24010" y="217"/>
                  </a:cubicBezTo>
                  <a:lnTo>
                    <a:pt x="1654" y="13174"/>
                  </a:lnTo>
                  <a:cubicBezTo>
                    <a:pt x="627" y="13776"/>
                    <a:pt x="0" y="14878"/>
                    <a:pt x="0" y="16056"/>
                  </a:cubicBezTo>
                  <a:lnTo>
                    <a:pt x="0" y="24277"/>
                  </a:lnTo>
                  <a:lnTo>
                    <a:pt x="26441" y="9114"/>
                  </a:lnTo>
                  <a:lnTo>
                    <a:pt x="26441" y="1620"/>
                  </a:lnTo>
                  <a:cubicBezTo>
                    <a:pt x="26441" y="1019"/>
                    <a:pt x="26141" y="517"/>
                    <a:pt x="25639" y="217"/>
                  </a:cubicBezTo>
                  <a:cubicBezTo>
                    <a:pt x="25394" y="69"/>
                    <a:pt x="25125" y="0"/>
                    <a:pt x="24852" y="0"/>
                  </a:cubicBezTo>
                  <a:close/>
                </a:path>
              </a:pathLst>
            </a:custGeom>
            <a:solidFill>
              <a:srgbClr val="D7D3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a:off x="8669798" y="3535718"/>
              <a:ext cx="804159" cy="739481"/>
            </a:xfrm>
            <a:custGeom>
              <a:rect b="b" l="l" r="r" t="t"/>
              <a:pathLst>
                <a:path extrusionOk="0" h="24707" w="26868">
                  <a:moveTo>
                    <a:pt x="20602" y="5659"/>
                  </a:moveTo>
                  <a:cubicBezTo>
                    <a:pt x="20627" y="5659"/>
                    <a:pt x="20677" y="5659"/>
                    <a:pt x="20677" y="5684"/>
                  </a:cubicBezTo>
                  <a:cubicBezTo>
                    <a:pt x="20702" y="5684"/>
                    <a:pt x="20778" y="5734"/>
                    <a:pt x="20778" y="5834"/>
                  </a:cubicBezTo>
                  <a:lnTo>
                    <a:pt x="20778" y="9644"/>
                  </a:lnTo>
                  <a:lnTo>
                    <a:pt x="7745" y="17062"/>
                  </a:lnTo>
                  <a:lnTo>
                    <a:pt x="7745" y="13428"/>
                  </a:lnTo>
                  <a:cubicBezTo>
                    <a:pt x="7745" y="13178"/>
                    <a:pt x="7870" y="12952"/>
                    <a:pt x="8096" y="12852"/>
                  </a:cubicBezTo>
                  <a:lnTo>
                    <a:pt x="20502" y="5684"/>
                  </a:lnTo>
                  <a:cubicBezTo>
                    <a:pt x="20527" y="5659"/>
                    <a:pt x="20577" y="5659"/>
                    <a:pt x="20602" y="5659"/>
                  </a:cubicBezTo>
                  <a:close/>
                  <a:moveTo>
                    <a:pt x="20593" y="5233"/>
                  </a:moveTo>
                  <a:cubicBezTo>
                    <a:pt x="20489" y="5233"/>
                    <a:pt x="20389" y="5258"/>
                    <a:pt x="20301" y="5308"/>
                  </a:cubicBezTo>
                  <a:lnTo>
                    <a:pt x="7870" y="12476"/>
                  </a:lnTo>
                  <a:cubicBezTo>
                    <a:pt x="7545" y="12676"/>
                    <a:pt x="7344" y="13027"/>
                    <a:pt x="7344" y="13428"/>
                  </a:cubicBezTo>
                  <a:lnTo>
                    <a:pt x="7344" y="17413"/>
                  </a:lnTo>
                  <a:cubicBezTo>
                    <a:pt x="7344" y="17488"/>
                    <a:pt x="7369" y="17564"/>
                    <a:pt x="7444" y="17589"/>
                  </a:cubicBezTo>
                  <a:cubicBezTo>
                    <a:pt x="7469" y="17614"/>
                    <a:pt x="7519" y="17614"/>
                    <a:pt x="7545" y="17614"/>
                  </a:cubicBezTo>
                  <a:cubicBezTo>
                    <a:pt x="7570" y="17614"/>
                    <a:pt x="7620" y="17614"/>
                    <a:pt x="7645" y="17589"/>
                  </a:cubicBezTo>
                  <a:lnTo>
                    <a:pt x="21078" y="9969"/>
                  </a:lnTo>
                  <a:cubicBezTo>
                    <a:pt x="21154" y="9919"/>
                    <a:pt x="21204" y="9844"/>
                    <a:pt x="21204" y="9769"/>
                  </a:cubicBezTo>
                  <a:lnTo>
                    <a:pt x="21204" y="5834"/>
                  </a:lnTo>
                  <a:cubicBezTo>
                    <a:pt x="21204" y="5609"/>
                    <a:pt x="21078" y="5433"/>
                    <a:pt x="20903" y="5308"/>
                  </a:cubicBezTo>
                  <a:cubicBezTo>
                    <a:pt x="20803" y="5258"/>
                    <a:pt x="20696" y="5233"/>
                    <a:pt x="20593" y="5233"/>
                  </a:cubicBezTo>
                  <a:close/>
                  <a:moveTo>
                    <a:pt x="25063" y="421"/>
                  </a:moveTo>
                  <a:cubicBezTo>
                    <a:pt x="25289" y="421"/>
                    <a:pt x="25540" y="471"/>
                    <a:pt x="25765" y="596"/>
                  </a:cubicBezTo>
                  <a:cubicBezTo>
                    <a:pt x="26191" y="847"/>
                    <a:pt x="26467" y="1298"/>
                    <a:pt x="26467" y="1824"/>
                  </a:cubicBezTo>
                  <a:lnTo>
                    <a:pt x="26467" y="9193"/>
                  </a:lnTo>
                  <a:lnTo>
                    <a:pt x="427" y="24130"/>
                  </a:lnTo>
                  <a:lnTo>
                    <a:pt x="427" y="16260"/>
                  </a:lnTo>
                  <a:cubicBezTo>
                    <a:pt x="427" y="15157"/>
                    <a:pt x="1028" y="14130"/>
                    <a:pt x="1981" y="13579"/>
                  </a:cubicBezTo>
                  <a:lnTo>
                    <a:pt x="24362" y="621"/>
                  </a:lnTo>
                  <a:cubicBezTo>
                    <a:pt x="24587" y="471"/>
                    <a:pt x="24813" y="421"/>
                    <a:pt x="25063" y="421"/>
                  </a:cubicBezTo>
                  <a:close/>
                  <a:moveTo>
                    <a:pt x="25051" y="1"/>
                  </a:moveTo>
                  <a:cubicBezTo>
                    <a:pt x="24738" y="1"/>
                    <a:pt x="24424" y="82"/>
                    <a:pt x="24136" y="245"/>
                  </a:cubicBezTo>
                  <a:lnTo>
                    <a:pt x="1755" y="13203"/>
                  </a:lnTo>
                  <a:cubicBezTo>
                    <a:pt x="677" y="13854"/>
                    <a:pt x="1" y="15007"/>
                    <a:pt x="1" y="16260"/>
                  </a:cubicBezTo>
                  <a:lnTo>
                    <a:pt x="1" y="24481"/>
                  </a:lnTo>
                  <a:cubicBezTo>
                    <a:pt x="1" y="24556"/>
                    <a:pt x="51" y="24631"/>
                    <a:pt x="126" y="24681"/>
                  </a:cubicBezTo>
                  <a:cubicBezTo>
                    <a:pt x="151" y="24681"/>
                    <a:pt x="176" y="24706"/>
                    <a:pt x="226" y="24706"/>
                  </a:cubicBezTo>
                  <a:cubicBezTo>
                    <a:pt x="251" y="24706"/>
                    <a:pt x="301" y="24681"/>
                    <a:pt x="326" y="24681"/>
                  </a:cubicBezTo>
                  <a:lnTo>
                    <a:pt x="26768" y="9493"/>
                  </a:lnTo>
                  <a:cubicBezTo>
                    <a:pt x="26843" y="9468"/>
                    <a:pt x="26868" y="9393"/>
                    <a:pt x="26868" y="9318"/>
                  </a:cubicBezTo>
                  <a:lnTo>
                    <a:pt x="26868" y="1824"/>
                  </a:lnTo>
                  <a:cubicBezTo>
                    <a:pt x="26868" y="1147"/>
                    <a:pt x="26542" y="571"/>
                    <a:pt x="25966" y="245"/>
                  </a:cubicBezTo>
                  <a:cubicBezTo>
                    <a:pt x="25677" y="82"/>
                    <a:pt x="25364" y="1"/>
                    <a:pt x="250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7266321" y="2674392"/>
              <a:ext cx="3614886" cy="2086151"/>
            </a:xfrm>
            <a:custGeom>
              <a:rect b="b" l="l" r="r" t="t"/>
              <a:pathLst>
                <a:path extrusionOk="0" h="69701" w="120778">
                  <a:moveTo>
                    <a:pt x="65464" y="0"/>
                  </a:moveTo>
                  <a:lnTo>
                    <a:pt x="0" y="37795"/>
                  </a:lnTo>
                  <a:lnTo>
                    <a:pt x="55088" y="69700"/>
                  </a:lnTo>
                  <a:lnTo>
                    <a:pt x="120778" y="31880"/>
                  </a:lnTo>
                  <a:lnTo>
                    <a:pt x="654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5"/>
            <p:cNvSpPr/>
            <p:nvPr/>
          </p:nvSpPr>
          <p:spPr>
            <a:xfrm>
              <a:off x="7259556" y="2668586"/>
              <a:ext cx="3627666" cy="2098692"/>
            </a:xfrm>
            <a:custGeom>
              <a:rect b="b" l="l" r="r" t="t"/>
              <a:pathLst>
                <a:path extrusionOk="0" h="70120" w="121205">
                  <a:moveTo>
                    <a:pt x="65690" y="445"/>
                  </a:moveTo>
                  <a:lnTo>
                    <a:pt x="120578" y="32074"/>
                  </a:lnTo>
                  <a:lnTo>
                    <a:pt x="55314" y="69668"/>
                  </a:lnTo>
                  <a:lnTo>
                    <a:pt x="627" y="37989"/>
                  </a:lnTo>
                  <a:lnTo>
                    <a:pt x="65690" y="445"/>
                  </a:lnTo>
                  <a:close/>
                  <a:moveTo>
                    <a:pt x="65700" y="0"/>
                  </a:moveTo>
                  <a:cubicBezTo>
                    <a:pt x="65665" y="0"/>
                    <a:pt x="65627" y="6"/>
                    <a:pt x="65590" y="19"/>
                  </a:cubicBezTo>
                  <a:lnTo>
                    <a:pt x="101" y="37789"/>
                  </a:lnTo>
                  <a:cubicBezTo>
                    <a:pt x="51" y="37839"/>
                    <a:pt x="1" y="37914"/>
                    <a:pt x="1" y="37989"/>
                  </a:cubicBezTo>
                  <a:cubicBezTo>
                    <a:pt x="1" y="38064"/>
                    <a:pt x="51" y="38114"/>
                    <a:pt x="101" y="38165"/>
                  </a:cubicBezTo>
                  <a:lnTo>
                    <a:pt x="55214" y="70095"/>
                  </a:lnTo>
                  <a:cubicBezTo>
                    <a:pt x="55264" y="70095"/>
                    <a:pt x="55289" y="70120"/>
                    <a:pt x="55314" y="70120"/>
                  </a:cubicBezTo>
                  <a:cubicBezTo>
                    <a:pt x="55364" y="70120"/>
                    <a:pt x="55389" y="70095"/>
                    <a:pt x="55439" y="70095"/>
                  </a:cubicBezTo>
                  <a:lnTo>
                    <a:pt x="121104" y="32275"/>
                  </a:lnTo>
                  <a:cubicBezTo>
                    <a:pt x="121154" y="32225"/>
                    <a:pt x="121204" y="32149"/>
                    <a:pt x="121204" y="32074"/>
                  </a:cubicBezTo>
                  <a:cubicBezTo>
                    <a:pt x="121204" y="31999"/>
                    <a:pt x="121154" y="31949"/>
                    <a:pt x="121104" y="31899"/>
                  </a:cubicBezTo>
                  <a:lnTo>
                    <a:pt x="65790" y="19"/>
                  </a:lnTo>
                  <a:cubicBezTo>
                    <a:pt x="65765" y="6"/>
                    <a:pt x="65734" y="0"/>
                    <a:pt x="657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5"/>
            <p:cNvSpPr/>
            <p:nvPr/>
          </p:nvSpPr>
          <p:spPr>
            <a:xfrm>
              <a:off x="7215290" y="1056346"/>
              <a:ext cx="2011895" cy="2775529"/>
            </a:xfrm>
            <a:custGeom>
              <a:rect b="b" l="l" r="r" t="t"/>
              <a:pathLst>
                <a:path extrusionOk="0" h="92734" w="67220">
                  <a:moveTo>
                    <a:pt x="65415" y="1"/>
                  </a:moveTo>
                  <a:lnTo>
                    <a:pt x="1" y="37746"/>
                  </a:lnTo>
                  <a:lnTo>
                    <a:pt x="1" y="92733"/>
                  </a:lnTo>
                  <a:lnTo>
                    <a:pt x="1705" y="91856"/>
                  </a:lnTo>
                  <a:lnTo>
                    <a:pt x="65515" y="53009"/>
                  </a:lnTo>
                  <a:lnTo>
                    <a:pt x="67219" y="1003"/>
                  </a:lnTo>
                  <a:lnTo>
                    <a:pt x="654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5"/>
            <p:cNvSpPr/>
            <p:nvPr/>
          </p:nvSpPr>
          <p:spPr>
            <a:xfrm>
              <a:off x="7209304" y="1049971"/>
              <a:ext cx="2023867" cy="2787890"/>
            </a:xfrm>
            <a:custGeom>
              <a:rect b="b" l="l" r="r" t="t"/>
              <a:pathLst>
                <a:path extrusionOk="0" h="93147" w="67620">
                  <a:moveTo>
                    <a:pt x="65615" y="465"/>
                  </a:moveTo>
                  <a:lnTo>
                    <a:pt x="67194" y="1342"/>
                  </a:lnTo>
                  <a:lnTo>
                    <a:pt x="65514" y="53096"/>
                  </a:lnTo>
                  <a:lnTo>
                    <a:pt x="1805" y="91869"/>
                  </a:lnTo>
                  <a:lnTo>
                    <a:pt x="401" y="92595"/>
                  </a:lnTo>
                  <a:lnTo>
                    <a:pt x="401" y="38084"/>
                  </a:lnTo>
                  <a:lnTo>
                    <a:pt x="65615" y="465"/>
                  </a:lnTo>
                  <a:close/>
                  <a:moveTo>
                    <a:pt x="65615" y="1"/>
                  </a:moveTo>
                  <a:cubicBezTo>
                    <a:pt x="65577" y="1"/>
                    <a:pt x="65540" y="13"/>
                    <a:pt x="65514" y="39"/>
                  </a:cubicBezTo>
                  <a:lnTo>
                    <a:pt x="101" y="37783"/>
                  </a:lnTo>
                  <a:cubicBezTo>
                    <a:pt x="25" y="37808"/>
                    <a:pt x="0" y="37883"/>
                    <a:pt x="0" y="37959"/>
                  </a:cubicBezTo>
                  <a:lnTo>
                    <a:pt x="0" y="92946"/>
                  </a:lnTo>
                  <a:cubicBezTo>
                    <a:pt x="0" y="93021"/>
                    <a:pt x="25" y="93097"/>
                    <a:pt x="101" y="93122"/>
                  </a:cubicBezTo>
                  <a:cubicBezTo>
                    <a:pt x="126" y="93147"/>
                    <a:pt x="151" y="93147"/>
                    <a:pt x="201" y="93147"/>
                  </a:cubicBezTo>
                  <a:lnTo>
                    <a:pt x="301" y="93147"/>
                  </a:lnTo>
                  <a:lnTo>
                    <a:pt x="2005" y="92245"/>
                  </a:lnTo>
                  <a:lnTo>
                    <a:pt x="65840" y="53397"/>
                  </a:lnTo>
                  <a:cubicBezTo>
                    <a:pt x="65890" y="53372"/>
                    <a:pt x="65915" y="53297"/>
                    <a:pt x="65941" y="53247"/>
                  </a:cubicBezTo>
                  <a:lnTo>
                    <a:pt x="67620" y="1216"/>
                  </a:lnTo>
                  <a:cubicBezTo>
                    <a:pt x="67620" y="1141"/>
                    <a:pt x="67595" y="1066"/>
                    <a:pt x="67520" y="1016"/>
                  </a:cubicBezTo>
                  <a:lnTo>
                    <a:pt x="65715" y="39"/>
                  </a:lnTo>
                  <a:cubicBezTo>
                    <a:pt x="65690" y="13"/>
                    <a:pt x="65652" y="1"/>
                    <a:pt x="656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5"/>
            <p:cNvSpPr/>
            <p:nvPr/>
          </p:nvSpPr>
          <p:spPr>
            <a:xfrm>
              <a:off x="7215290" y="1024112"/>
              <a:ext cx="2011895" cy="1456783"/>
            </a:xfrm>
            <a:custGeom>
              <a:rect b="b" l="l" r="r" t="t"/>
              <a:pathLst>
                <a:path extrusionOk="0" h="48673" w="67220">
                  <a:moveTo>
                    <a:pt x="67219" y="0"/>
                  </a:moveTo>
                  <a:lnTo>
                    <a:pt x="1" y="38823"/>
                  </a:lnTo>
                  <a:lnTo>
                    <a:pt x="1705" y="39875"/>
                  </a:lnTo>
                  <a:cubicBezTo>
                    <a:pt x="1705" y="39875"/>
                    <a:pt x="17947" y="35335"/>
                    <a:pt x="18675" y="35335"/>
                  </a:cubicBezTo>
                  <a:cubicBezTo>
                    <a:pt x="18686" y="35335"/>
                    <a:pt x="18694" y="35336"/>
                    <a:pt x="18698" y="35339"/>
                  </a:cubicBezTo>
                  <a:cubicBezTo>
                    <a:pt x="23109" y="38096"/>
                    <a:pt x="28297" y="39023"/>
                    <a:pt x="33309" y="40101"/>
                  </a:cubicBezTo>
                  <a:cubicBezTo>
                    <a:pt x="39149" y="41379"/>
                    <a:pt x="44989" y="42833"/>
                    <a:pt x="50778" y="44361"/>
                  </a:cubicBezTo>
                  <a:cubicBezTo>
                    <a:pt x="55791" y="45690"/>
                    <a:pt x="60753" y="47143"/>
                    <a:pt x="65690" y="48672"/>
                  </a:cubicBezTo>
                  <a:lnTo>
                    <a:pt x="67219" y="2080"/>
                  </a:lnTo>
                  <a:lnTo>
                    <a:pt x="672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5"/>
            <p:cNvSpPr/>
            <p:nvPr/>
          </p:nvSpPr>
          <p:spPr>
            <a:xfrm>
              <a:off x="7209304" y="1017737"/>
              <a:ext cx="2023867" cy="1469892"/>
            </a:xfrm>
            <a:custGeom>
              <a:rect b="b" l="l" r="r" t="t"/>
              <a:pathLst>
                <a:path extrusionOk="0" h="49111" w="67620">
                  <a:moveTo>
                    <a:pt x="67194" y="589"/>
                  </a:moveTo>
                  <a:lnTo>
                    <a:pt x="67194" y="2268"/>
                  </a:lnTo>
                  <a:lnTo>
                    <a:pt x="65690" y="48610"/>
                  </a:lnTo>
                  <a:cubicBezTo>
                    <a:pt x="60402" y="46980"/>
                    <a:pt x="55615" y="45577"/>
                    <a:pt x="51028" y="44374"/>
                  </a:cubicBezTo>
                  <a:cubicBezTo>
                    <a:pt x="44512" y="42645"/>
                    <a:pt x="38798" y="41266"/>
                    <a:pt x="33559" y="40113"/>
                  </a:cubicBezTo>
                  <a:cubicBezTo>
                    <a:pt x="33083" y="40013"/>
                    <a:pt x="32632" y="39913"/>
                    <a:pt x="32181" y="39812"/>
                  </a:cubicBezTo>
                  <a:cubicBezTo>
                    <a:pt x="27670" y="38860"/>
                    <a:pt x="22983" y="37858"/>
                    <a:pt x="19023" y="35376"/>
                  </a:cubicBezTo>
                  <a:cubicBezTo>
                    <a:pt x="18998" y="35376"/>
                    <a:pt x="18973" y="35351"/>
                    <a:pt x="18923" y="35351"/>
                  </a:cubicBezTo>
                  <a:cubicBezTo>
                    <a:pt x="18572" y="35351"/>
                    <a:pt x="16542" y="35777"/>
                    <a:pt x="1930" y="39863"/>
                  </a:cubicBezTo>
                  <a:lnTo>
                    <a:pt x="602" y="39036"/>
                  </a:lnTo>
                  <a:lnTo>
                    <a:pt x="67194" y="589"/>
                  </a:lnTo>
                  <a:close/>
                  <a:moveTo>
                    <a:pt x="67410" y="0"/>
                  </a:moveTo>
                  <a:cubicBezTo>
                    <a:pt x="67375" y="0"/>
                    <a:pt x="67344" y="13"/>
                    <a:pt x="67319" y="38"/>
                  </a:cubicBezTo>
                  <a:lnTo>
                    <a:pt x="101" y="38860"/>
                  </a:lnTo>
                  <a:cubicBezTo>
                    <a:pt x="25" y="38885"/>
                    <a:pt x="0" y="38960"/>
                    <a:pt x="0" y="39036"/>
                  </a:cubicBezTo>
                  <a:cubicBezTo>
                    <a:pt x="0" y="39111"/>
                    <a:pt x="25" y="39161"/>
                    <a:pt x="101" y="39211"/>
                  </a:cubicBezTo>
                  <a:lnTo>
                    <a:pt x="1780" y="40264"/>
                  </a:lnTo>
                  <a:cubicBezTo>
                    <a:pt x="1815" y="40281"/>
                    <a:pt x="1863" y="40299"/>
                    <a:pt x="1906" y="40299"/>
                  </a:cubicBezTo>
                  <a:cubicBezTo>
                    <a:pt x="1924" y="40299"/>
                    <a:pt x="1941" y="40296"/>
                    <a:pt x="1955" y="40289"/>
                  </a:cubicBezTo>
                  <a:cubicBezTo>
                    <a:pt x="8346" y="38509"/>
                    <a:pt x="17995" y="35878"/>
                    <a:pt x="18848" y="35777"/>
                  </a:cubicBezTo>
                  <a:cubicBezTo>
                    <a:pt x="22858" y="38259"/>
                    <a:pt x="27569" y="39261"/>
                    <a:pt x="32106" y="40239"/>
                  </a:cubicBezTo>
                  <a:cubicBezTo>
                    <a:pt x="32557" y="40339"/>
                    <a:pt x="33008" y="40439"/>
                    <a:pt x="33459" y="40514"/>
                  </a:cubicBezTo>
                  <a:cubicBezTo>
                    <a:pt x="38697" y="41667"/>
                    <a:pt x="44412" y="43046"/>
                    <a:pt x="50928" y="44775"/>
                  </a:cubicBezTo>
                  <a:cubicBezTo>
                    <a:pt x="55565" y="46003"/>
                    <a:pt x="60452" y="47407"/>
                    <a:pt x="65840" y="49086"/>
                  </a:cubicBezTo>
                  <a:cubicBezTo>
                    <a:pt x="65865" y="49111"/>
                    <a:pt x="65865" y="49111"/>
                    <a:pt x="65890" y="49111"/>
                  </a:cubicBezTo>
                  <a:cubicBezTo>
                    <a:pt x="65941" y="49111"/>
                    <a:pt x="65991" y="49086"/>
                    <a:pt x="66016" y="49061"/>
                  </a:cubicBezTo>
                  <a:cubicBezTo>
                    <a:pt x="66066" y="49036"/>
                    <a:pt x="66116" y="48960"/>
                    <a:pt x="66116" y="48910"/>
                  </a:cubicBezTo>
                  <a:lnTo>
                    <a:pt x="67620" y="2293"/>
                  </a:lnTo>
                  <a:lnTo>
                    <a:pt x="67620" y="213"/>
                  </a:lnTo>
                  <a:cubicBezTo>
                    <a:pt x="67620" y="138"/>
                    <a:pt x="67595" y="63"/>
                    <a:pt x="67520" y="38"/>
                  </a:cubicBezTo>
                  <a:cubicBezTo>
                    <a:pt x="67482" y="13"/>
                    <a:pt x="67444" y="0"/>
                    <a:pt x="674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5"/>
            <p:cNvSpPr/>
            <p:nvPr/>
          </p:nvSpPr>
          <p:spPr>
            <a:xfrm>
              <a:off x="7266321" y="1086366"/>
              <a:ext cx="1960864" cy="2719260"/>
            </a:xfrm>
            <a:custGeom>
              <a:rect b="b" l="l" r="r" t="t"/>
              <a:pathLst>
                <a:path extrusionOk="0" h="90854" w="65515">
                  <a:moveTo>
                    <a:pt x="65514" y="0"/>
                  </a:moveTo>
                  <a:lnTo>
                    <a:pt x="0" y="37795"/>
                  </a:lnTo>
                  <a:lnTo>
                    <a:pt x="0" y="90853"/>
                  </a:lnTo>
                  <a:lnTo>
                    <a:pt x="65514" y="53058"/>
                  </a:lnTo>
                  <a:lnTo>
                    <a:pt x="655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5"/>
            <p:cNvSpPr/>
            <p:nvPr/>
          </p:nvSpPr>
          <p:spPr>
            <a:xfrm>
              <a:off x="7259556" y="1079811"/>
              <a:ext cx="1973614" cy="2731801"/>
            </a:xfrm>
            <a:custGeom>
              <a:rect b="b" l="l" r="r" t="t"/>
              <a:pathLst>
                <a:path extrusionOk="0" h="91273" w="65941">
                  <a:moveTo>
                    <a:pt x="65515" y="570"/>
                  </a:moveTo>
                  <a:lnTo>
                    <a:pt x="65515" y="53177"/>
                  </a:lnTo>
                  <a:lnTo>
                    <a:pt x="427" y="90696"/>
                  </a:lnTo>
                  <a:lnTo>
                    <a:pt x="427" y="38139"/>
                  </a:lnTo>
                  <a:lnTo>
                    <a:pt x="65515" y="570"/>
                  </a:lnTo>
                  <a:close/>
                  <a:moveTo>
                    <a:pt x="65731" y="0"/>
                  </a:moveTo>
                  <a:cubicBezTo>
                    <a:pt x="65696" y="0"/>
                    <a:pt x="65665" y="6"/>
                    <a:pt x="65640" y="19"/>
                  </a:cubicBezTo>
                  <a:lnTo>
                    <a:pt x="101" y="37839"/>
                  </a:lnTo>
                  <a:cubicBezTo>
                    <a:pt x="51" y="37864"/>
                    <a:pt x="1" y="37939"/>
                    <a:pt x="1" y="38014"/>
                  </a:cubicBezTo>
                  <a:lnTo>
                    <a:pt x="1" y="91072"/>
                  </a:lnTo>
                  <a:cubicBezTo>
                    <a:pt x="1" y="91147"/>
                    <a:pt x="51" y="91197"/>
                    <a:pt x="101" y="91248"/>
                  </a:cubicBezTo>
                  <a:cubicBezTo>
                    <a:pt x="151" y="91273"/>
                    <a:pt x="176" y="91273"/>
                    <a:pt x="226" y="91273"/>
                  </a:cubicBezTo>
                  <a:cubicBezTo>
                    <a:pt x="251" y="91273"/>
                    <a:pt x="276" y="91273"/>
                    <a:pt x="326" y="91248"/>
                  </a:cubicBezTo>
                  <a:lnTo>
                    <a:pt x="65841" y="53478"/>
                  </a:lnTo>
                  <a:cubicBezTo>
                    <a:pt x="65916" y="53428"/>
                    <a:pt x="65941" y="53353"/>
                    <a:pt x="65941" y="53277"/>
                  </a:cubicBezTo>
                  <a:lnTo>
                    <a:pt x="65941" y="219"/>
                  </a:lnTo>
                  <a:cubicBezTo>
                    <a:pt x="65941" y="144"/>
                    <a:pt x="65916" y="69"/>
                    <a:pt x="65841" y="19"/>
                  </a:cubicBezTo>
                  <a:cubicBezTo>
                    <a:pt x="65803" y="6"/>
                    <a:pt x="65765" y="0"/>
                    <a:pt x="657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7906164" y="2679630"/>
              <a:ext cx="60040" cy="160574"/>
            </a:xfrm>
            <a:custGeom>
              <a:rect b="b" l="l" r="r" t="t"/>
              <a:pathLst>
                <a:path extrusionOk="0" h="5365" w="2006">
                  <a:moveTo>
                    <a:pt x="2006" y="1"/>
                  </a:moveTo>
                  <a:lnTo>
                    <a:pt x="1" y="1154"/>
                  </a:lnTo>
                  <a:lnTo>
                    <a:pt x="1" y="5364"/>
                  </a:lnTo>
                  <a:lnTo>
                    <a:pt x="2006" y="4186"/>
                  </a:lnTo>
                  <a:lnTo>
                    <a:pt x="2006"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5"/>
            <p:cNvSpPr/>
            <p:nvPr/>
          </p:nvSpPr>
          <p:spPr>
            <a:xfrm>
              <a:off x="7940673" y="2722400"/>
              <a:ext cx="3771" cy="25530"/>
            </a:xfrm>
            <a:custGeom>
              <a:rect b="b" l="l" r="r" t="t"/>
              <a:pathLst>
                <a:path extrusionOk="0" h="853" w="126">
                  <a:moveTo>
                    <a:pt x="126" y="0"/>
                  </a:moveTo>
                  <a:lnTo>
                    <a:pt x="1" y="101"/>
                  </a:lnTo>
                  <a:lnTo>
                    <a:pt x="1" y="853"/>
                  </a:lnTo>
                  <a:lnTo>
                    <a:pt x="126" y="752"/>
                  </a:lnTo>
                  <a:lnTo>
                    <a:pt x="1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5"/>
            <p:cNvSpPr/>
            <p:nvPr/>
          </p:nvSpPr>
          <p:spPr>
            <a:xfrm>
              <a:off x="7931664" y="2727638"/>
              <a:ext cx="3801" cy="25560"/>
            </a:xfrm>
            <a:custGeom>
              <a:rect b="b" l="l" r="r" t="t"/>
              <a:pathLst>
                <a:path extrusionOk="0" h="854" w="127">
                  <a:moveTo>
                    <a:pt x="126" y="1"/>
                  </a:moveTo>
                  <a:lnTo>
                    <a:pt x="1" y="101"/>
                  </a:lnTo>
                  <a:lnTo>
                    <a:pt x="1" y="853"/>
                  </a:lnTo>
                  <a:lnTo>
                    <a:pt x="126" y="753"/>
                  </a:lnTo>
                  <a:lnTo>
                    <a:pt x="1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7940673" y="2764392"/>
              <a:ext cx="3771" cy="24812"/>
            </a:xfrm>
            <a:custGeom>
              <a:rect b="b" l="l" r="r" t="t"/>
              <a:pathLst>
                <a:path extrusionOk="0" h="829" w="126">
                  <a:moveTo>
                    <a:pt x="126" y="1"/>
                  </a:moveTo>
                  <a:lnTo>
                    <a:pt x="1" y="76"/>
                  </a:lnTo>
                  <a:lnTo>
                    <a:pt x="1" y="828"/>
                  </a:lnTo>
                  <a:lnTo>
                    <a:pt x="126" y="753"/>
                  </a:lnTo>
                  <a:lnTo>
                    <a:pt x="1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7931664" y="2769659"/>
              <a:ext cx="3801" cy="24782"/>
            </a:xfrm>
            <a:custGeom>
              <a:rect b="b" l="l" r="r" t="t"/>
              <a:pathLst>
                <a:path extrusionOk="0" h="828" w="127">
                  <a:moveTo>
                    <a:pt x="126" y="0"/>
                  </a:moveTo>
                  <a:lnTo>
                    <a:pt x="1" y="76"/>
                  </a:lnTo>
                  <a:lnTo>
                    <a:pt x="1" y="827"/>
                  </a:lnTo>
                  <a:lnTo>
                    <a:pt x="126" y="752"/>
                  </a:lnTo>
                  <a:lnTo>
                    <a:pt x="1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7893414" y="2708153"/>
              <a:ext cx="12780" cy="132051"/>
            </a:xfrm>
            <a:custGeom>
              <a:rect b="b" l="l" r="r" t="t"/>
              <a:pathLst>
                <a:path extrusionOk="0" h="4412" w="427">
                  <a:moveTo>
                    <a:pt x="1" y="0"/>
                  </a:moveTo>
                  <a:lnTo>
                    <a:pt x="1" y="4186"/>
                  </a:lnTo>
                  <a:lnTo>
                    <a:pt x="427" y="4411"/>
                  </a:lnTo>
                  <a:lnTo>
                    <a:pt x="427" y="201"/>
                  </a:lnTo>
                  <a:lnTo>
                    <a:pt x="1"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5"/>
            <p:cNvSpPr/>
            <p:nvPr/>
          </p:nvSpPr>
          <p:spPr>
            <a:xfrm>
              <a:off x="7893414" y="2674392"/>
              <a:ext cx="72790" cy="39777"/>
            </a:xfrm>
            <a:custGeom>
              <a:rect b="b" l="l" r="r" t="t"/>
              <a:pathLst>
                <a:path extrusionOk="0" h="1329" w="2432">
                  <a:moveTo>
                    <a:pt x="1981" y="0"/>
                  </a:moveTo>
                  <a:lnTo>
                    <a:pt x="1" y="1128"/>
                  </a:lnTo>
                  <a:lnTo>
                    <a:pt x="427" y="1329"/>
                  </a:lnTo>
                  <a:lnTo>
                    <a:pt x="2432" y="176"/>
                  </a:lnTo>
                  <a:lnTo>
                    <a:pt x="1981"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5"/>
            <p:cNvSpPr/>
            <p:nvPr/>
          </p:nvSpPr>
          <p:spPr>
            <a:xfrm>
              <a:off x="7266321" y="2466618"/>
              <a:ext cx="1960864" cy="1339008"/>
            </a:xfrm>
            <a:custGeom>
              <a:rect b="b" l="l" r="r" t="t"/>
              <a:pathLst>
                <a:path extrusionOk="0" h="44738" w="65515">
                  <a:moveTo>
                    <a:pt x="65514" y="0"/>
                  </a:moveTo>
                  <a:lnTo>
                    <a:pt x="0" y="37770"/>
                  </a:lnTo>
                  <a:lnTo>
                    <a:pt x="0" y="44737"/>
                  </a:lnTo>
                  <a:lnTo>
                    <a:pt x="65514" y="6942"/>
                  </a:lnTo>
                  <a:lnTo>
                    <a:pt x="65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5"/>
            <p:cNvSpPr/>
            <p:nvPr/>
          </p:nvSpPr>
          <p:spPr>
            <a:xfrm>
              <a:off x="7259556" y="2460213"/>
              <a:ext cx="1973614" cy="1351399"/>
            </a:xfrm>
            <a:custGeom>
              <a:rect b="b" l="l" r="r" t="t"/>
              <a:pathLst>
                <a:path extrusionOk="0" h="45152" w="65941">
                  <a:moveTo>
                    <a:pt x="65515" y="590"/>
                  </a:moveTo>
                  <a:lnTo>
                    <a:pt x="65515" y="7056"/>
                  </a:lnTo>
                  <a:lnTo>
                    <a:pt x="427" y="44575"/>
                  </a:lnTo>
                  <a:lnTo>
                    <a:pt x="427" y="38109"/>
                  </a:lnTo>
                  <a:lnTo>
                    <a:pt x="65515" y="590"/>
                  </a:lnTo>
                  <a:close/>
                  <a:moveTo>
                    <a:pt x="65731" y="1"/>
                  </a:moveTo>
                  <a:cubicBezTo>
                    <a:pt x="65696" y="1"/>
                    <a:pt x="65665" y="14"/>
                    <a:pt x="65640" y="39"/>
                  </a:cubicBezTo>
                  <a:lnTo>
                    <a:pt x="101" y="37808"/>
                  </a:lnTo>
                  <a:cubicBezTo>
                    <a:pt x="51" y="37858"/>
                    <a:pt x="1" y="37908"/>
                    <a:pt x="1" y="37984"/>
                  </a:cubicBezTo>
                  <a:lnTo>
                    <a:pt x="1" y="44951"/>
                  </a:lnTo>
                  <a:cubicBezTo>
                    <a:pt x="1" y="45026"/>
                    <a:pt x="51" y="45076"/>
                    <a:pt x="101" y="45127"/>
                  </a:cubicBezTo>
                  <a:cubicBezTo>
                    <a:pt x="151" y="45152"/>
                    <a:pt x="176" y="45152"/>
                    <a:pt x="226" y="45152"/>
                  </a:cubicBezTo>
                  <a:cubicBezTo>
                    <a:pt x="251" y="45152"/>
                    <a:pt x="276" y="45152"/>
                    <a:pt x="326" y="45127"/>
                  </a:cubicBezTo>
                  <a:lnTo>
                    <a:pt x="65841" y="7357"/>
                  </a:lnTo>
                  <a:cubicBezTo>
                    <a:pt x="65916" y="7307"/>
                    <a:pt x="65941" y="7232"/>
                    <a:pt x="65941" y="7156"/>
                  </a:cubicBezTo>
                  <a:lnTo>
                    <a:pt x="65941" y="214"/>
                  </a:lnTo>
                  <a:cubicBezTo>
                    <a:pt x="65941" y="139"/>
                    <a:pt x="65916" y="64"/>
                    <a:pt x="65841" y="39"/>
                  </a:cubicBezTo>
                  <a:cubicBezTo>
                    <a:pt x="65803" y="14"/>
                    <a:pt x="65765" y="1"/>
                    <a:pt x="657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5"/>
            <p:cNvSpPr/>
            <p:nvPr/>
          </p:nvSpPr>
          <p:spPr>
            <a:xfrm>
              <a:off x="9227155" y="1054102"/>
              <a:ext cx="1709572" cy="2606723"/>
            </a:xfrm>
            <a:custGeom>
              <a:rect b="b" l="l" r="r" t="t"/>
              <a:pathLst>
                <a:path extrusionOk="0" h="87094" w="57119">
                  <a:moveTo>
                    <a:pt x="1730" y="1"/>
                  </a:moveTo>
                  <a:lnTo>
                    <a:pt x="0" y="1078"/>
                  </a:lnTo>
                  <a:lnTo>
                    <a:pt x="1855" y="53009"/>
                  </a:lnTo>
                  <a:lnTo>
                    <a:pt x="55264" y="86016"/>
                  </a:lnTo>
                  <a:lnTo>
                    <a:pt x="57118" y="87094"/>
                  </a:lnTo>
                  <a:lnTo>
                    <a:pt x="57118" y="31831"/>
                  </a:lnTo>
                  <a:lnTo>
                    <a:pt x="17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9220390" y="1047727"/>
              <a:ext cx="1722322" cy="2619863"/>
            </a:xfrm>
            <a:custGeom>
              <a:rect b="b" l="l" r="r" t="t"/>
              <a:pathLst>
                <a:path extrusionOk="0" h="87533" w="57545">
                  <a:moveTo>
                    <a:pt x="1956" y="464"/>
                  </a:moveTo>
                  <a:lnTo>
                    <a:pt x="57144" y="32169"/>
                  </a:lnTo>
                  <a:lnTo>
                    <a:pt x="57144" y="86956"/>
                  </a:lnTo>
                  <a:lnTo>
                    <a:pt x="55590" y="86054"/>
                  </a:lnTo>
                  <a:lnTo>
                    <a:pt x="2281" y="53096"/>
                  </a:lnTo>
                  <a:lnTo>
                    <a:pt x="427" y="1392"/>
                  </a:lnTo>
                  <a:lnTo>
                    <a:pt x="1956" y="464"/>
                  </a:lnTo>
                  <a:close/>
                  <a:moveTo>
                    <a:pt x="1965" y="1"/>
                  </a:moveTo>
                  <a:cubicBezTo>
                    <a:pt x="1931" y="1"/>
                    <a:pt x="1893" y="13"/>
                    <a:pt x="1855" y="38"/>
                  </a:cubicBezTo>
                  <a:lnTo>
                    <a:pt x="101" y="1116"/>
                  </a:lnTo>
                  <a:cubicBezTo>
                    <a:pt x="51" y="1141"/>
                    <a:pt x="1" y="1216"/>
                    <a:pt x="26" y="1291"/>
                  </a:cubicBezTo>
                  <a:lnTo>
                    <a:pt x="1880" y="53222"/>
                  </a:lnTo>
                  <a:cubicBezTo>
                    <a:pt x="1880" y="53297"/>
                    <a:pt x="1905" y="53347"/>
                    <a:pt x="1981" y="53397"/>
                  </a:cubicBezTo>
                  <a:lnTo>
                    <a:pt x="55389" y="86430"/>
                  </a:lnTo>
                  <a:lnTo>
                    <a:pt x="57244" y="87507"/>
                  </a:lnTo>
                  <a:cubicBezTo>
                    <a:pt x="57269" y="87507"/>
                    <a:pt x="57294" y="87533"/>
                    <a:pt x="57344" y="87533"/>
                  </a:cubicBezTo>
                  <a:cubicBezTo>
                    <a:pt x="57369" y="87533"/>
                    <a:pt x="57420" y="87507"/>
                    <a:pt x="57445" y="87507"/>
                  </a:cubicBezTo>
                  <a:cubicBezTo>
                    <a:pt x="57520" y="87457"/>
                    <a:pt x="57545" y="87382"/>
                    <a:pt x="57545" y="87307"/>
                  </a:cubicBezTo>
                  <a:lnTo>
                    <a:pt x="57545" y="32044"/>
                  </a:lnTo>
                  <a:cubicBezTo>
                    <a:pt x="57545" y="31968"/>
                    <a:pt x="57520" y="31893"/>
                    <a:pt x="57445" y="31868"/>
                  </a:cubicBezTo>
                  <a:lnTo>
                    <a:pt x="2056" y="38"/>
                  </a:lnTo>
                  <a:cubicBezTo>
                    <a:pt x="2031" y="13"/>
                    <a:pt x="1999" y="1"/>
                    <a:pt x="1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a:off x="9227155" y="1024112"/>
              <a:ext cx="1709572" cy="2505440"/>
            </a:xfrm>
            <a:custGeom>
              <a:rect b="b" l="l" r="r" t="t"/>
              <a:pathLst>
                <a:path extrusionOk="0" h="83710" w="57119">
                  <a:moveTo>
                    <a:pt x="0" y="0"/>
                  </a:moveTo>
                  <a:lnTo>
                    <a:pt x="0" y="2080"/>
                  </a:lnTo>
                  <a:lnTo>
                    <a:pt x="1855" y="54011"/>
                  </a:lnTo>
                  <a:lnTo>
                    <a:pt x="49900" y="83710"/>
                  </a:lnTo>
                  <a:cubicBezTo>
                    <a:pt x="49750" y="81905"/>
                    <a:pt x="49224" y="80076"/>
                    <a:pt x="48848" y="78347"/>
                  </a:cubicBezTo>
                  <a:cubicBezTo>
                    <a:pt x="48246" y="75489"/>
                    <a:pt x="48071" y="72557"/>
                    <a:pt x="47670" y="69700"/>
                  </a:cubicBezTo>
                  <a:cubicBezTo>
                    <a:pt x="46918" y="64311"/>
                    <a:pt x="45514" y="58973"/>
                    <a:pt x="45539" y="53484"/>
                  </a:cubicBezTo>
                  <a:cubicBezTo>
                    <a:pt x="45539" y="48672"/>
                    <a:pt x="46141" y="43158"/>
                    <a:pt x="49023" y="39148"/>
                  </a:cubicBezTo>
                  <a:cubicBezTo>
                    <a:pt x="50351" y="37244"/>
                    <a:pt x="55264" y="33985"/>
                    <a:pt x="55264" y="33985"/>
                  </a:cubicBezTo>
                  <a:lnTo>
                    <a:pt x="57118" y="32833"/>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5"/>
            <p:cNvSpPr/>
            <p:nvPr/>
          </p:nvSpPr>
          <p:spPr>
            <a:xfrm>
              <a:off x="9220390" y="1017737"/>
              <a:ext cx="1722322" cy="2518580"/>
            </a:xfrm>
            <a:custGeom>
              <a:rect b="b" l="l" r="r" t="t"/>
              <a:pathLst>
                <a:path extrusionOk="0" h="84149" w="57545">
                  <a:moveTo>
                    <a:pt x="427" y="564"/>
                  </a:moveTo>
                  <a:lnTo>
                    <a:pt x="56943" y="33046"/>
                  </a:lnTo>
                  <a:lnTo>
                    <a:pt x="55364" y="34023"/>
                  </a:lnTo>
                  <a:cubicBezTo>
                    <a:pt x="55164" y="34148"/>
                    <a:pt x="50402" y="37331"/>
                    <a:pt x="49074" y="39236"/>
                  </a:cubicBezTo>
                  <a:cubicBezTo>
                    <a:pt x="46718" y="42544"/>
                    <a:pt x="45565" y="47281"/>
                    <a:pt x="45540" y="53697"/>
                  </a:cubicBezTo>
                  <a:cubicBezTo>
                    <a:pt x="45540" y="57507"/>
                    <a:pt x="46216" y="61266"/>
                    <a:pt x="46868" y="64925"/>
                  </a:cubicBezTo>
                  <a:cubicBezTo>
                    <a:pt x="47144" y="66554"/>
                    <a:pt x="47445" y="68259"/>
                    <a:pt x="47670" y="69938"/>
                  </a:cubicBezTo>
                  <a:cubicBezTo>
                    <a:pt x="47820" y="70915"/>
                    <a:pt x="47921" y="71918"/>
                    <a:pt x="48046" y="72870"/>
                  </a:cubicBezTo>
                  <a:cubicBezTo>
                    <a:pt x="48247" y="74750"/>
                    <a:pt x="48472" y="76705"/>
                    <a:pt x="48873" y="78610"/>
                  </a:cubicBezTo>
                  <a:cubicBezTo>
                    <a:pt x="48973" y="79061"/>
                    <a:pt x="49099" y="79537"/>
                    <a:pt x="49199" y="80038"/>
                  </a:cubicBezTo>
                  <a:cubicBezTo>
                    <a:pt x="49475" y="81191"/>
                    <a:pt x="49750" y="82369"/>
                    <a:pt x="49876" y="83522"/>
                  </a:cubicBezTo>
                  <a:lnTo>
                    <a:pt x="2281" y="54098"/>
                  </a:lnTo>
                  <a:lnTo>
                    <a:pt x="427" y="2293"/>
                  </a:lnTo>
                  <a:lnTo>
                    <a:pt x="427" y="564"/>
                  </a:lnTo>
                  <a:close/>
                  <a:moveTo>
                    <a:pt x="217" y="0"/>
                  </a:moveTo>
                  <a:cubicBezTo>
                    <a:pt x="182" y="0"/>
                    <a:pt x="151" y="13"/>
                    <a:pt x="126" y="38"/>
                  </a:cubicBezTo>
                  <a:cubicBezTo>
                    <a:pt x="51" y="63"/>
                    <a:pt x="1" y="138"/>
                    <a:pt x="1" y="213"/>
                  </a:cubicBezTo>
                  <a:lnTo>
                    <a:pt x="26" y="2293"/>
                  </a:lnTo>
                  <a:lnTo>
                    <a:pt x="1880" y="54224"/>
                  </a:lnTo>
                  <a:cubicBezTo>
                    <a:pt x="1880" y="54299"/>
                    <a:pt x="1905" y="54349"/>
                    <a:pt x="1981" y="54399"/>
                  </a:cubicBezTo>
                  <a:lnTo>
                    <a:pt x="50026" y="84098"/>
                  </a:lnTo>
                  <a:cubicBezTo>
                    <a:pt x="50051" y="84124"/>
                    <a:pt x="50101" y="84149"/>
                    <a:pt x="50126" y="84149"/>
                  </a:cubicBezTo>
                  <a:cubicBezTo>
                    <a:pt x="50176" y="84149"/>
                    <a:pt x="50201" y="84124"/>
                    <a:pt x="50227" y="84098"/>
                  </a:cubicBezTo>
                  <a:cubicBezTo>
                    <a:pt x="50302" y="84073"/>
                    <a:pt x="50352" y="83998"/>
                    <a:pt x="50327" y="83923"/>
                  </a:cubicBezTo>
                  <a:cubicBezTo>
                    <a:pt x="50227" y="82570"/>
                    <a:pt x="49901" y="81241"/>
                    <a:pt x="49600" y="79938"/>
                  </a:cubicBezTo>
                  <a:cubicBezTo>
                    <a:pt x="49500" y="79462"/>
                    <a:pt x="49374" y="78986"/>
                    <a:pt x="49299" y="78509"/>
                  </a:cubicBezTo>
                  <a:cubicBezTo>
                    <a:pt x="48898" y="76630"/>
                    <a:pt x="48673" y="74700"/>
                    <a:pt x="48447" y="72820"/>
                  </a:cubicBezTo>
                  <a:cubicBezTo>
                    <a:pt x="48347" y="71868"/>
                    <a:pt x="48222" y="70865"/>
                    <a:pt x="48096" y="69863"/>
                  </a:cubicBezTo>
                  <a:cubicBezTo>
                    <a:pt x="47871" y="68184"/>
                    <a:pt x="47570" y="66504"/>
                    <a:pt x="47269" y="64850"/>
                  </a:cubicBezTo>
                  <a:cubicBezTo>
                    <a:pt x="46617" y="61216"/>
                    <a:pt x="45966" y="57457"/>
                    <a:pt x="45966" y="53722"/>
                  </a:cubicBezTo>
                  <a:cubicBezTo>
                    <a:pt x="45966" y="47381"/>
                    <a:pt x="47094" y="42720"/>
                    <a:pt x="49399" y="39462"/>
                  </a:cubicBezTo>
                  <a:cubicBezTo>
                    <a:pt x="50703" y="37632"/>
                    <a:pt x="55540" y="34399"/>
                    <a:pt x="55590" y="34374"/>
                  </a:cubicBezTo>
                  <a:lnTo>
                    <a:pt x="57445" y="33221"/>
                  </a:lnTo>
                  <a:cubicBezTo>
                    <a:pt x="57520" y="33196"/>
                    <a:pt x="57545" y="33121"/>
                    <a:pt x="57545" y="33046"/>
                  </a:cubicBezTo>
                  <a:cubicBezTo>
                    <a:pt x="57545" y="32970"/>
                    <a:pt x="57520" y="32895"/>
                    <a:pt x="57445" y="32870"/>
                  </a:cubicBezTo>
                  <a:lnTo>
                    <a:pt x="327" y="38"/>
                  </a:lnTo>
                  <a:cubicBezTo>
                    <a:pt x="289" y="13"/>
                    <a:pt x="251" y="0"/>
                    <a:pt x="2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5"/>
            <p:cNvSpPr/>
            <p:nvPr/>
          </p:nvSpPr>
          <p:spPr>
            <a:xfrm>
              <a:off x="9227155" y="1086366"/>
              <a:ext cx="1654052" cy="2542224"/>
            </a:xfrm>
            <a:custGeom>
              <a:rect b="b" l="l" r="r" t="t"/>
              <a:pathLst>
                <a:path extrusionOk="0" h="84939" w="55264">
                  <a:moveTo>
                    <a:pt x="0" y="0"/>
                  </a:moveTo>
                  <a:lnTo>
                    <a:pt x="0" y="53058"/>
                  </a:lnTo>
                  <a:lnTo>
                    <a:pt x="55264" y="84938"/>
                  </a:lnTo>
                  <a:lnTo>
                    <a:pt x="55264" y="31905"/>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5"/>
            <p:cNvSpPr/>
            <p:nvPr/>
          </p:nvSpPr>
          <p:spPr>
            <a:xfrm>
              <a:off x="9220390" y="1079811"/>
              <a:ext cx="1666832" cy="2555513"/>
            </a:xfrm>
            <a:custGeom>
              <a:rect b="b" l="l" r="r" t="t"/>
              <a:pathLst>
                <a:path extrusionOk="0" h="85383" w="55691">
                  <a:moveTo>
                    <a:pt x="427" y="570"/>
                  </a:moveTo>
                  <a:lnTo>
                    <a:pt x="55264" y="32250"/>
                  </a:lnTo>
                  <a:lnTo>
                    <a:pt x="55264" y="84806"/>
                  </a:lnTo>
                  <a:lnTo>
                    <a:pt x="427" y="53177"/>
                  </a:lnTo>
                  <a:lnTo>
                    <a:pt x="427" y="570"/>
                  </a:lnTo>
                  <a:close/>
                  <a:moveTo>
                    <a:pt x="217" y="0"/>
                  </a:moveTo>
                  <a:cubicBezTo>
                    <a:pt x="182" y="0"/>
                    <a:pt x="151" y="6"/>
                    <a:pt x="126" y="19"/>
                  </a:cubicBezTo>
                  <a:cubicBezTo>
                    <a:pt x="51" y="69"/>
                    <a:pt x="1" y="144"/>
                    <a:pt x="1" y="219"/>
                  </a:cubicBezTo>
                  <a:lnTo>
                    <a:pt x="1" y="53277"/>
                  </a:lnTo>
                  <a:cubicBezTo>
                    <a:pt x="1" y="53353"/>
                    <a:pt x="51" y="53428"/>
                    <a:pt x="126" y="53478"/>
                  </a:cubicBezTo>
                  <a:lnTo>
                    <a:pt x="55389" y="85358"/>
                  </a:lnTo>
                  <a:cubicBezTo>
                    <a:pt x="55415" y="85358"/>
                    <a:pt x="55440" y="85383"/>
                    <a:pt x="55490" y="85383"/>
                  </a:cubicBezTo>
                  <a:cubicBezTo>
                    <a:pt x="55515" y="85383"/>
                    <a:pt x="55565" y="85358"/>
                    <a:pt x="55590" y="85358"/>
                  </a:cubicBezTo>
                  <a:cubicBezTo>
                    <a:pt x="55640" y="85308"/>
                    <a:pt x="55690" y="85232"/>
                    <a:pt x="55690" y="85157"/>
                  </a:cubicBezTo>
                  <a:lnTo>
                    <a:pt x="55690" y="32124"/>
                  </a:lnTo>
                  <a:cubicBezTo>
                    <a:pt x="55690" y="32049"/>
                    <a:pt x="55640" y="31974"/>
                    <a:pt x="55590" y="31924"/>
                  </a:cubicBezTo>
                  <a:lnTo>
                    <a:pt x="327" y="19"/>
                  </a:lnTo>
                  <a:cubicBezTo>
                    <a:pt x="289" y="6"/>
                    <a:pt x="251" y="0"/>
                    <a:pt x="2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5"/>
            <p:cNvSpPr/>
            <p:nvPr/>
          </p:nvSpPr>
          <p:spPr>
            <a:xfrm>
              <a:off x="9227155" y="2467366"/>
              <a:ext cx="1654052" cy="1161224"/>
            </a:xfrm>
            <a:custGeom>
              <a:rect b="b" l="l" r="r" t="t"/>
              <a:pathLst>
                <a:path extrusionOk="0" h="38798" w="55264">
                  <a:moveTo>
                    <a:pt x="0" y="0"/>
                  </a:moveTo>
                  <a:lnTo>
                    <a:pt x="0" y="6917"/>
                  </a:lnTo>
                  <a:lnTo>
                    <a:pt x="55264" y="38797"/>
                  </a:lnTo>
                  <a:lnTo>
                    <a:pt x="55264" y="3190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9220390" y="2461530"/>
              <a:ext cx="1666832" cy="1173795"/>
            </a:xfrm>
            <a:custGeom>
              <a:rect b="b" l="l" r="r" t="t"/>
              <a:pathLst>
                <a:path extrusionOk="0" h="39218" w="55691">
                  <a:moveTo>
                    <a:pt x="427" y="571"/>
                  </a:moveTo>
                  <a:lnTo>
                    <a:pt x="55264" y="32200"/>
                  </a:lnTo>
                  <a:lnTo>
                    <a:pt x="55264" y="38641"/>
                  </a:lnTo>
                  <a:lnTo>
                    <a:pt x="427" y="7012"/>
                  </a:lnTo>
                  <a:lnTo>
                    <a:pt x="427" y="571"/>
                  </a:lnTo>
                  <a:close/>
                  <a:moveTo>
                    <a:pt x="217" y="1"/>
                  </a:moveTo>
                  <a:cubicBezTo>
                    <a:pt x="182" y="1"/>
                    <a:pt x="151" y="7"/>
                    <a:pt x="126" y="20"/>
                  </a:cubicBezTo>
                  <a:cubicBezTo>
                    <a:pt x="51" y="70"/>
                    <a:pt x="1" y="120"/>
                    <a:pt x="1" y="195"/>
                  </a:cubicBezTo>
                  <a:lnTo>
                    <a:pt x="1" y="7112"/>
                  </a:lnTo>
                  <a:cubicBezTo>
                    <a:pt x="1" y="7188"/>
                    <a:pt x="51" y="7263"/>
                    <a:pt x="126" y="7313"/>
                  </a:cubicBezTo>
                  <a:lnTo>
                    <a:pt x="55389" y="39193"/>
                  </a:lnTo>
                  <a:cubicBezTo>
                    <a:pt x="55415" y="39193"/>
                    <a:pt x="55440" y="39218"/>
                    <a:pt x="55490" y="39218"/>
                  </a:cubicBezTo>
                  <a:cubicBezTo>
                    <a:pt x="55515" y="39218"/>
                    <a:pt x="55565" y="39193"/>
                    <a:pt x="55590" y="39193"/>
                  </a:cubicBezTo>
                  <a:cubicBezTo>
                    <a:pt x="55640" y="39143"/>
                    <a:pt x="55690" y="39067"/>
                    <a:pt x="55690" y="38992"/>
                  </a:cubicBezTo>
                  <a:lnTo>
                    <a:pt x="55690" y="32100"/>
                  </a:lnTo>
                  <a:cubicBezTo>
                    <a:pt x="55690" y="32025"/>
                    <a:pt x="55640" y="31950"/>
                    <a:pt x="55590" y="31900"/>
                  </a:cubicBezTo>
                  <a:lnTo>
                    <a:pt x="327" y="20"/>
                  </a:lnTo>
                  <a:cubicBezTo>
                    <a:pt x="289" y="7"/>
                    <a:pt x="251" y="1"/>
                    <a:pt x="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a:off x="7882908" y="1749465"/>
              <a:ext cx="645141" cy="852945"/>
            </a:xfrm>
            <a:custGeom>
              <a:rect b="b" l="l" r="r" t="t"/>
              <a:pathLst>
                <a:path extrusionOk="0" h="28498" w="21555">
                  <a:moveTo>
                    <a:pt x="21053" y="1"/>
                  </a:moveTo>
                  <a:lnTo>
                    <a:pt x="1" y="12307"/>
                  </a:lnTo>
                  <a:lnTo>
                    <a:pt x="1" y="28297"/>
                  </a:lnTo>
                  <a:lnTo>
                    <a:pt x="327" y="28497"/>
                  </a:lnTo>
                  <a:lnTo>
                    <a:pt x="21555" y="16091"/>
                  </a:lnTo>
                  <a:lnTo>
                    <a:pt x="21505" y="277"/>
                  </a:lnTo>
                  <a:lnTo>
                    <a:pt x="210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5"/>
            <p:cNvSpPr/>
            <p:nvPr/>
          </p:nvSpPr>
          <p:spPr>
            <a:xfrm>
              <a:off x="7876922" y="1743090"/>
              <a:ext cx="657143" cy="866054"/>
            </a:xfrm>
            <a:custGeom>
              <a:rect b="b" l="l" r="r" t="t"/>
              <a:pathLst>
                <a:path extrusionOk="0" h="28936" w="21956">
                  <a:moveTo>
                    <a:pt x="21253" y="465"/>
                  </a:moveTo>
                  <a:lnTo>
                    <a:pt x="21504" y="615"/>
                  </a:lnTo>
                  <a:lnTo>
                    <a:pt x="21554" y="16179"/>
                  </a:lnTo>
                  <a:lnTo>
                    <a:pt x="527" y="28485"/>
                  </a:lnTo>
                  <a:lnTo>
                    <a:pt x="401" y="28410"/>
                  </a:lnTo>
                  <a:lnTo>
                    <a:pt x="401" y="12645"/>
                  </a:lnTo>
                  <a:lnTo>
                    <a:pt x="21253" y="465"/>
                  </a:lnTo>
                  <a:close/>
                  <a:moveTo>
                    <a:pt x="21253" y="1"/>
                  </a:moveTo>
                  <a:cubicBezTo>
                    <a:pt x="21216" y="1"/>
                    <a:pt x="21178" y="13"/>
                    <a:pt x="21153" y="39"/>
                  </a:cubicBezTo>
                  <a:lnTo>
                    <a:pt x="100" y="12344"/>
                  </a:lnTo>
                  <a:cubicBezTo>
                    <a:pt x="25" y="12369"/>
                    <a:pt x="0" y="12445"/>
                    <a:pt x="0" y="12520"/>
                  </a:cubicBezTo>
                  <a:lnTo>
                    <a:pt x="0" y="28510"/>
                  </a:lnTo>
                  <a:cubicBezTo>
                    <a:pt x="0" y="28585"/>
                    <a:pt x="25" y="28660"/>
                    <a:pt x="100" y="28710"/>
                  </a:cubicBezTo>
                  <a:lnTo>
                    <a:pt x="426" y="28911"/>
                  </a:lnTo>
                  <a:cubicBezTo>
                    <a:pt x="451" y="28911"/>
                    <a:pt x="501" y="28936"/>
                    <a:pt x="527" y="28936"/>
                  </a:cubicBezTo>
                  <a:cubicBezTo>
                    <a:pt x="577" y="28936"/>
                    <a:pt x="602" y="28911"/>
                    <a:pt x="652" y="28911"/>
                  </a:cubicBezTo>
                  <a:lnTo>
                    <a:pt x="21855" y="16480"/>
                  </a:lnTo>
                  <a:cubicBezTo>
                    <a:pt x="21930" y="16430"/>
                    <a:pt x="21955" y="16379"/>
                    <a:pt x="21955" y="16304"/>
                  </a:cubicBezTo>
                  <a:lnTo>
                    <a:pt x="21930" y="490"/>
                  </a:lnTo>
                  <a:cubicBezTo>
                    <a:pt x="21930" y="414"/>
                    <a:pt x="21880" y="364"/>
                    <a:pt x="21830" y="314"/>
                  </a:cubicBezTo>
                  <a:lnTo>
                    <a:pt x="21354" y="39"/>
                  </a:lnTo>
                  <a:cubicBezTo>
                    <a:pt x="21329" y="13"/>
                    <a:pt x="21291" y="1"/>
                    <a:pt x="212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5"/>
            <p:cNvSpPr/>
            <p:nvPr/>
          </p:nvSpPr>
          <p:spPr>
            <a:xfrm>
              <a:off x="7882908" y="1749465"/>
              <a:ext cx="645141" cy="852945"/>
            </a:xfrm>
            <a:custGeom>
              <a:rect b="b" l="l" r="r" t="t"/>
              <a:pathLst>
                <a:path extrusionOk="0" h="28498" w="21555">
                  <a:moveTo>
                    <a:pt x="21053" y="1"/>
                  </a:moveTo>
                  <a:lnTo>
                    <a:pt x="1" y="12307"/>
                  </a:lnTo>
                  <a:lnTo>
                    <a:pt x="1" y="28297"/>
                  </a:lnTo>
                  <a:lnTo>
                    <a:pt x="327" y="28497"/>
                  </a:lnTo>
                  <a:lnTo>
                    <a:pt x="21555" y="16091"/>
                  </a:lnTo>
                  <a:lnTo>
                    <a:pt x="21505" y="277"/>
                  </a:lnTo>
                  <a:lnTo>
                    <a:pt x="210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7903919" y="1792984"/>
              <a:ext cx="603119" cy="781682"/>
            </a:xfrm>
            <a:custGeom>
              <a:rect b="b" l="l" r="r" t="t"/>
              <a:pathLst>
                <a:path extrusionOk="0" h="26117" w="20151">
                  <a:moveTo>
                    <a:pt x="19675" y="1"/>
                  </a:moveTo>
                  <a:lnTo>
                    <a:pt x="0" y="11504"/>
                  </a:lnTo>
                  <a:lnTo>
                    <a:pt x="0" y="25941"/>
                  </a:lnTo>
                  <a:lnTo>
                    <a:pt x="326" y="26116"/>
                  </a:lnTo>
                  <a:lnTo>
                    <a:pt x="20151" y="14512"/>
                  </a:lnTo>
                  <a:lnTo>
                    <a:pt x="20101" y="276"/>
                  </a:lnTo>
                  <a:lnTo>
                    <a:pt x="196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5"/>
            <p:cNvSpPr/>
            <p:nvPr/>
          </p:nvSpPr>
          <p:spPr>
            <a:xfrm>
              <a:off x="7897903" y="1787177"/>
              <a:ext cx="615151" cy="793474"/>
            </a:xfrm>
            <a:custGeom>
              <a:rect b="b" l="l" r="r" t="t"/>
              <a:pathLst>
                <a:path extrusionOk="0" h="26511" w="20553">
                  <a:moveTo>
                    <a:pt x="19876" y="445"/>
                  </a:moveTo>
                  <a:lnTo>
                    <a:pt x="20101" y="596"/>
                  </a:lnTo>
                  <a:lnTo>
                    <a:pt x="20126" y="14581"/>
                  </a:lnTo>
                  <a:lnTo>
                    <a:pt x="527" y="26059"/>
                  </a:lnTo>
                  <a:lnTo>
                    <a:pt x="402" y="26009"/>
                  </a:lnTo>
                  <a:lnTo>
                    <a:pt x="402" y="11824"/>
                  </a:lnTo>
                  <a:lnTo>
                    <a:pt x="19876" y="445"/>
                  </a:lnTo>
                  <a:close/>
                  <a:moveTo>
                    <a:pt x="19876" y="0"/>
                  </a:moveTo>
                  <a:cubicBezTo>
                    <a:pt x="19838" y="0"/>
                    <a:pt x="19801" y="7"/>
                    <a:pt x="19776" y="19"/>
                  </a:cubicBezTo>
                  <a:lnTo>
                    <a:pt x="101" y="11523"/>
                  </a:lnTo>
                  <a:cubicBezTo>
                    <a:pt x="26" y="11548"/>
                    <a:pt x="1" y="11623"/>
                    <a:pt x="1" y="11698"/>
                  </a:cubicBezTo>
                  <a:lnTo>
                    <a:pt x="1" y="26135"/>
                  </a:lnTo>
                  <a:cubicBezTo>
                    <a:pt x="1" y="26210"/>
                    <a:pt x="26" y="26260"/>
                    <a:pt x="101" y="26310"/>
                  </a:cubicBezTo>
                  <a:lnTo>
                    <a:pt x="402" y="26486"/>
                  </a:lnTo>
                  <a:cubicBezTo>
                    <a:pt x="452" y="26511"/>
                    <a:pt x="477" y="26511"/>
                    <a:pt x="527" y="26511"/>
                  </a:cubicBezTo>
                  <a:cubicBezTo>
                    <a:pt x="552" y="26511"/>
                    <a:pt x="602" y="26511"/>
                    <a:pt x="628" y="26486"/>
                  </a:cubicBezTo>
                  <a:lnTo>
                    <a:pt x="20452" y="14881"/>
                  </a:lnTo>
                  <a:cubicBezTo>
                    <a:pt x="20527" y="14856"/>
                    <a:pt x="20552" y="14781"/>
                    <a:pt x="20552" y="14706"/>
                  </a:cubicBezTo>
                  <a:lnTo>
                    <a:pt x="20527" y="470"/>
                  </a:lnTo>
                  <a:cubicBezTo>
                    <a:pt x="20527" y="395"/>
                    <a:pt x="20477" y="320"/>
                    <a:pt x="20427" y="295"/>
                  </a:cubicBezTo>
                  <a:lnTo>
                    <a:pt x="19976" y="19"/>
                  </a:lnTo>
                  <a:cubicBezTo>
                    <a:pt x="19951" y="7"/>
                    <a:pt x="19913" y="0"/>
                    <a:pt x="198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5"/>
            <p:cNvSpPr/>
            <p:nvPr/>
          </p:nvSpPr>
          <p:spPr>
            <a:xfrm>
              <a:off x="7903919" y="1973761"/>
              <a:ext cx="624130" cy="622634"/>
            </a:xfrm>
            <a:custGeom>
              <a:rect b="b" l="l" r="r" t="t"/>
              <a:pathLst>
                <a:path extrusionOk="0" h="20803" w="20853">
                  <a:moveTo>
                    <a:pt x="20828" y="1"/>
                  </a:moveTo>
                  <a:cubicBezTo>
                    <a:pt x="20351" y="151"/>
                    <a:pt x="19900" y="377"/>
                    <a:pt x="19499" y="652"/>
                  </a:cubicBezTo>
                  <a:cubicBezTo>
                    <a:pt x="17118" y="2281"/>
                    <a:pt x="16291" y="5339"/>
                    <a:pt x="14136" y="7194"/>
                  </a:cubicBezTo>
                  <a:cubicBezTo>
                    <a:pt x="12924" y="8263"/>
                    <a:pt x="11508" y="8593"/>
                    <a:pt x="10034" y="8593"/>
                  </a:cubicBezTo>
                  <a:cubicBezTo>
                    <a:pt x="8673" y="8593"/>
                    <a:pt x="7262" y="8312"/>
                    <a:pt x="5915" y="8071"/>
                  </a:cubicBezTo>
                  <a:cubicBezTo>
                    <a:pt x="5395" y="7972"/>
                    <a:pt x="4880" y="7925"/>
                    <a:pt x="4372" y="7925"/>
                  </a:cubicBezTo>
                  <a:cubicBezTo>
                    <a:pt x="2823" y="7925"/>
                    <a:pt x="1341" y="8362"/>
                    <a:pt x="0" y="9099"/>
                  </a:cubicBezTo>
                  <a:lnTo>
                    <a:pt x="0" y="20803"/>
                  </a:lnTo>
                  <a:lnTo>
                    <a:pt x="20853" y="8597"/>
                  </a:lnTo>
                  <a:lnTo>
                    <a:pt x="208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5"/>
            <p:cNvSpPr/>
            <p:nvPr/>
          </p:nvSpPr>
          <p:spPr>
            <a:xfrm>
              <a:off x="7897903" y="1967475"/>
              <a:ext cx="636162" cy="634935"/>
            </a:xfrm>
            <a:custGeom>
              <a:rect b="b" l="l" r="r" t="t"/>
              <a:pathLst>
                <a:path extrusionOk="0" h="21214" w="21255">
                  <a:moveTo>
                    <a:pt x="20828" y="512"/>
                  </a:moveTo>
                  <a:lnTo>
                    <a:pt x="20853" y="8682"/>
                  </a:lnTo>
                  <a:lnTo>
                    <a:pt x="427" y="20637"/>
                  </a:lnTo>
                  <a:lnTo>
                    <a:pt x="427" y="9434"/>
                  </a:lnTo>
                  <a:cubicBezTo>
                    <a:pt x="1761" y="8711"/>
                    <a:pt x="3178" y="8345"/>
                    <a:pt x="4596" y="8345"/>
                  </a:cubicBezTo>
                  <a:cubicBezTo>
                    <a:pt x="5095" y="8345"/>
                    <a:pt x="5595" y="8390"/>
                    <a:pt x="6091" y="8481"/>
                  </a:cubicBezTo>
                  <a:lnTo>
                    <a:pt x="6442" y="8532"/>
                  </a:lnTo>
                  <a:cubicBezTo>
                    <a:pt x="7679" y="8763"/>
                    <a:pt x="8991" y="9010"/>
                    <a:pt x="10274" y="9010"/>
                  </a:cubicBezTo>
                  <a:cubicBezTo>
                    <a:pt x="11772" y="9010"/>
                    <a:pt x="13232" y="8673"/>
                    <a:pt x="14487" y="7579"/>
                  </a:cubicBezTo>
                  <a:cubicBezTo>
                    <a:pt x="15490" y="6702"/>
                    <a:pt x="16192" y="5574"/>
                    <a:pt x="16893" y="4471"/>
                  </a:cubicBezTo>
                  <a:cubicBezTo>
                    <a:pt x="17745" y="3168"/>
                    <a:pt x="18547" y="1915"/>
                    <a:pt x="19801" y="1038"/>
                  </a:cubicBezTo>
                  <a:cubicBezTo>
                    <a:pt x="20126" y="837"/>
                    <a:pt x="20452" y="662"/>
                    <a:pt x="20828" y="512"/>
                  </a:cubicBezTo>
                  <a:close/>
                  <a:moveTo>
                    <a:pt x="21023" y="0"/>
                  </a:moveTo>
                  <a:cubicBezTo>
                    <a:pt x="21007" y="0"/>
                    <a:pt x="20992" y="4"/>
                    <a:pt x="20979" y="10"/>
                  </a:cubicBezTo>
                  <a:cubicBezTo>
                    <a:pt x="20477" y="186"/>
                    <a:pt x="20001" y="411"/>
                    <a:pt x="19575" y="687"/>
                  </a:cubicBezTo>
                  <a:cubicBezTo>
                    <a:pt x="18247" y="1614"/>
                    <a:pt x="17370" y="2943"/>
                    <a:pt x="16542" y="4246"/>
                  </a:cubicBezTo>
                  <a:cubicBezTo>
                    <a:pt x="15866" y="5324"/>
                    <a:pt x="15164" y="6426"/>
                    <a:pt x="14212" y="7253"/>
                  </a:cubicBezTo>
                  <a:cubicBezTo>
                    <a:pt x="13039" y="8278"/>
                    <a:pt x="11684" y="8599"/>
                    <a:pt x="10262" y="8599"/>
                  </a:cubicBezTo>
                  <a:cubicBezTo>
                    <a:pt x="9040" y="8599"/>
                    <a:pt x="7768" y="8362"/>
                    <a:pt x="6517" y="8131"/>
                  </a:cubicBezTo>
                  <a:lnTo>
                    <a:pt x="6166" y="8055"/>
                  </a:lnTo>
                  <a:cubicBezTo>
                    <a:pt x="5648" y="7961"/>
                    <a:pt x="5129" y="7914"/>
                    <a:pt x="4610" y="7914"/>
                  </a:cubicBezTo>
                  <a:cubicBezTo>
                    <a:pt x="3072" y="7914"/>
                    <a:pt x="1545" y="8327"/>
                    <a:pt x="101" y="9133"/>
                  </a:cubicBezTo>
                  <a:cubicBezTo>
                    <a:pt x="51" y="9158"/>
                    <a:pt x="1" y="9233"/>
                    <a:pt x="1" y="9309"/>
                  </a:cubicBezTo>
                  <a:lnTo>
                    <a:pt x="1" y="21013"/>
                  </a:lnTo>
                  <a:cubicBezTo>
                    <a:pt x="1" y="21088"/>
                    <a:pt x="26" y="21163"/>
                    <a:pt x="101" y="21188"/>
                  </a:cubicBezTo>
                  <a:cubicBezTo>
                    <a:pt x="126" y="21213"/>
                    <a:pt x="176" y="21213"/>
                    <a:pt x="201" y="21213"/>
                  </a:cubicBezTo>
                  <a:cubicBezTo>
                    <a:pt x="252" y="21213"/>
                    <a:pt x="277" y="21213"/>
                    <a:pt x="302" y="21188"/>
                  </a:cubicBezTo>
                  <a:lnTo>
                    <a:pt x="21154" y="8983"/>
                  </a:lnTo>
                  <a:cubicBezTo>
                    <a:pt x="21229" y="8933"/>
                    <a:pt x="21254" y="8882"/>
                    <a:pt x="21254" y="8807"/>
                  </a:cubicBezTo>
                  <a:lnTo>
                    <a:pt x="21254" y="211"/>
                  </a:lnTo>
                  <a:cubicBezTo>
                    <a:pt x="21229" y="161"/>
                    <a:pt x="21204" y="85"/>
                    <a:pt x="21154" y="60"/>
                  </a:cubicBezTo>
                  <a:cubicBezTo>
                    <a:pt x="21117" y="24"/>
                    <a:pt x="21067" y="0"/>
                    <a:pt x="210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5"/>
            <p:cNvSpPr/>
            <p:nvPr/>
          </p:nvSpPr>
          <p:spPr>
            <a:xfrm>
              <a:off x="7892666" y="1757726"/>
              <a:ext cx="635384" cy="844684"/>
            </a:xfrm>
            <a:custGeom>
              <a:rect b="b" l="l" r="r" t="t"/>
              <a:pathLst>
                <a:path extrusionOk="0" h="28222" w="21229">
                  <a:moveTo>
                    <a:pt x="20176" y="1755"/>
                  </a:moveTo>
                  <a:lnTo>
                    <a:pt x="20226" y="15515"/>
                  </a:lnTo>
                  <a:lnTo>
                    <a:pt x="1028" y="26492"/>
                  </a:lnTo>
                  <a:lnTo>
                    <a:pt x="1028" y="13008"/>
                  </a:lnTo>
                  <a:lnTo>
                    <a:pt x="20176" y="1755"/>
                  </a:lnTo>
                  <a:close/>
                  <a:moveTo>
                    <a:pt x="21179" y="1"/>
                  </a:moveTo>
                  <a:lnTo>
                    <a:pt x="1" y="12382"/>
                  </a:lnTo>
                  <a:lnTo>
                    <a:pt x="1" y="28221"/>
                  </a:lnTo>
                  <a:lnTo>
                    <a:pt x="21229" y="16116"/>
                  </a:lnTo>
                  <a:lnTo>
                    <a:pt x="211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8887329" y="2233314"/>
              <a:ext cx="1362264" cy="785423"/>
            </a:xfrm>
            <a:custGeom>
              <a:rect b="b" l="l" r="r" t="t"/>
              <a:pathLst>
                <a:path extrusionOk="0" h="26242" w="45515">
                  <a:moveTo>
                    <a:pt x="11229" y="0"/>
                  </a:moveTo>
                  <a:lnTo>
                    <a:pt x="1" y="6617"/>
                  </a:lnTo>
                  <a:lnTo>
                    <a:pt x="34287" y="26241"/>
                  </a:lnTo>
                  <a:lnTo>
                    <a:pt x="45515" y="19800"/>
                  </a:lnTo>
                  <a:lnTo>
                    <a:pt x="11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8880595" y="2226939"/>
              <a:ext cx="1375762" cy="797784"/>
            </a:xfrm>
            <a:custGeom>
              <a:rect b="b" l="l" r="r" t="t"/>
              <a:pathLst>
                <a:path extrusionOk="0" h="26655" w="45966">
                  <a:moveTo>
                    <a:pt x="11454" y="464"/>
                  </a:moveTo>
                  <a:lnTo>
                    <a:pt x="45339" y="20013"/>
                  </a:lnTo>
                  <a:lnTo>
                    <a:pt x="34512" y="26204"/>
                  </a:lnTo>
                  <a:lnTo>
                    <a:pt x="627" y="6805"/>
                  </a:lnTo>
                  <a:lnTo>
                    <a:pt x="11454" y="464"/>
                  </a:lnTo>
                  <a:close/>
                  <a:moveTo>
                    <a:pt x="11441" y="0"/>
                  </a:moveTo>
                  <a:cubicBezTo>
                    <a:pt x="11404" y="0"/>
                    <a:pt x="11366" y="13"/>
                    <a:pt x="11329" y="38"/>
                  </a:cubicBezTo>
                  <a:lnTo>
                    <a:pt x="126" y="6630"/>
                  </a:lnTo>
                  <a:cubicBezTo>
                    <a:pt x="50" y="6680"/>
                    <a:pt x="0" y="6755"/>
                    <a:pt x="25" y="6830"/>
                  </a:cubicBezTo>
                  <a:cubicBezTo>
                    <a:pt x="25" y="6905"/>
                    <a:pt x="50" y="6955"/>
                    <a:pt x="126" y="7006"/>
                  </a:cubicBezTo>
                  <a:lnTo>
                    <a:pt x="34411" y="26630"/>
                  </a:lnTo>
                  <a:cubicBezTo>
                    <a:pt x="34462" y="26655"/>
                    <a:pt x="34487" y="26655"/>
                    <a:pt x="34512" y="26655"/>
                  </a:cubicBezTo>
                  <a:cubicBezTo>
                    <a:pt x="34562" y="26655"/>
                    <a:pt x="34587" y="26655"/>
                    <a:pt x="34637" y="26630"/>
                  </a:cubicBezTo>
                  <a:lnTo>
                    <a:pt x="45840" y="20189"/>
                  </a:lnTo>
                  <a:cubicBezTo>
                    <a:pt x="45915" y="20138"/>
                    <a:pt x="45965" y="20088"/>
                    <a:pt x="45965" y="20013"/>
                  </a:cubicBezTo>
                  <a:cubicBezTo>
                    <a:pt x="45965" y="19938"/>
                    <a:pt x="45915" y="19863"/>
                    <a:pt x="45840" y="19838"/>
                  </a:cubicBezTo>
                  <a:lnTo>
                    <a:pt x="11554" y="38"/>
                  </a:lnTo>
                  <a:cubicBezTo>
                    <a:pt x="11517" y="13"/>
                    <a:pt x="11479" y="0"/>
                    <a:pt x="114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9913509" y="2825928"/>
              <a:ext cx="336084" cy="636880"/>
            </a:xfrm>
            <a:custGeom>
              <a:rect b="b" l="l" r="r" t="t"/>
              <a:pathLst>
                <a:path extrusionOk="0" h="21279" w="11229">
                  <a:moveTo>
                    <a:pt x="11229" y="0"/>
                  </a:moveTo>
                  <a:lnTo>
                    <a:pt x="1" y="6441"/>
                  </a:lnTo>
                  <a:lnTo>
                    <a:pt x="1" y="21278"/>
                  </a:lnTo>
                  <a:lnTo>
                    <a:pt x="11229" y="14787"/>
                  </a:lnTo>
                  <a:lnTo>
                    <a:pt x="112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9907523" y="2819553"/>
              <a:ext cx="348834" cy="649242"/>
            </a:xfrm>
            <a:custGeom>
              <a:rect b="b" l="l" r="r" t="t"/>
              <a:pathLst>
                <a:path extrusionOk="0" h="21692" w="11655">
                  <a:moveTo>
                    <a:pt x="11228" y="564"/>
                  </a:moveTo>
                  <a:lnTo>
                    <a:pt x="11228" y="14875"/>
                  </a:lnTo>
                  <a:lnTo>
                    <a:pt x="426" y="21115"/>
                  </a:lnTo>
                  <a:lnTo>
                    <a:pt x="426" y="6780"/>
                  </a:lnTo>
                  <a:lnTo>
                    <a:pt x="11228" y="564"/>
                  </a:lnTo>
                  <a:close/>
                  <a:moveTo>
                    <a:pt x="11438" y="0"/>
                  </a:moveTo>
                  <a:cubicBezTo>
                    <a:pt x="11404" y="0"/>
                    <a:pt x="11366" y="13"/>
                    <a:pt x="11329" y="38"/>
                  </a:cubicBezTo>
                  <a:lnTo>
                    <a:pt x="100" y="6479"/>
                  </a:lnTo>
                  <a:cubicBezTo>
                    <a:pt x="50" y="6504"/>
                    <a:pt x="0" y="6579"/>
                    <a:pt x="0" y="6654"/>
                  </a:cubicBezTo>
                  <a:lnTo>
                    <a:pt x="0" y="21491"/>
                  </a:lnTo>
                  <a:cubicBezTo>
                    <a:pt x="0" y="21567"/>
                    <a:pt x="50" y="21617"/>
                    <a:pt x="100" y="21667"/>
                  </a:cubicBezTo>
                  <a:cubicBezTo>
                    <a:pt x="151" y="21692"/>
                    <a:pt x="176" y="21692"/>
                    <a:pt x="201" y="21692"/>
                  </a:cubicBezTo>
                  <a:cubicBezTo>
                    <a:pt x="251" y="21692"/>
                    <a:pt x="276" y="21692"/>
                    <a:pt x="326" y="21667"/>
                  </a:cubicBezTo>
                  <a:lnTo>
                    <a:pt x="11529" y="15176"/>
                  </a:lnTo>
                  <a:cubicBezTo>
                    <a:pt x="11604" y="15151"/>
                    <a:pt x="11629" y="15075"/>
                    <a:pt x="11629" y="15000"/>
                  </a:cubicBezTo>
                  <a:lnTo>
                    <a:pt x="11654" y="213"/>
                  </a:lnTo>
                  <a:cubicBezTo>
                    <a:pt x="11654" y="138"/>
                    <a:pt x="11604" y="63"/>
                    <a:pt x="11529" y="38"/>
                  </a:cubicBezTo>
                  <a:cubicBezTo>
                    <a:pt x="11504" y="13"/>
                    <a:pt x="11473" y="0"/>
                    <a:pt x="114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8887329" y="2431360"/>
              <a:ext cx="1026210" cy="1031448"/>
            </a:xfrm>
            <a:custGeom>
              <a:rect b="b" l="l" r="r" t="t"/>
              <a:pathLst>
                <a:path extrusionOk="0" h="34462" w="34287">
                  <a:moveTo>
                    <a:pt x="1" y="0"/>
                  </a:moveTo>
                  <a:lnTo>
                    <a:pt x="1" y="14662"/>
                  </a:lnTo>
                  <a:lnTo>
                    <a:pt x="34287" y="34461"/>
                  </a:lnTo>
                  <a:lnTo>
                    <a:pt x="34287" y="19624"/>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8881343" y="2424776"/>
              <a:ext cx="1038960" cy="1044018"/>
            </a:xfrm>
            <a:custGeom>
              <a:rect b="b" l="l" r="r" t="t"/>
              <a:pathLst>
                <a:path extrusionOk="0" h="34882" w="34713">
                  <a:moveTo>
                    <a:pt x="401" y="571"/>
                  </a:moveTo>
                  <a:lnTo>
                    <a:pt x="34286" y="19970"/>
                  </a:lnTo>
                  <a:lnTo>
                    <a:pt x="34286" y="34305"/>
                  </a:lnTo>
                  <a:lnTo>
                    <a:pt x="401" y="14756"/>
                  </a:lnTo>
                  <a:lnTo>
                    <a:pt x="401" y="571"/>
                  </a:lnTo>
                  <a:close/>
                  <a:moveTo>
                    <a:pt x="191" y="1"/>
                  </a:moveTo>
                  <a:cubicBezTo>
                    <a:pt x="157" y="1"/>
                    <a:pt x="126" y="7"/>
                    <a:pt x="101" y="20"/>
                  </a:cubicBezTo>
                  <a:cubicBezTo>
                    <a:pt x="25" y="70"/>
                    <a:pt x="0" y="145"/>
                    <a:pt x="0" y="220"/>
                  </a:cubicBezTo>
                  <a:lnTo>
                    <a:pt x="0" y="14882"/>
                  </a:lnTo>
                  <a:cubicBezTo>
                    <a:pt x="0" y="14957"/>
                    <a:pt x="25" y="15032"/>
                    <a:pt x="101" y="15057"/>
                  </a:cubicBezTo>
                  <a:lnTo>
                    <a:pt x="34386" y="34857"/>
                  </a:lnTo>
                  <a:cubicBezTo>
                    <a:pt x="34437" y="34882"/>
                    <a:pt x="34462" y="34882"/>
                    <a:pt x="34487" y="34882"/>
                  </a:cubicBezTo>
                  <a:cubicBezTo>
                    <a:pt x="34537" y="34882"/>
                    <a:pt x="34562" y="34882"/>
                    <a:pt x="34612" y="34857"/>
                  </a:cubicBezTo>
                  <a:cubicBezTo>
                    <a:pt x="34662" y="34807"/>
                    <a:pt x="34712" y="34757"/>
                    <a:pt x="34712" y="34681"/>
                  </a:cubicBezTo>
                  <a:lnTo>
                    <a:pt x="34712" y="19844"/>
                  </a:lnTo>
                  <a:cubicBezTo>
                    <a:pt x="34712" y="19769"/>
                    <a:pt x="34662" y="19694"/>
                    <a:pt x="34612" y="19669"/>
                  </a:cubicBezTo>
                  <a:lnTo>
                    <a:pt x="301" y="20"/>
                  </a:lnTo>
                  <a:cubicBezTo>
                    <a:pt x="263" y="7"/>
                    <a:pt x="226" y="1"/>
                    <a:pt x="1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9137873" y="2408314"/>
              <a:ext cx="507882" cy="262845"/>
            </a:xfrm>
            <a:custGeom>
              <a:rect b="b" l="l" r="r" t="t"/>
              <a:pathLst>
                <a:path extrusionOk="0" h="8782" w="16969">
                  <a:moveTo>
                    <a:pt x="6114" y="0"/>
                  </a:moveTo>
                  <a:cubicBezTo>
                    <a:pt x="4662" y="0"/>
                    <a:pt x="3342" y="275"/>
                    <a:pt x="2382" y="845"/>
                  </a:cubicBezTo>
                  <a:cubicBezTo>
                    <a:pt x="1" y="2274"/>
                    <a:pt x="803" y="5006"/>
                    <a:pt x="4161" y="6961"/>
                  </a:cubicBezTo>
                  <a:cubicBezTo>
                    <a:pt x="6198" y="8153"/>
                    <a:pt x="8698" y="8781"/>
                    <a:pt x="10885" y="8781"/>
                  </a:cubicBezTo>
                  <a:cubicBezTo>
                    <a:pt x="12331" y="8781"/>
                    <a:pt x="13640" y="8507"/>
                    <a:pt x="14587" y="7938"/>
                  </a:cubicBezTo>
                  <a:cubicBezTo>
                    <a:pt x="16968" y="6509"/>
                    <a:pt x="16166" y="3753"/>
                    <a:pt x="12808" y="1798"/>
                  </a:cubicBezTo>
                  <a:cubicBezTo>
                    <a:pt x="10790" y="623"/>
                    <a:pt x="8301" y="0"/>
                    <a:pt x="6114"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9141645" y="2394846"/>
              <a:ext cx="507852" cy="262845"/>
            </a:xfrm>
            <a:custGeom>
              <a:rect b="b" l="l" r="r" t="t"/>
              <a:pathLst>
                <a:path extrusionOk="0" h="8782" w="16968">
                  <a:moveTo>
                    <a:pt x="6083" y="1"/>
                  </a:moveTo>
                  <a:cubicBezTo>
                    <a:pt x="4637" y="1"/>
                    <a:pt x="3329" y="276"/>
                    <a:pt x="2381" y="844"/>
                  </a:cubicBezTo>
                  <a:cubicBezTo>
                    <a:pt x="0" y="2273"/>
                    <a:pt x="802" y="5030"/>
                    <a:pt x="4161" y="6985"/>
                  </a:cubicBezTo>
                  <a:cubicBezTo>
                    <a:pt x="6178" y="8159"/>
                    <a:pt x="8676" y="8782"/>
                    <a:pt x="10865" y="8782"/>
                  </a:cubicBezTo>
                  <a:cubicBezTo>
                    <a:pt x="12319" y="8782"/>
                    <a:pt x="13636" y="8507"/>
                    <a:pt x="14587" y="7937"/>
                  </a:cubicBezTo>
                  <a:cubicBezTo>
                    <a:pt x="16968" y="6508"/>
                    <a:pt x="16166" y="3776"/>
                    <a:pt x="12807" y="1822"/>
                  </a:cubicBezTo>
                  <a:cubicBezTo>
                    <a:pt x="10770" y="630"/>
                    <a:pt x="8270" y="1"/>
                    <a:pt x="6083"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9176124" y="2419269"/>
              <a:ext cx="414860" cy="214508"/>
            </a:xfrm>
            <a:custGeom>
              <a:rect b="b" l="l" r="r" t="t"/>
              <a:pathLst>
                <a:path extrusionOk="0" h="7167" w="13861">
                  <a:moveTo>
                    <a:pt x="4987" y="0"/>
                  </a:moveTo>
                  <a:cubicBezTo>
                    <a:pt x="3805" y="0"/>
                    <a:pt x="2734" y="221"/>
                    <a:pt x="1956" y="680"/>
                  </a:cubicBezTo>
                  <a:cubicBezTo>
                    <a:pt x="1" y="1858"/>
                    <a:pt x="653" y="4088"/>
                    <a:pt x="3410" y="5692"/>
                  </a:cubicBezTo>
                  <a:cubicBezTo>
                    <a:pt x="5065" y="6655"/>
                    <a:pt x="7099" y="7167"/>
                    <a:pt x="8884" y="7167"/>
                  </a:cubicBezTo>
                  <a:cubicBezTo>
                    <a:pt x="10072" y="7167"/>
                    <a:pt x="11150" y="6940"/>
                    <a:pt x="11931" y="6469"/>
                  </a:cubicBezTo>
                  <a:cubicBezTo>
                    <a:pt x="13861" y="5316"/>
                    <a:pt x="13209" y="3061"/>
                    <a:pt x="10477" y="1457"/>
                  </a:cubicBezTo>
                  <a:cubicBezTo>
                    <a:pt x="8817" y="506"/>
                    <a:pt x="6775" y="0"/>
                    <a:pt x="498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9343403" y="2541144"/>
              <a:ext cx="62314" cy="32175"/>
            </a:xfrm>
            <a:custGeom>
              <a:rect b="b" l="l" r="r" t="t"/>
              <a:pathLst>
                <a:path extrusionOk="0" h="1075" w="2082">
                  <a:moveTo>
                    <a:pt x="759" y="0"/>
                  </a:moveTo>
                  <a:cubicBezTo>
                    <a:pt x="582" y="0"/>
                    <a:pt x="422" y="36"/>
                    <a:pt x="302" y="117"/>
                  </a:cubicBezTo>
                  <a:cubicBezTo>
                    <a:pt x="1" y="292"/>
                    <a:pt x="101" y="618"/>
                    <a:pt x="527" y="868"/>
                  </a:cubicBezTo>
                  <a:cubicBezTo>
                    <a:pt x="765" y="1002"/>
                    <a:pt x="1064" y="1074"/>
                    <a:pt x="1331" y="1074"/>
                  </a:cubicBezTo>
                  <a:cubicBezTo>
                    <a:pt x="1515" y="1074"/>
                    <a:pt x="1683" y="1040"/>
                    <a:pt x="1806" y="969"/>
                  </a:cubicBezTo>
                  <a:cubicBezTo>
                    <a:pt x="2081" y="793"/>
                    <a:pt x="2006" y="467"/>
                    <a:pt x="1580" y="217"/>
                  </a:cubicBezTo>
                  <a:cubicBezTo>
                    <a:pt x="1324" y="81"/>
                    <a:pt x="1024" y="0"/>
                    <a:pt x="759"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9197135" y="2419269"/>
              <a:ext cx="393849" cy="194395"/>
            </a:xfrm>
            <a:custGeom>
              <a:rect b="b" l="l" r="r" t="t"/>
              <a:pathLst>
                <a:path extrusionOk="0" h="6495" w="13159">
                  <a:moveTo>
                    <a:pt x="4285" y="0"/>
                  </a:moveTo>
                  <a:cubicBezTo>
                    <a:pt x="3103" y="0"/>
                    <a:pt x="2032" y="221"/>
                    <a:pt x="1254" y="680"/>
                  </a:cubicBezTo>
                  <a:cubicBezTo>
                    <a:pt x="327" y="1231"/>
                    <a:pt x="1" y="2033"/>
                    <a:pt x="176" y="2885"/>
                  </a:cubicBezTo>
                  <a:cubicBezTo>
                    <a:pt x="961" y="2428"/>
                    <a:pt x="2026" y="2208"/>
                    <a:pt x="3197" y="2208"/>
                  </a:cubicBezTo>
                  <a:cubicBezTo>
                    <a:pt x="4979" y="2208"/>
                    <a:pt x="7008" y="2719"/>
                    <a:pt x="8672" y="3687"/>
                  </a:cubicBezTo>
                  <a:cubicBezTo>
                    <a:pt x="10101" y="4514"/>
                    <a:pt x="10978" y="5542"/>
                    <a:pt x="11179" y="6494"/>
                  </a:cubicBezTo>
                  <a:cubicBezTo>
                    <a:pt x="11204" y="6494"/>
                    <a:pt x="11204" y="6469"/>
                    <a:pt x="11229" y="6469"/>
                  </a:cubicBezTo>
                  <a:cubicBezTo>
                    <a:pt x="13159" y="5316"/>
                    <a:pt x="12507" y="3061"/>
                    <a:pt x="9775" y="1457"/>
                  </a:cubicBezTo>
                  <a:cubicBezTo>
                    <a:pt x="8115" y="506"/>
                    <a:pt x="6073" y="0"/>
                    <a:pt x="4285"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9405687" y="2354081"/>
              <a:ext cx="84043" cy="52767"/>
            </a:xfrm>
            <a:custGeom>
              <a:rect b="b" l="l" r="r" t="t"/>
              <a:pathLst>
                <a:path extrusionOk="0" h="1763" w="2808">
                  <a:moveTo>
                    <a:pt x="1354" y="1"/>
                  </a:moveTo>
                  <a:cubicBezTo>
                    <a:pt x="1172" y="1"/>
                    <a:pt x="990" y="26"/>
                    <a:pt x="827" y="76"/>
                  </a:cubicBezTo>
                  <a:lnTo>
                    <a:pt x="0" y="76"/>
                  </a:lnTo>
                  <a:lnTo>
                    <a:pt x="0" y="828"/>
                  </a:lnTo>
                  <a:cubicBezTo>
                    <a:pt x="0" y="828"/>
                    <a:pt x="0" y="828"/>
                    <a:pt x="0" y="853"/>
                  </a:cubicBezTo>
                  <a:lnTo>
                    <a:pt x="0" y="878"/>
                  </a:lnTo>
                  <a:cubicBezTo>
                    <a:pt x="25" y="1103"/>
                    <a:pt x="151" y="1304"/>
                    <a:pt x="376" y="1479"/>
                  </a:cubicBezTo>
                  <a:cubicBezTo>
                    <a:pt x="673" y="1668"/>
                    <a:pt x="1064" y="1763"/>
                    <a:pt x="1449" y="1763"/>
                  </a:cubicBezTo>
                  <a:cubicBezTo>
                    <a:pt x="1778" y="1763"/>
                    <a:pt x="2102" y="1693"/>
                    <a:pt x="2356" y="1554"/>
                  </a:cubicBezTo>
                  <a:cubicBezTo>
                    <a:pt x="2657" y="1379"/>
                    <a:pt x="2807" y="1128"/>
                    <a:pt x="2782" y="878"/>
                  </a:cubicBezTo>
                  <a:lnTo>
                    <a:pt x="2782" y="76"/>
                  </a:lnTo>
                  <a:lnTo>
                    <a:pt x="1880" y="76"/>
                  </a:lnTo>
                  <a:cubicBezTo>
                    <a:pt x="1717" y="26"/>
                    <a:pt x="1535" y="1"/>
                    <a:pt x="1354"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9432684" y="2345910"/>
              <a:ext cx="29272" cy="16372"/>
            </a:xfrm>
            <a:custGeom>
              <a:rect b="b" l="l" r="r" t="t"/>
              <a:pathLst>
                <a:path extrusionOk="0" h="547" w="978">
                  <a:moveTo>
                    <a:pt x="493" y="1"/>
                  </a:moveTo>
                  <a:cubicBezTo>
                    <a:pt x="389" y="1"/>
                    <a:pt x="284" y="26"/>
                    <a:pt x="201" y="73"/>
                  </a:cubicBezTo>
                  <a:cubicBezTo>
                    <a:pt x="26" y="173"/>
                    <a:pt x="0" y="349"/>
                    <a:pt x="176" y="449"/>
                  </a:cubicBezTo>
                  <a:cubicBezTo>
                    <a:pt x="269" y="515"/>
                    <a:pt x="389" y="546"/>
                    <a:pt x="508" y="546"/>
                  </a:cubicBezTo>
                  <a:cubicBezTo>
                    <a:pt x="614" y="546"/>
                    <a:pt x="720" y="521"/>
                    <a:pt x="802" y="474"/>
                  </a:cubicBezTo>
                  <a:cubicBezTo>
                    <a:pt x="978" y="374"/>
                    <a:pt x="978" y="198"/>
                    <a:pt x="802" y="98"/>
                  </a:cubicBezTo>
                  <a:cubicBezTo>
                    <a:pt x="723" y="32"/>
                    <a:pt x="609" y="1"/>
                    <a:pt x="493" y="1"/>
                  </a:cubicBezTo>
                  <a:close/>
                </a:path>
              </a:pathLst>
            </a:custGeom>
            <a:solidFill>
              <a:srgbClr val="D7D3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9558719" y="2396851"/>
              <a:ext cx="36036" cy="75035"/>
            </a:xfrm>
            <a:custGeom>
              <a:rect b="b" l="l" r="r" t="t"/>
              <a:pathLst>
                <a:path extrusionOk="0" h="2507" w="1204">
                  <a:moveTo>
                    <a:pt x="1203" y="0"/>
                  </a:moveTo>
                  <a:lnTo>
                    <a:pt x="0" y="376"/>
                  </a:lnTo>
                  <a:lnTo>
                    <a:pt x="0" y="2506"/>
                  </a:lnTo>
                  <a:lnTo>
                    <a:pt x="1203" y="1830"/>
                  </a:lnTo>
                  <a:lnTo>
                    <a:pt x="1203"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9512208" y="2391584"/>
              <a:ext cx="46511" cy="80302"/>
            </a:xfrm>
            <a:custGeom>
              <a:rect b="b" l="l" r="r" t="t"/>
              <a:pathLst>
                <a:path extrusionOk="0" h="2683" w="1554">
                  <a:moveTo>
                    <a:pt x="0" y="1"/>
                  </a:moveTo>
                  <a:lnTo>
                    <a:pt x="0" y="1680"/>
                  </a:lnTo>
                  <a:lnTo>
                    <a:pt x="1554" y="2682"/>
                  </a:lnTo>
                  <a:lnTo>
                    <a:pt x="1554" y="552"/>
                  </a:lnTo>
                  <a:lnTo>
                    <a:pt x="0"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9383928" y="2364587"/>
              <a:ext cx="210827" cy="84792"/>
            </a:xfrm>
            <a:custGeom>
              <a:rect b="b" l="l" r="r" t="t"/>
              <a:pathLst>
                <a:path extrusionOk="0" h="2833" w="7044">
                  <a:moveTo>
                    <a:pt x="4236" y="0"/>
                  </a:moveTo>
                  <a:lnTo>
                    <a:pt x="0" y="2006"/>
                  </a:lnTo>
                  <a:lnTo>
                    <a:pt x="1454" y="2833"/>
                  </a:lnTo>
                  <a:lnTo>
                    <a:pt x="7043" y="1078"/>
                  </a:lnTo>
                  <a:lnTo>
                    <a:pt x="4236"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9427446" y="2396851"/>
              <a:ext cx="167309" cy="71293"/>
            </a:xfrm>
            <a:custGeom>
              <a:rect b="b" l="l" r="r" t="t"/>
              <a:pathLst>
                <a:path extrusionOk="0" h="2382" w="5590">
                  <a:moveTo>
                    <a:pt x="5589" y="0"/>
                  </a:moveTo>
                  <a:lnTo>
                    <a:pt x="0" y="1755"/>
                  </a:lnTo>
                  <a:lnTo>
                    <a:pt x="0" y="2381"/>
                  </a:lnTo>
                  <a:lnTo>
                    <a:pt x="5589" y="577"/>
                  </a:lnTo>
                  <a:lnTo>
                    <a:pt x="5589"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5"/>
            <p:cNvSpPr/>
            <p:nvPr/>
          </p:nvSpPr>
          <p:spPr>
            <a:xfrm>
              <a:off x="9383928" y="2424596"/>
              <a:ext cx="43548" cy="43548"/>
            </a:xfrm>
            <a:custGeom>
              <a:rect b="b" l="l" r="r" t="t"/>
              <a:pathLst>
                <a:path extrusionOk="0" h="1455" w="1455">
                  <a:moveTo>
                    <a:pt x="0" y="1"/>
                  </a:moveTo>
                  <a:lnTo>
                    <a:pt x="0" y="502"/>
                  </a:lnTo>
                  <a:lnTo>
                    <a:pt x="1454" y="1454"/>
                  </a:lnTo>
                  <a:lnTo>
                    <a:pt x="1454" y="828"/>
                  </a:lnTo>
                  <a:lnTo>
                    <a:pt x="0" y="1"/>
                  </a:ln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5"/>
            <p:cNvSpPr/>
            <p:nvPr/>
          </p:nvSpPr>
          <p:spPr>
            <a:xfrm>
              <a:off x="9594725" y="2463595"/>
              <a:ext cx="84043" cy="52587"/>
            </a:xfrm>
            <a:custGeom>
              <a:rect b="b" l="l" r="r" t="t"/>
              <a:pathLst>
                <a:path extrusionOk="0" h="1757" w="2808">
                  <a:moveTo>
                    <a:pt x="1353" y="1"/>
                  </a:moveTo>
                  <a:cubicBezTo>
                    <a:pt x="1172" y="1"/>
                    <a:pt x="990" y="26"/>
                    <a:pt x="827" y="76"/>
                  </a:cubicBezTo>
                  <a:lnTo>
                    <a:pt x="0" y="76"/>
                  </a:lnTo>
                  <a:lnTo>
                    <a:pt x="0" y="828"/>
                  </a:lnTo>
                  <a:lnTo>
                    <a:pt x="0" y="878"/>
                  </a:lnTo>
                  <a:cubicBezTo>
                    <a:pt x="25" y="1078"/>
                    <a:pt x="150" y="1304"/>
                    <a:pt x="401" y="1454"/>
                  </a:cubicBezTo>
                  <a:cubicBezTo>
                    <a:pt x="683" y="1656"/>
                    <a:pt x="1066" y="1757"/>
                    <a:pt x="1445" y="1757"/>
                  </a:cubicBezTo>
                  <a:cubicBezTo>
                    <a:pt x="1774" y="1757"/>
                    <a:pt x="2100" y="1681"/>
                    <a:pt x="2356" y="1530"/>
                  </a:cubicBezTo>
                  <a:cubicBezTo>
                    <a:pt x="2657" y="1354"/>
                    <a:pt x="2807" y="1129"/>
                    <a:pt x="2782" y="878"/>
                  </a:cubicBezTo>
                  <a:lnTo>
                    <a:pt x="2807" y="878"/>
                  </a:lnTo>
                  <a:lnTo>
                    <a:pt x="2807" y="76"/>
                  </a:lnTo>
                  <a:lnTo>
                    <a:pt x="1880" y="76"/>
                  </a:lnTo>
                  <a:cubicBezTo>
                    <a:pt x="1717" y="26"/>
                    <a:pt x="1535" y="1"/>
                    <a:pt x="1353"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9590205" y="2437227"/>
              <a:ext cx="93052" cy="52707"/>
            </a:xfrm>
            <a:custGeom>
              <a:rect b="b" l="l" r="r" t="t"/>
              <a:pathLst>
                <a:path extrusionOk="0" h="1761" w="3109">
                  <a:moveTo>
                    <a:pt x="1526" y="1"/>
                  </a:moveTo>
                  <a:cubicBezTo>
                    <a:pt x="1189" y="1"/>
                    <a:pt x="849" y="76"/>
                    <a:pt x="577" y="230"/>
                  </a:cubicBezTo>
                  <a:cubicBezTo>
                    <a:pt x="26" y="556"/>
                    <a:pt x="1" y="1107"/>
                    <a:pt x="552" y="1458"/>
                  </a:cubicBezTo>
                  <a:cubicBezTo>
                    <a:pt x="834" y="1660"/>
                    <a:pt x="1217" y="1760"/>
                    <a:pt x="1596" y="1760"/>
                  </a:cubicBezTo>
                  <a:cubicBezTo>
                    <a:pt x="1925" y="1760"/>
                    <a:pt x="2251" y="1685"/>
                    <a:pt x="2507" y="1533"/>
                  </a:cubicBezTo>
                  <a:cubicBezTo>
                    <a:pt x="3083" y="1208"/>
                    <a:pt x="3108" y="656"/>
                    <a:pt x="2557" y="280"/>
                  </a:cubicBezTo>
                  <a:cubicBezTo>
                    <a:pt x="2279" y="95"/>
                    <a:pt x="1904" y="1"/>
                    <a:pt x="1526"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9622470" y="2455424"/>
              <a:ext cx="28523" cy="16372"/>
            </a:xfrm>
            <a:custGeom>
              <a:rect b="b" l="l" r="r" t="t"/>
              <a:pathLst>
                <a:path extrusionOk="0" h="547" w="953">
                  <a:moveTo>
                    <a:pt x="470" y="1"/>
                  </a:moveTo>
                  <a:cubicBezTo>
                    <a:pt x="364" y="1"/>
                    <a:pt x="259" y="26"/>
                    <a:pt x="176" y="73"/>
                  </a:cubicBezTo>
                  <a:cubicBezTo>
                    <a:pt x="0" y="174"/>
                    <a:pt x="0" y="349"/>
                    <a:pt x="151" y="449"/>
                  </a:cubicBezTo>
                  <a:cubicBezTo>
                    <a:pt x="243" y="515"/>
                    <a:pt x="364" y="547"/>
                    <a:pt x="483" y="547"/>
                  </a:cubicBezTo>
                  <a:cubicBezTo>
                    <a:pt x="589" y="547"/>
                    <a:pt x="694" y="522"/>
                    <a:pt x="777" y="474"/>
                  </a:cubicBezTo>
                  <a:cubicBezTo>
                    <a:pt x="953" y="374"/>
                    <a:pt x="953" y="199"/>
                    <a:pt x="802" y="98"/>
                  </a:cubicBezTo>
                  <a:cubicBezTo>
                    <a:pt x="710" y="32"/>
                    <a:pt x="589" y="1"/>
                    <a:pt x="47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9401168" y="2327803"/>
              <a:ext cx="92304" cy="52677"/>
            </a:xfrm>
            <a:custGeom>
              <a:rect b="b" l="l" r="r" t="t"/>
              <a:pathLst>
                <a:path extrusionOk="0" h="1760" w="3084">
                  <a:moveTo>
                    <a:pt x="1509" y="0"/>
                  </a:moveTo>
                  <a:cubicBezTo>
                    <a:pt x="1177" y="0"/>
                    <a:pt x="845" y="76"/>
                    <a:pt x="577" y="227"/>
                  </a:cubicBezTo>
                  <a:cubicBezTo>
                    <a:pt x="26" y="553"/>
                    <a:pt x="1" y="1104"/>
                    <a:pt x="527" y="1480"/>
                  </a:cubicBezTo>
                  <a:cubicBezTo>
                    <a:pt x="818" y="1665"/>
                    <a:pt x="1200" y="1760"/>
                    <a:pt x="1577" y="1760"/>
                  </a:cubicBezTo>
                  <a:cubicBezTo>
                    <a:pt x="1914" y="1760"/>
                    <a:pt x="2247" y="1684"/>
                    <a:pt x="2507" y="1530"/>
                  </a:cubicBezTo>
                  <a:cubicBezTo>
                    <a:pt x="3084" y="1204"/>
                    <a:pt x="3084" y="653"/>
                    <a:pt x="2557" y="302"/>
                  </a:cubicBezTo>
                  <a:cubicBezTo>
                    <a:pt x="2275" y="101"/>
                    <a:pt x="1893" y="0"/>
                    <a:pt x="1509"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8856591" y="2830238"/>
              <a:ext cx="681147" cy="661064"/>
            </a:xfrm>
            <a:custGeom>
              <a:rect b="b" l="l" r="r" t="t"/>
              <a:pathLst>
                <a:path extrusionOk="0" h="22087" w="22758">
                  <a:moveTo>
                    <a:pt x="6231" y="5240"/>
                  </a:moveTo>
                  <a:cubicBezTo>
                    <a:pt x="6300" y="5240"/>
                    <a:pt x="6372" y="5257"/>
                    <a:pt x="6441" y="5295"/>
                  </a:cubicBezTo>
                  <a:lnTo>
                    <a:pt x="14988" y="10257"/>
                  </a:lnTo>
                  <a:cubicBezTo>
                    <a:pt x="15263" y="10433"/>
                    <a:pt x="15439" y="10708"/>
                    <a:pt x="15439" y="11034"/>
                  </a:cubicBezTo>
                  <a:lnTo>
                    <a:pt x="15439" y="15019"/>
                  </a:lnTo>
                  <a:lnTo>
                    <a:pt x="5840" y="9555"/>
                  </a:lnTo>
                  <a:lnTo>
                    <a:pt x="5840" y="5621"/>
                  </a:lnTo>
                  <a:cubicBezTo>
                    <a:pt x="5840" y="5395"/>
                    <a:pt x="6023" y="5240"/>
                    <a:pt x="6231" y="5240"/>
                  </a:cubicBezTo>
                  <a:close/>
                  <a:moveTo>
                    <a:pt x="1780" y="0"/>
                  </a:moveTo>
                  <a:cubicBezTo>
                    <a:pt x="1504" y="0"/>
                    <a:pt x="1228" y="69"/>
                    <a:pt x="978" y="207"/>
                  </a:cubicBezTo>
                  <a:cubicBezTo>
                    <a:pt x="852" y="282"/>
                    <a:pt x="752" y="357"/>
                    <a:pt x="677" y="433"/>
                  </a:cubicBezTo>
                  <a:lnTo>
                    <a:pt x="0" y="1034"/>
                  </a:lnTo>
                  <a:lnTo>
                    <a:pt x="176" y="1335"/>
                  </a:lnTo>
                  <a:cubicBezTo>
                    <a:pt x="176" y="1435"/>
                    <a:pt x="151" y="1510"/>
                    <a:pt x="151" y="1610"/>
                  </a:cubicBezTo>
                  <a:lnTo>
                    <a:pt x="151" y="9104"/>
                  </a:lnTo>
                  <a:lnTo>
                    <a:pt x="22757" y="22087"/>
                  </a:lnTo>
                  <a:lnTo>
                    <a:pt x="22757" y="13866"/>
                  </a:lnTo>
                  <a:cubicBezTo>
                    <a:pt x="22757" y="12688"/>
                    <a:pt x="22131" y="11585"/>
                    <a:pt x="21103" y="10984"/>
                  </a:cubicBezTo>
                  <a:lnTo>
                    <a:pt x="2582" y="207"/>
                  </a:lnTo>
                  <a:cubicBezTo>
                    <a:pt x="2331" y="69"/>
                    <a:pt x="2055" y="0"/>
                    <a:pt x="17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8849079" y="2823863"/>
              <a:ext cx="694645" cy="674203"/>
            </a:xfrm>
            <a:custGeom>
              <a:rect b="b" l="l" r="r" t="t"/>
              <a:pathLst>
                <a:path extrusionOk="0" h="22526" w="23209">
                  <a:moveTo>
                    <a:pt x="6476" y="5654"/>
                  </a:moveTo>
                  <a:cubicBezTo>
                    <a:pt x="6504" y="5654"/>
                    <a:pt x="6535" y="5662"/>
                    <a:pt x="6567" y="5683"/>
                  </a:cubicBezTo>
                  <a:lnTo>
                    <a:pt x="15139" y="10646"/>
                  </a:lnTo>
                  <a:cubicBezTo>
                    <a:pt x="15339" y="10771"/>
                    <a:pt x="15464" y="10996"/>
                    <a:pt x="15464" y="11247"/>
                  </a:cubicBezTo>
                  <a:lnTo>
                    <a:pt x="15464" y="14881"/>
                  </a:lnTo>
                  <a:lnTo>
                    <a:pt x="6316" y="9668"/>
                  </a:lnTo>
                  <a:lnTo>
                    <a:pt x="6316" y="5834"/>
                  </a:lnTo>
                  <a:cubicBezTo>
                    <a:pt x="6316" y="5733"/>
                    <a:pt x="6367" y="5683"/>
                    <a:pt x="6392" y="5683"/>
                  </a:cubicBezTo>
                  <a:cubicBezTo>
                    <a:pt x="6406" y="5669"/>
                    <a:pt x="6437" y="5654"/>
                    <a:pt x="6476" y="5654"/>
                  </a:cubicBezTo>
                  <a:close/>
                  <a:moveTo>
                    <a:pt x="6482" y="5232"/>
                  </a:moveTo>
                  <a:cubicBezTo>
                    <a:pt x="6379" y="5232"/>
                    <a:pt x="6279" y="5257"/>
                    <a:pt x="6191" y="5307"/>
                  </a:cubicBezTo>
                  <a:cubicBezTo>
                    <a:pt x="5991" y="5433"/>
                    <a:pt x="5890" y="5608"/>
                    <a:pt x="5890" y="5834"/>
                  </a:cubicBezTo>
                  <a:lnTo>
                    <a:pt x="5890" y="9768"/>
                  </a:lnTo>
                  <a:cubicBezTo>
                    <a:pt x="5890" y="9844"/>
                    <a:pt x="5915" y="9919"/>
                    <a:pt x="5991" y="9969"/>
                  </a:cubicBezTo>
                  <a:lnTo>
                    <a:pt x="15590" y="15408"/>
                  </a:lnTo>
                  <a:cubicBezTo>
                    <a:pt x="15615" y="15433"/>
                    <a:pt x="15640" y="15433"/>
                    <a:pt x="15690" y="15433"/>
                  </a:cubicBezTo>
                  <a:cubicBezTo>
                    <a:pt x="15715" y="15433"/>
                    <a:pt x="15765" y="15433"/>
                    <a:pt x="15790" y="15408"/>
                  </a:cubicBezTo>
                  <a:cubicBezTo>
                    <a:pt x="15840" y="15382"/>
                    <a:pt x="15890" y="15307"/>
                    <a:pt x="15890" y="15232"/>
                  </a:cubicBezTo>
                  <a:lnTo>
                    <a:pt x="15890" y="11247"/>
                  </a:lnTo>
                  <a:cubicBezTo>
                    <a:pt x="15890" y="10846"/>
                    <a:pt x="15690" y="10495"/>
                    <a:pt x="15339" y="10295"/>
                  </a:cubicBezTo>
                  <a:lnTo>
                    <a:pt x="6793" y="5307"/>
                  </a:lnTo>
                  <a:cubicBezTo>
                    <a:pt x="6692" y="5257"/>
                    <a:pt x="6586" y="5232"/>
                    <a:pt x="6482" y="5232"/>
                  </a:cubicBezTo>
                  <a:close/>
                  <a:moveTo>
                    <a:pt x="2004" y="410"/>
                  </a:moveTo>
                  <a:cubicBezTo>
                    <a:pt x="2251" y="410"/>
                    <a:pt x="2502" y="479"/>
                    <a:pt x="2732" y="620"/>
                  </a:cubicBezTo>
                  <a:lnTo>
                    <a:pt x="21254" y="11372"/>
                  </a:lnTo>
                  <a:cubicBezTo>
                    <a:pt x="22206" y="11949"/>
                    <a:pt x="22808" y="12976"/>
                    <a:pt x="22808" y="14079"/>
                  </a:cubicBezTo>
                  <a:lnTo>
                    <a:pt x="22808" y="21949"/>
                  </a:lnTo>
                  <a:lnTo>
                    <a:pt x="627" y="9217"/>
                  </a:lnTo>
                  <a:lnTo>
                    <a:pt x="627" y="1823"/>
                  </a:lnTo>
                  <a:cubicBezTo>
                    <a:pt x="627" y="1748"/>
                    <a:pt x="627" y="1648"/>
                    <a:pt x="652" y="1573"/>
                  </a:cubicBezTo>
                  <a:cubicBezTo>
                    <a:pt x="652" y="1523"/>
                    <a:pt x="627" y="1473"/>
                    <a:pt x="602" y="1422"/>
                  </a:cubicBezTo>
                  <a:lnTo>
                    <a:pt x="527" y="1297"/>
                  </a:lnTo>
                  <a:lnTo>
                    <a:pt x="1028" y="821"/>
                  </a:lnTo>
                  <a:cubicBezTo>
                    <a:pt x="1053" y="821"/>
                    <a:pt x="1053" y="796"/>
                    <a:pt x="1053" y="796"/>
                  </a:cubicBezTo>
                  <a:cubicBezTo>
                    <a:pt x="1153" y="721"/>
                    <a:pt x="1229" y="646"/>
                    <a:pt x="1329" y="595"/>
                  </a:cubicBezTo>
                  <a:cubicBezTo>
                    <a:pt x="1537" y="473"/>
                    <a:pt x="1769" y="410"/>
                    <a:pt x="2004" y="410"/>
                  </a:cubicBezTo>
                  <a:close/>
                  <a:moveTo>
                    <a:pt x="2018" y="0"/>
                  </a:moveTo>
                  <a:cubicBezTo>
                    <a:pt x="1705" y="0"/>
                    <a:pt x="1392" y="82"/>
                    <a:pt x="1103" y="245"/>
                  </a:cubicBezTo>
                  <a:cubicBezTo>
                    <a:pt x="1003" y="295"/>
                    <a:pt x="903" y="370"/>
                    <a:pt x="803" y="470"/>
                  </a:cubicBezTo>
                  <a:cubicBezTo>
                    <a:pt x="803" y="470"/>
                    <a:pt x="778" y="495"/>
                    <a:pt x="778" y="495"/>
                  </a:cubicBezTo>
                  <a:lnTo>
                    <a:pt x="101" y="1097"/>
                  </a:lnTo>
                  <a:cubicBezTo>
                    <a:pt x="26" y="1172"/>
                    <a:pt x="1" y="1297"/>
                    <a:pt x="76" y="1372"/>
                  </a:cubicBezTo>
                  <a:lnTo>
                    <a:pt x="226" y="1598"/>
                  </a:lnTo>
                  <a:cubicBezTo>
                    <a:pt x="201" y="1673"/>
                    <a:pt x="201" y="1748"/>
                    <a:pt x="201" y="1823"/>
                  </a:cubicBezTo>
                  <a:lnTo>
                    <a:pt x="201" y="9317"/>
                  </a:lnTo>
                  <a:cubicBezTo>
                    <a:pt x="201" y="9392"/>
                    <a:pt x="251" y="9468"/>
                    <a:pt x="301" y="9518"/>
                  </a:cubicBezTo>
                  <a:lnTo>
                    <a:pt x="22908" y="22475"/>
                  </a:lnTo>
                  <a:cubicBezTo>
                    <a:pt x="22933" y="22500"/>
                    <a:pt x="22958" y="22525"/>
                    <a:pt x="23008" y="22525"/>
                  </a:cubicBezTo>
                  <a:cubicBezTo>
                    <a:pt x="23033" y="22525"/>
                    <a:pt x="23083" y="22500"/>
                    <a:pt x="23109" y="22475"/>
                  </a:cubicBezTo>
                  <a:cubicBezTo>
                    <a:pt x="23184" y="22450"/>
                    <a:pt x="23209" y="22375"/>
                    <a:pt x="23209" y="22300"/>
                  </a:cubicBezTo>
                  <a:lnTo>
                    <a:pt x="23209" y="14079"/>
                  </a:lnTo>
                  <a:cubicBezTo>
                    <a:pt x="23209" y="12826"/>
                    <a:pt x="22532" y="11648"/>
                    <a:pt x="21454" y="11022"/>
                  </a:cubicBezTo>
                  <a:lnTo>
                    <a:pt x="2933" y="245"/>
                  </a:lnTo>
                  <a:cubicBezTo>
                    <a:pt x="2645" y="82"/>
                    <a:pt x="2331" y="0"/>
                    <a:pt x="20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8840818" y="2848405"/>
              <a:ext cx="676657" cy="661663"/>
            </a:xfrm>
            <a:custGeom>
              <a:rect b="b" l="l" r="r" t="t"/>
              <a:pathLst>
                <a:path extrusionOk="0" h="22107" w="22608">
                  <a:moveTo>
                    <a:pt x="6095" y="5238"/>
                  </a:moveTo>
                  <a:cubicBezTo>
                    <a:pt x="6160" y="5238"/>
                    <a:pt x="6227" y="5254"/>
                    <a:pt x="6292" y="5289"/>
                  </a:cubicBezTo>
                  <a:lnTo>
                    <a:pt x="14838" y="10277"/>
                  </a:lnTo>
                  <a:cubicBezTo>
                    <a:pt x="15114" y="10427"/>
                    <a:pt x="15289" y="10728"/>
                    <a:pt x="15289" y="11029"/>
                  </a:cubicBezTo>
                  <a:lnTo>
                    <a:pt x="15289" y="15014"/>
                  </a:lnTo>
                  <a:lnTo>
                    <a:pt x="5690" y="9575"/>
                  </a:lnTo>
                  <a:lnTo>
                    <a:pt x="5690" y="5640"/>
                  </a:lnTo>
                  <a:cubicBezTo>
                    <a:pt x="5690" y="5410"/>
                    <a:pt x="5881" y="5238"/>
                    <a:pt x="6095" y="5238"/>
                  </a:cubicBezTo>
                  <a:close/>
                  <a:moveTo>
                    <a:pt x="1630" y="1"/>
                  </a:moveTo>
                  <a:cubicBezTo>
                    <a:pt x="1354" y="1"/>
                    <a:pt x="1079" y="76"/>
                    <a:pt x="828" y="227"/>
                  </a:cubicBezTo>
                  <a:cubicBezTo>
                    <a:pt x="302" y="502"/>
                    <a:pt x="1" y="1029"/>
                    <a:pt x="1" y="1605"/>
                  </a:cubicBezTo>
                  <a:lnTo>
                    <a:pt x="1" y="9124"/>
                  </a:lnTo>
                  <a:lnTo>
                    <a:pt x="22608" y="22106"/>
                  </a:lnTo>
                  <a:lnTo>
                    <a:pt x="22608" y="13886"/>
                  </a:lnTo>
                  <a:cubicBezTo>
                    <a:pt x="22608" y="12683"/>
                    <a:pt x="21981" y="11605"/>
                    <a:pt x="20953" y="11004"/>
                  </a:cubicBezTo>
                  <a:lnTo>
                    <a:pt x="2432" y="227"/>
                  </a:lnTo>
                  <a:cubicBezTo>
                    <a:pt x="2181" y="76"/>
                    <a:pt x="1906" y="1"/>
                    <a:pt x="16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8834832" y="2841940"/>
              <a:ext cx="688659" cy="674113"/>
            </a:xfrm>
            <a:custGeom>
              <a:rect b="b" l="l" r="r" t="t"/>
              <a:pathLst>
                <a:path extrusionOk="0" h="22523" w="23009">
                  <a:moveTo>
                    <a:pt x="6293" y="5658"/>
                  </a:moveTo>
                  <a:cubicBezTo>
                    <a:pt x="6316" y="5658"/>
                    <a:pt x="6341" y="5664"/>
                    <a:pt x="6366" y="5681"/>
                  </a:cubicBezTo>
                  <a:lnTo>
                    <a:pt x="14938" y="10668"/>
                  </a:lnTo>
                  <a:cubicBezTo>
                    <a:pt x="15138" y="10793"/>
                    <a:pt x="15264" y="11019"/>
                    <a:pt x="15264" y="11245"/>
                  </a:cubicBezTo>
                  <a:lnTo>
                    <a:pt x="15264" y="14879"/>
                  </a:lnTo>
                  <a:lnTo>
                    <a:pt x="6116" y="9666"/>
                  </a:lnTo>
                  <a:lnTo>
                    <a:pt x="6116" y="5856"/>
                  </a:lnTo>
                  <a:cubicBezTo>
                    <a:pt x="6116" y="5756"/>
                    <a:pt x="6166" y="5706"/>
                    <a:pt x="6191" y="5681"/>
                  </a:cubicBezTo>
                  <a:cubicBezTo>
                    <a:pt x="6208" y="5681"/>
                    <a:pt x="6247" y="5658"/>
                    <a:pt x="6293" y="5658"/>
                  </a:cubicBezTo>
                  <a:close/>
                  <a:moveTo>
                    <a:pt x="6282" y="5236"/>
                  </a:moveTo>
                  <a:cubicBezTo>
                    <a:pt x="6178" y="5236"/>
                    <a:pt x="6078" y="5267"/>
                    <a:pt x="5990" y="5330"/>
                  </a:cubicBezTo>
                  <a:cubicBezTo>
                    <a:pt x="5790" y="5430"/>
                    <a:pt x="5690" y="5631"/>
                    <a:pt x="5690" y="5856"/>
                  </a:cubicBezTo>
                  <a:lnTo>
                    <a:pt x="5690" y="9791"/>
                  </a:lnTo>
                  <a:cubicBezTo>
                    <a:pt x="5690" y="9866"/>
                    <a:pt x="5740" y="9941"/>
                    <a:pt x="5790" y="9966"/>
                  </a:cubicBezTo>
                  <a:lnTo>
                    <a:pt x="15389" y="15430"/>
                  </a:lnTo>
                  <a:cubicBezTo>
                    <a:pt x="15414" y="15430"/>
                    <a:pt x="15439" y="15455"/>
                    <a:pt x="15489" y="15455"/>
                  </a:cubicBezTo>
                  <a:cubicBezTo>
                    <a:pt x="15514" y="15455"/>
                    <a:pt x="15564" y="15430"/>
                    <a:pt x="15589" y="15430"/>
                  </a:cubicBezTo>
                  <a:cubicBezTo>
                    <a:pt x="15640" y="15380"/>
                    <a:pt x="15690" y="15305"/>
                    <a:pt x="15690" y="15230"/>
                  </a:cubicBezTo>
                  <a:lnTo>
                    <a:pt x="15690" y="11245"/>
                  </a:lnTo>
                  <a:cubicBezTo>
                    <a:pt x="15690" y="10869"/>
                    <a:pt x="15489" y="10493"/>
                    <a:pt x="15138" y="10292"/>
                  </a:cubicBezTo>
                  <a:lnTo>
                    <a:pt x="6592" y="5330"/>
                  </a:lnTo>
                  <a:cubicBezTo>
                    <a:pt x="6492" y="5267"/>
                    <a:pt x="6385" y="5236"/>
                    <a:pt x="6282" y="5236"/>
                  </a:cubicBezTo>
                  <a:close/>
                  <a:moveTo>
                    <a:pt x="1821" y="430"/>
                  </a:moveTo>
                  <a:cubicBezTo>
                    <a:pt x="2062" y="430"/>
                    <a:pt x="2306" y="493"/>
                    <a:pt x="2532" y="618"/>
                  </a:cubicBezTo>
                  <a:lnTo>
                    <a:pt x="21053" y="11395"/>
                  </a:lnTo>
                  <a:cubicBezTo>
                    <a:pt x="22006" y="11946"/>
                    <a:pt x="22607" y="12974"/>
                    <a:pt x="22607" y="14077"/>
                  </a:cubicBezTo>
                  <a:lnTo>
                    <a:pt x="22607" y="21946"/>
                  </a:lnTo>
                  <a:lnTo>
                    <a:pt x="426" y="9215"/>
                  </a:lnTo>
                  <a:lnTo>
                    <a:pt x="426" y="1821"/>
                  </a:lnTo>
                  <a:cubicBezTo>
                    <a:pt x="426" y="1320"/>
                    <a:pt x="677" y="869"/>
                    <a:pt x="1128" y="618"/>
                  </a:cubicBezTo>
                  <a:cubicBezTo>
                    <a:pt x="1341" y="493"/>
                    <a:pt x="1579" y="430"/>
                    <a:pt x="1821" y="430"/>
                  </a:cubicBezTo>
                  <a:close/>
                  <a:moveTo>
                    <a:pt x="1809" y="1"/>
                  </a:moveTo>
                  <a:cubicBezTo>
                    <a:pt x="1499" y="1"/>
                    <a:pt x="1186" y="82"/>
                    <a:pt x="903" y="242"/>
                  </a:cubicBezTo>
                  <a:cubicBezTo>
                    <a:pt x="351" y="568"/>
                    <a:pt x="0" y="1169"/>
                    <a:pt x="0" y="1821"/>
                  </a:cubicBezTo>
                  <a:lnTo>
                    <a:pt x="0" y="9340"/>
                  </a:lnTo>
                  <a:cubicBezTo>
                    <a:pt x="0" y="9415"/>
                    <a:pt x="51" y="9490"/>
                    <a:pt x="101" y="9515"/>
                  </a:cubicBezTo>
                  <a:lnTo>
                    <a:pt x="22707" y="22498"/>
                  </a:lnTo>
                  <a:cubicBezTo>
                    <a:pt x="22732" y="22523"/>
                    <a:pt x="22782" y="22523"/>
                    <a:pt x="22808" y="22523"/>
                  </a:cubicBezTo>
                  <a:cubicBezTo>
                    <a:pt x="22833" y="22523"/>
                    <a:pt x="22883" y="22523"/>
                    <a:pt x="22908" y="22498"/>
                  </a:cubicBezTo>
                  <a:cubicBezTo>
                    <a:pt x="22983" y="22448"/>
                    <a:pt x="23008" y="22398"/>
                    <a:pt x="23008" y="22322"/>
                  </a:cubicBezTo>
                  <a:lnTo>
                    <a:pt x="23008" y="14077"/>
                  </a:lnTo>
                  <a:cubicBezTo>
                    <a:pt x="23008" y="12849"/>
                    <a:pt x="22331" y="11671"/>
                    <a:pt x="21254" y="11019"/>
                  </a:cubicBezTo>
                  <a:lnTo>
                    <a:pt x="2732" y="267"/>
                  </a:lnTo>
                  <a:cubicBezTo>
                    <a:pt x="2451" y="88"/>
                    <a:pt x="2132" y="1"/>
                    <a:pt x="18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8906844" y="3934236"/>
              <a:ext cx="87036" cy="89670"/>
            </a:xfrm>
            <a:custGeom>
              <a:rect b="b" l="l" r="r" t="t"/>
              <a:pathLst>
                <a:path extrusionOk="0" h="2996" w="2908">
                  <a:moveTo>
                    <a:pt x="1125" y="1"/>
                  </a:moveTo>
                  <a:cubicBezTo>
                    <a:pt x="936" y="1"/>
                    <a:pt x="756" y="46"/>
                    <a:pt x="602" y="138"/>
                  </a:cubicBezTo>
                  <a:lnTo>
                    <a:pt x="0" y="464"/>
                  </a:lnTo>
                  <a:lnTo>
                    <a:pt x="176" y="740"/>
                  </a:lnTo>
                  <a:cubicBezTo>
                    <a:pt x="76" y="1166"/>
                    <a:pt x="201" y="1667"/>
                    <a:pt x="552" y="2093"/>
                  </a:cubicBezTo>
                  <a:cubicBezTo>
                    <a:pt x="802" y="2419"/>
                    <a:pt x="1128" y="2645"/>
                    <a:pt x="1454" y="2720"/>
                  </a:cubicBezTo>
                  <a:lnTo>
                    <a:pt x="1630" y="2995"/>
                  </a:lnTo>
                  <a:lnTo>
                    <a:pt x="2306" y="2619"/>
                  </a:lnTo>
                  <a:cubicBezTo>
                    <a:pt x="2331" y="2594"/>
                    <a:pt x="2381" y="2594"/>
                    <a:pt x="2406" y="2569"/>
                  </a:cubicBezTo>
                  <a:cubicBezTo>
                    <a:pt x="2908" y="2168"/>
                    <a:pt x="2883" y="1316"/>
                    <a:pt x="2356" y="665"/>
                  </a:cubicBezTo>
                  <a:cubicBezTo>
                    <a:pt x="2026" y="230"/>
                    <a:pt x="1552" y="1"/>
                    <a:pt x="1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8900080" y="3928100"/>
              <a:ext cx="96045" cy="101792"/>
            </a:xfrm>
            <a:custGeom>
              <a:rect b="b" l="l" r="r" t="t"/>
              <a:pathLst>
                <a:path extrusionOk="0" h="3401" w="3209">
                  <a:moveTo>
                    <a:pt x="1344" y="411"/>
                  </a:moveTo>
                  <a:cubicBezTo>
                    <a:pt x="1713" y="411"/>
                    <a:pt x="2129" y="621"/>
                    <a:pt x="2432" y="995"/>
                  </a:cubicBezTo>
                  <a:cubicBezTo>
                    <a:pt x="2658" y="1271"/>
                    <a:pt x="2783" y="1596"/>
                    <a:pt x="2783" y="1922"/>
                  </a:cubicBezTo>
                  <a:cubicBezTo>
                    <a:pt x="2783" y="2198"/>
                    <a:pt x="2683" y="2449"/>
                    <a:pt x="2507" y="2599"/>
                  </a:cubicBezTo>
                  <a:cubicBezTo>
                    <a:pt x="2507" y="2599"/>
                    <a:pt x="2457" y="2624"/>
                    <a:pt x="2457" y="2624"/>
                  </a:cubicBezTo>
                  <a:cubicBezTo>
                    <a:pt x="2457" y="2624"/>
                    <a:pt x="2432" y="2649"/>
                    <a:pt x="2407" y="2649"/>
                  </a:cubicBezTo>
                  <a:cubicBezTo>
                    <a:pt x="2407" y="2649"/>
                    <a:pt x="2382" y="2674"/>
                    <a:pt x="2382" y="2674"/>
                  </a:cubicBezTo>
                  <a:lnTo>
                    <a:pt x="1931" y="2925"/>
                  </a:lnTo>
                  <a:lnTo>
                    <a:pt x="1856" y="2824"/>
                  </a:lnTo>
                  <a:cubicBezTo>
                    <a:pt x="1830" y="2774"/>
                    <a:pt x="1805" y="2749"/>
                    <a:pt x="1755" y="2724"/>
                  </a:cubicBezTo>
                  <a:cubicBezTo>
                    <a:pt x="1455" y="2649"/>
                    <a:pt x="1154" y="2449"/>
                    <a:pt x="928" y="2173"/>
                  </a:cubicBezTo>
                  <a:cubicBezTo>
                    <a:pt x="653" y="1822"/>
                    <a:pt x="527" y="1371"/>
                    <a:pt x="602" y="995"/>
                  </a:cubicBezTo>
                  <a:cubicBezTo>
                    <a:pt x="627" y="945"/>
                    <a:pt x="602" y="870"/>
                    <a:pt x="577" y="844"/>
                  </a:cubicBezTo>
                  <a:lnTo>
                    <a:pt x="527" y="744"/>
                  </a:lnTo>
                  <a:lnTo>
                    <a:pt x="878" y="544"/>
                  </a:lnTo>
                  <a:cubicBezTo>
                    <a:pt x="903" y="544"/>
                    <a:pt x="928" y="519"/>
                    <a:pt x="928" y="519"/>
                  </a:cubicBezTo>
                  <a:cubicBezTo>
                    <a:pt x="1052" y="446"/>
                    <a:pt x="1194" y="411"/>
                    <a:pt x="1344" y="411"/>
                  </a:cubicBezTo>
                  <a:close/>
                  <a:moveTo>
                    <a:pt x="1358" y="0"/>
                  </a:moveTo>
                  <a:cubicBezTo>
                    <a:pt x="1154" y="0"/>
                    <a:pt x="956" y="46"/>
                    <a:pt x="778" y="143"/>
                  </a:cubicBezTo>
                  <a:lnTo>
                    <a:pt x="728" y="143"/>
                  </a:lnTo>
                  <a:lnTo>
                    <a:pt x="126" y="469"/>
                  </a:lnTo>
                  <a:cubicBezTo>
                    <a:pt x="76" y="494"/>
                    <a:pt x="26" y="544"/>
                    <a:pt x="26" y="619"/>
                  </a:cubicBezTo>
                  <a:cubicBezTo>
                    <a:pt x="1" y="669"/>
                    <a:pt x="1" y="719"/>
                    <a:pt x="51" y="769"/>
                  </a:cubicBezTo>
                  <a:lnTo>
                    <a:pt x="176" y="995"/>
                  </a:lnTo>
                  <a:cubicBezTo>
                    <a:pt x="101" y="1471"/>
                    <a:pt x="252" y="1997"/>
                    <a:pt x="602" y="2449"/>
                  </a:cubicBezTo>
                  <a:cubicBezTo>
                    <a:pt x="878" y="2774"/>
                    <a:pt x="1204" y="3000"/>
                    <a:pt x="1555" y="3100"/>
                  </a:cubicBezTo>
                  <a:lnTo>
                    <a:pt x="1680" y="3301"/>
                  </a:lnTo>
                  <a:cubicBezTo>
                    <a:pt x="1730" y="3376"/>
                    <a:pt x="1805" y="3401"/>
                    <a:pt x="1856" y="3401"/>
                  </a:cubicBezTo>
                  <a:cubicBezTo>
                    <a:pt x="1906" y="3401"/>
                    <a:pt x="1931" y="3401"/>
                    <a:pt x="1956" y="3376"/>
                  </a:cubicBezTo>
                  <a:lnTo>
                    <a:pt x="2632" y="3025"/>
                  </a:lnTo>
                  <a:cubicBezTo>
                    <a:pt x="2658" y="3000"/>
                    <a:pt x="2658" y="3000"/>
                    <a:pt x="2683" y="2975"/>
                  </a:cubicBezTo>
                  <a:cubicBezTo>
                    <a:pt x="2708" y="2975"/>
                    <a:pt x="2733" y="2950"/>
                    <a:pt x="2758" y="2925"/>
                  </a:cubicBezTo>
                  <a:cubicBezTo>
                    <a:pt x="3059" y="2699"/>
                    <a:pt x="3209" y="2323"/>
                    <a:pt x="3209" y="1897"/>
                  </a:cubicBezTo>
                  <a:cubicBezTo>
                    <a:pt x="3184" y="1496"/>
                    <a:pt x="3033" y="1070"/>
                    <a:pt x="2758" y="719"/>
                  </a:cubicBezTo>
                  <a:cubicBezTo>
                    <a:pt x="2370" y="260"/>
                    <a:pt x="1845" y="0"/>
                    <a:pt x="13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8887329" y="3944172"/>
              <a:ext cx="87066" cy="83445"/>
            </a:xfrm>
            <a:custGeom>
              <a:rect b="b" l="l" r="r" t="t"/>
              <a:pathLst>
                <a:path extrusionOk="0" h="2788" w="2909">
                  <a:moveTo>
                    <a:pt x="1124" y="1"/>
                  </a:moveTo>
                  <a:cubicBezTo>
                    <a:pt x="894" y="1"/>
                    <a:pt x="677" y="67"/>
                    <a:pt x="502" y="207"/>
                  </a:cubicBezTo>
                  <a:cubicBezTo>
                    <a:pt x="1" y="608"/>
                    <a:pt x="26" y="1460"/>
                    <a:pt x="552" y="2112"/>
                  </a:cubicBezTo>
                  <a:cubicBezTo>
                    <a:pt x="900" y="2543"/>
                    <a:pt x="1380" y="2788"/>
                    <a:pt x="1810" y="2788"/>
                  </a:cubicBezTo>
                  <a:cubicBezTo>
                    <a:pt x="2030" y="2788"/>
                    <a:pt x="2237" y="2724"/>
                    <a:pt x="2407" y="2588"/>
                  </a:cubicBezTo>
                  <a:cubicBezTo>
                    <a:pt x="2908" y="2187"/>
                    <a:pt x="2883" y="1335"/>
                    <a:pt x="2357" y="658"/>
                  </a:cubicBezTo>
                  <a:cubicBezTo>
                    <a:pt x="2030" y="234"/>
                    <a:pt x="1555" y="1"/>
                    <a:pt x="1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8885085" y="3938366"/>
              <a:ext cx="91556" cy="95297"/>
            </a:xfrm>
            <a:custGeom>
              <a:rect b="b" l="l" r="r" t="t"/>
              <a:pathLst>
                <a:path extrusionOk="0" h="3184" w="3059">
                  <a:moveTo>
                    <a:pt x="1204" y="401"/>
                  </a:moveTo>
                  <a:cubicBezTo>
                    <a:pt x="1555" y="401"/>
                    <a:pt x="1981" y="627"/>
                    <a:pt x="2281" y="1003"/>
                  </a:cubicBezTo>
                  <a:cubicBezTo>
                    <a:pt x="2507" y="1278"/>
                    <a:pt x="2632" y="1604"/>
                    <a:pt x="2632" y="1930"/>
                  </a:cubicBezTo>
                  <a:cubicBezTo>
                    <a:pt x="2632" y="2206"/>
                    <a:pt x="2532" y="2456"/>
                    <a:pt x="2357" y="2607"/>
                  </a:cubicBezTo>
                  <a:cubicBezTo>
                    <a:pt x="2213" y="2716"/>
                    <a:pt x="2042" y="2769"/>
                    <a:pt x="1860" y="2769"/>
                  </a:cubicBezTo>
                  <a:cubicBezTo>
                    <a:pt x="1501" y="2769"/>
                    <a:pt x="1102" y="2563"/>
                    <a:pt x="803" y="2181"/>
                  </a:cubicBezTo>
                  <a:cubicBezTo>
                    <a:pt x="577" y="1905"/>
                    <a:pt x="427" y="1579"/>
                    <a:pt x="427" y="1253"/>
                  </a:cubicBezTo>
                  <a:cubicBezTo>
                    <a:pt x="427" y="978"/>
                    <a:pt x="527" y="727"/>
                    <a:pt x="727" y="577"/>
                  </a:cubicBezTo>
                  <a:cubicBezTo>
                    <a:pt x="853" y="451"/>
                    <a:pt x="1028" y="401"/>
                    <a:pt x="1204" y="401"/>
                  </a:cubicBezTo>
                  <a:close/>
                  <a:moveTo>
                    <a:pt x="1199" y="0"/>
                  </a:moveTo>
                  <a:cubicBezTo>
                    <a:pt x="927" y="0"/>
                    <a:pt x="667" y="81"/>
                    <a:pt x="452" y="251"/>
                  </a:cubicBezTo>
                  <a:cubicBezTo>
                    <a:pt x="151" y="476"/>
                    <a:pt x="1" y="852"/>
                    <a:pt x="26" y="1278"/>
                  </a:cubicBezTo>
                  <a:cubicBezTo>
                    <a:pt x="26" y="1679"/>
                    <a:pt x="176" y="2106"/>
                    <a:pt x="477" y="2456"/>
                  </a:cubicBezTo>
                  <a:cubicBezTo>
                    <a:pt x="853" y="2933"/>
                    <a:pt x="1379" y="3183"/>
                    <a:pt x="1880" y="3183"/>
                  </a:cubicBezTo>
                  <a:cubicBezTo>
                    <a:pt x="2156" y="3183"/>
                    <a:pt x="2407" y="3108"/>
                    <a:pt x="2607" y="2933"/>
                  </a:cubicBezTo>
                  <a:cubicBezTo>
                    <a:pt x="2908" y="2707"/>
                    <a:pt x="3058" y="2331"/>
                    <a:pt x="3058" y="1905"/>
                  </a:cubicBezTo>
                  <a:cubicBezTo>
                    <a:pt x="3058" y="1504"/>
                    <a:pt x="2883" y="1078"/>
                    <a:pt x="2607" y="727"/>
                  </a:cubicBezTo>
                  <a:cubicBezTo>
                    <a:pt x="2221" y="260"/>
                    <a:pt x="1689" y="0"/>
                    <a:pt x="11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a:off x="8906844" y="3902360"/>
              <a:ext cx="66026" cy="93142"/>
            </a:xfrm>
            <a:custGeom>
              <a:rect b="b" l="l" r="r" t="t"/>
              <a:pathLst>
                <a:path extrusionOk="0" h="3112" w="2206">
                  <a:moveTo>
                    <a:pt x="0" y="0"/>
                  </a:moveTo>
                  <a:lnTo>
                    <a:pt x="427" y="2707"/>
                  </a:lnTo>
                  <a:cubicBezTo>
                    <a:pt x="452" y="2857"/>
                    <a:pt x="552" y="3008"/>
                    <a:pt x="702" y="3058"/>
                  </a:cubicBezTo>
                  <a:cubicBezTo>
                    <a:pt x="775" y="3094"/>
                    <a:pt x="853" y="3112"/>
                    <a:pt x="928" y="3112"/>
                  </a:cubicBezTo>
                  <a:cubicBezTo>
                    <a:pt x="1111" y="3112"/>
                    <a:pt x="1283" y="3010"/>
                    <a:pt x="1354" y="2832"/>
                  </a:cubicBezTo>
                  <a:lnTo>
                    <a:pt x="2206" y="978"/>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8900828" y="3895865"/>
              <a:ext cx="78057" cy="106281"/>
            </a:xfrm>
            <a:custGeom>
              <a:rect b="b" l="l" r="r" t="t"/>
              <a:pathLst>
                <a:path extrusionOk="0" h="3551" w="2608">
                  <a:moveTo>
                    <a:pt x="477" y="568"/>
                  </a:moveTo>
                  <a:lnTo>
                    <a:pt x="2131" y="1320"/>
                  </a:lnTo>
                  <a:lnTo>
                    <a:pt x="1379" y="2949"/>
                  </a:lnTo>
                  <a:cubicBezTo>
                    <a:pt x="1323" y="3062"/>
                    <a:pt x="1224" y="3118"/>
                    <a:pt x="1115" y="3118"/>
                  </a:cubicBezTo>
                  <a:cubicBezTo>
                    <a:pt x="1079" y="3118"/>
                    <a:pt x="1041" y="3112"/>
                    <a:pt x="1003" y="3099"/>
                  </a:cubicBezTo>
                  <a:cubicBezTo>
                    <a:pt x="903" y="3049"/>
                    <a:pt x="853" y="2974"/>
                    <a:pt x="828" y="2874"/>
                  </a:cubicBezTo>
                  <a:lnTo>
                    <a:pt x="477" y="568"/>
                  </a:lnTo>
                  <a:close/>
                  <a:moveTo>
                    <a:pt x="208" y="0"/>
                  </a:moveTo>
                  <a:cubicBezTo>
                    <a:pt x="164" y="0"/>
                    <a:pt x="120" y="12"/>
                    <a:pt x="76" y="42"/>
                  </a:cubicBezTo>
                  <a:cubicBezTo>
                    <a:pt x="26" y="92"/>
                    <a:pt x="1" y="167"/>
                    <a:pt x="1" y="242"/>
                  </a:cubicBezTo>
                  <a:lnTo>
                    <a:pt x="427" y="2949"/>
                  </a:lnTo>
                  <a:cubicBezTo>
                    <a:pt x="452" y="3175"/>
                    <a:pt x="602" y="3375"/>
                    <a:pt x="828" y="3475"/>
                  </a:cubicBezTo>
                  <a:cubicBezTo>
                    <a:pt x="928" y="3526"/>
                    <a:pt x="1029" y="3551"/>
                    <a:pt x="1104" y="3551"/>
                  </a:cubicBezTo>
                  <a:cubicBezTo>
                    <a:pt x="1379" y="3551"/>
                    <a:pt x="1630" y="3375"/>
                    <a:pt x="1755" y="3124"/>
                  </a:cubicBezTo>
                  <a:lnTo>
                    <a:pt x="2582" y="1295"/>
                  </a:lnTo>
                  <a:cubicBezTo>
                    <a:pt x="2607" y="1245"/>
                    <a:pt x="2607" y="1170"/>
                    <a:pt x="2582" y="1119"/>
                  </a:cubicBezTo>
                  <a:cubicBezTo>
                    <a:pt x="2582" y="1069"/>
                    <a:pt x="2532" y="1044"/>
                    <a:pt x="2482" y="1019"/>
                  </a:cubicBezTo>
                  <a:lnTo>
                    <a:pt x="302" y="17"/>
                  </a:lnTo>
                  <a:cubicBezTo>
                    <a:pt x="271" y="6"/>
                    <a:pt x="239" y="0"/>
                    <a:pt x="2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a:off x="8905347" y="3900265"/>
              <a:ext cx="69049" cy="33641"/>
            </a:xfrm>
            <a:custGeom>
              <a:rect b="b" l="l" r="r" t="t"/>
              <a:pathLst>
                <a:path extrusionOk="0" h="1124" w="2307">
                  <a:moveTo>
                    <a:pt x="250" y="0"/>
                  </a:moveTo>
                  <a:cubicBezTo>
                    <a:pt x="145" y="0"/>
                    <a:pt x="74" y="23"/>
                    <a:pt x="50" y="70"/>
                  </a:cubicBezTo>
                  <a:cubicBezTo>
                    <a:pt x="0" y="221"/>
                    <a:pt x="426" y="571"/>
                    <a:pt x="1028" y="847"/>
                  </a:cubicBezTo>
                  <a:cubicBezTo>
                    <a:pt x="1425" y="1029"/>
                    <a:pt x="1800" y="1124"/>
                    <a:pt x="2031" y="1124"/>
                  </a:cubicBezTo>
                  <a:cubicBezTo>
                    <a:pt x="2150" y="1124"/>
                    <a:pt x="2230" y="1099"/>
                    <a:pt x="2256" y="1048"/>
                  </a:cubicBezTo>
                  <a:cubicBezTo>
                    <a:pt x="2306" y="897"/>
                    <a:pt x="1880" y="571"/>
                    <a:pt x="1279" y="296"/>
                  </a:cubicBezTo>
                  <a:cubicBezTo>
                    <a:pt x="866" y="107"/>
                    <a:pt x="478" y="0"/>
                    <a:pt x="250" y="0"/>
                  </a:cubicBezTo>
                  <a:close/>
                </a:path>
              </a:pathLst>
            </a:custGeom>
            <a:solidFill>
              <a:srgbClr val="E8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a:off x="8897835" y="3893950"/>
              <a:ext cx="84043" cy="46691"/>
            </a:xfrm>
            <a:custGeom>
              <a:rect b="b" l="l" r="r" t="t"/>
              <a:pathLst>
                <a:path extrusionOk="0" h="1560" w="2808">
                  <a:moveTo>
                    <a:pt x="627" y="432"/>
                  </a:moveTo>
                  <a:lnTo>
                    <a:pt x="627" y="432"/>
                  </a:lnTo>
                  <a:cubicBezTo>
                    <a:pt x="803" y="457"/>
                    <a:pt x="1103" y="532"/>
                    <a:pt x="1429" y="682"/>
                  </a:cubicBezTo>
                  <a:cubicBezTo>
                    <a:pt x="1780" y="858"/>
                    <a:pt x="2031" y="1008"/>
                    <a:pt x="2181" y="1108"/>
                  </a:cubicBezTo>
                  <a:cubicBezTo>
                    <a:pt x="2006" y="1083"/>
                    <a:pt x="1705" y="1008"/>
                    <a:pt x="1354" y="858"/>
                  </a:cubicBezTo>
                  <a:cubicBezTo>
                    <a:pt x="1003" y="707"/>
                    <a:pt x="778" y="532"/>
                    <a:pt x="627" y="432"/>
                  </a:cubicBezTo>
                  <a:close/>
                  <a:moveTo>
                    <a:pt x="488" y="0"/>
                  </a:moveTo>
                  <a:cubicBezTo>
                    <a:pt x="341" y="0"/>
                    <a:pt x="184" y="37"/>
                    <a:pt x="126" y="181"/>
                  </a:cubicBezTo>
                  <a:cubicBezTo>
                    <a:pt x="1" y="457"/>
                    <a:pt x="301" y="707"/>
                    <a:pt x="402" y="782"/>
                  </a:cubicBezTo>
                  <a:cubicBezTo>
                    <a:pt x="602" y="933"/>
                    <a:pt x="878" y="1108"/>
                    <a:pt x="1204" y="1234"/>
                  </a:cubicBezTo>
                  <a:cubicBezTo>
                    <a:pt x="1504" y="1384"/>
                    <a:pt x="1805" y="1484"/>
                    <a:pt x="2056" y="1534"/>
                  </a:cubicBezTo>
                  <a:cubicBezTo>
                    <a:pt x="2106" y="1534"/>
                    <a:pt x="2206" y="1559"/>
                    <a:pt x="2306" y="1559"/>
                  </a:cubicBezTo>
                  <a:cubicBezTo>
                    <a:pt x="2457" y="1559"/>
                    <a:pt x="2607" y="1509"/>
                    <a:pt x="2682" y="1359"/>
                  </a:cubicBezTo>
                  <a:cubicBezTo>
                    <a:pt x="2808" y="1083"/>
                    <a:pt x="2507" y="858"/>
                    <a:pt x="2407" y="757"/>
                  </a:cubicBezTo>
                  <a:cubicBezTo>
                    <a:pt x="2206" y="607"/>
                    <a:pt x="1931" y="457"/>
                    <a:pt x="1605" y="306"/>
                  </a:cubicBezTo>
                  <a:cubicBezTo>
                    <a:pt x="1304" y="156"/>
                    <a:pt x="1003" y="56"/>
                    <a:pt x="753" y="31"/>
                  </a:cubicBezTo>
                  <a:cubicBezTo>
                    <a:pt x="699" y="20"/>
                    <a:pt x="597" y="0"/>
                    <a:pt x="4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8248982" y="3558075"/>
              <a:ext cx="87036" cy="90000"/>
            </a:xfrm>
            <a:custGeom>
              <a:rect b="b" l="l" r="r" t="t"/>
              <a:pathLst>
                <a:path extrusionOk="0" h="3007" w="2908">
                  <a:moveTo>
                    <a:pt x="1132" y="0"/>
                  </a:moveTo>
                  <a:cubicBezTo>
                    <a:pt x="940" y="0"/>
                    <a:pt x="758" y="48"/>
                    <a:pt x="602" y="150"/>
                  </a:cubicBezTo>
                  <a:lnTo>
                    <a:pt x="602" y="125"/>
                  </a:lnTo>
                  <a:lnTo>
                    <a:pt x="0" y="451"/>
                  </a:lnTo>
                  <a:lnTo>
                    <a:pt x="176" y="751"/>
                  </a:lnTo>
                  <a:cubicBezTo>
                    <a:pt x="76" y="1177"/>
                    <a:pt x="201" y="1679"/>
                    <a:pt x="552" y="2105"/>
                  </a:cubicBezTo>
                  <a:cubicBezTo>
                    <a:pt x="802" y="2430"/>
                    <a:pt x="1153" y="2656"/>
                    <a:pt x="1479" y="2731"/>
                  </a:cubicBezTo>
                  <a:lnTo>
                    <a:pt x="1655" y="3007"/>
                  </a:lnTo>
                  <a:lnTo>
                    <a:pt x="2306" y="2631"/>
                  </a:lnTo>
                  <a:cubicBezTo>
                    <a:pt x="2331" y="2606"/>
                    <a:pt x="2381" y="2606"/>
                    <a:pt x="2406" y="2581"/>
                  </a:cubicBezTo>
                  <a:cubicBezTo>
                    <a:pt x="2908" y="2180"/>
                    <a:pt x="2883" y="1303"/>
                    <a:pt x="2356" y="651"/>
                  </a:cubicBezTo>
                  <a:cubicBezTo>
                    <a:pt x="2028" y="236"/>
                    <a:pt x="1557" y="0"/>
                    <a:pt x="113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a:off x="8242218" y="3551551"/>
              <a:ext cx="96045" cy="102540"/>
            </a:xfrm>
            <a:custGeom>
              <a:rect b="b" l="l" r="r" t="t"/>
              <a:pathLst>
                <a:path extrusionOk="0" h="3426" w="3209">
                  <a:moveTo>
                    <a:pt x="1353" y="436"/>
                  </a:moveTo>
                  <a:cubicBezTo>
                    <a:pt x="1712" y="436"/>
                    <a:pt x="2129" y="645"/>
                    <a:pt x="2432" y="1019"/>
                  </a:cubicBezTo>
                  <a:cubicBezTo>
                    <a:pt x="2657" y="1295"/>
                    <a:pt x="2783" y="1621"/>
                    <a:pt x="2783" y="1922"/>
                  </a:cubicBezTo>
                  <a:cubicBezTo>
                    <a:pt x="2783" y="2222"/>
                    <a:pt x="2683" y="2473"/>
                    <a:pt x="2507" y="2623"/>
                  </a:cubicBezTo>
                  <a:cubicBezTo>
                    <a:pt x="2507" y="2623"/>
                    <a:pt x="2457" y="2648"/>
                    <a:pt x="2457" y="2648"/>
                  </a:cubicBezTo>
                  <a:cubicBezTo>
                    <a:pt x="2457" y="2648"/>
                    <a:pt x="2432" y="2674"/>
                    <a:pt x="2432" y="2674"/>
                  </a:cubicBezTo>
                  <a:cubicBezTo>
                    <a:pt x="2407" y="2674"/>
                    <a:pt x="2407" y="2699"/>
                    <a:pt x="2382" y="2699"/>
                  </a:cubicBezTo>
                  <a:lnTo>
                    <a:pt x="1931" y="2949"/>
                  </a:lnTo>
                  <a:lnTo>
                    <a:pt x="1881" y="2824"/>
                  </a:lnTo>
                  <a:cubicBezTo>
                    <a:pt x="1855" y="2799"/>
                    <a:pt x="1805" y="2749"/>
                    <a:pt x="1755" y="2749"/>
                  </a:cubicBezTo>
                  <a:cubicBezTo>
                    <a:pt x="1454" y="2674"/>
                    <a:pt x="1154" y="2473"/>
                    <a:pt x="953" y="2197"/>
                  </a:cubicBezTo>
                  <a:cubicBezTo>
                    <a:pt x="652" y="1846"/>
                    <a:pt x="527" y="1395"/>
                    <a:pt x="602" y="1019"/>
                  </a:cubicBezTo>
                  <a:cubicBezTo>
                    <a:pt x="627" y="969"/>
                    <a:pt x="627" y="894"/>
                    <a:pt x="577" y="844"/>
                  </a:cubicBezTo>
                  <a:lnTo>
                    <a:pt x="527" y="769"/>
                  </a:lnTo>
                  <a:lnTo>
                    <a:pt x="878" y="568"/>
                  </a:lnTo>
                  <a:cubicBezTo>
                    <a:pt x="903" y="568"/>
                    <a:pt x="928" y="543"/>
                    <a:pt x="953" y="543"/>
                  </a:cubicBezTo>
                  <a:cubicBezTo>
                    <a:pt x="1069" y="471"/>
                    <a:pt x="1206" y="436"/>
                    <a:pt x="1353" y="436"/>
                  </a:cubicBezTo>
                  <a:close/>
                  <a:moveTo>
                    <a:pt x="1354" y="0"/>
                  </a:moveTo>
                  <a:cubicBezTo>
                    <a:pt x="1151" y="0"/>
                    <a:pt x="955" y="46"/>
                    <a:pt x="778" y="142"/>
                  </a:cubicBezTo>
                  <a:cubicBezTo>
                    <a:pt x="753" y="167"/>
                    <a:pt x="753" y="167"/>
                    <a:pt x="728" y="167"/>
                  </a:cubicBezTo>
                  <a:lnTo>
                    <a:pt x="126" y="493"/>
                  </a:lnTo>
                  <a:cubicBezTo>
                    <a:pt x="76" y="518"/>
                    <a:pt x="26" y="568"/>
                    <a:pt x="26" y="618"/>
                  </a:cubicBezTo>
                  <a:cubicBezTo>
                    <a:pt x="1" y="694"/>
                    <a:pt x="26" y="744"/>
                    <a:pt x="51" y="794"/>
                  </a:cubicBezTo>
                  <a:lnTo>
                    <a:pt x="176" y="1019"/>
                  </a:lnTo>
                  <a:cubicBezTo>
                    <a:pt x="101" y="1496"/>
                    <a:pt x="276" y="2022"/>
                    <a:pt x="627" y="2448"/>
                  </a:cubicBezTo>
                  <a:cubicBezTo>
                    <a:pt x="878" y="2774"/>
                    <a:pt x="1204" y="3024"/>
                    <a:pt x="1555" y="3125"/>
                  </a:cubicBezTo>
                  <a:lnTo>
                    <a:pt x="1705" y="3325"/>
                  </a:lnTo>
                  <a:cubicBezTo>
                    <a:pt x="1730" y="3400"/>
                    <a:pt x="1805" y="3425"/>
                    <a:pt x="1881" y="3425"/>
                  </a:cubicBezTo>
                  <a:cubicBezTo>
                    <a:pt x="1906" y="3425"/>
                    <a:pt x="1931" y="3425"/>
                    <a:pt x="1981" y="3400"/>
                  </a:cubicBezTo>
                  <a:lnTo>
                    <a:pt x="2632" y="3049"/>
                  </a:lnTo>
                  <a:cubicBezTo>
                    <a:pt x="2657" y="3024"/>
                    <a:pt x="2657" y="3024"/>
                    <a:pt x="2683" y="2999"/>
                  </a:cubicBezTo>
                  <a:cubicBezTo>
                    <a:pt x="2708" y="2999"/>
                    <a:pt x="2733" y="2974"/>
                    <a:pt x="2758" y="2949"/>
                  </a:cubicBezTo>
                  <a:cubicBezTo>
                    <a:pt x="3058" y="2724"/>
                    <a:pt x="3209" y="2348"/>
                    <a:pt x="3209" y="1922"/>
                  </a:cubicBezTo>
                  <a:cubicBezTo>
                    <a:pt x="3209" y="1521"/>
                    <a:pt x="3033" y="1095"/>
                    <a:pt x="2758" y="744"/>
                  </a:cubicBezTo>
                  <a:cubicBezTo>
                    <a:pt x="2368" y="266"/>
                    <a:pt x="1842" y="0"/>
                    <a:pt x="13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a:off x="8230216" y="3568371"/>
              <a:ext cx="86318" cy="82906"/>
            </a:xfrm>
            <a:custGeom>
              <a:rect b="b" l="l" r="r" t="t"/>
              <a:pathLst>
                <a:path extrusionOk="0" h="2770" w="2884">
                  <a:moveTo>
                    <a:pt x="1118" y="0"/>
                  </a:moveTo>
                  <a:cubicBezTo>
                    <a:pt x="891" y="0"/>
                    <a:pt x="677" y="67"/>
                    <a:pt x="502" y="207"/>
                  </a:cubicBezTo>
                  <a:cubicBezTo>
                    <a:pt x="1" y="608"/>
                    <a:pt x="1" y="1460"/>
                    <a:pt x="527" y="2112"/>
                  </a:cubicBezTo>
                  <a:cubicBezTo>
                    <a:pt x="870" y="2536"/>
                    <a:pt x="1341" y="2769"/>
                    <a:pt x="1765" y="2769"/>
                  </a:cubicBezTo>
                  <a:cubicBezTo>
                    <a:pt x="1993" y="2769"/>
                    <a:pt x="2207" y="2702"/>
                    <a:pt x="2382" y="2563"/>
                  </a:cubicBezTo>
                  <a:cubicBezTo>
                    <a:pt x="2883" y="2162"/>
                    <a:pt x="2883" y="1310"/>
                    <a:pt x="2357" y="658"/>
                  </a:cubicBezTo>
                  <a:cubicBezTo>
                    <a:pt x="2014" y="233"/>
                    <a:pt x="1543" y="0"/>
                    <a:pt x="11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a:off x="8227223" y="3562146"/>
              <a:ext cx="91556" cy="95686"/>
            </a:xfrm>
            <a:custGeom>
              <a:rect b="b" l="l" r="r" t="t"/>
              <a:pathLst>
                <a:path extrusionOk="0" h="3197" w="3059">
                  <a:moveTo>
                    <a:pt x="1199" y="408"/>
                  </a:moveTo>
                  <a:cubicBezTo>
                    <a:pt x="1561" y="408"/>
                    <a:pt x="1978" y="620"/>
                    <a:pt x="2281" y="991"/>
                  </a:cubicBezTo>
                  <a:cubicBezTo>
                    <a:pt x="2507" y="1292"/>
                    <a:pt x="2632" y="1618"/>
                    <a:pt x="2632" y="1919"/>
                  </a:cubicBezTo>
                  <a:cubicBezTo>
                    <a:pt x="2657" y="2219"/>
                    <a:pt x="2557" y="2470"/>
                    <a:pt x="2356" y="2620"/>
                  </a:cubicBezTo>
                  <a:cubicBezTo>
                    <a:pt x="2225" y="2727"/>
                    <a:pt x="2062" y="2777"/>
                    <a:pt x="1885" y="2777"/>
                  </a:cubicBezTo>
                  <a:cubicBezTo>
                    <a:pt x="1523" y="2777"/>
                    <a:pt x="1106" y="2565"/>
                    <a:pt x="803" y="2194"/>
                  </a:cubicBezTo>
                  <a:cubicBezTo>
                    <a:pt x="577" y="1919"/>
                    <a:pt x="452" y="1593"/>
                    <a:pt x="427" y="1267"/>
                  </a:cubicBezTo>
                  <a:cubicBezTo>
                    <a:pt x="427" y="966"/>
                    <a:pt x="527" y="741"/>
                    <a:pt x="727" y="565"/>
                  </a:cubicBezTo>
                  <a:cubicBezTo>
                    <a:pt x="859" y="458"/>
                    <a:pt x="1022" y="408"/>
                    <a:pt x="1199" y="408"/>
                  </a:cubicBezTo>
                  <a:close/>
                  <a:moveTo>
                    <a:pt x="1196" y="1"/>
                  </a:moveTo>
                  <a:cubicBezTo>
                    <a:pt x="924" y="1"/>
                    <a:pt x="666" y="79"/>
                    <a:pt x="452" y="239"/>
                  </a:cubicBezTo>
                  <a:cubicBezTo>
                    <a:pt x="176" y="490"/>
                    <a:pt x="1" y="841"/>
                    <a:pt x="26" y="1267"/>
                  </a:cubicBezTo>
                  <a:cubicBezTo>
                    <a:pt x="26" y="1693"/>
                    <a:pt x="201" y="2094"/>
                    <a:pt x="477" y="2445"/>
                  </a:cubicBezTo>
                  <a:cubicBezTo>
                    <a:pt x="853" y="2921"/>
                    <a:pt x="1379" y="3197"/>
                    <a:pt x="1880" y="3197"/>
                  </a:cubicBezTo>
                  <a:cubicBezTo>
                    <a:pt x="2156" y="3197"/>
                    <a:pt x="2407" y="3122"/>
                    <a:pt x="2607" y="2946"/>
                  </a:cubicBezTo>
                  <a:cubicBezTo>
                    <a:pt x="2908" y="2721"/>
                    <a:pt x="3058" y="2345"/>
                    <a:pt x="3058" y="1919"/>
                  </a:cubicBezTo>
                  <a:cubicBezTo>
                    <a:pt x="3058" y="1518"/>
                    <a:pt x="2883" y="1091"/>
                    <a:pt x="2607" y="741"/>
                  </a:cubicBezTo>
                  <a:cubicBezTo>
                    <a:pt x="2220" y="256"/>
                    <a:pt x="1687" y="1"/>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8249731" y="3526529"/>
              <a:ext cx="65277" cy="93022"/>
            </a:xfrm>
            <a:custGeom>
              <a:rect b="b" l="l" r="r" t="t"/>
              <a:pathLst>
                <a:path extrusionOk="0" h="3108" w="2181">
                  <a:moveTo>
                    <a:pt x="0" y="1"/>
                  </a:moveTo>
                  <a:lnTo>
                    <a:pt x="401" y="2682"/>
                  </a:lnTo>
                  <a:cubicBezTo>
                    <a:pt x="427" y="2858"/>
                    <a:pt x="552" y="3008"/>
                    <a:pt x="702" y="3058"/>
                  </a:cubicBezTo>
                  <a:cubicBezTo>
                    <a:pt x="769" y="3092"/>
                    <a:pt x="838" y="3108"/>
                    <a:pt x="906" y="3108"/>
                  </a:cubicBezTo>
                  <a:cubicBezTo>
                    <a:pt x="1090" y="3108"/>
                    <a:pt x="1262" y="2991"/>
                    <a:pt x="1354" y="2808"/>
                  </a:cubicBezTo>
                  <a:lnTo>
                    <a:pt x="2181" y="978"/>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8242966" y="3520034"/>
              <a:ext cx="78806" cy="105563"/>
            </a:xfrm>
            <a:custGeom>
              <a:rect b="b" l="l" r="r" t="t"/>
              <a:pathLst>
                <a:path extrusionOk="0" h="3527" w="2633">
                  <a:moveTo>
                    <a:pt x="477" y="569"/>
                  </a:moveTo>
                  <a:lnTo>
                    <a:pt x="2131" y="1295"/>
                  </a:lnTo>
                  <a:lnTo>
                    <a:pt x="1379" y="2950"/>
                  </a:lnTo>
                  <a:cubicBezTo>
                    <a:pt x="1342" y="3062"/>
                    <a:pt x="1234" y="3119"/>
                    <a:pt x="1119" y="3119"/>
                  </a:cubicBezTo>
                  <a:cubicBezTo>
                    <a:pt x="1080" y="3119"/>
                    <a:pt x="1041" y="3113"/>
                    <a:pt x="1003" y="3100"/>
                  </a:cubicBezTo>
                  <a:cubicBezTo>
                    <a:pt x="928" y="3050"/>
                    <a:pt x="853" y="2975"/>
                    <a:pt x="853" y="2874"/>
                  </a:cubicBezTo>
                  <a:lnTo>
                    <a:pt x="477" y="569"/>
                  </a:lnTo>
                  <a:close/>
                  <a:moveTo>
                    <a:pt x="208" y="1"/>
                  </a:moveTo>
                  <a:cubicBezTo>
                    <a:pt x="164" y="1"/>
                    <a:pt x="120" y="13"/>
                    <a:pt x="76" y="42"/>
                  </a:cubicBezTo>
                  <a:cubicBezTo>
                    <a:pt x="26" y="92"/>
                    <a:pt x="1" y="168"/>
                    <a:pt x="1" y="243"/>
                  </a:cubicBezTo>
                  <a:lnTo>
                    <a:pt x="427" y="2950"/>
                  </a:lnTo>
                  <a:cubicBezTo>
                    <a:pt x="477" y="3175"/>
                    <a:pt x="627" y="3376"/>
                    <a:pt x="828" y="3476"/>
                  </a:cubicBezTo>
                  <a:cubicBezTo>
                    <a:pt x="928" y="3526"/>
                    <a:pt x="1028" y="3526"/>
                    <a:pt x="1129" y="3526"/>
                  </a:cubicBezTo>
                  <a:cubicBezTo>
                    <a:pt x="1379" y="3526"/>
                    <a:pt x="1655" y="3376"/>
                    <a:pt x="1755" y="3125"/>
                  </a:cubicBezTo>
                  <a:lnTo>
                    <a:pt x="2582" y="1295"/>
                  </a:lnTo>
                  <a:cubicBezTo>
                    <a:pt x="2632" y="1170"/>
                    <a:pt x="2582" y="1045"/>
                    <a:pt x="2482" y="1020"/>
                  </a:cubicBezTo>
                  <a:lnTo>
                    <a:pt x="302" y="17"/>
                  </a:lnTo>
                  <a:cubicBezTo>
                    <a:pt x="270" y="7"/>
                    <a:pt x="239" y="1"/>
                    <a:pt x="2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8247486" y="3524434"/>
              <a:ext cx="69797" cy="33492"/>
            </a:xfrm>
            <a:custGeom>
              <a:rect b="b" l="l" r="r" t="t"/>
              <a:pathLst>
                <a:path extrusionOk="0" h="1119" w="2332">
                  <a:moveTo>
                    <a:pt x="263" y="0"/>
                  </a:moveTo>
                  <a:cubicBezTo>
                    <a:pt x="159" y="0"/>
                    <a:pt x="92" y="23"/>
                    <a:pt x="75" y="71"/>
                  </a:cubicBezTo>
                  <a:cubicBezTo>
                    <a:pt x="0" y="221"/>
                    <a:pt x="426" y="547"/>
                    <a:pt x="1028" y="823"/>
                  </a:cubicBezTo>
                  <a:cubicBezTo>
                    <a:pt x="1440" y="1012"/>
                    <a:pt x="1829" y="1118"/>
                    <a:pt x="2057" y="1118"/>
                  </a:cubicBezTo>
                  <a:cubicBezTo>
                    <a:pt x="2161" y="1118"/>
                    <a:pt x="2232" y="1096"/>
                    <a:pt x="2256" y="1048"/>
                  </a:cubicBezTo>
                  <a:cubicBezTo>
                    <a:pt x="2331" y="898"/>
                    <a:pt x="1880" y="547"/>
                    <a:pt x="1278" y="271"/>
                  </a:cubicBezTo>
                  <a:cubicBezTo>
                    <a:pt x="870" y="101"/>
                    <a:pt x="484" y="0"/>
                    <a:pt x="263" y="0"/>
                  </a:cubicBezTo>
                  <a:close/>
                </a:path>
              </a:pathLst>
            </a:custGeom>
            <a:solidFill>
              <a:srgbClr val="E8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a:off x="8239973" y="3518119"/>
              <a:ext cx="81799" cy="45943"/>
            </a:xfrm>
            <a:custGeom>
              <a:rect b="b" l="l" r="r" t="t"/>
              <a:pathLst>
                <a:path extrusionOk="0" h="1535" w="2733">
                  <a:moveTo>
                    <a:pt x="652" y="432"/>
                  </a:moveTo>
                  <a:lnTo>
                    <a:pt x="652" y="432"/>
                  </a:lnTo>
                  <a:cubicBezTo>
                    <a:pt x="828" y="457"/>
                    <a:pt x="1103" y="532"/>
                    <a:pt x="1454" y="683"/>
                  </a:cubicBezTo>
                  <a:cubicBezTo>
                    <a:pt x="1805" y="833"/>
                    <a:pt x="2031" y="1009"/>
                    <a:pt x="2181" y="1109"/>
                  </a:cubicBezTo>
                  <a:cubicBezTo>
                    <a:pt x="2006" y="1084"/>
                    <a:pt x="1730" y="1009"/>
                    <a:pt x="1379" y="858"/>
                  </a:cubicBezTo>
                  <a:cubicBezTo>
                    <a:pt x="1028" y="708"/>
                    <a:pt x="778" y="532"/>
                    <a:pt x="652" y="432"/>
                  </a:cubicBezTo>
                  <a:close/>
                  <a:moveTo>
                    <a:pt x="496" y="1"/>
                  </a:moveTo>
                  <a:cubicBezTo>
                    <a:pt x="353" y="1"/>
                    <a:pt x="198" y="37"/>
                    <a:pt x="126" y="182"/>
                  </a:cubicBezTo>
                  <a:cubicBezTo>
                    <a:pt x="1" y="457"/>
                    <a:pt x="326" y="708"/>
                    <a:pt x="427" y="783"/>
                  </a:cubicBezTo>
                  <a:cubicBezTo>
                    <a:pt x="602" y="933"/>
                    <a:pt x="903" y="1084"/>
                    <a:pt x="1204" y="1234"/>
                  </a:cubicBezTo>
                  <a:cubicBezTo>
                    <a:pt x="1504" y="1385"/>
                    <a:pt x="1805" y="1485"/>
                    <a:pt x="2056" y="1510"/>
                  </a:cubicBezTo>
                  <a:cubicBezTo>
                    <a:pt x="2106" y="1535"/>
                    <a:pt x="2206" y="1535"/>
                    <a:pt x="2306" y="1535"/>
                  </a:cubicBezTo>
                  <a:cubicBezTo>
                    <a:pt x="2457" y="1535"/>
                    <a:pt x="2632" y="1510"/>
                    <a:pt x="2682" y="1359"/>
                  </a:cubicBezTo>
                  <a:cubicBezTo>
                    <a:pt x="2707" y="1309"/>
                    <a:pt x="2732" y="1209"/>
                    <a:pt x="2707" y="1109"/>
                  </a:cubicBezTo>
                  <a:cubicBezTo>
                    <a:pt x="2582" y="833"/>
                    <a:pt x="2081" y="507"/>
                    <a:pt x="1630" y="307"/>
                  </a:cubicBezTo>
                  <a:cubicBezTo>
                    <a:pt x="1304" y="156"/>
                    <a:pt x="1003" y="56"/>
                    <a:pt x="753" y="31"/>
                  </a:cubicBezTo>
                  <a:cubicBezTo>
                    <a:pt x="699" y="21"/>
                    <a:pt x="601" y="1"/>
                    <a:pt x="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8235484" y="3395256"/>
              <a:ext cx="804159" cy="531886"/>
            </a:xfrm>
            <a:custGeom>
              <a:rect b="b" l="l" r="r" t="t"/>
              <a:pathLst>
                <a:path extrusionOk="0" h="17771" w="26868">
                  <a:moveTo>
                    <a:pt x="201" y="1"/>
                  </a:moveTo>
                  <a:cubicBezTo>
                    <a:pt x="75" y="1"/>
                    <a:pt x="0" y="101"/>
                    <a:pt x="0" y="226"/>
                  </a:cubicBezTo>
                  <a:lnTo>
                    <a:pt x="0" y="2708"/>
                  </a:lnTo>
                  <a:cubicBezTo>
                    <a:pt x="0" y="3535"/>
                    <a:pt x="451" y="4312"/>
                    <a:pt x="1178" y="4738"/>
                  </a:cubicBezTo>
                  <a:lnTo>
                    <a:pt x="23334" y="17470"/>
                  </a:lnTo>
                  <a:cubicBezTo>
                    <a:pt x="23710" y="17670"/>
                    <a:pt x="24111" y="17770"/>
                    <a:pt x="24512" y="17770"/>
                  </a:cubicBezTo>
                  <a:cubicBezTo>
                    <a:pt x="24913" y="17770"/>
                    <a:pt x="25314" y="17670"/>
                    <a:pt x="25690" y="17444"/>
                  </a:cubicBezTo>
                  <a:cubicBezTo>
                    <a:pt x="26416" y="17043"/>
                    <a:pt x="26868" y="16267"/>
                    <a:pt x="26868" y="15439"/>
                  </a:cubicBezTo>
                  <a:cubicBezTo>
                    <a:pt x="26868" y="15314"/>
                    <a:pt x="26767" y="15214"/>
                    <a:pt x="26642" y="15214"/>
                  </a:cubicBezTo>
                  <a:cubicBezTo>
                    <a:pt x="26542" y="15214"/>
                    <a:pt x="26441" y="15314"/>
                    <a:pt x="26441" y="15439"/>
                  </a:cubicBezTo>
                  <a:cubicBezTo>
                    <a:pt x="26441" y="16116"/>
                    <a:pt x="26091" y="16743"/>
                    <a:pt x="25489" y="17094"/>
                  </a:cubicBezTo>
                  <a:cubicBezTo>
                    <a:pt x="25188" y="17269"/>
                    <a:pt x="24856" y="17357"/>
                    <a:pt x="24524" y="17357"/>
                  </a:cubicBezTo>
                  <a:cubicBezTo>
                    <a:pt x="24192" y="17357"/>
                    <a:pt x="23860" y="17269"/>
                    <a:pt x="23559" y="17094"/>
                  </a:cubicBezTo>
                  <a:lnTo>
                    <a:pt x="1379" y="4387"/>
                  </a:lnTo>
                  <a:cubicBezTo>
                    <a:pt x="777" y="4036"/>
                    <a:pt x="401" y="3384"/>
                    <a:pt x="401" y="2708"/>
                  </a:cubicBezTo>
                  <a:lnTo>
                    <a:pt x="401" y="226"/>
                  </a:lnTo>
                  <a:cubicBezTo>
                    <a:pt x="401" y="101"/>
                    <a:pt x="301" y="1"/>
                    <a:pt x="2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8030703" y="2589151"/>
              <a:ext cx="525122" cy="668876"/>
            </a:xfrm>
            <a:custGeom>
              <a:rect b="b" l="l" r="r" t="t"/>
              <a:pathLst>
                <a:path extrusionOk="0" h="22348" w="17545">
                  <a:moveTo>
                    <a:pt x="15800" y="0"/>
                  </a:moveTo>
                  <a:cubicBezTo>
                    <a:pt x="15556" y="0"/>
                    <a:pt x="15305" y="60"/>
                    <a:pt x="15063" y="192"/>
                  </a:cubicBezTo>
                  <a:lnTo>
                    <a:pt x="1830" y="7686"/>
                  </a:lnTo>
                  <a:cubicBezTo>
                    <a:pt x="702" y="8337"/>
                    <a:pt x="0" y="9540"/>
                    <a:pt x="0" y="10869"/>
                  </a:cubicBezTo>
                  <a:lnTo>
                    <a:pt x="0" y="21746"/>
                  </a:lnTo>
                  <a:lnTo>
                    <a:pt x="902" y="22347"/>
                  </a:lnTo>
                  <a:lnTo>
                    <a:pt x="17318" y="11696"/>
                  </a:lnTo>
                  <a:lnTo>
                    <a:pt x="17318" y="1545"/>
                  </a:lnTo>
                  <a:lnTo>
                    <a:pt x="17444" y="1570"/>
                  </a:lnTo>
                  <a:lnTo>
                    <a:pt x="17544" y="843"/>
                  </a:lnTo>
                  <a:lnTo>
                    <a:pt x="16667" y="267"/>
                  </a:lnTo>
                  <a:cubicBezTo>
                    <a:pt x="16414" y="98"/>
                    <a:pt x="16113" y="0"/>
                    <a:pt x="158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8023939" y="2582836"/>
              <a:ext cx="537872" cy="681925"/>
            </a:xfrm>
            <a:custGeom>
              <a:rect b="b" l="l" r="r" t="t"/>
              <a:pathLst>
                <a:path extrusionOk="0" h="22784" w="17971">
                  <a:moveTo>
                    <a:pt x="16046" y="430"/>
                  </a:moveTo>
                  <a:cubicBezTo>
                    <a:pt x="16302" y="430"/>
                    <a:pt x="16553" y="506"/>
                    <a:pt x="16768" y="653"/>
                  </a:cubicBezTo>
                  <a:cubicBezTo>
                    <a:pt x="16768" y="653"/>
                    <a:pt x="16793" y="678"/>
                    <a:pt x="16793" y="678"/>
                  </a:cubicBezTo>
                  <a:lnTo>
                    <a:pt x="17544" y="1180"/>
                  </a:lnTo>
                  <a:lnTo>
                    <a:pt x="17494" y="1556"/>
                  </a:lnTo>
                  <a:cubicBezTo>
                    <a:pt x="17444" y="1581"/>
                    <a:pt x="17419" y="1581"/>
                    <a:pt x="17394" y="1606"/>
                  </a:cubicBezTo>
                  <a:cubicBezTo>
                    <a:pt x="17344" y="1656"/>
                    <a:pt x="17319" y="1706"/>
                    <a:pt x="17319" y="1756"/>
                  </a:cubicBezTo>
                  <a:lnTo>
                    <a:pt x="17319" y="11781"/>
                  </a:lnTo>
                  <a:lnTo>
                    <a:pt x="1128" y="22308"/>
                  </a:lnTo>
                  <a:lnTo>
                    <a:pt x="427" y="21831"/>
                  </a:lnTo>
                  <a:lnTo>
                    <a:pt x="427" y="11080"/>
                  </a:lnTo>
                  <a:cubicBezTo>
                    <a:pt x="427" y="9826"/>
                    <a:pt x="1078" y="8699"/>
                    <a:pt x="2156" y="8097"/>
                  </a:cubicBezTo>
                  <a:lnTo>
                    <a:pt x="15389" y="603"/>
                  </a:lnTo>
                  <a:cubicBezTo>
                    <a:pt x="15599" y="487"/>
                    <a:pt x="15824" y="430"/>
                    <a:pt x="16046" y="430"/>
                  </a:cubicBezTo>
                  <a:close/>
                  <a:moveTo>
                    <a:pt x="16034" y="0"/>
                  </a:moveTo>
                  <a:cubicBezTo>
                    <a:pt x="15745" y="0"/>
                    <a:pt x="15456" y="76"/>
                    <a:pt x="15189" y="227"/>
                  </a:cubicBezTo>
                  <a:lnTo>
                    <a:pt x="1955" y="7721"/>
                  </a:lnTo>
                  <a:cubicBezTo>
                    <a:pt x="752" y="8398"/>
                    <a:pt x="1" y="9676"/>
                    <a:pt x="1" y="11080"/>
                  </a:cubicBezTo>
                  <a:lnTo>
                    <a:pt x="1" y="21957"/>
                  </a:lnTo>
                  <a:cubicBezTo>
                    <a:pt x="1" y="22032"/>
                    <a:pt x="51" y="22082"/>
                    <a:pt x="101" y="22132"/>
                  </a:cubicBezTo>
                  <a:lnTo>
                    <a:pt x="1028" y="22734"/>
                  </a:lnTo>
                  <a:cubicBezTo>
                    <a:pt x="1053" y="22759"/>
                    <a:pt x="1103" y="22784"/>
                    <a:pt x="1128" y="22784"/>
                  </a:cubicBezTo>
                  <a:cubicBezTo>
                    <a:pt x="1178" y="22784"/>
                    <a:pt x="1204" y="22759"/>
                    <a:pt x="1254" y="22734"/>
                  </a:cubicBezTo>
                  <a:lnTo>
                    <a:pt x="17645" y="12082"/>
                  </a:lnTo>
                  <a:cubicBezTo>
                    <a:pt x="17695" y="12032"/>
                    <a:pt x="17745" y="11982"/>
                    <a:pt x="17745" y="11907"/>
                  </a:cubicBezTo>
                  <a:lnTo>
                    <a:pt x="17745" y="1982"/>
                  </a:lnTo>
                  <a:cubicBezTo>
                    <a:pt x="17745" y="1982"/>
                    <a:pt x="17770" y="1957"/>
                    <a:pt x="17795" y="1957"/>
                  </a:cubicBezTo>
                  <a:cubicBezTo>
                    <a:pt x="17820" y="1932"/>
                    <a:pt x="17870" y="1881"/>
                    <a:pt x="17870" y="1806"/>
                  </a:cubicBezTo>
                  <a:lnTo>
                    <a:pt x="17971" y="1105"/>
                  </a:lnTo>
                  <a:cubicBezTo>
                    <a:pt x="17971" y="1004"/>
                    <a:pt x="17945" y="929"/>
                    <a:pt x="17870" y="904"/>
                  </a:cubicBezTo>
                  <a:lnTo>
                    <a:pt x="16993" y="303"/>
                  </a:lnTo>
                  <a:cubicBezTo>
                    <a:pt x="16698" y="101"/>
                    <a:pt x="16366" y="0"/>
                    <a:pt x="160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8057700" y="2607588"/>
              <a:ext cx="518358" cy="650439"/>
            </a:xfrm>
            <a:custGeom>
              <a:rect b="b" l="l" r="r" t="t"/>
              <a:pathLst>
                <a:path extrusionOk="0" h="21732" w="17319">
                  <a:moveTo>
                    <a:pt x="15831" y="0"/>
                  </a:moveTo>
                  <a:cubicBezTo>
                    <a:pt x="15584" y="0"/>
                    <a:pt x="15329" y="64"/>
                    <a:pt x="15088" y="202"/>
                  </a:cubicBezTo>
                  <a:lnTo>
                    <a:pt x="1855" y="7696"/>
                  </a:lnTo>
                  <a:cubicBezTo>
                    <a:pt x="702" y="8348"/>
                    <a:pt x="0" y="9551"/>
                    <a:pt x="0" y="10854"/>
                  </a:cubicBezTo>
                  <a:lnTo>
                    <a:pt x="0" y="21731"/>
                  </a:lnTo>
                  <a:lnTo>
                    <a:pt x="17319" y="11681"/>
                  </a:lnTo>
                  <a:lnTo>
                    <a:pt x="17319" y="1506"/>
                  </a:lnTo>
                  <a:cubicBezTo>
                    <a:pt x="17319" y="630"/>
                    <a:pt x="16611" y="0"/>
                    <a:pt x="158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8051684" y="2601632"/>
              <a:ext cx="531138" cy="663129"/>
            </a:xfrm>
            <a:custGeom>
              <a:rect b="b" l="l" r="r" t="t"/>
              <a:pathLst>
                <a:path extrusionOk="0" h="22156" w="17746">
                  <a:moveTo>
                    <a:pt x="16016" y="401"/>
                  </a:moveTo>
                  <a:cubicBezTo>
                    <a:pt x="16242" y="401"/>
                    <a:pt x="16467" y="477"/>
                    <a:pt x="16668" y="577"/>
                  </a:cubicBezTo>
                  <a:cubicBezTo>
                    <a:pt x="17069" y="827"/>
                    <a:pt x="17319" y="1228"/>
                    <a:pt x="17319" y="1705"/>
                  </a:cubicBezTo>
                  <a:lnTo>
                    <a:pt x="17319" y="11780"/>
                  </a:lnTo>
                  <a:lnTo>
                    <a:pt x="427" y="21579"/>
                  </a:lnTo>
                  <a:lnTo>
                    <a:pt x="427" y="11053"/>
                  </a:lnTo>
                  <a:cubicBezTo>
                    <a:pt x="427" y="9825"/>
                    <a:pt x="1079" y="8672"/>
                    <a:pt x="2156" y="8071"/>
                  </a:cubicBezTo>
                  <a:lnTo>
                    <a:pt x="15389" y="577"/>
                  </a:lnTo>
                  <a:cubicBezTo>
                    <a:pt x="15590" y="477"/>
                    <a:pt x="15815" y="401"/>
                    <a:pt x="16016" y="401"/>
                  </a:cubicBezTo>
                  <a:close/>
                  <a:moveTo>
                    <a:pt x="16041" y="0"/>
                  </a:moveTo>
                  <a:cubicBezTo>
                    <a:pt x="15747" y="0"/>
                    <a:pt x="15452" y="76"/>
                    <a:pt x="15189" y="226"/>
                  </a:cubicBezTo>
                  <a:lnTo>
                    <a:pt x="1956" y="7720"/>
                  </a:lnTo>
                  <a:cubicBezTo>
                    <a:pt x="753" y="8396"/>
                    <a:pt x="1" y="9675"/>
                    <a:pt x="1" y="11053"/>
                  </a:cubicBezTo>
                  <a:lnTo>
                    <a:pt x="1" y="21930"/>
                  </a:lnTo>
                  <a:cubicBezTo>
                    <a:pt x="1" y="22005"/>
                    <a:pt x="26" y="22081"/>
                    <a:pt x="101" y="22131"/>
                  </a:cubicBezTo>
                  <a:cubicBezTo>
                    <a:pt x="126" y="22131"/>
                    <a:pt x="176" y="22156"/>
                    <a:pt x="201" y="22156"/>
                  </a:cubicBezTo>
                  <a:cubicBezTo>
                    <a:pt x="251" y="22156"/>
                    <a:pt x="277" y="22131"/>
                    <a:pt x="302" y="22131"/>
                  </a:cubicBezTo>
                  <a:lnTo>
                    <a:pt x="17620" y="12081"/>
                  </a:lnTo>
                  <a:cubicBezTo>
                    <a:pt x="17695" y="12030"/>
                    <a:pt x="17745" y="11955"/>
                    <a:pt x="17745" y="11880"/>
                  </a:cubicBezTo>
                  <a:lnTo>
                    <a:pt x="17745" y="1705"/>
                  </a:lnTo>
                  <a:cubicBezTo>
                    <a:pt x="17745" y="1078"/>
                    <a:pt x="17420" y="527"/>
                    <a:pt x="16893" y="226"/>
                  </a:cubicBezTo>
                  <a:cubicBezTo>
                    <a:pt x="16630" y="76"/>
                    <a:pt x="16336" y="0"/>
                    <a:pt x="160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8057700" y="3235490"/>
              <a:ext cx="1140962" cy="736667"/>
            </a:xfrm>
            <a:custGeom>
              <a:rect b="b" l="l" r="r" t="t"/>
              <a:pathLst>
                <a:path extrusionOk="0" h="24613" w="38121">
                  <a:moveTo>
                    <a:pt x="0" y="0"/>
                  </a:moveTo>
                  <a:lnTo>
                    <a:pt x="0" y="2757"/>
                  </a:lnTo>
                  <a:lnTo>
                    <a:pt x="38121" y="24612"/>
                  </a:lnTo>
                  <a:lnTo>
                    <a:pt x="38121" y="21955"/>
                  </a:lnTo>
                  <a:lnTo>
                    <a:pt x="0" y="0"/>
                  </a:lnTo>
                  <a:close/>
                </a:path>
              </a:pathLst>
            </a:custGeom>
            <a:solidFill>
              <a:srgbClr val="E8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a:off x="8051684" y="3228935"/>
              <a:ext cx="1153742" cy="749956"/>
            </a:xfrm>
            <a:custGeom>
              <a:rect b="b" l="l" r="r" t="t"/>
              <a:pathLst>
                <a:path extrusionOk="0" h="25057" w="38548">
                  <a:moveTo>
                    <a:pt x="427" y="570"/>
                  </a:moveTo>
                  <a:lnTo>
                    <a:pt x="38121" y="22300"/>
                  </a:lnTo>
                  <a:lnTo>
                    <a:pt x="38121" y="24480"/>
                  </a:lnTo>
                  <a:lnTo>
                    <a:pt x="427" y="2851"/>
                  </a:lnTo>
                  <a:lnTo>
                    <a:pt x="427" y="570"/>
                  </a:lnTo>
                  <a:close/>
                  <a:moveTo>
                    <a:pt x="211" y="0"/>
                  </a:moveTo>
                  <a:cubicBezTo>
                    <a:pt x="176" y="0"/>
                    <a:pt x="139" y="6"/>
                    <a:pt x="101" y="19"/>
                  </a:cubicBezTo>
                  <a:cubicBezTo>
                    <a:pt x="26" y="69"/>
                    <a:pt x="1" y="144"/>
                    <a:pt x="1" y="219"/>
                  </a:cubicBezTo>
                  <a:lnTo>
                    <a:pt x="1" y="2976"/>
                  </a:lnTo>
                  <a:cubicBezTo>
                    <a:pt x="1" y="3051"/>
                    <a:pt x="26" y="3127"/>
                    <a:pt x="101" y="3152"/>
                  </a:cubicBezTo>
                  <a:lnTo>
                    <a:pt x="38222" y="25032"/>
                  </a:lnTo>
                  <a:cubicBezTo>
                    <a:pt x="38247" y="25032"/>
                    <a:pt x="38297" y="25057"/>
                    <a:pt x="38322" y="25057"/>
                  </a:cubicBezTo>
                  <a:cubicBezTo>
                    <a:pt x="38372" y="25057"/>
                    <a:pt x="38397" y="25032"/>
                    <a:pt x="38447" y="25032"/>
                  </a:cubicBezTo>
                  <a:cubicBezTo>
                    <a:pt x="38497" y="24981"/>
                    <a:pt x="38547" y="24906"/>
                    <a:pt x="38547" y="24831"/>
                  </a:cubicBezTo>
                  <a:lnTo>
                    <a:pt x="38547" y="22174"/>
                  </a:lnTo>
                  <a:cubicBezTo>
                    <a:pt x="38547" y="22099"/>
                    <a:pt x="38497" y="22024"/>
                    <a:pt x="38422" y="21999"/>
                  </a:cubicBezTo>
                  <a:lnTo>
                    <a:pt x="302" y="19"/>
                  </a:lnTo>
                  <a:cubicBezTo>
                    <a:pt x="277" y="6"/>
                    <a:pt x="245" y="0"/>
                    <a:pt x="2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a:off x="8057700" y="3155966"/>
              <a:ext cx="1140962" cy="736667"/>
            </a:xfrm>
            <a:custGeom>
              <a:rect b="b" l="l" r="r" t="t"/>
              <a:pathLst>
                <a:path extrusionOk="0" h="24613" w="38121">
                  <a:moveTo>
                    <a:pt x="0" y="1"/>
                  </a:moveTo>
                  <a:lnTo>
                    <a:pt x="0" y="2657"/>
                  </a:lnTo>
                  <a:lnTo>
                    <a:pt x="38121" y="24612"/>
                  </a:lnTo>
                  <a:lnTo>
                    <a:pt x="38121" y="2203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8051684" y="3149411"/>
              <a:ext cx="1153742" cy="749208"/>
            </a:xfrm>
            <a:custGeom>
              <a:rect b="b" l="l" r="r" t="t"/>
              <a:pathLst>
                <a:path extrusionOk="0" h="25032" w="38548">
                  <a:moveTo>
                    <a:pt x="427" y="571"/>
                  </a:moveTo>
                  <a:lnTo>
                    <a:pt x="38121" y="22375"/>
                  </a:lnTo>
                  <a:lnTo>
                    <a:pt x="38121" y="24481"/>
                  </a:lnTo>
                  <a:lnTo>
                    <a:pt x="427" y="2751"/>
                  </a:lnTo>
                  <a:lnTo>
                    <a:pt x="427" y="571"/>
                  </a:lnTo>
                  <a:close/>
                  <a:moveTo>
                    <a:pt x="211" y="0"/>
                  </a:moveTo>
                  <a:cubicBezTo>
                    <a:pt x="176" y="0"/>
                    <a:pt x="139" y="7"/>
                    <a:pt x="101" y="19"/>
                  </a:cubicBezTo>
                  <a:cubicBezTo>
                    <a:pt x="26" y="69"/>
                    <a:pt x="1" y="145"/>
                    <a:pt x="1" y="220"/>
                  </a:cubicBezTo>
                  <a:lnTo>
                    <a:pt x="1" y="2876"/>
                  </a:lnTo>
                  <a:cubicBezTo>
                    <a:pt x="1" y="2952"/>
                    <a:pt x="26" y="3002"/>
                    <a:pt x="101" y="3052"/>
                  </a:cubicBezTo>
                  <a:lnTo>
                    <a:pt x="38222" y="25007"/>
                  </a:lnTo>
                  <a:cubicBezTo>
                    <a:pt x="38247" y="25032"/>
                    <a:pt x="38297" y="25032"/>
                    <a:pt x="38322" y="25032"/>
                  </a:cubicBezTo>
                  <a:cubicBezTo>
                    <a:pt x="38372" y="25032"/>
                    <a:pt x="38397" y="25032"/>
                    <a:pt x="38422" y="25007"/>
                  </a:cubicBezTo>
                  <a:cubicBezTo>
                    <a:pt x="38497" y="24982"/>
                    <a:pt x="38547" y="24907"/>
                    <a:pt x="38547" y="24831"/>
                  </a:cubicBezTo>
                  <a:lnTo>
                    <a:pt x="38547" y="22250"/>
                  </a:lnTo>
                  <a:cubicBezTo>
                    <a:pt x="38547" y="22200"/>
                    <a:pt x="38497" y="22125"/>
                    <a:pt x="38447" y="22074"/>
                  </a:cubicBezTo>
                  <a:lnTo>
                    <a:pt x="302" y="19"/>
                  </a:lnTo>
                  <a:cubicBezTo>
                    <a:pt x="277" y="7"/>
                    <a:pt x="245" y="0"/>
                    <a:pt x="2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8057700" y="2884441"/>
              <a:ext cx="1621069" cy="930913"/>
            </a:xfrm>
            <a:custGeom>
              <a:rect b="b" l="l" r="r" t="t"/>
              <a:pathLst>
                <a:path extrusionOk="0" h="31103" w="54162">
                  <a:moveTo>
                    <a:pt x="16943" y="0"/>
                  </a:moveTo>
                  <a:lnTo>
                    <a:pt x="0" y="9073"/>
                  </a:lnTo>
                  <a:lnTo>
                    <a:pt x="38121" y="31103"/>
                  </a:lnTo>
                  <a:lnTo>
                    <a:pt x="54161" y="21654"/>
                  </a:lnTo>
                  <a:lnTo>
                    <a:pt x="169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8051684" y="2877856"/>
              <a:ext cx="1633071" cy="944262"/>
            </a:xfrm>
            <a:custGeom>
              <a:rect b="b" l="l" r="r" t="t"/>
              <a:pathLst>
                <a:path extrusionOk="0" h="31549" w="54563">
                  <a:moveTo>
                    <a:pt x="17144" y="446"/>
                  </a:moveTo>
                  <a:lnTo>
                    <a:pt x="53936" y="21874"/>
                  </a:lnTo>
                  <a:lnTo>
                    <a:pt x="38322" y="31097"/>
                  </a:lnTo>
                  <a:lnTo>
                    <a:pt x="627" y="9293"/>
                  </a:lnTo>
                  <a:lnTo>
                    <a:pt x="17144" y="446"/>
                  </a:lnTo>
                  <a:close/>
                  <a:moveTo>
                    <a:pt x="17153" y="1"/>
                  </a:moveTo>
                  <a:cubicBezTo>
                    <a:pt x="17119" y="1"/>
                    <a:pt x="17081" y="7"/>
                    <a:pt x="17044" y="19"/>
                  </a:cubicBezTo>
                  <a:lnTo>
                    <a:pt x="101" y="9092"/>
                  </a:lnTo>
                  <a:cubicBezTo>
                    <a:pt x="51" y="9142"/>
                    <a:pt x="1" y="9192"/>
                    <a:pt x="1" y="9268"/>
                  </a:cubicBezTo>
                  <a:cubicBezTo>
                    <a:pt x="1" y="9343"/>
                    <a:pt x="26" y="9418"/>
                    <a:pt x="101" y="9468"/>
                  </a:cubicBezTo>
                  <a:lnTo>
                    <a:pt x="38222" y="31523"/>
                  </a:lnTo>
                  <a:cubicBezTo>
                    <a:pt x="38247" y="31523"/>
                    <a:pt x="38297" y="31548"/>
                    <a:pt x="38322" y="31548"/>
                  </a:cubicBezTo>
                  <a:cubicBezTo>
                    <a:pt x="38372" y="31548"/>
                    <a:pt x="38397" y="31523"/>
                    <a:pt x="38447" y="31523"/>
                  </a:cubicBezTo>
                  <a:lnTo>
                    <a:pt x="54462" y="22050"/>
                  </a:lnTo>
                  <a:cubicBezTo>
                    <a:pt x="54537" y="22025"/>
                    <a:pt x="54563" y="21949"/>
                    <a:pt x="54563" y="21874"/>
                  </a:cubicBezTo>
                  <a:cubicBezTo>
                    <a:pt x="54563" y="21799"/>
                    <a:pt x="54537" y="21724"/>
                    <a:pt x="54462" y="21699"/>
                  </a:cubicBezTo>
                  <a:lnTo>
                    <a:pt x="17244" y="19"/>
                  </a:lnTo>
                  <a:cubicBezTo>
                    <a:pt x="17219" y="7"/>
                    <a:pt x="17188" y="1"/>
                    <a:pt x="17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5"/>
            <p:cNvSpPr/>
            <p:nvPr/>
          </p:nvSpPr>
          <p:spPr>
            <a:xfrm>
              <a:off x="9198631" y="3532545"/>
              <a:ext cx="480137" cy="360088"/>
            </a:xfrm>
            <a:custGeom>
              <a:rect b="b" l="l" r="r" t="t"/>
              <a:pathLst>
                <a:path extrusionOk="0" h="12031" w="16042">
                  <a:moveTo>
                    <a:pt x="16041" y="0"/>
                  </a:moveTo>
                  <a:lnTo>
                    <a:pt x="1" y="9449"/>
                  </a:lnTo>
                  <a:lnTo>
                    <a:pt x="1" y="12030"/>
                  </a:lnTo>
                  <a:lnTo>
                    <a:pt x="16041" y="2607"/>
                  </a:lnTo>
                  <a:lnTo>
                    <a:pt x="16041" y="0"/>
                  </a:lnTo>
                  <a:close/>
                </a:path>
              </a:pathLst>
            </a:custGeom>
            <a:solidFill>
              <a:srgbClr val="0A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9192645" y="3526170"/>
              <a:ext cx="492109" cy="372449"/>
            </a:xfrm>
            <a:custGeom>
              <a:rect b="b" l="l" r="r" t="t"/>
              <a:pathLst>
                <a:path extrusionOk="0" h="12444" w="16442">
                  <a:moveTo>
                    <a:pt x="16041" y="589"/>
                  </a:moveTo>
                  <a:lnTo>
                    <a:pt x="16041" y="2694"/>
                  </a:lnTo>
                  <a:lnTo>
                    <a:pt x="426" y="11893"/>
                  </a:lnTo>
                  <a:lnTo>
                    <a:pt x="426" y="9787"/>
                  </a:lnTo>
                  <a:lnTo>
                    <a:pt x="16041" y="589"/>
                  </a:lnTo>
                  <a:close/>
                  <a:moveTo>
                    <a:pt x="16232" y="0"/>
                  </a:moveTo>
                  <a:cubicBezTo>
                    <a:pt x="16197" y="0"/>
                    <a:pt x="16166" y="13"/>
                    <a:pt x="16141" y="38"/>
                  </a:cubicBezTo>
                  <a:lnTo>
                    <a:pt x="101" y="9486"/>
                  </a:lnTo>
                  <a:cubicBezTo>
                    <a:pt x="50" y="9537"/>
                    <a:pt x="0" y="9612"/>
                    <a:pt x="0" y="9662"/>
                  </a:cubicBezTo>
                  <a:lnTo>
                    <a:pt x="0" y="12243"/>
                  </a:lnTo>
                  <a:cubicBezTo>
                    <a:pt x="0" y="12319"/>
                    <a:pt x="50" y="12394"/>
                    <a:pt x="101" y="12419"/>
                  </a:cubicBezTo>
                  <a:cubicBezTo>
                    <a:pt x="126" y="12444"/>
                    <a:pt x="176" y="12444"/>
                    <a:pt x="201" y="12444"/>
                  </a:cubicBezTo>
                  <a:cubicBezTo>
                    <a:pt x="251" y="12444"/>
                    <a:pt x="276" y="12444"/>
                    <a:pt x="326" y="12419"/>
                  </a:cubicBezTo>
                  <a:lnTo>
                    <a:pt x="16341" y="2995"/>
                  </a:lnTo>
                  <a:cubicBezTo>
                    <a:pt x="16416" y="2945"/>
                    <a:pt x="16442" y="2895"/>
                    <a:pt x="16442" y="2820"/>
                  </a:cubicBezTo>
                  <a:lnTo>
                    <a:pt x="16442" y="213"/>
                  </a:lnTo>
                  <a:cubicBezTo>
                    <a:pt x="16442" y="138"/>
                    <a:pt x="16416" y="63"/>
                    <a:pt x="16341" y="38"/>
                  </a:cubicBezTo>
                  <a:cubicBezTo>
                    <a:pt x="16304" y="13"/>
                    <a:pt x="16266" y="0"/>
                    <a:pt x="162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9198631" y="3610543"/>
              <a:ext cx="480137" cy="361614"/>
            </a:xfrm>
            <a:custGeom>
              <a:rect b="b" l="l" r="r" t="t"/>
              <a:pathLst>
                <a:path extrusionOk="0" h="12082" w="16042">
                  <a:moveTo>
                    <a:pt x="16041" y="1"/>
                  </a:moveTo>
                  <a:lnTo>
                    <a:pt x="1" y="9424"/>
                  </a:lnTo>
                  <a:lnTo>
                    <a:pt x="1" y="12081"/>
                  </a:lnTo>
                  <a:lnTo>
                    <a:pt x="16041" y="2833"/>
                  </a:lnTo>
                  <a:lnTo>
                    <a:pt x="16041" y="1"/>
                  </a:lnTo>
                  <a:close/>
                </a:path>
              </a:pathLst>
            </a:custGeom>
            <a:solidFill>
              <a:srgbClr val="E8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9192645" y="3603988"/>
              <a:ext cx="492109" cy="374903"/>
            </a:xfrm>
            <a:custGeom>
              <a:rect b="b" l="l" r="r" t="t"/>
              <a:pathLst>
                <a:path extrusionOk="0" h="12526" w="16442">
                  <a:moveTo>
                    <a:pt x="16041" y="571"/>
                  </a:moveTo>
                  <a:lnTo>
                    <a:pt x="16041" y="2952"/>
                  </a:lnTo>
                  <a:lnTo>
                    <a:pt x="426" y="11949"/>
                  </a:lnTo>
                  <a:lnTo>
                    <a:pt x="426" y="9769"/>
                  </a:lnTo>
                  <a:lnTo>
                    <a:pt x="16041" y="571"/>
                  </a:lnTo>
                  <a:close/>
                  <a:moveTo>
                    <a:pt x="16232" y="0"/>
                  </a:moveTo>
                  <a:cubicBezTo>
                    <a:pt x="16197" y="0"/>
                    <a:pt x="16166" y="7"/>
                    <a:pt x="16141" y="19"/>
                  </a:cubicBezTo>
                  <a:lnTo>
                    <a:pt x="101" y="9468"/>
                  </a:lnTo>
                  <a:cubicBezTo>
                    <a:pt x="50" y="9493"/>
                    <a:pt x="0" y="9568"/>
                    <a:pt x="0" y="9643"/>
                  </a:cubicBezTo>
                  <a:lnTo>
                    <a:pt x="0" y="12300"/>
                  </a:lnTo>
                  <a:cubicBezTo>
                    <a:pt x="0" y="12375"/>
                    <a:pt x="50" y="12450"/>
                    <a:pt x="101" y="12501"/>
                  </a:cubicBezTo>
                  <a:cubicBezTo>
                    <a:pt x="126" y="12501"/>
                    <a:pt x="176" y="12526"/>
                    <a:pt x="201" y="12526"/>
                  </a:cubicBezTo>
                  <a:cubicBezTo>
                    <a:pt x="251" y="12526"/>
                    <a:pt x="276" y="12501"/>
                    <a:pt x="301" y="12501"/>
                  </a:cubicBezTo>
                  <a:lnTo>
                    <a:pt x="16341" y="3252"/>
                  </a:lnTo>
                  <a:cubicBezTo>
                    <a:pt x="16416" y="3202"/>
                    <a:pt x="16442" y="3127"/>
                    <a:pt x="16442" y="3052"/>
                  </a:cubicBezTo>
                  <a:lnTo>
                    <a:pt x="16442" y="220"/>
                  </a:lnTo>
                  <a:cubicBezTo>
                    <a:pt x="16442" y="145"/>
                    <a:pt x="16416" y="69"/>
                    <a:pt x="16341" y="19"/>
                  </a:cubicBezTo>
                  <a:cubicBezTo>
                    <a:pt x="16304" y="7"/>
                    <a:pt x="16266" y="0"/>
                    <a:pt x="162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9198631" y="3477773"/>
              <a:ext cx="480137" cy="337580"/>
            </a:xfrm>
            <a:custGeom>
              <a:rect b="b" l="l" r="r" t="t"/>
              <a:pathLst>
                <a:path extrusionOk="0" h="11279" w="16042">
                  <a:moveTo>
                    <a:pt x="16041" y="1"/>
                  </a:moveTo>
                  <a:lnTo>
                    <a:pt x="1" y="9073"/>
                  </a:lnTo>
                  <a:lnTo>
                    <a:pt x="1" y="11279"/>
                  </a:lnTo>
                  <a:lnTo>
                    <a:pt x="16041" y="1830"/>
                  </a:lnTo>
                  <a:lnTo>
                    <a:pt x="16041" y="1"/>
                  </a:lnTo>
                  <a:close/>
                </a:path>
              </a:pathLst>
            </a:custGeom>
            <a:solidFill>
              <a:srgbClr val="0A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9192645" y="3471967"/>
              <a:ext cx="492109" cy="350151"/>
            </a:xfrm>
            <a:custGeom>
              <a:rect b="b" l="l" r="r" t="t"/>
              <a:pathLst>
                <a:path extrusionOk="0" h="11699" w="16442">
                  <a:moveTo>
                    <a:pt x="16041" y="571"/>
                  </a:moveTo>
                  <a:lnTo>
                    <a:pt x="16041" y="1899"/>
                  </a:lnTo>
                  <a:lnTo>
                    <a:pt x="426" y="11122"/>
                  </a:lnTo>
                  <a:lnTo>
                    <a:pt x="426" y="9368"/>
                  </a:lnTo>
                  <a:lnTo>
                    <a:pt x="16041" y="571"/>
                  </a:lnTo>
                  <a:close/>
                  <a:moveTo>
                    <a:pt x="16241" y="0"/>
                  </a:moveTo>
                  <a:cubicBezTo>
                    <a:pt x="16203" y="0"/>
                    <a:pt x="16166" y="7"/>
                    <a:pt x="16141" y="19"/>
                  </a:cubicBezTo>
                  <a:lnTo>
                    <a:pt x="101" y="9067"/>
                  </a:lnTo>
                  <a:cubicBezTo>
                    <a:pt x="50" y="9117"/>
                    <a:pt x="0" y="9192"/>
                    <a:pt x="0" y="9267"/>
                  </a:cubicBezTo>
                  <a:lnTo>
                    <a:pt x="0" y="11473"/>
                  </a:lnTo>
                  <a:cubicBezTo>
                    <a:pt x="0" y="11548"/>
                    <a:pt x="50" y="11623"/>
                    <a:pt x="101" y="11673"/>
                  </a:cubicBezTo>
                  <a:cubicBezTo>
                    <a:pt x="126" y="11673"/>
                    <a:pt x="176" y="11698"/>
                    <a:pt x="201" y="11698"/>
                  </a:cubicBezTo>
                  <a:cubicBezTo>
                    <a:pt x="251" y="11698"/>
                    <a:pt x="276" y="11673"/>
                    <a:pt x="326" y="11673"/>
                  </a:cubicBezTo>
                  <a:lnTo>
                    <a:pt x="16341" y="2200"/>
                  </a:lnTo>
                  <a:cubicBezTo>
                    <a:pt x="16416" y="2175"/>
                    <a:pt x="16442" y="2099"/>
                    <a:pt x="16442" y="2024"/>
                  </a:cubicBezTo>
                  <a:lnTo>
                    <a:pt x="16442" y="195"/>
                  </a:lnTo>
                  <a:cubicBezTo>
                    <a:pt x="16442" y="119"/>
                    <a:pt x="16416" y="69"/>
                    <a:pt x="16341" y="19"/>
                  </a:cubicBezTo>
                  <a:cubicBezTo>
                    <a:pt x="16316" y="7"/>
                    <a:pt x="16279" y="0"/>
                    <a:pt x="1624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8429011" y="3299989"/>
              <a:ext cx="769650" cy="515365"/>
            </a:xfrm>
            <a:custGeom>
              <a:rect b="b" l="l" r="r" t="t"/>
              <a:pathLst>
                <a:path extrusionOk="0" h="17219" w="25715">
                  <a:moveTo>
                    <a:pt x="0" y="1"/>
                  </a:moveTo>
                  <a:lnTo>
                    <a:pt x="0" y="2332"/>
                  </a:lnTo>
                  <a:lnTo>
                    <a:pt x="25715" y="17219"/>
                  </a:lnTo>
                  <a:lnTo>
                    <a:pt x="25715" y="1501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8422247" y="3293614"/>
              <a:ext cx="783178" cy="528504"/>
            </a:xfrm>
            <a:custGeom>
              <a:rect b="b" l="l" r="r" t="t"/>
              <a:pathLst>
                <a:path extrusionOk="0" h="17658" w="26167">
                  <a:moveTo>
                    <a:pt x="427" y="565"/>
                  </a:moveTo>
                  <a:lnTo>
                    <a:pt x="25740" y="15327"/>
                  </a:lnTo>
                  <a:lnTo>
                    <a:pt x="25740" y="17081"/>
                  </a:lnTo>
                  <a:lnTo>
                    <a:pt x="427" y="2444"/>
                  </a:lnTo>
                  <a:lnTo>
                    <a:pt x="427" y="565"/>
                  </a:lnTo>
                  <a:close/>
                  <a:moveTo>
                    <a:pt x="214" y="1"/>
                  </a:moveTo>
                  <a:cubicBezTo>
                    <a:pt x="176" y="1"/>
                    <a:pt x="139" y="13"/>
                    <a:pt x="101" y="38"/>
                  </a:cubicBezTo>
                  <a:cubicBezTo>
                    <a:pt x="51" y="63"/>
                    <a:pt x="1" y="139"/>
                    <a:pt x="1" y="214"/>
                  </a:cubicBezTo>
                  <a:lnTo>
                    <a:pt x="1" y="2545"/>
                  </a:lnTo>
                  <a:cubicBezTo>
                    <a:pt x="1" y="2620"/>
                    <a:pt x="51" y="2695"/>
                    <a:pt x="101" y="2745"/>
                  </a:cubicBezTo>
                  <a:lnTo>
                    <a:pt x="25841" y="17632"/>
                  </a:lnTo>
                  <a:cubicBezTo>
                    <a:pt x="25866" y="17632"/>
                    <a:pt x="25916" y="17657"/>
                    <a:pt x="25941" y="17657"/>
                  </a:cubicBezTo>
                  <a:cubicBezTo>
                    <a:pt x="25991" y="17657"/>
                    <a:pt x="26016" y="17632"/>
                    <a:pt x="26066" y="17632"/>
                  </a:cubicBezTo>
                  <a:cubicBezTo>
                    <a:pt x="26116" y="17582"/>
                    <a:pt x="26166" y="17507"/>
                    <a:pt x="26166" y="17432"/>
                  </a:cubicBezTo>
                  <a:lnTo>
                    <a:pt x="26166" y="15226"/>
                  </a:lnTo>
                  <a:cubicBezTo>
                    <a:pt x="26166" y="15151"/>
                    <a:pt x="26116" y="15076"/>
                    <a:pt x="26066" y="15026"/>
                  </a:cubicBezTo>
                  <a:lnTo>
                    <a:pt x="327" y="38"/>
                  </a:lnTo>
                  <a:cubicBezTo>
                    <a:pt x="289" y="13"/>
                    <a:pt x="252" y="1"/>
                    <a:pt x="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8429011" y="3032953"/>
              <a:ext cx="1249757" cy="716404"/>
            </a:xfrm>
            <a:custGeom>
              <a:rect b="b" l="l" r="r" t="t"/>
              <a:pathLst>
                <a:path extrusionOk="0" h="23936" w="41756">
                  <a:moveTo>
                    <a:pt x="15464" y="0"/>
                  </a:moveTo>
                  <a:lnTo>
                    <a:pt x="0" y="8923"/>
                  </a:lnTo>
                  <a:lnTo>
                    <a:pt x="25715" y="23935"/>
                  </a:lnTo>
                  <a:lnTo>
                    <a:pt x="41755" y="14863"/>
                  </a:lnTo>
                  <a:lnTo>
                    <a:pt x="154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8422247" y="3026399"/>
              <a:ext cx="1262507" cy="728945"/>
            </a:xfrm>
            <a:custGeom>
              <a:rect b="b" l="l" r="r" t="t"/>
              <a:pathLst>
                <a:path extrusionOk="0" h="24355" w="42182">
                  <a:moveTo>
                    <a:pt x="15690" y="445"/>
                  </a:moveTo>
                  <a:lnTo>
                    <a:pt x="41555" y="15082"/>
                  </a:lnTo>
                  <a:lnTo>
                    <a:pt x="25941" y="23904"/>
                  </a:lnTo>
                  <a:lnTo>
                    <a:pt x="627" y="9142"/>
                  </a:lnTo>
                  <a:lnTo>
                    <a:pt x="15690" y="445"/>
                  </a:lnTo>
                  <a:close/>
                  <a:moveTo>
                    <a:pt x="15681" y="0"/>
                  </a:moveTo>
                  <a:cubicBezTo>
                    <a:pt x="15646" y="0"/>
                    <a:pt x="15615" y="6"/>
                    <a:pt x="15590" y="19"/>
                  </a:cubicBezTo>
                  <a:lnTo>
                    <a:pt x="101" y="8966"/>
                  </a:lnTo>
                  <a:cubicBezTo>
                    <a:pt x="51" y="8991"/>
                    <a:pt x="1" y="9067"/>
                    <a:pt x="1" y="9142"/>
                  </a:cubicBezTo>
                  <a:cubicBezTo>
                    <a:pt x="1" y="9217"/>
                    <a:pt x="51" y="9292"/>
                    <a:pt x="101" y="9317"/>
                  </a:cubicBezTo>
                  <a:lnTo>
                    <a:pt x="25841" y="24330"/>
                  </a:lnTo>
                  <a:cubicBezTo>
                    <a:pt x="25866" y="24355"/>
                    <a:pt x="25916" y="24355"/>
                    <a:pt x="25941" y="24355"/>
                  </a:cubicBezTo>
                  <a:cubicBezTo>
                    <a:pt x="25991" y="24355"/>
                    <a:pt x="26016" y="24355"/>
                    <a:pt x="26041" y="24330"/>
                  </a:cubicBezTo>
                  <a:lnTo>
                    <a:pt x="42081" y="15282"/>
                  </a:lnTo>
                  <a:cubicBezTo>
                    <a:pt x="42156" y="15232"/>
                    <a:pt x="42182" y="15157"/>
                    <a:pt x="42182" y="15082"/>
                  </a:cubicBezTo>
                  <a:cubicBezTo>
                    <a:pt x="42182" y="15006"/>
                    <a:pt x="42156" y="14956"/>
                    <a:pt x="42081" y="14906"/>
                  </a:cubicBezTo>
                  <a:lnTo>
                    <a:pt x="15790" y="19"/>
                  </a:lnTo>
                  <a:cubicBezTo>
                    <a:pt x="15753" y="6"/>
                    <a:pt x="15715" y="0"/>
                    <a:pt x="156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8077962" y="2996199"/>
              <a:ext cx="351079" cy="373586"/>
            </a:xfrm>
            <a:custGeom>
              <a:rect b="b" l="l" r="r" t="t"/>
              <a:pathLst>
                <a:path extrusionOk="0" h="12482" w="11730">
                  <a:moveTo>
                    <a:pt x="0" y="0"/>
                  </a:moveTo>
                  <a:lnTo>
                    <a:pt x="0" y="2256"/>
                  </a:lnTo>
                  <a:lnTo>
                    <a:pt x="11729" y="12482"/>
                  </a:lnTo>
                  <a:lnTo>
                    <a:pt x="11729" y="1015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8071198" y="2990124"/>
              <a:ext cx="363829" cy="386426"/>
            </a:xfrm>
            <a:custGeom>
              <a:rect b="b" l="l" r="r" t="t"/>
              <a:pathLst>
                <a:path extrusionOk="0" h="12911" w="12156">
                  <a:moveTo>
                    <a:pt x="427" y="654"/>
                  </a:moveTo>
                  <a:lnTo>
                    <a:pt x="11730" y="10454"/>
                  </a:lnTo>
                  <a:lnTo>
                    <a:pt x="11730" y="12233"/>
                  </a:lnTo>
                  <a:lnTo>
                    <a:pt x="427" y="2359"/>
                  </a:lnTo>
                  <a:lnTo>
                    <a:pt x="427" y="654"/>
                  </a:lnTo>
                  <a:close/>
                  <a:moveTo>
                    <a:pt x="219" y="1"/>
                  </a:moveTo>
                  <a:cubicBezTo>
                    <a:pt x="187" y="1"/>
                    <a:pt x="155" y="9"/>
                    <a:pt x="126" y="28"/>
                  </a:cubicBezTo>
                  <a:cubicBezTo>
                    <a:pt x="51" y="53"/>
                    <a:pt x="0" y="128"/>
                    <a:pt x="0" y="203"/>
                  </a:cubicBezTo>
                  <a:lnTo>
                    <a:pt x="0" y="2459"/>
                  </a:lnTo>
                  <a:cubicBezTo>
                    <a:pt x="0" y="2534"/>
                    <a:pt x="26" y="2584"/>
                    <a:pt x="76" y="2634"/>
                  </a:cubicBezTo>
                  <a:lnTo>
                    <a:pt x="11805" y="12860"/>
                  </a:lnTo>
                  <a:cubicBezTo>
                    <a:pt x="11855" y="12885"/>
                    <a:pt x="11905" y="12910"/>
                    <a:pt x="11955" y="12910"/>
                  </a:cubicBezTo>
                  <a:cubicBezTo>
                    <a:pt x="11981" y="12910"/>
                    <a:pt x="12006" y="12910"/>
                    <a:pt x="12031" y="12885"/>
                  </a:cubicBezTo>
                  <a:cubicBezTo>
                    <a:pt x="12106" y="12860"/>
                    <a:pt x="12156" y="12785"/>
                    <a:pt x="12156" y="12685"/>
                  </a:cubicBezTo>
                  <a:lnTo>
                    <a:pt x="12156" y="10354"/>
                  </a:lnTo>
                  <a:cubicBezTo>
                    <a:pt x="12156" y="10304"/>
                    <a:pt x="12131" y="10228"/>
                    <a:pt x="12081" y="10203"/>
                  </a:cubicBezTo>
                  <a:lnTo>
                    <a:pt x="351" y="53"/>
                  </a:lnTo>
                  <a:cubicBezTo>
                    <a:pt x="320" y="22"/>
                    <a:pt x="27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8077962" y="2725393"/>
              <a:ext cx="813916" cy="574626"/>
            </a:xfrm>
            <a:custGeom>
              <a:rect b="b" l="l" r="r" t="t"/>
              <a:pathLst>
                <a:path extrusionOk="0" h="19199" w="27194">
                  <a:moveTo>
                    <a:pt x="15439" y="1"/>
                  </a:moveTo>
                  <a:lnTo>
                    <a:pt x="0" y="9048"/>
                  </a:lnTo>
                  <a:lnTo>
                    <a:pt x="11729" y="19199"/>
                  </a:lnTo>
                  <a:lnTo>
                    <a:pt x="27193" y="10276"/>
                  </a:lnTo>
                  <a:lnTo>
                    <a:pt x="154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8071198" y="2719108"/>
              <a:ext cx="826667" cy="586927"/>
            </a:xfrm>
            <a:custGeom>
              <a:rect b="b" l="l" r="r" t="t"/>
              <a:pathLst>
                <a:path extrusionOk="0" h="19610" w="27620">
                  <a:moveTo>
                    <a:pt x="15640" y="461"/>
                  </a:moveTo>
                  <a:lnTo>
                    <a:pt x="27068" y="10436"/>
                  </a:lnTo>
                  <a:lnTo>
                    <a:pt x="11981" y="19158"/>
                  </a:lnTo>
                  <a:lnTo>
                    <a:pt x="577" y="9308"/>
                  </a:lnTo>
                  <a:lnTo>
                    <a:pt x="15640" y="461"/>
                  </a:lnTo>
                  <a:close/>
                  <a:moveTo>
                    <a:pt x="15651" y="0"/>
                  </a:moveTo>
                  <a:cubicBezTo>
                    <a:pt x="15612" y="0"/>
                    <a:pt x="15573" y="13"/>
                    <a:pt x="15539" y="35"/>
                  </a:cubicBezTo>
                  <a:lnTo>
                    <a:pt x="126" y="9083"/>
                  </a:lnTo>
                  <a:cubicBezTo>
                    <a:pt x="51" y="9108"/>
                    <a:pt x="26" y="9183"/>
                    <a:pt x="0" y="9233"/>
                  </a:cubicBezTo>
                  <a:cubicBezTo>
                    <a:pt x="0" y="9308"/>
                    <a:pt x="26" y="9384"/>
                    <a:pt x="76" y="9434"/>
                  </a:cubicBezTo>
                  <a:lnTo>
                    <a:pt x="11805" y="19559"/>
                  </a:lnTo>
                  <a:cubicBezTo>
                    <a:pt x="11855" y="19609"/>
                    <a:pt x="11905" y="19609"/>
                    <a:pt x="11955" y="19609"/>
                  </a:cubicBezTo>
                  <a:cubicBezTo>
                    <a:pt x="11981" y="19609"/>
                    <a:pt x="12006" y="19609"/>
                    <a:pt x="12056" y="19584"/>
                  </a:cubicBezTo>
                  <a:lnTo>
                    <a:pt x="27519" y="10662"/>
                  </a:lnTo>
                  <a:cubicBezTo>
                    <a:pt x="27570" y="10637"/>
                    <a:pt x="27620" y="10562"/>
                    <a:pt x="27620" y="10486"/>
                  </a:cubicBezTo>
                  <a:cubicBezTo>
                    <a:pt x="27620" y="10436"/>
                    <a:pt x="27595" y="10361"/>
                    <a:pt x="27545" y="10311"/>
                  </a:cubicBezTo>
                  <a:lnTo>
                    <a:pt x="15790" y="60"/>
                  </a:lnTo>
                  <a:cubicBezTo>
                    <a:pt x="15749" y="19"/>
                    <a:pt x="15700" y="0"/>
                    <a:pt x="156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8287981" y="2874684"/>
              <a:ext cx="480855" cy="345093"/>
            </a:xfrm>
            <a:custGeom>
              <a:rect b="b" l="l" r="r" t="t"/>
              <a:pathLst>
                <a:path extrusionOk="0" h="11530" w="16066">
                  <a:moveTo>
                    <a:pt x="10226" y="0"/>
                  </a:moveTo>
                  <a:cubicBezTo>
                    <a:pt x="4362" y="1805"/>
                    <a:pt x="1" y="5213"/>
                    <a:pt x="1" y="5213"/>
                  </a:cubicBezTo>
                  <a:lnTo>
                    <a:pt x="1" y="6341"/>
                  </a:lnTo>
                  <a:lnTo>
                    <a:pt x="5966" y="11529"/>
                  </a:lnTo>
                  <a:cubicBezTo>
                    <a:pt x="12256" y="9825"/>
                    <a:pt x="16066" y="5489"/>
                    <a:pt x="16066" y="5489"/>
                  </a:cubicBezTo>
                  <a:lnTo>
                    <a:pt x="16066" y="4361"/>
                  </a:lnTo>
                  <a:cubicBezTo>
                    <a:pt x="13359" y="1529"/>
                    <a:pt x="10226" y="0"/>
                    <a:pt x="102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8281247" y="2868668"/>
              <a:ext cx="493606" cy="357095"/>
            </a:xfrm>
            <a:custGeom>
              <a:rect b="b" l="l" r="r" t="t"/>
              <a:pathLst>
                <a:path extrusionOk="0" h="11931" w="16492">
                  <a:moveTo>
                    <a:pt x="10426" y="427"/>
                  </a:moveTo>
                  <a:cubicBezTo>
                    <a:pt x="10902" y="677"/>
                    <a:pt x="13659" y="2131"/>
                    <a:pt x="16065" y="4637"/>
                  </a:cubicBezTo>
                  <a:lnTo>
                    <a:pt x="16065" y="5615"/>
                  </a:lnTo>
                  <a:cubicBezTo>
                    <a:pt x="15589" y="6116"/>
                    <a:pt x="11955" y="9900"/>
                    <a:pt x="6241" y="11505"/>
                  </a:cubicBezTo>
                  <a:lnTo>
                    <a:pt x="426" y="6442"/>
                  </a:lnTo>
                  <a:lnTo>
                    <a:pt x="426" y="5514"/>
                  </a:lnTo>
                  <a:cubicBezTo>
                    <a:pt x="1053" y="5063"/>
                    <a:pt x="5138" y="2081"/>
                    <a:pt x="10426" y="427"/>
                  </a:cubicBezTo>
                  <a:close/>
                  <a:moveTo>
                    <a:pt x="10401" y="1"/>
                  </a:moveTo>
                  <a:cubicBezTo>
                    <a:pt x="4562" y="1805"/>
                    <a:pt x="125" y="5214"/>
                    <a:pt x="75" y="5239"/>
                  </a:cubicBezTo>
                  <a:cubicBezTo>
                    <a:pt x="25" y="5289"/>
                    <a:pt x="0" y="5339"/>
                    <a:pt x="0" y="5414"/>
                  </a:cubicBezTo>
                  <a:lnTo>
                    <a:pt x="0" y="6542"/>
                  </a:lnTo>
                  <a:cubicBezTo>
                    <a:pt x="0" y="6617"/>
                    <a:pt x="25" y="6667"/>
                    <a:pt x="75" y="6692"/>
                  </a:cubicBezTo>
                  <a:lnTo>
                    <a:pt x="6040" y="11880"/>
                  </a:lnTo>
                  <a:cubicBezTo>
                    <a:pt x="6090" y="11931"/>
                    <a:pt x="6140" y="11931"/>
                    <a:pt x="6191" y="11931"/>
                  </a:cubicBezTo>
                  <a:lnTo>
                    <a:pt x="6241" y="11931"/>
                  </a:lnTo>
                  <a:cubicBezTo>
                    <a:pt x="12531" y="10226"/>
                    <a:pt x="16391" y="5890"/>
                    <a:pt x="16441" y="5840"/>
                  </a:cubicBezTo>
                  <a:cubicBezTo>
                    <a:pt x="16466" y="5790"/>
                    <a:pt x="16491" y="5740"/>
                    <a:pt x="16491" y="5690"/>
                  </a:cubicBezTo>
                  <a:lnTo>
                    <a:pt x="16491" y="4562"/>
                  </a:lnTo>
                  <a:cubicBezTo>
                    <a:pt x="16491" y="4512"/>
                    <a:pt x="16466" y="4462"/>
                    <a:pt x="16441" y="4412"/>
                  </a:cubicBezTo>
                  <a:cubicBezTo>
                    <a:pt x="13734" y="1580"/>
                    <a:pt x="10577" y="51"/>
                    <a:pt x="10552" y="26"/>
                  </a:cubicBezTo>
                  <a:cubicBezTo>
                    <a:pt x="10501" y="1"/>
                    <a:pt x="10451" y="1"/>
                    <a:pt x="10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8287981" y="2840923"/>
              <a:ext cx="480855" cy="345093"/>
            </a:xfrm>
            <a:custGeom>
              <a:rect b="b" l="l" r="r" t="t"/>
              <a:pathLst>
                <a:path extrusionOk="0" h="11530" w="16066">
                  <a:moveTo>
                    <a:pt x="10226" y="0"/>
                  </a:moveTo>
                  <a:cubicBezTo>
                    <a:pt x="2808" y="2281"/>
                    <a:pt x="1" y="6341"/>
                    <a:pt x="1" y="6341"/>
                  </a:cubicBezTo>
                  <a:lnTo>
                    <a:pt x="5966" y="11529"/>
                  </a:lnTo>
                  <a:cubicBezTo>
                    <a:pt x="12256" y="9825"/>
                    <a:pt x="16066" y="5489"/>
                    <a:pt x="16066" y="5489"/>
                  </a:cubicBezTo>
                  <a:cubicBezTo>
                    <a:pt x="13209" y="2381"/>
                    <a:pt x="10226" y="0"/>
                    <a:pt x="102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8280499" y="2834907"/>
              <a:ext cx="495102" cy="357095"/>
            </a:xfrm>
            <a:custGeom>
              <a:rect b="b" l="l" r="r" t="t"/>
              <a:pathLst>
                <a:path extrusionOk="0" h="11931" w="16542">
                  <a:moveTo>
                    <a:pt x="10426" y="452"/>
                  </a:moveTo>
                  <a:cubicBezTo>
                    <a:pt x="10927" y="853"/>
                    <a:pt x="13509" y="3008"/>
                    <a:pt x="16015" y="5690"/>
                  </a:cubicBezTo>
                  <a:cubicBezTo>
                    <a:pt x="15313" y="6442"/>
                    <a:pt x="11729" y="9976"/>
                    <a:pt x="6266" y="11505"/>
                  </a:cubicBezTo>
                  <a:lnTo>
                    <a:pt x="526" y="6517"/>
                  </a:lnTo>
                  <a:cubicBezTo>
                    <a:pt x="1103" y="5765"/>
                    <a:pt x="4035" y="2432"/>
                    <a:pt x="10426" y="452"/>
                  </a:cubicBezTo>
                  <a:close/>
                  <a:moveTo>
                    <a:pt x="10426" y="1"/>
                  </a:moveTo>
                  <a:cubicBezTo>
                    <a:pt x="3008" y="2282"/>
                    <a:pt x="175" y="6267"/>
                    <a:pt x="75" y="6417"/>
                  </a:cubicBezTo>
                  <a:cubicBezTo>
                    <a:pt x="0" y="6517"/>
                    <a:pt x="25" y="6642"/>
                    <a:pt x="100" y="6693"/>
                  </a:cubicBezTo>
                  <a:lnTo>
                    <a:pt x="6065" y="11881"/>
                  </a:lnTo>
                  <a:cubicBezTo>
                    <a:pt x="6115" y="11906"/>
                    <a:pt x="6165" y="11931"/>
                    <a:pt x="6216" y="11931"/>
                  </a:cubicBezTo>
                  <a:lnTo>
                    <a:pt x="6266" y="11931"/>
                  </a:lnTo>
                  <a:cubicBezTo>
                    <a:pt x="12556" y="10226"/>
                    <a:pt x="16416" y="5866"/>
                    <a:pt x="16466" y="5840"/>
                  </a:cubicBezTo>
                  <a:cubicBezTo>
                    <a:pt x="16541" y="5740"/>
                    <a:pt x="16541" y="5640"/>
                    <a:pt x="16466" y="5540"/>
                  </a:cubicBezTo>
                  <a:cubicBezTo>
                    <a:pt x="13634" y="2482"/>
                    <a:pt x="10652" y="76"/>
                    <a:pt x="10602" y="51"/>
                  </a:cubicBezTo>
                  <a:cubicBezTo>
                    <a:pt x="10551" y="1"/>
                    <a:pt x="10476" y="1"/>
                    <a:pt x="104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5"/>
            <p:cNvSpPr/>
            <p:nvPr/>
          </p:nvSpPr>
          <p:spPr>
            <a:xfrm>
              <a:off x="9162625" y="3384152"/>
              <a:ext cx="531138" cy="608986"/>
            </a:xfrm>
            <a:custGeom>
              <a:rect b="b" l="l" r="r" t="t"/>
              <a:pathLst>
                <a:path extrusionOk="0" h="20347" w="17746">
                  <a:moveTo>
                    <a:pt x="14157" y="1"/>
                  </a:moveTo>
                  <a:cubicBezTo>
                    <a:pt x="14048" y="1"/>
                    <a:pt x="13937" y="27"/>
                    <a:pt x="13836" y="71"/>
                  </a:cubicBezTo>
                  <a:lnTo>
                    <a:pt x="3059" y="5961"/>
                  </a:lnTo>
                  <a:cubicBezTo>
                    <a:pt x="2958" y="6036"/>
                    <a:pt x="2858" y="6111"/>
                    <a:pt x="2783" y="6236"/>
                  </a:cubicBezTo>
                  <a:lnTo>
                    <a:pt x="176" y="9770"/>
                  </a:lnTo>
                  <a:cubicBezTo>
                    <a:pt x="51" y="9921"/>
                    <a:pt x="1" y="10121"/>
                    <a:pt x="1" y="10297"/>
                  </a:cubicBezTo>
                  <a:lnTo>
                    <a:pt x="1" y="19996"/>
                  </a:lnTo>
                  <a:lnTo>
                    <a:pt x="577" y="20347"/>
                  </a:lnTo>
                  <a:lnTo>
                    <a:pt x="17294" y="9846"/>
                  </a:lnTo>
                  <a:lnTo>
                    <a:pt x="17294" y="2176"/>
                  </a:lnTo>
                  <a:lnTo>
                    <a:pt x="17745" y="2377"/>
                  </a:lnTo>
                  <a:lnTo>
                    <a:pt x="17745" y="1976"/>
                  </a:lnTo>
                  <a:lnTo>
                    <a:pt x="17169" y="1374"/>
                  </a:lnTo>
                  <a:lnTo>
                    <a:pt x="17169" y="1399"/>
                  </a:lnTo>
                  <a:cubicBezTo>
                    <a:pt x="17119" y="1324"/>
                    <a:pt x="17044" y="1249"/>
                    <a:pt x="16943" y="1224"/>
                  </a:cubicBezTo>
                  <a:lnTo>
                    <a:pt x="14387" y="46"/>
                  </a:lnTo>
                  <a:cubicBezTo>
                    <a:pt x="14313" y="14"/>
                    <a:pt x="14236" y="1"/>
                    <a:pt x="141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5"/>
            <p:cNvSpPr/>
            <p:nvPr/>
          </p:nvSpPr>
          <p:spPr>
            <a:xfrm>
              <a:off x="9156639" y="3378106"/>
              <a:ext cx="543858" cy="621796"/>
            </a:xfrm>
            <a:custGeom>
              <a:rect b="b" l="l" r="r" t="t"/>
              <a:pathLst>
                <a:path extrusionOk="0" h="20775" w="18171">
                  <a:moveTo>
                    <a:pt x="14339" y="414"/>
                  </a:moveTo>
                  <a:cubicBezTo>
                    <a:pt x="14391" y="414"/>
                    <a:pt x="14442" y="426"/>
                    <a:pt x="14487" y="448"/>
                  </a:cubicBezTo>
                  <a:lnTo>
                    <a:pt x="17068" y="1626"/>
                  </a:lnTo>
                  <a:cubicBezTo>
                    <a:pt x="17118" y="1626"/>
                    <a:pt x="17168" y="1677"/>
                    <a:pt x="17193" y="1727"/>
                  </a:cubicBezTo>
                  <a:cubicBezTo>
                    <a:pt x="17218" y="1752"/>
                    <a:pt x="17244" y="1752"/>
                    <a:pt x="17244" y="1777"/>
                  </a:cubicBezTo>
                  <a:lnTo>
                    <a:pt x="17720" y="2253"/>
                  </a:lnTo>
                  <a:lnTo>
                    <a:pt x="17720" y="2253"/>
                  </a:lnTo>
                  <a:lnTo>
                    <a:pt x="17594" y="2178"/>
                  </a:lnTo>
                  <a:cubicBezTo>
                    <a:pt x="17572" y="2170"/>
                    <a:pt x="17550" y="2167"/>
                    <a:pt x="17529" y="2167"/>
                  </a:cubicBezTo>
                  <a:cubicBezTo>
                    <a:pt x="17477" y="2167"/>
                    <a:pt x="17429" y="2185"/>
                    <a:pt x="17394" y="2203"/>
                  </a:cubicBezTo>
                  <a:cubicBezTo>
                    <a:pt x="17319" y="2253"/>
                    <a:pt x="17294" y="2303"/>
                    <a:pt x="17294" y="2378"/>
                  </a:cubicBezTo>
                  <a:lnTo>
                    <a:pt x="17294" y="9947"/>
                  </a:lnTo>
                  <a:lnTo>
                    <a:pt x="777" y="20298"/>
                  </a:lnTo>
                  <a:lnTo>
                    <a:pt x="401" y="20073"/>
                  </a:lnTo>
                  <a:lnTo>
                    <a:pt x="401" y="10499"/>
                  </a:lnTo>
                  <a:cubicBezTo>
                    <a:pt x="401" y="10348"/>
                    <a:pt x="451" y="10223"/>
                    <a:pt x="552" y="10098"/>
                  </a:cubicBezTo>
                  <a:lnTo>
                    <a:pt x="3133" y="6564"/>
                  </a:lnTo>
                  <a:cubicBezTo>
                    <a:pt x="3208" y="6464"/>
                    <a:pt x="3284" y="6413"/>
                    <a:pt x="3359" y="6363"/>
                  </a:cubicBezTo>
                  <a:lnTo>
                    <a:pt x="14136" y="474"/>
                  </a:lnTo>
                  <a:cubicBezTo>
                    <a:pt x="14205" y="432"/>
                    <a:pt x="14274" y="414"/>
                    <a:pt x="14339" y="414"/>
                  </a:cubicBezTo>
                  <a:close/>
                  <a:moveTo>
                    <a:pt x="14320" y="0"/>
                  </a:moveTo>
                  <a:cubicBezTo>
                    <a:pt x="14187" y="0"/>
                    <a:pt x="14054" y="31"/>
                    <a:pt x="13935" y="98"/>
                  </a:cubicBezTo>
                  <a:lnTo>
                    <a:pt x="3158" y="5987"/>
                  </a:lnTo>
                  <a:cubicBezTo>
                    <a:pt x="3033" y="6063"/>
                    <a:pt x="2908" y="6188"/>
                    <a:pt x="2807" y="6313"/>
                  </a:cubicBezTo>
                  <a:lnTo>
                    <a:pt x="201" y="9847"/>
                  </a:lnTo>
                  <a:cubicBezTo>
                    <a:pt x="76" y="10048"/>
                    <a:pt x="0" y="10273"/>
                    <a:pt x="0" y="10499"/>
                  </a:cubicBezTo>
                  <a:lnTo>
                    <a:pt x="0" y="20198"/>
                  </a:lnTo>
                  <a:cubicBezTo>
                    <a:pt x="0" y="20273"/>
                    <a:pt x="25" y="20348"/>
                    <a:pt x="101" y="20373"/>
                  </a:cubicBezTo>
                  <a:lnTo>
                    <a:pt x="677" y="20724"/>
                  </a:lnTo>
                  <a:cubicBezTo>
                    <a:pt x="702" y="20749"/>
                    <a:pt x="752" y="20774"/>
                    <a:pt x="777" y="20774"/>
                  </a:cubicBezTo>
                  <a:cubicBezTo>
                    <a:pt x="827" y="20774"/>
                    <a:pt x="852" y="20749"/>
                    <a:pt x="903" y="20724"/>
                  </a:cubicBezTo>
                  <a:lnTo>
                    <a:pt x="17619" y="10223"/>
                  </a:lnTo>
                  <a:cubicBezTo>
                    <a:pt x="17670" y="10198"/>
                    <a:pt x="17720" y="10123"/>
                    <a:pt x="17720" y="10048"/>
                  </a:cubicBezTo>
                  <a:lnTo>
                    <a:pt x="17720" y="2679"/>
                  </a:lnTo>
                  <a:lnTo>
                    <a:pt x="17870" y="2754"/>
                  </a:lnTo>
                  <a:cubicBezTo>
                    <a:pt x="17901" y="2765"/>
                    <a:pt x="17932" y="2771"/>
                    <a:pt x="17962" y="2771"/>
                  </a:cubicBezTo>
                  <a:cubicBezTo>
                    <a:pt x="18003" y="2771"/>
                    <a:pt x="18041" y="2759"/>
                    <a:pt x="18071" y="2729"/>
                  </a:cubicBezTo>
                  <a:cubicBezTo>
                    <a:pt x="18121" y="2704"/>
                    <a:pt x="18171" y="2629"/>
                    <a:pt x="18171" y="2554"/>
                  </a:cubicBezTo>
                  <a:lnTo>
                    <a:pt x="18171" y="2178"/>
                  </a:lnTo>
                  <a:cubicBezTo>
                    <a:pt x="18171" y="2128"/>
                    <a:pt x="18146" y="2078"/>
                    <a:pt x="18096" y="2027"/>
                  </a:cubicBezTo>
                  <a:lnTo>
                    <a:pt x="17519" y="1451"/>
                  </a:lnTo>
                  <a:cubicBezTo>
                    <a:pt x="17494" y="1426"/>
                    <a:pt x="17494" y="1426"/>
                    <a:pt x="17494" y="1426"/>
                  </a:cubicBezTo>
                  <a:cubicBezTo>
                    <a:pt x="17419" y="1326"/>
                    <a:pt x="17319" y="1276"/>
                    <a:pt x="17244" y="1225"/>
                  </a:cubicBezTo>
                  <a:lnTo>
                    <a:pt x="14662" y="73"/>
                  </a:lnTo>
                  <a:cubicBezTo>
                    <a:pt x="14556" y="25"/>
                    <a:pt x="14438" y="0"/>
                    <a:pt x="143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9179895" y="3401841"/>
              <a:ext cx="518358" cy="591297"/>
            </a:xfrm>
            <a:custGeom>
              <a:rect b="b" l="l" r="r" t="t"/>
              <a:pathLst>
                <a:path extrusionOk="0" h="19756" w="17319">
                  <a:moveTo>
                    <a:pt x="14114" y="0"/>
                  </a:moveTo>
                  <a:cubicBezTo>
                    <a:pt x="14023" y="0"/>
                    <a:pt x="13935" y="19"/>
                    <a:pt x="13860" y="56"/>
                  </a:cubicBezTo>
                  <a:lnTo>
                    <a:pt x="3083" y="5971"/>
                  </a:lnTo>
                  <a:cubicBezTo>
                    <a:pt x="2958" y="6021"/>
                    <a:pt x="2857" y="6122"/>
                    <a:pt x="2782" y="6222"/>
                  </a:cubicBezTo>
                  <a:lnTo>
                    <a:pt x="176" y="9756"/>
                  </a:lnTo>
                  <a:cubicBezTo>
                    <a:pt x="75" y="9931"/>
                    <a:pt x="0" y="10107"/>
                    <a:pt x="0" y="10307"/>
                  </a:cubicBezTo>
                  <a:lnTo>
                    <a:pt x="0" y="19756"/>
                  </a:lnTo>
                  <a:lnTo>
                    <a:pt x="17319" y="9856"/>
                  </a:lnTo>
                  <a:lnTo>
                    <a:pt x="17319" y="1761"/>
                  </a:lnTo>
                  <a:cubicBezTo>
                    <a:pt x="17319" y="1535"/>
                    <a:pt x="17168" y="1310"/>
                    <a:pt x="16968" y="1209"/>
                  </a:cubicBezTo>
                  <a:lnTo>
                    <a:pt x="14386" y="56"/>
                  </a:lnTo>
                  <a:cubicBezTo>
                    <a:pt x="14299" y="19"/>
                    <a:pt x="14205" y="0"/>
                    <a:pt x="14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a:off x="9173879" y="3395346"/>
              <a:ext cx="530390" cy="604556"/>
            </a:xfrm>
            <a:custGeom>
              <a:rect b="b" l="l" r="r" t="t"/>
              <a:pathLst>
                <a:path extrusionOk="0" h="20199" w="17721">
                  <a:moveTo>
                    <a:pt x="14337" y="424"/>
                  </a:moveTo>
                  <a:cubicBezTo>
                    <a:pt x="14387" y="424"/>
                    <a:pt x="14437" y="424"/>
                    <a:pt x="14487" y="449"/>
                  </a:cubicBezTo>
                  <a:lnTo>
                    <a:pt x="17069" y="1627"/>
                  </a:lnTo>
                  <a:cubicBezTo>
                    <a:pt x="17219" y="1677"/>
                    <a:pt x="17294" y="1827"/>
                    <a:pt x="17294" y="1978"/>
                  </a:cubicBezTo>
                  <a:lnTo>
                    <a:pt x="17294" y="9948"/>
                  </a:lnTo>
                  <a:lnTo>
                    <a:pt x="427" y="19622"/>
                  </a:lnTo>
                  <a:lnTo>
                    <a:pt x="427" y="10524"/>
                  </a:lnTo>
                  <a:cubicBezTo>
                    <a:pt x="427" y="10374"/>
                    <a:pt x="452" y="10223"/>
                    <a:pt x="552" y="10098"/>
                  </a:cubicBezTo>
                  <a:lnTo>
                    <a:pt x="3159" y="6564"/>
                  </a:lnTo>
                  <a:cubicBezTo>
                    <a:pt x="3209" y="6489"/>
                    <a:pt x="3284" y="6414"/>
                    <a:pt x="3384" y="6364"/>
                  </a:cubicBezTo>
                  <a:lnTo>
                    <a:pt x="14161" y="474"/>
                  </a:lnTo>
                  <a:cubicBezTo>
                    <a:pt x="14211" y="449"/>
                    <a:pt x="14287" y="424"/>
                    <a:pt x="14337" y="424"/>
                  </a:cubicBezTo>
                  <a:close/>
                  <a:moveTo>
                    <a:pt x="14323" y="1"/>
                  </a:moveTo>
                  <a:cubicBezTo>
                    <a:pt x="14193" y="1"/>
                    <a:pt x="14067" y="32"/>
                    <a:pt x="13961" y="98"/>
                  </a:cubicBezTo>
                  <a:lnTo>
                    <a:pt x="3184" y="5988"/>
                  </a:lnTo>
                  <a:cubicBezTo>
                    <a:pt x="3033" y="6063"/>
                    <a:pt x="2908" y="6188"/>
                    <a:pt x="2808" y="6314"/>
                  </a:cubicBezTo>
                  <a:lnTo>
                    <a:pt x="201" y="9847"/>
                  </a:lnTo>
                  <a:cubicBezTo>
                    <a:pt x="76" y="10048"/>
                    <a:pt x="1" y="10274"/>
                    <a:pt x="1" y="10524"/>
                  </a:cubicBezTo>
                  <a:lnTo>
                    <a:pt x="1" y="19973"/>
                  </a:lnTo>
                  <a:cubicBezTo>
                    <a:pt x="1" y="20048"/>
                    <a:pt x="26" y="20123"/>
                    <a:pt x="101" y="20148"/>
                  </a:cubicBezTo>
                  <a:cubicBezTo>
                    <a:pt x="126" y="20173"/>
                    <a:pt x="176" y="20198"/>
                    <a:pt x="201" y="20198"/>
                  </a:cubicBezTo>
                  <a:cubicBezTo>
                    <a:pt x="251" y="20198"/>
                    <a:pt x="276" y="20173"/>
                    <a:pt x="302" y="20148"/>
                  </a:cubicBezTo>
                  <a:lnTo>
                    <a:pt x="17620" y="10248"/>
                  </a:lnTo>
                  <a:cubicBezTo>
                    <a:pt x="17670" y="10198"/>
                    <a:pt x="17720" y="10148"/>
                    <a:pt x="17720" y="10073"/>
                  </a:cubicBezTo>
                  <a:lnTo>
                    <a:pt x="17720" y="1978"/>
                  </a:lnTo>
                  <a:cubicBezTo>
                    <a:pt x="17720" y="1652"/>
                    <a:pt x="17545" y="1376"/>
                    <a:pt x="17244" y="1251"/>
                  </a:cubicBezTo>
                  <a:lnTo>
                    <a:pt x="14663" y="73"/>
                  </a:lnTo>
                  <a:cubicBezTo>
                    <a:pt x="14556" y="26"/>
                    <a:pt x="14438" y="1"/>
                    <a:pt x="143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5"/>
            <p:cNvSpPr/>
            <p:nvPr/>
          </p:nvSpPr>
          <p:spPr>
            <a:xfrm>
              <a:off x="9253403" y="3481514"/>
              <a:ext cx="371342" cy="384870"/>
            </a:xfrm>
            <a:custGeom>
              <a:rect b="b" l="l" r="r" t="t"/>
              <a:pathLst>
                <a:path extrusionOk="0" h="12859" w="12407">
                  <a:moveTo>
                    <a:pt x="11755" y="1"/>
                  </a:moveTo>
                  <a:lnTo>
                    <a:pt x="2106" y="5289"/>
                  </a:lnTo>
                  <a:lnTo>
                    <a:pt x="0" y="8146"/>
                  </a:lnTo>
                  <a:lnTo>
                    <a:pt x="0" y="12858"/>
                  </a:lnTo>
                  <a:lnTo>
                    <a:pt x="12407" y="5765"/>
                  </a:lnTo>
                  <a:lnTo>
                    <a:pt x="12407" y="302"/>
                  </a:lnTo>
                  <a:lnTo>
                    <a:pt x="1175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9247387" y="3475050"/>
              <a:ext cx="383373" cy="398069"/>
            </a:xfrm>
            <a:custGeom>
              <a:rect b="b" l="l" r="r" t="t"/>
              <a:pathLst>
                <a:path extrusionOk="0" h="13300" w="12809">
                  <a:moveTo>
                    <a:pt x="11981" y="443"/>
                  </a:moveTo>
                  <a:lnTo>
                    <a:pt x="12382" y="643"/>
                  </a:lnTo>
                  <a:lnTo>
                    <a:pt x="12382" y="5856"/>
                  </a:lnTo>
                  <a:lnTo>
                    <a:pt x="402" y="12723"/>
                  </a:lnTo>
                  <a:lnTo>
                    <a:pt x="402" y="8438"/>
                  </a:lnTo>
                  <a:lnTo>
                    <a:pt x="2432" y="5656"/>
                  </a:lnTo>
                  <a:lnTo>
                    <a:pt x="11981" y="443"/>
                  </a:lnTo>
                  <a:close/>
                  <a:moveTo>
                    <a:pt x="11965" y="0"/>
                  </a:moveTo>
                  <a:cubicBezTo>
                    <a:pt x="11923" y="0"/>
                    <a:pt x="11885" y="12"/>
                    <a:pt x="11856" y="42"/>
                  </a:cubicBezTo>
                  <a:lnTo>
                    <a:pt x="2206" y="5330"/>
                  </a:lnTo>
                  <a:cubicBezTo>
                    <a:pt x="2181" y="5330"/>
                    <a:pt x="2156" y="5355"/>
                    <a:pt x="2131" y="5380"/>
                  </a:cubicBezTo>
                  <a:lnTo>
                    <a:pt x="26" y="8237"/>
                  </a:lnTo>
                  <a:cubicBezTo>
                    <a:pt x="1" y="8262"/>
                    <a:pt x="1" y="8312"/>
                    <a:pt x="1" y="8362"/>
                  </a:cubicBezTo>
                  <a:lnTo>
                    <a:pt x="1" y="13074"/>
                  </a:lnTo>
                  <a:cubicBezTo>
                    <a:pt x="1" y="13149"/>
                    <a:pt x="26" y="13225"/>
                    <a:pt x="101" y="13275"/>
                  </a:cubicBezTo>
                  <a:cubicBezTo>
                    <a:pt x="126" y="13275"/>
                    <a:pt x="176" y="13300"/>
                    <a:pt x="201" y="13300"/>
                  </a:cubicBezTo>
                  <a:cubicBezTo>
                    <a:pt x="227" y="13300"/>
                    <a:pt x="277" y="13275"/>
                    <a:pt x="302" y="13275"/>
                  </a:cubicBezTo>
                  <a:lnTo>
                    <a:pt x="12708" y="6157"/>
                  </a:lnTo>
                  <a:cubicBezTo>
                    <a:pt x="12783" y="6132"/>
                    <a:pt x="12808" y="6057"/>
                    <a:pt x="12808" y="5981"/>
                  </a:cubicBezTo>
                  <a:lnTo>
                    <a:pt x="12808" y="518"/>
                  </a:lnTo>
                  <a:cubicBezTo>
                    <a:pt x="12808" y="417"/>
                    <a:pt x="12758" y="342"/>
                    <a:pt x="12683" y="317"/>
                  </a:cubicBezTo>
                  <a:lnTo>
                    <a:pt x="12056" y="16"/>
                  </a:lnTo>
                  <a:cubicBezTo>
                    <a:pt x="12025" y="6"/>
                    <a:pt x="11994" y="0"/>
                    <a:pt x="119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8295494" y="3155786"/>
              <a:ext cx="681147" cy="661094"/>
            </a:xfrm>
            <a:custGeom>
              <a:rect b="b" l="l" r="r" t="t"/>
              <a:pathLst>
                <a:path extrusionOk="0" h="22088" w="22758">
                  <a:moveTo>
                    <a:pt x="6231" y="5240"/>
                  </a:moveTo>
                  <a:cubicBezTo>
                    <a:pt x="6300" y="5240"/>
                    <a:pt x="6372" y="5257"/>
                    <a:pt x="6441" y="5295"/>
                  </a:cubicBezTo>
                  <a:lnTo>
                    <a:pt x="14988" y="10257"/>
                  </a:lnTo>
                  <a:cubicBezTo>
                    <a:pt x="15264" y="10408"/>
                    <a:pt x="15439" y="10709"/>
                    <a:pt x="15439" y="11034"/>
                  </a:cubicBezTo>
                  <a:lnTo>
                    <a:pt x="15439" y="15019"/>
                  </a:lnTo>
                  <a:lnTo>
                    <a:pt x="5840" y="9556"/>
                  </a:lnTo>
                  <a:lnTo>
                    <a:pt x="5840" y="5621"/>
                  </a:lnTo>
                  <a:cubicBezTo>
                    <a:pt x="5840" y="5395"/>
                    <a:pt x="6023" y="5240"/>
                    <a:pt x="6231" y="5240"/>
                  </a:cubicBezTo>
                  <a:close/>
                  <a:moveTo>
                    <a:pt x="1780" y="0"/>
                  </a:moveTo>
                  <a:cubicBezTo>
                    <a:pt x="1504" y="0"/>
                    <a:pt x="1228" y="69"/>
                    <a:pt x="978" y="207"/>
                  </a:cubicBezTo>
                  <a:cubicBezTo>
                    <a:pt x="852" y="282"/>
                    <a:pt x="752" y="358"/>
                    <a:pt x="677" y="433"/>
                  </a:cubicBezTo>
                  <a:lnTo>
                    <a:pt x="0" y="1034"/>
                  </a:lnTo>
                  <a:lnTo>
                    <a:pt x="176" y="1335"/>
                  </a:lnTo>
                  <a:cubicBezTo>
                    <a:pt x="176" y="1410"/>
                    <a:pt x="151" y="1510"/>
                    <a:pt x="151" y="1611"/>
                  </a:cubicBezTo>
                  <a:lnTo>
                    <a:pt x="151" y="9105"/>
                  </a:lnTo>
                  <a:lnTo>
                    <a:pt x="22757" y="22087"/>
                  </a:lnTo>
                  <a:lnTo>
                    <a:pt x="22757" y="13866"/>
                  </a:lnTo>
                  <a:cubicBezTo>
                    <a:pt x="22757" y="12689"/>
                    <a:pt x="22131" y="11586"/>
                    <a:pt x="21103" y="10984"/>
                  </a:cubicBezTo>
                  <a:lnTo>
                    <a:pt x="2582" y="207"/>
                  </a:lnTo>
                  <a:cubicBezTo>
                    <a:pt x="2331" y="69"/>
                    <a:pt x="2055" y="0"/>
                    <a:pt x="17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5"/>
            <p:cNvSpPr/>
            <p:nvPr/>
          </p:nvSpPr>
          <p:spPr>
            <a:xfrm>
              <a:off x="8288729" y="3149411"/>
              <a:ext cx="693897" cy="674203"/>
            </a:xfrm>
            <a:custGeom>
              <a:rect b="b" l="l" r="r" t="t"/>
              <a:pathLst>
                <a:path extrusionOk="0" h="22526" w="23184">
                  <a:moveTo>
                    <a:pt x="6455" y="5654"/>
                  </a:moveTo>
                  <a:cubicBezTo>
                    <a:pt x="6487" y="5654"/>
                    <a:pt x="6525" y="5662"/>
                    <a:pt x="6567" y="5683"/>
                  </a:cubicBezTo>
                  <a:lnTo>
                    <a:pt x="15114" y="10646"/>
                  </a:lnTo>
                  <a:cubicBezTo>
                    <a:pt x="15314" y="10771"/>
                    <a:pt x="15464" y="10997"/>
                    <a:pt x="15464" y="11247"/>
                  </a:cubicBezTo>
                  <a:lnTo>
                    <a:pt x="15464" y="14881"/>
                  </a:lnTo>
                  <a:lnTo>
                    <a:pt x="6291" y="9668"/>
                  </a:lnTo>
                  <a:lnTo>
                    <a:pt x="6291" y="5834"/>
                  </a:lnTo>
                  <a:cubicBezTo>
                    <a:pt x="6291" y="5734"/>
                    <a:pt x="6342" y="5683"/>
                    <a:pt x="6367" y="5683"/>
                  </a:cubicBezTo>
                  <a:cubicBezTo>
                    <a:pt x="6381" y="5669"/>
                    <a:pt x="6412" y="5654"/>
                    <a:pt x="6455" y="5654"/>
                  </a:cubicBezTo>
                  <a:close/>
                  <a:moveTo>
                    <a:pt x="6467" y="5232"/>
                  </a:moveTo>
                  <a:cubicBezTo>
                    <a:pt x="6367" y="5232"/>
                    <a:pt x="6266" y="5257"/>
                    <a:pt x="6166" y="5307"/>
                  </a:cubicBezTo>
                  <a:cubicBezTo>
                    <a:pt x="5991" y="5433"/>
                    <a:pt x="5865" y="5608"/>
                    <a:pt x="5865" y="5834"/>
                  </a:cubicBezTo>
                  <a:lnTo>
                    <a:pt x="5865" y="9769"/>
                  </a:lnTo>
                  <a:cubicBezTo>
                    <a:pt x="5865" y="9844"/>
                    <a:pt x="5916" y="9919"/>
                    <a:pt x="5966" y="9969"/>
                  </a:cubicBezTo>
                  <a:lnTo>
                    <a:pt x="15565" y="15408"/>
                  </a:lnTo>
                  <a:cubicBezTo>
                    <a:pt x="15590" y="15433"/>
                    <a:pt x="15615" y="15433"/>
                    <a:pt x="15665" y="15433"/>
                  </a:cubicBezTo>
                  <a:cubicBezTo>
                    <a:pt x="15690" y="15433"/>
                    <a:pt x="15740" y="15433"/>
                    <a:pt x="15765" y="15408"/>
                  </a:cubicBezTo>
                  <a:cubicBezTo>
                    <a:pt x="15840" y="15383"/>
                    <a:pt x="15865" y="15308"/>
                    <a:pt x="15865" y="15232"/>
                  </a:cubicBezTo>
                  <a:lnTo>
                    <a:pt x="15865" y="11247"/>
                  </a:lnTo>
                  <a:cubicBezTo>
                    <a:pt x="15865" y="10846"/>
                    <a:pt x="15665" y="10495"/>
                    <a:pt x="15314" y="10295"/>
                  </a:cubicBezTo>
                  <a:lnTo>
                    <a:pt x="6768" y="5307"/>
                  </a:lnTo>
                  <a:cubicBezTo>
                    <a:pt x="6667" y="5257"/>
                    <a:pt x="6567" y="5232"/>
                    <a:pt x="6467" y="5232"/>
                  </a:cubicBezTo>
                  <a:close/>
                  <a:moveTo>
                    <a:pt x="1979" y="411"/>
                  </a:moveTo>
                  <a:cubicBezTo>
                    <a:pt x="2226" y="411"/>
                    <a:pt x="2477" y="480"/>
                    <a:pt x="2707" y="621"/>
                  </a:cubicBezTo>
                  <a:lnTo>
                    <a:pt x="21229" y="11373"/>
                  </a:lnTo>
                  <a:cubicBezTo>
                    <a:pt x="22181" y="11949"/>
                    <a:pt x="22783" y="12977"/>
                    <a:pt x="22783" y="14079"/>
                  </a:cubicBezTo>
                  <a:lnTo>
                    <a:pt x="22783" y="21949"/>
                  </a:lnTo>
                  <a:lnTo>
                    <a:pt x="602" y="9217"/>
                  </a:lnTo>
                  <a:lnTo>
                    <a:pt x="602" y="1824"/>
                  </a:lnTo>
                  <a:cubicBezTo>
                    <a:pt x="602" y="1749"/>
                    <a:pt x="602" y="1648"/>
                    <a:pt x="627" y="1573"/>
                  </a:cubicBezTo>
                  <a:cubicBezTo>
                    <a:pt x="627" y="1523"/>
                    <a:pt x="627" y="1473"/>
                    <a:pt x="577" y="1423"/>
                  </a:cubicBezTo>
                  <a:lnTo>
                    <a:pt x="502" y="1297"/>
                  </a:lnTo>
                  <a:lnTo>
                    <a:pt x="1028" y="821"/>
                  </a:lnTo>
                  <a:cubicBezTo>
                    <a:pt x="1028" y="821"/>
                    <a:pt x="1028" y="796"/>
                    <a:pt x="1053" y="796"/>
                  </a:cubicBezTo>
                  <a:cubicBezTo>
                    <a:pt x="1129" y="721"/>
                    <a:pt x="1204" y="646"/>
                    <a:pt x="1304" y="596"/>
                  </a:cubicBezTo>
                  <a:cubicBezTo>
                    <a:pt x="1512" y="473"/>
                    <a:pt x="1744" y="411"/>
                    <a:pt x="1979" y="411"/>
                  </a:cubicBezTo>
                  <a:close/>
                  <a:moveTo>
                    <a:pt x="2006" y="0"/>
                  </a:moveTo>
                  <a:cubicBezTo>
                    <a:pt x="1692" y="0"/>
                    <a:pt x="1379" y="82"/>
                    <a:pt x="1103" y="245"/>
                  </a:cubicBezTo>
                  <a:cubicBezTo>
                    <a:pt x="978" y="295"/>
                    <a:pt x="878" y="370"/>
                    <a:pt x="778" y="470"/>
                  </a:cubicBezTo>
                  <a:cubicBezTo>
                    <a:pt x="778" y="470"/>
                    <a:pt x="753" y="470"/>
                    <a:pt x="753" y="495"/>
                  </a:cubicBezTo>
                  <a:lnTo>
                    <a:pt x="76" y="1097"/>
                  </a:lnTo>
                  <a:cubicBezTo>
                    <a:pt x="1" y="1172"/>
                    <a:pt x="1" y="1297"/>
                    <a:pt x="51" y="1373"/>
                  </a:cubicBezTo>
                  <a:lnTo>
                    <a:pt x="201" y="1598"/>
                  </a:lnTo>
                  <a:cubicBezTo>
                    <a:pt x="176" y="1673"/>
                    <a:pt x="176" y="1749"/>
                    <a:pt x="176" y="1824"/>
                  </a:cubicBezTo>
                  <a:lnTo>
                    <a:pt x="176" y="9318"/>
                  </a:lnTo>
                  <a:cubicBezTo>
                    <a:pt x="176" y="9393"/>
                    <a:pt x="226" y="9468"/>
                    <a:pt x="276" y="9518"/>
                  </a:cubicBezTo>
                  <a:lnTo>
                    <a:pt x="22883" y="22475"/>
                  </a:lnTo>
                  <a:cubicBezTo>
                    <a:pt x="22908" y="22501"/>
                    <a:pt x="22958" y="22526"/>
                    <a:pt x="22983" y="22526"/>
                  </a:cubicBezTo>
                  <a:cubicBezTo>
                    <a:pt x="23008" y="22526"/>
                    <a:pt x="23058" y="22501"/>
                    <a:pt x="23084" y="22475"/>
                  </a:cubicBezTo>
                  <a:cubicBezTo>
                    <a:pt x="23159" y="22450"/>
                    <a:pt x="23184" y="22375"/>
                    <a:pt x="23184" y="22300"/>
                  </a:cubicBezTo>
                  <a:lnTo>
                    <a:pt x="23184" y="14079"/>
                  </a:lnTo>
                  <a:cubicBezTo>
                    <a:pt x="23184" y="12826"/>
                    <a:pt x="22532" y="11648"/>
                    <a:pt x="21429" y="11022"/>
                  </a:cubicBezTo>
                  <a:lnTo>
                    <a:pt x="2908" y="245"/>
                  </a:lnTo>
                  <a:cubicBezTo>
                    <a:pt x="2632" y="82"/>
                    <a:pt x="2319" y="0"/>
                    <a:pt x="20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5"/>
            <p:cNvSpPr/>
            <p:nvPr/>
          </p:nvSpPr>
          <p:spPr>
            <a:xfrm>
              <a:off x="8280499" y="3173984"/>
              <a:ext cx="675879" cy="661633"/>
            </a:xfrm>
            <a:custGeom>
              <a:rect b="b" l="l" r="r" t="t"/>
              <a:pathLst>
                <a:path extrusionOk="0" h="22106" w="22582">
                  <a:moveTo>
                    <a:pt x="6058" y="5234"/>
                  </a:moveTo>
                  <a:cubicBezTo>
                    <a:pt x="6126" y="5234"/>
                    <a:pt x="6198" y="5251"/>
                    <a:pt x="6266" y="5288"/>
                  </a:cubicBezTo>
                  <a:lnTo>
                    <a:pt x="14812" y="10276"/>
                  </a:lnTo>
                  <a:cubicBezTo>
                    <a:pt x="15088" y="10426"/>
                    <a:pt x="15263" y="10727"/>
                    <a:pt x="15263" y="11028"/>
                  </a:cubicBezTo>
                  <a:lnTo>
                    <a:pt x="15263" y="15013"/>
                  </a:lnTo>
                  <a:lnTo>
                    <a:pt x="5664" y="9574"/>
                  </a:lnTo>
                  <a:lnTo>
                    <a:pt x="5664" y="5639"/>
                  </a:lnTo>
                  <a:cubicBezTo>
                    <a:pt x="5664" y="5394"/>
                    <a:pt x="5849" y="5234"/>
                    <a:pt x="6058" y="5234"/>
                  </a:cubicBezTo>
                  <a:close/>
                  <a:moveTo>
                    <a:pt x="1604" y="0"/>
                  </a:moveTo>
                  <a:cubicBezTo>
                    <a:pt x="1328" y="0"/>
                    <a:pt x="1053" y="75"/>
                    <a:pt x="802" y="226"/>
                  </a:cubicBezTo>
                  <a:cubicBezTo>
                    <a:pt x="301" y="501"/>
                    <a:pt x="0" y="1028"/>
                    <a:pt x="0" y="1604"/>
                  </a:cubicBezTo>
                  <a:lnTo>
                    <a:pt x="0" y="9123"/>
                  </a:lnTo>
                  <a:lnTo>
                    <a:pt x="22582" y="22106"/>
                  </a:lnTo>
                  <a:lnTo>
                    <a:pt x="22582" y="13860"/>
                  </a:lnTo>
                  <a:cubicBezTo>
                    <a:pt x="22582" y="12682"/>
                    <a:pt x="21955" y="11579"/>
                    <a:pt x="20927" y="11003"/>
                  </a:cubicBezTo>
                  <a:lnTo>
                    <a:pt x="2406" y="226"/>
                  </a:lnTo>
                  <a:cubicBezTo>
                    <a:pt x="2155" y="75"/>
                    <a:pt x="1880" y="0"/>
                    <a:pt x="16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5"/>
            <p:cNvSpPr/>
            <p:nvPr/>
          </p:nvSpPr>
          <p:spPr>
            <a:xfrm>
              <a:off x="8273734" y="3167489"/>
              <a:ext cx="688659" cy="674143"/>
            </a:xfrm>
            <a:custGeom>
              <a:rect b="b" l="l" r="r" t="t"/>
              <a:pathLst>
                <a:path extrusionOk="0" h="22524" w="23009">
                  <a:moveTo>
                    <a:pt x="6300" y="5659"/>
                  </a:moveTo>
                  <a:cubicBezTo>
                    <a:pt x="6327" y="5659"/>
                    <a:pt x="6358" y="5664"/>
                    <a:pt x="6391" y="5681"/>
                  </a:cubicBezTo>
                  <a:lnTo>
                    <a:pt x="14938" y="10668"/>
                  </a:lnTo>
                  <a:cubicBezTo>
                    <a:pt x="15138" y="10794"/>
                    <a:pt x="15289" y="11019"/>
                    <a:pt x="15289" y="11245"/>
                  </a:cubicBezTo>
                  <a:lnTo>
                    <a:pt x="15289" y="14879"/>
                  </a:lnTo>
                  <a:lnTo>
                    <a:pt x="6116" y="9666"/>
                  </a:lnTo>
                  <a:lnTo>
                    <a:pt x="6116" y="5856"/>
                  </a:lnTo>
                  <a:cubicBezTo>
                    <a:pt x="6116" y="5756"/>
                    <a:pt x="6166" y="5706"/>
                    <a:pt x="6191" y="5681"/>
                  </a:cubicBezTo>
                  <a:cubicBezTo>
                    <a:pt x="6208" y="5681"/>
                    <a:pt x="6247" y="5659"/>
                    <a:pt x="6300" y="5659"/>
                  </a:cubicBezTo>
                  <a:close/>
                  <a:moveTo>
                    <a:pt x="6291" y="5236"/>
                  </a:moveTo>
                  <a:cubicBezTo>
                    <a:pt x="6191" y="5236"/>
                    <a:pt x="6091" y="5267"/>
                    <a:pt x="5990" y="5330"/>
                  </a:cubicBezTo>
                  <a:cubicBezTo>
                    <a:pt x="5815" y="5430"/>
                    <a:pt x="5690" y="5631"/>
                    <a:pt x="5690" y="5856"/>
                  </a:cubicBezTo>
                  <a:lnTo>
                    <a:pt x="5690" y="9791"/>
                  </a:lnTo>
                  <a:cubicBezTo>
                    <a:pt x="5690" y="9866"/>
                    <a:pt x="5740" y="9942"/>
                    <a:pt x="5790" y="9967"/>
                  </a:cubicBezTo>
                  <a:lnTo>
                    <a:pt x="15389" y="15430"/>
                  </a:lnTo>
                  <a:cubicBezTo>
                    <a:pt x="15414" y="15430"/>
                    <a:pt x="15439" y="15455"/>
                    <a:pt x="15489" y="15455"/>
                  </a:cubicBezTo>
                  <a:cubicBezTo>
                    <a:pt x="15514" y="15455"/>
                    <a:pt x="15564" y="15430"/>
                    <a:pt x="15590" y="15430"/>
                  </a:cubicBezTo>
                  <a:cubicBezTo>
                    <a:pt x="15665" y="15380"/>
                    <a:pt x="15690" y="15305"/>
                    <a:pt x="15690" y="15230"/>
                  </a:cubicBezTo>
                  <a:lnTo>
                    <a:pt x="15690" y="11245"/>
                  </a:lnTo>
                  <a:cubicBezTo>
                    <a:pt x="15690" y="10869"/>
                    <a:pt x="15489" y="10493"/>
                    <a:pt x="15163" y="10292"/>
                  </a:cubicBezTo>
                  <a:lnTo>
                    <a:pt x="6592" y="5330"/>
                  </a:lnTo>
                  <a:cubicBezTo>
                    <a:pt x="6492" y="5267"/>
                    <a:pt x="6391" y="5236"/>
                    <a:pt x="6291" y="5236"/>
                  </a:cubicBezTo>
                  <a:close/>
                  <a:moveTo>
                    <a:pt x="1830" y="430"/>
                  </a:moveTo>
                  <a:cubicBezTo>
                    <a:pt x="2068" y="430"/>
                    <a:pt x="2306" y="493"/>
                    <a:pt x="2532" y="618"/>
                  </a:cubicBezTo>
                  <a:lnTo>
                    <a:pt x="21053" y="11395"/>
                  </a:lnTo>
                  <a:cubicBezTo>
                    <a:pt x="22006" y="11947"/>
                    <a:pt x="22607" y="12974"/>
                    <a:pt x="22607" y="14077"/>
                  </a:cubicBezTo>
                  <a:lnTo>
                    <a:pt x="22607" y="21947"/>
                  </a:lnTo>
                  <a:lnTo>
                    <a:pt x="427" y="9215"/>
                  </a:lnTo>
                  <a:lnTo>
                    <a:pt x="427" y="1821"/>
                  </a:lnTo>
                  <a:cubicBezTo>
                    <a:pt x="427" y="1320"/>
                    <a:pt x="677" y="869"/>
                    <a:pt x="1128" y="618"/>
                  </a:cubicBezTo>
                  <a:cubicBezTo>
                    <a:pt x="1354" y="493"/>
                    <a:pt x="1592" y="430"/>
                    <a:pt x="1830" y="430"/>
                  </a:cubicBezTo>
                  <a:close/>
                  <a:moveTo>
                    <a:pt x="1813" y="1"/>
                  </a:moveTo>
                  <a:cubicBezTo>
                    <a:pt x="1505" y="1"/>
                    <a:pt x="1198" y="82"/>
                    <a:pt x="928" y="242"/>
                  </a:cubicBezTo>
                  <a:cubicBezTo>
                    <a:pt x="351" y="568"/>
                    <a:pt x="0" y="1170"/>
                    <a:pt x="0" y="1821"/>
                  </a:cubicBezTo>
                  <a:lnTo>
                    <a:pt x="0" y="9340"/>
                  </a:lnTo>
                  <a:cubicBezTo>
                    <a:pt x="0" y="9415"/>
                    <a:pt x="51" y="9490"/>
                    <a:pt x="101" y="9516"/>
                  </a:cubicBezTo>
                  <a:lnTo>
                    <a:pt x="22707" y="22498"/>
                  </a:lnTo>
                  <a:cubicBezTo>
                    <a:pt x="22732" y="22523"/>
                    <a:pt x="22783" y="22523"/>
                    <a:pt x="22808" y="22523"/>
                  </a:cubicBezTo>
                  <a:cubicBezTo>
                    <a:pt x="22858" y="22523"/>
                    <a:pt x="22883" y="22523"/>
                    <a:pt x="22908" y="22498"/>
                  </a:cubicBezTo>
                  <a:cubicBezTo>
                    <a:pt x="22983" y="22448"/>
                    <a:pt x="23008" y="22398"/>
                    <a:pt x="23008" y="22323"/>
                  </a:cubicBezTo>
                  <a:lnTo>
                    <a:pt x="23008" y="14077"/>
                  </a:lnTo>
                  <a:cubicBezTo>
                    <a:pt x="23008" y="12849"/>
                    <a:pt x="22356" y="11671"/>
                    <a:pt x="21254" y="11019"/>
                  </a:cubicBezTo>
                  <a:lnTo>
                    <a:pt x="2732" y="267"/>
                  </a:lnTo>
                  <a:cubicBezTo>
                    <a:pt x="2451" y="89"/>
                    <a:pt x="2132" y="1"/>
                    <a:pt x="1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5"/>
            <p:cNvSpPr/>
            <p:nvPr/>
          </p:nvSpPr>
          <p:spPr>
            <a:xfrm>
              <a:off x="10465598" y="3483789"/>
              <a:ext cx="12780" cy="288825"/>
            </a:xfrm>
            <a:custGeom>
              <a:rect b="b" l="l" r="r" t="t"/>
              <a:pathLst>
                <a:path extrusionOk="0" h="9650" w="427">
                  <a:moveTo>
                    <a:pt x="201" y="0"/>
                  </a:moveTo>
                  <a:cubicBezTo>
                    <a:pt x="101" y="0"/>
                    <a:pt x="1" y="100"/>
                    <a:pt x="1" y="226"/>
                  </a:cubicBezTo>
                  <a:lnTo>
                    <a:pt x="1" y="9449"/>
                  </a:lnTo>
                  <a:cubicBezTo>
                    <a:pt x="1" y="9549"/>
                    <a:pt x="101" y="9649"/>
                    <a:pt x="201" y="9649"/>
                  </a:cubicBezTo>
                  <a:cubicBezTo>
                    <a:pt x="327" y="9649"/>
                    <a:pt x="427" y="9549"/>
                    <a:pt x="427" y="9449"/>
                  </a:cubicBezTo>
                  <a:lnTo>
                    <a:pt x="427" y="226"/>
                  </a:lnTo>
                  <a:cubicBezTo>
                    <a:pt x="427" y="100"/>
                    <a:pt x="327" y="0"/>
                    <a:pt x="2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5"/>
            <p:cNvSpPr/>
            <p:nvPr/>
          </p:nvSpPr>
          <p:spPr>
            <a:xfrm>
              <a:off x="10676395" y="3369008"/>
              <a:ext cx="12780" cy="288825"/>
            </a:xfrm>
            <a:custGeom>
              <a:rect b="b" l="l" r="r" t="t"/>
              <a:pathLst>
                <a:path extrusionOk="0" h="9650" w="427">
                  <a:moveTo>
                    <a:pt x="226" y="1"/>
                  </a:moveTo>
                  <a:cubicBezTo>
                    <a:pt x="101" y="1"/>
                    <a:pt x="1" y="101"/>
                    <a:pt x="1" y="201"/>
                  </a:cubicBezTo>
                  <a:lnTo>
                    <a:pt x="1" y="9424"/>
                  </a:lnTo>
                  <a:cubicBezTo>
                    <a:pt x="1" y="9549"/>
                    <a:pt x="101" y="9650"/>
                    <a:pt x="226" y="9650"/>
                  </a:cubicBezTo>
                  <a:cubicBezTo>
                    <a:pt x="326" y="9650"/>
                    <a:pt x="427" y="9549"/>
                    <a:pt x="427" y="9424"/>
                  </a:cubicBezTo>
                  <a:lnTo>
                    <a:pt x="427" y="201"/>
                  </a:lnTo>
                  <a:cubicBezTo>
                    <a:pt x="427" y="101"/>
                    <a:pt x="326" y="1"/>
                    <a:pt x="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5"/>
            <p:cNvSpPr/>
            <p:nvPr/>
          </p:nvSpPr>
          <p:spPr>
            <a:xfrm>
              <a:off x="10092042" y="3276733"/>
              <a:ext cx="12780" cy="288854"/>
            </a:xfrm>
            <a:custGeom>
              <a:rect b="b" l="l" r="r" t="t"/>
              <a:pathLst>
                <a:path extrusionOk="0" h="9651" w="427">
                  <a:moveTo>
                    <a:pt x="226" y="1"/>
                  </a:moveTo>
                  <a:cubicBezTo>
                    <a:pt x="101" y="1"/>
                    <a:pt x="1" y="76"/>
                    <a:pt x="1" y="201"/>
                  </a:cubicBezTo>
                  <a:lnTo>
                    <a:pt x="1" y="9424"/>
                  </a:lnTo>
                  <a:cubicBezTo>
                    <a:pt x="1" y="9550"/>
                    <a:pt x="101" y="9650"/>
                    <a:pt x="226" y="9650"/>
                  </a:cubicBezTo>
                  <a:cubicBezTo>
                    <a:pt x="326" y="9650"/>
                    <a:pt x="427" y="9550"/>
                    <a:pt x="427" y="9424"/>
                  </a:cubicBezTo>
                  <a:lnTo>
                    <a:pt x="427" y="201"/>
                  </a:lnTo>
                  <a:cubicBezTo>
                    <a:pt x="427" y="76"/>
                    <a:pt x="326" y="1"/>
                    <a:pt x="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5"/>
            <p:cNvSpPr/>
            <p:nvPr/>
          </p:nvSpPr>
          <p:spPr>
            <a:xfrm>
              <a:off x="10303587" y="3161233"/>
              <a:ext cx="12780" cy="288824"/>
            </a:xfrm>
            <a:custGeom>
              <a:rect b="b" l="l" r="r" t="t"/>
              <a:pathLst>
                <a:path extrusionOk="0" h="9650" w="427">
                  <a:moveTo>
                    <a:pt x="201" y="0"/>
                  </a:moveTo>
                  <a:cubicBezTo>
                    <a:pt x="101" y="0"/>
                    <a:pt x="0" y="100"/>
                    <a:pt x="0" y="226"/>
                  </a:cubicBezTo>
                  <a:lnTo>
                    <a:pt x="0" y="9449"/>
                  </a:lnTo>
                  <a:cubicBezTo>
                    <a:pt x="0" y="9549"/>
                    <a:pt x="101" y="9649"/>
                    <a:pt x="201" y="9649"/>
                  </a:cubicBezTo>
                  <a:cubicBezTo>
                    <a:pt x="326" y="9649"/>
                    <a:pt x="426" y="9549"/>
                    <a:pt x="426" y="9449"/>
                  </a:cubicBezTo>
                  <a:lnTo>
                    <a:pt x="426" y="226"/>
                  </a:lnTo>
                  <a:cubicBezTo>
                    <a:pt x="426" y="100"/>
                    <a:pt x="326" y="0"/>
                    <a:pt x="2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5"/>
            <p:cNvSpPr/>
            <p:nvPr/>
          </p:nvSpPr>
          <p:spPr>
            <a:xfrm>
              <a:off x="10057532" y="3229474"/>
              <a:ext cx="669893" cy="383343"/>
            </a:xfrm>
            <a:custGeom>
              <a:rect b="b" l="l" r="r" t="t"/>
              <a:pathLst>
                <a:path extrusionOk="0" h="12808" w="22382">
                  <a:moveTo>
                    <a:pt x="8597" y="1"/>
                  </a:moveTo>
                  <a:lnTo>
                    <a:pt x="1" y="4186"/>
                  </a:lnTo>
                  <a:lnTo>
                    <a:pt x="1" y="4813"/>
                  </a:lnTo>
                  <a:lnTo>
                    <a:pt x="13760" y="12808"/>
                  </a:lnTo>
                  <a:lnTo>
                    <a:pt x="22382" y="7896"/>
                  </a:lnTo>
                  <a:lnTo>
                    <a:pt x="22382" y="7244"/>
                  </a:lnTo>
                  <a:lnTo>
                    <a:pt x="85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5"/>
            <p:cNvSpPr/>
            <p:nvPr/>
          </p:nvSpPr>
          <p:spPr>
            <a:xfrm>
              <a:off x="10051546" y="3223667"/>
              <a:ext cx="681895" cy="395166"/>
            </a:xfrm>
            <a:custGeom>
              <a:rect b="b" l="l" r="r" t="t"/>
              <a:pathLst>
                <a:path extrusionOk="0" h="13203" w="22783">
                  <a:moveTo>
                    <a:pt x="8797" y="446"/>
                  </a:moveTo>
                  <a:lnTo>
                    <a:pt x="22356" y="7563"/>
                  </a:lnTo>
                  <a:lnTo>
                    <a:pt x="22356" y="7964"/>
                  </a:lnTo>
                  <a:lnTo>
                    <a:pt x="13960" y="12751"/>
                  </a:lnTo>
                  <a:lnTo>
                    <a:pt x="401" y="4907"/>
                  </a:lnTo>
                  <a:lnTo>
                    <a:pt x="401" y="4506"/>
                  </a:lnTo>
                  <a:lnTo>
                    <a:pt x="8797" y="446"/>
                  </a:lnTo>
                  <a:close/>
                  <a:moveTo>
                    <a:pt x="8810" y="1"/>
                  </a:moveTo>
                  <a:cubicBezTo>
                    <a:pt x="8779" y="1"/>
                    <a:pt x="8747" y="7"/>
                    <a:pt x="8722" y="19"/>
                  </a:cubicBezTo>
                  <a:lnTo>
                    <a:pt x="101" y="4180"/>
                  </a:lnTo>
                  <a:cubicBezTo>
                    <a:pt x="25" y="4230"/>
                    <a:pt x="0" y="4305"/>
                    <a:pt x="0" y="4380"/>
                  </a:cubicBezTo>
                  <a:lnTo>
                    <a:pt x="0" y="5007"/>
                  </a:lnTo>
                  <a:cubicBezTo>
                    <a:pt x="0" y="5082"/>
                    <a:pt x="25" y="5157"/>
                    <a:pt x="101" y="5207"/>
                  </a:cubicBezTo>
                  <a:lnTo>
                    <a:pt x="13860" y="13177"/>
                  </a:lnTo>
                  <a:cubicBezTo>
                    <a:pt x="13885" y="13202"/>
                    <a:pt x="13910" y="13202"/>
                    <a:pt x="13960" y="13202"/>
                  </a:cubicBezTo>
                  <a:cubicBezTo>
                    <a:pt x="13985" y="13202"/>
                    <a:pt x="14035" y="13202"/>
                    <a:pt x="14060" y="13177"/>
                  </a:cubicBezTo>
                  <a:lnTo>
                    <a:pt x="22682" y="8265"/>
                  </a:lnTo>
                  <a:cubicBezTo>
                    <a:pt x="22732" y="8240"/>
                    <a:pt x="22782" y="8165"/>
                    <a:pt x="22782" y="8090"/>
                  </a:cubicBezTo>
                  <a:lnTo>
                    <a:pt x="22782" y="7438"/>
                  </a:lnTo>
                  <a:cubicBezTo>
                    <a:pt x="22782" y="7363"/>
                    <a:pt x="22732" y="7313"/>
                    <a:pt x="22682" y="7263"/>
                  </a:cubicBezTo>
                  <a:lnTo>
                    <a:pt x="8898" y="19"/>
                  </a:lnTo>
                  <a:cubicBezTo>
                    <a:pt x="8872" y="7"/>
                    <a:pt x="8841" y="1"/>
                    <a:pt x="88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5"/>
            <p:cNvSpPr/>
            <p:nvPr/>
          </p:nvSpPr>
          <p:spPr>
            <a:xfrm>
              <a:off x="10057532" y="3210738"/>
              <a:ext cx="669893" cy="382595"/>
            </a:xfrm>
            <a:custGeom>
              <a:rect b="b" l="l" r="r" t="t"/>
              <a:pathLst>
                <a:path extrusionOk="0" h="12783" w="22382">
                  <a:moveTo>
                    <a:pt x="8597" y="0"/>
                  </a:moveTo>
                  <a:lnTo>
                    <a:pt x="1" y="4812"/>
                  </a:lnTo>
                  <a:lnTo>
                    <a:pt x="13760" y="12782"/>
                  </a:lnTo>
                  <a:lnTo>
                    <a:pt x="22382" y="7870"/>
                  </a:lnTo>
                  <a:lnTo>
                    <a:pt x="85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5"/>
            <p:cNvSpPr/>
            <p:nvPr/>
          </p:nvSpPr>
          <p:spPr>
            <a:xfrm>
              <a:off x="10051546" y="3204183"/>
              <a:ext cx="681895" cy="395136"/>
            </a:xfrm>
            <a:custGeom>
              <a:rect b="b" l="l" r="r" t="t"/>
              <a:pathLst>
                <a:path extrusionOk="0" h="13202" w="22783">
                  <a:moveTo>
                    <a:pt x="8797" y="445"/>
                  </a:moveTo>
                  <a:lnTo>
                    <a:pt x="22156" y="8089"/>
                  </a:lnTo>
                  <a:lnTo>
                    <a:pt x="13960" y="12776"/>
                  </a:lnTo>
                  <a:lnTo>
                    <a:pt x="627" y="5031"/>
                  </a:lnTo>
                  <a:lnTo>
                    <a:pt x="8797" y="445"/>
                  </a:lnTo>
                  <a:close/>
                  <a:moveTo>
                    <a:pt x="8807" y="0"/>
                  </a:moveTo>
                  <a:cubicBezTo>
                    <a:pt x="8772" y="0"/>
                    <a:pt x="8735" y="6"/>
                    <a:pt x="8697" y="19"/>
                  </a:cubicBezTo>
                  <a:lnTo>
                    <a:pt x="101" y="4856"/>
                  </a:lnTo>
                  <a:cubicBezTo>
                    <a:pt x="25" y="4881"/>
                    <a:pt x="0" y="4956"/>
                    <a:pt x="0" y="5031"/>
                  </a:cubicBezTo>
                  <a:cubicBezTo>
                    <a:pt x="0" y="5107"/>
                    <a:pt x="25" y="5182"/>
                    <a:pt x="101" y="5207"/>
                  </a:cubicBezTo>
                  <a:lnTo>
                    <a:pt x="13860" y="13177"/>
                  </a:lnTo>
                  <a:cubicBezTo>
                    <a:pt x="13885" y="13202"/>
                    <a:pt x="13910" y="13202"/>
                    <a:pt x="13960" y="13202"/>
                  </a:cubicBezTo>
                  <a:cubicBezTo>
                    <a:pt x="13985" y="13202"/>
                    <a:pt x="14035" y="13202"/>
                    <a:pt x="14060" y="13177"/>
                  </a:cubicBezTo>
                  <a:lnTo>
                    <a:pt x="22682" y="8290"/>
                  </a:lnTo>
                  <a:cubicBezTo>
                    <a:pt x="22732" y="8239"/>
                    <a:pt x="22782" y="8164"/>
                    <a:pt x="22782" y="8089"/>
                  </a:cubicBezTo>
                  <a:cubicBezTo>
                    <a:pt x="22782" y="8014"/>
                    <a:pt x="22732" y="7964"/>
                    <a:pt x="22682" y="7914"/>
                  </a:cubicBezTo>
                  <a:lnTo>
                    <a:pt x="8898" y="19"/>
                  </a:lnTo>
                  <a:cubicBezTo>
                    <a:pt x="8872" y="6"/>
                    <a:pt x="8841" y="0"/>
                    <a:pt x="8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5"/>
            <p:cNvSpPr/>
            <p:nvPr/>
          </p:nvSpPr>
          <p:spPr>
            <a:xfrm>
              <a:off x="10465598" y="3279008"/>
              <a:ext cx="12780" cy="288825"/>
            </a:xfrm>
            <a:custGeom>
              <a:rect b="b" l="l" r="r" t="t"/>
              <a:pathLst>
                <a:path extrusionOk="0" h="9650" w="427">
                  <a:moveTo>
                    <a:pt x="201" y="0"/>
                  </a:moveTo>
                  <a:cubicBezTo>
                    <a:pt x="101" y="0"/>
                    <a:pt x="1" y="100"/>
                    <a:pt x="1" y="226"/>
                  </a:cubicBezTo>
                  <a:lnTo>
                    <a:pt x="1" y="9449"/>
                  </a:lnTo>
                  <a:cubicBezTo>
                    <a:pt x="1" y="9549"/>
                    <a:pt x="101" y="9649"/>
                    <a:pt x="201" y="9649"/>
                  </a:cubicBezTo>
                  <a:cubicBezTo>
                    <a:pt x="327" y="9649"/>
                    <a:pt x="427" y="9549"/>
                    <a:pt x="427" y="9449"/>
                  </a:cubicBezTo>
                  <a:lnTo>
                    <a:pt x="427" y="226"/>
                  </a:lnTo>
                  <a:cubicBezTo>
                    <a:pt x="427" y="100"/>
                    <a:pt x="327" y="0"/>
                    <a:pt x="2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5"/>
            <p:cNvSpPr/>
            <p:nvPr/>
          </p:nvSpPr>
          <p:spPr>
            <a:xfrm>
              <a:off x="10676395" y="3164226"/>
              <a:ext cx="12780" cy="288824"/>
            </a:xfrm>
            <a:custGeom>
              <a:rect b="b" l="l" r="r" t="t"/>
              <a:pathLst>
                <a:path extrusionOk="0" h="9650" w="427">
                  <a:moveTo>
                    <a:pt x="226" y="0"/>
                  </a:moveTo>
                  <a:cubicBezTo>
                    <a:pt x="101" y="0"/>
                    <a:pt x="1" y="101"/>
                    <a:pt x="1" y="201"/>
                  </a:cubicBezTo>
                  <a:lnTo>
                    <a:pt x="1" y="9424"/>
                  </a:lnTo>
                  <a:cubicBezTo>
                    <a:pt x="1" y="9549"/>
                    <a:pt x="101" y="9650"/>
                    <a:pt x="226" y="9650"/>
                  </a:cubicBezTo>
                  <a:cubicBezTo>
                    <a:pt x="326" y="9650"/>
                    <a:pt x="427" y="9549"/>
                    <a:pt x="427" y="9424"/>
                  </a:cubicBezTo>
                  <a:lnTo>
                    <a:pt x="427" y="201"/>
                  </a:lnTo>
                  <a:cubicBezTo>
                    <a:pt x="427" y="101"/>
                    <a:pt x="326" y="0"/>
                    <a:pt x="2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10471614" y="3195743"/>
              <a:ext cx="222051" cy="263324"/>
            </a:xfrm>
            <a:custGeom>
              <a:rect b="b" l="l" r="r" t="t"/>
              <a:pathLst>
                <a:path extrusionOk="0" h="8798" w="7419">
                  <a:moveTo>
                    <a:pt x="7419" y="0"/>
                  </a:moveTo>
                  <a:lnTo>
                    <a:pt x="0" y="3008"/>
                  </a:lnTo>
                  <a:lnTo>
                    <a:pt x="0" y="8797"/>
                  </a:lnTo>
                  <a:lnTo>
                    <a:pt x="7419" y="4612"/>
                  </a:lnTo>
                  <a:lnTo>
                    <a:pt x="74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5"/>
            <p:cNvSpPr/>
            <p:nvPr/>
          </p:nvSpPr>
          <p:spPr>
            <a:xfrm>
              <a:off x="10465598" y="3189248"/>
              <a:ext cx="234083" cy="276553"/>
            </a:xfrm>
            <a:custGeom>
              <a:rect b="b" l="l" r="r" t="t"/>
              <a:pathLst>
                <a:path extrusionOk="0" h="9240" w="7821">
                  <a:moveTo>
                    <a:pt x="7394" y="518"/>
                  </a:moveTo>
                  <a:lnTo>
                    <a:pt x="7394" y="4703"/>
                  </a:lnTo>
                  <a:lnTo>
                    <a:pt x="427" y="8663"/>
                  </a:lnTo>
                  <a:lnTo>
                    <a:pt x="427" y="3350"/>
                  </a:lnTo>
                  <a:lnTo>
                    <a:pt x="7394" y="518"/>
                  </a:lnTo>
                  <a:close/>
                  <a:moveTo>
                    <a:pt x="7616" y="0"/>
                  </a:moveTo>
                  <a:cubicBezTo>
                    <a:pt x="7591" y="0"/>
                    <a:pt x="7566" y="6"/>
                    <a:pt x="7545" y="17"/>
                  </a:cubicBezTo>
                  <a:lnTo>
                    <a:pt x="126" y="3024"/>
                  </a:lnTo>
                  <a:cubicBezTo>
                    <a:pt x="51" y="3049"/>
                    <a:pt x="1" y="3124"/>
                    <a:pt x="1" y="3225"/>
                  </a:cubicBezTo>
                  <a:lnTo>
                    <a:pt x="1" y="9014"/>
                  </a:lnTo>
                  <a:cubicBezTo>
                    <a:pt x="1" y="9089"/>
                    <a:pt x="51" y="9164"/>
                    <a:pt x="101" y="9215"/>
                  </a:cubicBezTo>
                  <a:cubicBezTo>
                    <a:pt x="126" y="9215"/>
                    <a:pt x="176" y="9240"/>
                    <a:pt x="201" y="9240"/>
                  </a:cubicBezTo>
                  <a:cubicBezTo>
                    <a:pt x="252" y="9240"/>
                    <a:pt x="277" y="9215"/>
                    <a:pt x="302" y="9215"/>
                  </a:cubicBezTo>
                  <a:lnTo>
                    <a:pt x="7720" y="5004"/>
                  </a:lnTo>
                  <a:cubicBezTo>
                    <a:pt x="7795" y="4979"/>
                    <a:pt x="7821" y="4904"/>
                    <a:pt x="7821" y="4829"/>
                  </a:cubicBezTo>
                  <a:lnTo>
                    <a:pt x="7821" y="217"/>
                  </a:lnTo>
                  <a:cubicBezTo>
                    <a:pt x="7821" y="142"/>
                    <a:pt x="7795" y="92"/>
                    <a:pt x="7720" y="42"/>
                  </a:cubicBezTo>
                  <a:cubicBezTo>
                    <a:pt x="7691" y="12"/>
                    <a:pt x="7653" y="0"/>
                    <a:pt x="76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5"/>
            <p:cNvSpPr/>
            <p:nvPr/>
          </p:nvSpPr>
          <p:spPr>
            <a:xfrm>
              <a:off x="10092042" y="3071952"/>
              <a:ext cx="12780" cy="288076"/>
            </a:xfrm>
            <a:custGeom>
              <a:rect b="b" l="l" r="r" t="t"/>
              <a:pathLst>
                <a:path extrusionOk="0" h="9625" w="427">
                  <a:moveTo>
                    <a:pt x="226" y="1"/>
                  </a:moveTo>
                  <a:cubicBezTo>
                    <a:pt x="101" y="1"/>
                    <a:pt x="1" y="76"/>
                    <a:pt x="1" y="201"/>
                  </a:cubicBezTo>
                  <a:lnTo>
                    <a:pt x="1" y="9424"/>
                  </a:lnTo>
                  <a:cubicBezTo>
                    <a:pt x="1" y="9550"/>
                    <a:pt x="101" y="9625"/>
                    <a:pt x="226" y="9625"/>
                  </a:cubicBezTo>
                  <a:cubicBezTo>
                    <a:pt x="326" y="9625"/>
                    <a:pt x="427" y="9550"/>
                    <a:pt x="427" y="9424"/>
                  </a:cubicBezTo>
                  <a:lnTo>
                    <a:pt x="427" y="201"/>
                  </a:lnTo>
                  <a:cubicBezTo>
                    <a:pt x="427" y="76"/>
                    <a:pt x="326" y="1"/>
                    <a:pt x="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10303587" y="2956452"/>
              <a:ext cx="12780" cy="288824"/>
            </a:xfrm>
            <a:custGeom>
              <a:rect b="b" l="l" r="r" t="t"/>
              <a:pathLst>
                <a:path extrusionOk="0" h="9650" w="427">
                  <a:moveTo>
                    <a:pt x="201" y="0"/>
                  </a:moveTo>
                  <a:cubicBezTo>
                    <a:pt x="101" y="0"/>
                    <a:pt x="0" y="100"/>
                    <a:pt x="0" y="201"/>
                  </a:cubicBezTo>
                  <a:lnTo>
                    <a:pt x="0" y="9449"/>
                  </a:lnTo>
                  <a:cubicBezTo>
                    <a:pt x="0" y="9549"/>
                    <a:pt x="101" y="9649"/>
                    <a:pt x="201" y="9649"/>
                  </a:cubicBezTo>
                  <a:cubicBezTo>
                    <a:pt x="326" y="9649"/>
                    <a:pt x="426" y="9549"/>
                    <a:pt x="426" y="9449"/>
                  </a:cubicBezTo>
                  <a:lnTo>
                    <a:pt x="426" y="201"/>
                  </a:lnTo>
                  <a:cubicBezTo>
                    <a:pt x="426" y="100"/>
                    <a:pt x="326" y="0"/>
                    <a:pt x="2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10088301" y="3095208"/>
              <a:ext cx="383343" cy="363859"/>
            </a:xfrm>
            <a:custGeom>
              <a:rect b="b" l="l" r="r" t="t"/>
              <a:pathLst>
                <a:path extrusionOk="0" h="12157" w="12808">
                  <a:moveTo>
                    <a:pt x="0" y="1"/>
                  </a:moveTo>
                  <a:lnTo>
                    <a:pt x="0" y="5088"/>
                  </a:lnTo>
                  <a:lnTo>
                    <a:pt x="12807" y="12156"/>
                  </a:lnTo>
                  <a:lnTo>
                    <a:pt x="12807" y="7118"/>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10081536" y="3088653"/>
              <a:ext cx="396842" cy="377148"/>
            </a:xfrm>
            <a:custGeom>
              <a:rect b="b" l="l" r="r" t="t"/>
              <a:pathLst>
                <a:path extrusionOk="0" h="12601" w="13259">
                  <a:moveTo>
                    <a:pt x="427" y="571"/>
                  </a:moveTo>
                  <a:lnTo>
                    <a:pt x="12833" y="7463"/>
                  </a:lnTo>
                  <a:lnTo>
                    <a:pt x="12833" y="12024"/>
                  </a:lnTo>
                  <a:lnTo>
                    <a:pt x="427" y="5207"/>
                  </a:lnTo>
                  <a:lnTo>
                    <a:pt x="427" y="571"/>
                  </a:lnTo>
                  <a:close/>
                  <a:moveTo>
                    <a:pt x="214" y="0"/>
                  </a:moveTo>
                  <a:cubicBezTo>
                    <a:pt x="176" y="0"/>
                    <a:pt x="139" y="7"/>
                    <a:pt x="101" y="19"/>
                  </a:cubicBezTo>
                  <a:cubicBezTo>
                    <a:pt x="51" y="69"/>
                    <a:pt x="1" y="144"/>
                    <a:pt x="1" y="220"/>
                  </a:cubicBezTo>
                  <a:lnTo>
                    <a:pt x="1" y="5307"/>
                  </a:lnTo>
                  <a:cubicBezTo>
                    <a:pt x="1" y="5408"/>
                    <a:pt x="51" y="5458"/>
                    <a:pt x="126" y="5508"/>
                  </a:cubicBezTo>
                  <a:lnTo>
                    <a:pt x="12933" y="12576"/>
                  </a:lnTo>
                  <a:cubicBezTo>
                    <a:pt x="12983" y="12576"/>
                    <a:pt x="13008" y="12601"/>
                    <a:pt x="13033" y="12601"/>
                  </a:cubicBezTo>
                  <a:cubicBezTo>
                    <a:pt x="13084" y="12601"/>
                    <a:pt x="13109" y="12576"/>
                    <a:pt x="13159" y="12576"/>
                  </a:cubicBezTo>
                  <a:cubicBezTo>
                    <a:pt x="13209" y="12525"/>
                    <a:pt x="13259" y="12450"/>
                    <a:pt x="13259" y="12375"/>
                  </a:cubicBezTo>
                  <a:lnTo>
                    <a:pt x="13259" y="7337"/>
                  </a:lnTo>
                  <a:cubicBezTo>
                    <a:pt x="13259" y="7262"/>
                    <a:pt x="13209" y="7187"/>
                    <a:pt x="13134" y="7162"/>
                  </a:cubicBezTo>
                  <a:lnTo>
                    <a:pt x="327" y="19"/>
                  </a:lnTo>
                  <a:cubicBezTo>
                    <a:pt x="289" y="7"/>
                    <a:pt x="251" y="0"/>
                    <a:pt x="2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10057532" y="2959445"/>
              <a:ext cx="669893" cy="383343"/>
            </a:xfrm>
            <a:custGeom>
              <a:rect b="b" l="l" r="r" t="t"/>
              <a:pathLst>
                <a:path extrusionOk="0" h="12808" w="22382">
                  <a:moveTo>
                    <a:pt x="8597" y="0"/>
                  </a:moveTo>
                  <a:lnTo>
                    <a:pt x="1" y="4186"/>
                  </a:lnTo>
                  <a:lnTo>
                    <a:pt x="1" y="4812"/>
                  </a:lnTo>
                  <a:lnTo>
                    <a:pt x="13760" y="12807"/>
                  </a:lnTo>
                  <a:lnTo>
                    <a:pt x="22382" y="7895"/>
                  </a:lnTo>
                  <a:lnTo>
                    <a:pt x="22382" y="7243"/>
                  </a:lnTo>
                  <a:lnTo>
                    <a:pt x="859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5"/>
            <p:cNvSpPr/>
            <p:nvPr/>
          </p:nvSpPr>
          <p:spPr>
            <a:xfrm>
              <a:off x="10051546" y="2953070"/>
              <a:ext cx="681895" cy="395705"/>
            </a:xfrm>
            <a:custGeom>
              <a:rect b="b" l="l" r="r" t="t"/>
              <a:pathLst>
                <a:path extrusionOk="0" h="13221" w="22783">
                  <a:moveTo>
                    <a:pt x="8797" y="439"/>
                  </a:moveTo>
                  <a:lnTo>
                    <a:pt x="22356" y="7582"/>
                  </a:lnTo>
                  <a:lnTo>
                    <a:pt x="22356" y="7983"/>
                  </a:lnTo>
                  <a:lnTo>
                    <a:pt x="13960" y="12770"/>
                  </a:lnTo>
                  <a:lnTo>
                    <a:pt x="401" y="4900"/>
                  </a:lnTo>
                  <a:lnTo>
                    <a:pt x="401" y="4524"/>
                  </a:lnTo>
                  <a:lnTo>
                    <a:pt x="8797" y="439"/>
                  </a:lnTo>
                  <a:close/>
                  <a:moveTo>
                    <a:pt x="8810" y="0"/>
                  </a:moveTo>
                  <a:cubicBezTo>
                    <a:pt x="8779" y="0"/>
                    <a:pt x="8747" y="13"/>
                    <a:pt x="8722" y="38"/>
                  </a:cubicBezTo>
                  <a:lnTo>
                    <a:pt x="101" y="4198"/>
                  </a:lnTo>
                  <a:cubicBezTo>
                    <a:pt x="25" y="4248"/>
                    <a:pt x="0" y="4324"/>
                    <a:pt x="0" y="4399"/>
                  </a:cubicBezTo>
                  <a:lnTo>
                    <a:pt x="0" y="5025"/>
                  </a:lnTo>
                  <a:cubicBezTo>
                    <a:pt x="0" y="5101"/>
                    <a:pt x="25" y="5176"/>
                    <a:pt x="101" y="5201"/>
                  </a:cubicBezTo>
                  <a:lnTo>
                    <a:pt x="13860" y="13196"/>
                  </a:lnTo>
                  <a:cubicBezTo>
                    <a:pt x="13885" y="13196"/>
                    <a:pt x="13910" y="13221"/>
                    <a:pt x="13960" y="13221"/>
                  </a:cubicBezTo>
                  <a:cubicBezTo>
                    <a:pt x="13985" y="13221"/>
                    <a:pt x="14035" y="13196"/>
                    <a:pt x="14060" y="13196"/>
                  </a:cubicBezTo>
                  <a:lnTo>
                    <a:pt x="22682" y="8283"/>
                  </a:lnTo>
                  <a:cubicBezTo>
                    <a:pt x="22732" y="8258"/>
                    <a:pt x="22782" y="8183"/>
                    <a:pt x="22782" y="8108"/>
                  </a:cubicBezTo>
                  <a:lnTo>
                    <a:pt x="22782" y="7456"/>
                  </a:lnTo>
                  <a:cubicBezTo>
                    <a:pt x="22782" y="7381"/>
                    <a:pt x="22732" y="7306"/>
                    <a:pt x="22682" y="7281"/>
                  </a:cubicBezTo>
                  <a:lnTo>
                    <a:pt x="8898" y="38"/>
                  </a:lnTo>
                  <a:cubicBezTo>
                    <a:pt x="8872" y="13"/>
                    <a:pt x="8841" y="0"/>
                    <a:pt x="88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a:off x="10057532" y="2940679"/>
              <a:ext cx="669893" cy="382595"/>
            </a:xfrm>
            <a:custGeom>
              <a:rect b="b" l="l" r="r" t="t"/>
              <a:pathLst>
                <a:path extrusionOk="0" h="12783" w="22382">
                  <a:moveTo>
                    <a:pt x="8597" y="1"/>
                  </a:moveTo>
                  <a:lnTo>
                    <a:pt x="1" y="4813"/>
                  </a:lnTo>
                  <a:lnTo>
                    <a:pt x="13760" y="12783"/>
                  </a:lnTo>
                  <a:lnTo>
                    <a:pt x="22382" y="7870"/>
                  </a:lnTo>
                  <a:lnTo>
                    <a:pt x="85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5"/>
            <p:cNvSpPr/>
            <p:nvPr/>
          </p:nvSpPr>
          <p:spPr>
            <a:xfrm>
              <a:off x="10051546" y="2934125"/>
              <a:ext cx="681895" cy="395166"/>
            </a:xfrm>
            <a:custGeom>
              <a:rect b="b" l="l" r="r" t="t"/>
              <a:pathLst>
                <a:path extrusionOk="0" h="13203" w="22783">
                  <a:moveTo>
                    <a:pt x="8797" y="445"/>
                  </a:moveTo>
                  <a:lnTo>
                    <a:pt x="22156" y="8089"/>
                  </a:lnTo>
                  <a:lnTo>
                    <a:pt x="13960" y="12751"/>
                  </a:lnTo>
                  <a:lnTo>
                    <a:pt x="627" y="5032"/>
                  </a:lnTo>
                  <a:lnTo>
                    <a:pt x="8797" y="445"/>
                  </a:lnTo>
                  <a:close/>
                  <a:moveTo>
                    <a:pt x="8807" y="0"/>
                  </a:moveTo>
                  <a:cubicBezTo>
                    <a:pt x="8772" y="0"/>
                    <a:pt x="8735" y="7"/>
                    <a:pt x="8697" y="19"/>
                  </a:cubicBezTo>
                  <a:lnTo>
                    <a:pt x="101" y="4856"/>
                  </a:lnTo>
                  <a:cubicBezTo>
                    <a:pt x="25" y="4881"/>
                    <a:pt x="0" y="4957"/>
                    <a:pt x="0" y="5032"/>
                  </a:cubicBezTo>
                  <a:cubicBezTo>
                    <a:pt x="0" y="5107"/>
                    <a:pt x="25" y="5182"/>
                    <a:pt x="101" y="5207"/>
                  </a:cubicBezTo>
                  <a:lnTo>
                    <a:pt x="13860" y="13177"/>
                  </a:lnTo>
                  <a:cubicBezTo>
                    <a:pt x="13885" y="13202"/>
                    <a:pt x="13910" y="13202"/>
                    <a:pt x="13960" y="13202"/>
                  </a:cubicBezTo>
                  <a:cubicBezTo>
                    <a:pt x="13985" y="13202"/>
                    <a:pt x="14035" y="13202"/>
                    <a:pt x="14060" y="13177"/>
                  </a:cubicBezTo>
                  <a:lnTo>
                    <a:pt x="22682" y="8290"/>
                  </a:lnTo>
                  <a:cubicBezTo>
                    <a:pt x="22732" y="8240"/>
                    <a:pt x="22782" y="8165"/>
                    <a:pt x="22782" y="8089"/>
                  </a:cubicBezTo>
                  <a:cubicBezTo>
                    <a:pt x="22782" y="8014"/>
                    <a:pt x="22732" y="7964"/>
                    <a:pt x="22682" y="7914"/>
                  </a:cubicBezTo>
                  <a:lnTo>
                    <a:pt x="8898" y="19"/>
                  </a:lnTo>
                  <a:cubicBezTo>
                    <a:pt x="8872" y="7"/>
                    <a:pt x="8841" y="0"/>
                    <a:pt x="8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5"/>
            <p:cNvSpPr/>
            <p:nvPr/>
          </p:nvSpPr>
          <p:spPr>
            <a:xfrm>
              <a:off x="10495618" y="3134955"/>
              <a:ext cx="59291" cy="101313"/>
            </a:xfrm>
            <a:custGeom>
              <a:rect b="b" l="l" r="r" t="t"/>
              <a:pathLst>
                <a:path extrusionOk="0" h="3385" w="1981">
                  <a:moveTo>
                    <a:pt x="1980" y="1"/>
                  </a:moveTo>
                  <a:lnTo>
                    <a:pt x="0" y="1104"/>
                  </a:lnTo>
                  <a:lnTo>
                    <a:pt x="0" y="3384"/>
                  </a:lnTo>
                  <a:lnTo>
                    <a:pt x="1980" y="2232"/>
                  </a:lnTo>
                  <a:lnTo>
                    <a:pt x="19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p:cNvSpPr/>
            <p:nvPr/>
          </p:nvSpPr>
          <p:spPr>
            <a:xfrm>
              <a:off x="10489602" y="3128580"/>
              <a:ext cx="71293" cy="113674"/>
            </a:xfrm>
            <a:custGeom>
              <a:rect b="b" l="l" r="r" t="t"/>
              <a:pathLst>
                <a:path extrusionOk="0" h="3798" w="2382">
                  <a:moveTo>
                    <a:pt x="1956" y="565"/>
                  </a:moveTo>
                  <a:lnTo>
                    <a:pt x="1956" y="2344"/>
                  </a:lnTo>
                  <a:lnTo>
                    <a:pt x="427" y="3222"/>
                  </a:lnTo>
                  <a:lnTo>
                    <a:pt x="427" y="1442"/>
                  </a:lnTo>
                  <a:lnTo>
                    <a:pt x="1956" y="565"/>
                  </a:lnTo>
                  <a:close/>
                  <a:moveTo>
                    <a:pt x="2169" y="1"/>
                  </a:moveTo>
                  <a:cubicBezTo>
                    <a:pt x="2131" y="1"/>
                    <a:pt x="2094" y="13"/>
                    <a:pt x="2056" y="39"/>
                  </a:cubicBezTo>
                  <a:lnTo>
                    <a:pt x="101" y="1141"/>
                  </a:lnTo>
                  <a:cubicBezTo>
                    <a:pt x="51" y="1191"/>
                    <a:pt x="1" y="1242"/>
                    <a:pt x="1" y="1317"/>
                  </a:cubicBezTo>
                  <a:lnTo>
                    <a:pt x="1" y="3597"/>
                  </a:lnTo>
                  <a:cubicBezTo>
                    <a:pt x="1" y="3673"/>
                    <a:pt x="51" y="3723"/>
                    <a:pt x="101" y="3773"/>
                  </a:cubicBezTo>
                  <a:cubicBezTo>
                    <a:pt x="126" y="3798"/>
                    <a:pt x="176" y="3798"/>
                    <a:pt x="201" y="3798"/>
                  </a:cubicBezTo>
                  <a:cubicBezTo>
                    <a:pt x="252" y="3798"/>
                    <a:pt x="277" y="3798"/>
                    <a:pt x="302" y="3773"/>
                  </a:cubicBezTo>
                  <a:lnTo>
                    <a:pt x="2282" y="2645"/>
                  </a:lnTo>
                  <a:cubicBezTo>
                    <a:pt x="2332" y="2595"/>
                    <a:pt x="2382" y="2520"/>
                    <a:pt x="2382" y="2445"/>
                  </a:cubicBezTo>
                  <a:lnTo>
                    <a:pt x="2382" y="214"/>
                  </a:lnTo>
                  <a:cubicBezTo>
                    <a:pt x="2382" y="139"/>
                    <a:pt x="2332" y="64"/>
                    <a:pt x="2282" y="39"/>
                  </a:cubicBezTo>
                  <a:cubicBezTo>
                    <a:pt x="2244" y="13"/>
                    <a:pt x="2206" y="1"/>
                    <a:pt x="2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5"/>
            <p:cNvSpPr/>
            <p:nvPr/>
          </p:nvSpPr>
          <p:spPr>
            <a:xfrm>
              <a:off x="10380088" y="3067463"/>
              <a:ext cx="174821" cy="100535"/>
            </a:xfrm>
            <a:custGeom>
              <a:rect b="b" l="l" r="r" t="t"/>
              <a:pathLst>
                <a:path extrusionOk="0" h="3359" w="5841">
                  <a:moveTo>
                    <a:pt x="1931" y="0"/>
                  </a:moveTo>
                  <a:lnTo>
                    <a:pt x="1" y="1153"/>
                  </a:lnTo>
                  <a:lnTo>
                    <a:pt x="3860" y="3359"/>
                  </a:lnTo>
                  <a:lnTo>
                    <a:pt x="5840" y="2256"/>
                  </a:lnTo>
                  <a:lnTo>
                    <a:pt x="19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5"/>
            <p:cNvSpPr/>
            <p:nvPr/>
          </p:nvSpPr>
          <p:spPr>
            <a:xfrm>
              <a:off x="10373354" y="3061088"/>
              <a:ext cx="187541" cy="113674"/>
            </a:xfrm>
            <a:custGeom>
              <a:rect b="b" l="l" r="r" t="t"/>
              <a:pathLst>
                <a:path extrusionOk="0" h="3798" w="6266">
                  <a:moveTo>
                    <a:pt x="2156" y="439"/>
                  </a:moveTo>
                  <a:lnTo>
                    <a:pt x="5639" y="2469"/>
                  </a:lnTo>
                  <a:lnTo>
                    <a:pt x="4085" y="3346"/>
                  </a:lnTo>
                  <a:lnTo>
                    <a:pt x="627" y="1366"/>
                  </a:lnTo>
                  <a:lnTo>
                    <a:pt x="2156" y="439"/>
                  </a:lnTo>
                  <a:close/>
                  <a:moveTo>
                    <a:pt x="2168" y="0"/>
                  </a:moveTo>
                  <a:cubicBezTo>
                    <a:pt x="2131" y="0"/>
                    <a:pt x="2093" y="13"/>
                    <a:pt x="2055" y="38"/>
                  </a:cubicBezTo>
                  <a:lnTo>
                    <a:pt x="100" y="1191"/>
                  </a:lnTo>
                  <a:cubicBezTo>
                    <a:pt x="50" y="1216"/>
                    <a:pt x="0" y="1291"/>
                    <a:pt x="0" y="1366"/>
                  </a:cubicBezTo>
                  <a:cubicBezTo>
                    <a:pt x="0" y="1441"/>
                    <a:pt x="50" y="1517"/>
                    <a:pt x="126" y="1542"/>
                  </a:cubicBezTo>
                  <a:lnTo>
                    <a:pt x="3985" y="3772"/>
                  </a:lnTo>
                  <a:cubicBezTo>
                    <a:pt x="4010" y="3772"/>
                    <a:pt x="4060" y="3797"/>
                    <a:pt x="4085" y="3797"/>
                  </a:cubicBezTo>
                  <a:cubicBezTo>
                    <a:pt x="4136" y="3797"/>
                    <a:pt x="4161" y="3772"/>
                    <a:pt x="4186" y="3772"/>
                  </a:cubicBezTo>
                  <a:lnTo>
                    <a:pt x="6166" y="2644"/>
                  </a:lnTo>
                  <a:cubicBezTo>
                    <a:pt x="6216" y="2619"/>
                    <a:pt x="6266" y="2544"/>
                    <a:pt x="6266" y="2469"/>
                  </a:cubicBezTo>
                  <a:cubicBezTo>
                    <a:pt x="6266" y="2394"/>
                    <a:pt x="6216" y="2319"/>
                    <a:pt x="6166" y="2294"/>
                  </a:cubicBezTo>
                  <a:lnTo>
                    <a:pt x="2281" y="38"/>
                  </a:lnTo>
                  <a:cubicBezTo>
                    <a:pt x="2243" y="13"/>
                    <a:pt x="2206" y="0"/>
                    <a:pt x="2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5"/>
            <p:cNvSpPr/>
            <p:nvPr/>
          </p:nvSpPr>
          <p:spPr>
            <a:xfrm>
              <a:off x="10380088" y="3101972"/>
              <a:ext cx="115560" cy="134296"/>
            </a:xfrm>
            <a:custGeom>
              <a:rect b="b" l="l" r="r" t="t"/>
              <a:pathLst>
                <a:path extrusionOk="0" h="4487" w="3861">
                  <a:moveTo>
                    <a:pt x="1" y="0"/>
                  </a:moveTo>
                  <a:lnTo>
                    <a:pt x="1" y="2231"/>
                  </a:lnTo>
                  <a:lnTo>
                    <a:pt x="3860" y="4486"/>
                  </a:lnTo>
                  <a:lnTo>
                    <a:pt x="3860" y="2206"/>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5"/>
            <p:cNvSpPr/>
            <p:nvPr/>
          </p:nvSpPr>
          <p:spPr>
            <a:xfrm>
              <a:off x="10373354" y="3095597"/>
              <a:ext cx="129028" cy="146657"/>
            </a:xfrm>
            <a:custGeom>
              <a:rect b="b" l="l" r="r" t="t"/>
              <a:pathLst>
                <a:path extrusionOk="0" h="4900" w="4311">
                  <a:moveTo>
                    <a:pt x="426" y="564"/>
                  </a:moveTo>
                  <a:lnTo>
                    <a:pt x="3885" y="2544"/>
                  </a:lnTo>
                  <a:lnTo>
                    <a:pt x="3885" y="4324"/>
                  </a:lnTo>
                  <a:lnTo>
                    <a:pt x="426" y="2318"/>
                  </a:lnTo>
                  <a:lnTo>
                    <a:pt x="426" y="564"/>
                  </a:lnTo>
                  <a:close/>
                  <a:moveTo>
                    <a:pt x="216" y="0"/>
                  </a:moveTo>
                  <a:cubicBezTo>
                    <a:pt x="182" y="0"/>
                    <a:pt x="151" y="13"/>
                    <a:pt x="126" y="38"/>
                  </a:cubicBezTo>
                  <a:cubicBezTo>
                    <a:pt x="50" y="63"/>
                    <a:pt x="0" y="138"/>
                    <a:pt x="0" y="213"/>
                  </a:cubicBezTo>
                  <a:lnTo>
                    <a:pt x="0" y="2444"/>
                  </a:lnTo>
                  <a:cubicBezTo>
                    <a:pt x="0" y="2519"/>
                    <a:pt x="50" y="2594"/>
                    <a:pt x="100" y="2619"/>
                  </a:cubicBezTo>
                  <a:lnTo>
                    <a:pt x="3985" y="4875"/>
                  </a:lnTo>
                  <a:cubicBezTo>
                    <a:pt x="4010" y="4900"/>
                    <a:pt x="4060" y="4900"/>
                    <a:pt x="4085" y="4900"/>
                  </a:cubicBezTo>
                  <a:cubicBezTo>
                    <a:pt x="4136" y="4900"/>
                    <a:pt x="4161" y="4900"/>
                    <a:pt x="4186" y="4875"/>
                  </a:cubicBezTo>
                  <a:cubicBezTo>
                    <a:pt x="4261" y="4825"/>
                    <a:pt x="4311" y="4775"/>
                    <a:pt x="4311" y="4699"/>
                  </a:cubicBezTo>
                  <a:lnTo>
                    <a:pt x="4311" y="2419"/>
                  </a:lnTo>
                  <a:cubicBezTo>
                    <a:pt x="4311" y="2344"/>
                    <a:pt x="4261" y="2293"/>
                    <a:pt x="4186" y="2243"/>
                  </a:cubicBezTo>
                  <a:lnTo>
                    <a:pt x="326" y="38"/>
                  </a:lnTo>
                  <a:cubicBezTo>
                    <a:pt x="288" y="13"/>
                    <a:pt x="251" y="0"/>
                    <a:pt x="2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10430341" y="3149980"/>
              <a:ext cx="9787" cy="38280"/>
            </a:xfrm>
            <a:custGeom>
              <a:rect b="b" l="l" r="r" t="t"/>
              <a:pathLst>
                <a:path extrusionOk="0" h="1279" w="327">
                  <a:moveTo>
                    <a:pt x="1" y="0"/>
                  </a:moveTo>
                  <a:lnTo>
                    <a:pt x="1" y="1078"/>
                  </a:lnTo>
                  <a:lnTo>
                    <a:pt x="327" y="1278"/>
                  </a:lnTo>
                  <a:lnTo>
                    <a:pt x="327" y="17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10421362" y="3155218"/>
              <a:ext cx="27775" cy="27027"/>
            </a:xfrm>
            <a:custGeom>
              <a:rect b="b" l="l" r="r" t="t"/>
              <a:pathLst>
                <a:path extrusionOk="0" h="903" w="928">
                  <a:moveTo>
                    <a:pt x="0" y="1"/>
                  </a:moveTo>
                  <a:lnTo>
                    <a:pt x="0" y="377"/>
                  </a:lnTo>
                  <a:lnTo>
                    <a:pt x="928" y="903"/>
                  </a:lnTo>
                  <a:lnTo>
                    <a:pt x="928" y="552"/>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7832656" y="3522788"/>
              <a:ext cx="27775" cy="246084"/>
            </a:xfrm>
            <a:custGeom>
              <a:rect b="b" l="l" r="r" t="t"/>
              <a:pathLst>
                <a:path extrusionOk="0" h="8222" w="928">
                  <a:moveTo>
                    <a:pt x="1" y="0"/>
                  </a:moveTo>
                  <a:lnTo>
                    <a:pt x="1" y="7645"/>
                  </a:lnTo>
                  <a:lnTo>
                    <a:pt x="928" y="8221"/>
                  </a:lnTo>
                  <a:lnTo>
                    <a:pt x="928" y="527"/>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7860401" y="3519795"/>
              <a:ext cx="25530" cy="249077"/>
            </a:xfrm>
            <a:custGeom>
              <a:rect b="b" l="l" r="r" t="t"/>
              <a:pathLst>
                <a:path extrusionOk="0" h="8322" w="853">
                  <a:moveTo>
                    <a:pt x="853" y="0"/>
                  </a:moveTo>
                  <a:lnTo>
                    <a:pt x="1" y="627"/>
                  </a:lnTo>
                  <a:lnTo>
                    <a:pt x="1" y="8321"/>
                  </a:lnTo>
                  <a:lnTo>
                    <a:pt x="853" y="7820"/>
                  </a:lnTo>
                  <a:lnTo>
                    <a:pt x="8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7640625" y="3043459"/>
              <a:ext cx="218309" cy="497347"/>
            </a:xfrm>
            <a:custGeom>
              <a:rect b="b" l="l" r="r" t="t"/>
              <a:pathLst>
                <a:path extrusionOk="0" h="16617" w="7294">
                  <a:moveTo>
                    <a:pt x="0" y="0"/>
                  </a:moveTo>
                  <a:lnTo>
                    <a:pt x="0" y="12381"/>
                  </a:lnTo>
                  <a:lnTo>
                    <a:pt x="7294" y="16617"/>
                  </a:lnTo>
                  <a:lnTo>
                    <a:pt x="7294" y="15514"/>
                  </a:lnTo>
                  <a:lnTo>
                    <a:pt x="928" y="11905"/>
                  </a:lnTo>
                  <a:lnTo>
                    <a:pt x="928" y="45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7640625" y="3414022"/>
              <a:ext cx="27775" cy="246055"/>
            </a:xfrm>
            <a:custGeom>
              <a:rect b="b" l="l" r="r" t="t"/>
              <a:pathLst>
                <a:path extrusionOk="0" h="8221" w="928">
                  <a:moveTo>
                    <a:pt x="0" y="0"/>
                  </a:moveTo>
                  <a:lnTo>
                    <a:pt x="0" y="7670"/>
                  </a:lnTo>
                  <a:lnTo>
                    <a:pt x="928" y="8221"/>
                  </a:lnTo>
                  <a:lnTo>
                    <a:pt x="928" y="552"/>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5"/>
            <p:cNvSpPr/>
            <p:nvPr/>
          </p:nvSpPr>
          <p:spPr>
            <a:xfrm>
              <a:off x="7668370" y="3430514"/>
              <a:ext cx="25530" cy="229563"/>
            </a:xfrm>
            <a:custGeom>
              <a:rect b="b" l="l" r="r" t="t"/>
              <a:pathLst>
                <a:path extrusionOk="0" h="7670" w="853">
                  <a:moveTo>
                    <a:pt x="1" y="1"/>
                  </a:moveTo>
                  <a:lnTo>
                    <a:pt x="1" y="7670"/>
                  </a:lnTo>
                  <a:lnTo>
                    <a:pt x="853" y="7194"/>
                  </a:lnTo>
                  <a:lnTo>
                    <a:pt x="853" y="47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5"/>
            <p:cNvSpPr/>
            <p:nvPr/>
          </p:nvSpPr>
          <p:spPr>
            <a:xfrm>
              <a:off x="8021694" y="3408755"/>
              <a:ext cx="27775" cy="246084"/>
            </a:xfrm>
            <a:custGeom>
              <a:rect b="b" l="l" r="r" t="t"/>
              <a:pathLst>
                <a:path extrusionOk="0" h="8222" w="928">
                  <a:moveTo>
                    <a:pt x="0" y="1"/>
                  </a:moveTo>
                  <a:lnTo>
                    <a:pt x="0" y="7645"/>
                  </a:lnTo>
                  <a:lnTo>
                    <a:pt x="928" y="8221"/>
                  </a:lnTo>
                  <a:lnTo>
                    <a:pt x="928" y="527"/>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5"/>
            <p:cNvSpPr/>
            <p:nvPr/>
          </p:nvSpPr>
          <p:spPr>
            <a:xfrm>
              <a:off x="8049439" y="3405762"/>
              <a:ext cx="24782" cy="249077"/>
            </a:xfrm>
            <a:custGeom>
              <a:rect b="b" l="l" r="r" t="t"/>
              <a:pathLst>
                <a:path extrusionOk="0" h="8322" w="828">
                  <a:moveTo>
                    <a:pt x="828" y="1"/>
                  </a:moveTo>
                  <a:lnTo>
                    <a:pt x="1" y="627"/>
                  </a:lnTo>
                  <a:lnTo>
                    <a:pt x="1" y="8321"/>
                  </a:lnTo>
                  <a:lnTo>
                    <a:pt x="828" y="7820"/>
                  </a:lnTo>
                  <a:lnTo>
                    <a:pt x="8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5"/>
            <p:cNvSpPr/>
            <p:nvPr/>
          </p:nvSpPr>
          <p:spPr>
            <a:xfrm>
              <a:off x="7825892" y="3516413"/>
              <a:ext cx="40555" cy="258446"/>
            </a:xfrm>
            <a:custGeom>
              <a:rect b="b" l="l" r="r" t="t"/>
              <a:pathLst>
                <a:path extrusionOk="0" h="8635" w="1355">
                  <a:moveTo>
                    <a:pt x="427" y="564"/>
                  </a:moveTo>
                  <a:lnTo>
                    <a:pt x="928" y="865"/>
                  </a:lnTo>
                  <a:lnTo>
                    <a:pt x="928" y="8058"/>
                  </a:lnTo>
                  <a:lnTo>
                    <a:pt x="427" y="7732"/>
                  </a:lnTo>
                  <a:lnTo>
                    <a:pt x="427" y="564"/>
                  </a:lnTo>
                  <a:close/>
                  <a:moveTo>
                    <a:pt x="217" y="0"/>
                  </a:moveTo>
                  <a:cubicBezTo>
                    <a:pt x="183" y="0"/>
                    <a:pt x="151" y="13"/>
                    <a:pt x="126" y="38"/>
                  </a:cubicBezTo>
                  <a:cubicBezTo>
                    <a:pt x="51" y="63"/>
                    <a:pt x="1" y="138"/>
                    <a:pt x="1" y="213"/>
                  </a:cubicBezTo>
                  <a:lnTo>
                    <a:pt x="1" y="7858"/>
                  </a:lnTo>
                  <a:cubicBezTo>
                    <a:pt x="1" y="7933"/>
                    <a:pt x="51" y="8008"/>
                    <a:pt x="101" y="8033"/>
                  </a:cubicBezTo>
                  <a:lnTo>
                    <a:pt x="1029" y="8609"/>
                  </a:lnTo>
                  <a:cubicBezTo>
                    <a:pt x="1079" y="8635"/>
                    <a:pt x="1104" y="8635"/>
                    <a:pt x="1154" y="8635"/>
                  </a:cubicBezTo>
                  <a:cubicBezTo>
                    <a:pt x="1179" y="8635"/>
                    <a:pt x="1229" y="8635"/>
                    <a:pt x="1254" y="8609"/>
                  </a:cubicBezTo>
                  <a:cubicBezTo>
                    <a:pt x="1304" y="8559"/>
                    <a:pt x="1354" y="8509"/>
                    <a:pt x="1354" y="8434"/>
                  </a:cubicBezTo>
                  <a:lnTo>
                    <a:pt x="1354" y="740"/>
                  </a:lnTo>
                  <a:cubicBezTo>
                    <a:pt x="1354" y="665"/>
                    <a:pt x="1329" y="614"/>
                    <a:pt x="1254" y="564"/>
                  </a:cubicBezTo>
                  <a:lnTo>
                    <a:pt x="327" y="38"/>
                  </a:lnTo>
                  <a:cubicBezTo>
                    <a:pt x="289" y="13"/>
                    <a:pt x="252" y="0"/>
                    <a:pt x="2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5"/>
            <p:cNvSpPr/>
            <p:nvPr/>
          </p:nvSpPr>
          <p:spPr>
            <a:xfrm>
              <a:off x="7853667" y="3514048"/>
              <a:ext cx="38280" cy="260810"/>
            </a:xfrm>
            <a:custGeom>
              <a:rect b="b" l="l" r="r" t="t"/>
              <a:pathLst>
                <a:path extrusionOk="0" h="8714" w="1279">
                  <a:moveTo>
                    <a:pt x="852" y="618"/>
                  </a:moveTo>
                  <a:lnTo>
                    <a:pt x="852" y="7912"/>
                  </a:lnTo>
                  <a:lnTo>
                    <a:pt x="426" y="8137"/>
                  </a:lnTo>
                  <a:lnTo>
                    <a:pt x="426" y="919"/>
                  </a:lnTo>
                  <a:lnTo>
                    <a:pt x="852" y="618"/>
                  </a:lnTo>
                  <a:close/>
                  <a:moveTo>
                    <a:pt x="1072" y="0"/>
                  </a:moveTo>
                  <a:cubicBezTo>
                    <a:pt x="1029" y="0"/>
                    <a:pt x="982" y="12"/>
                    <a:pt x="953" y="42"/>
                  </a:cubicBezTo>
                  <a:lnTo>
                    <a:pt x="101" y="668"/>
                  </a:lnTo>
                  <a:cubicBezTo>
                    <a:pt x="50" y="693"/>
                    <a:pt x="0" y="769"/>
                    <a:pt x="0" y="819"/>
                  </a:cubicBezTo>
                  <a:lnTo>
                    <a:pt x="0" y="8513"/>
                  </a:lnTo>
                  <a:cubicBezTo>
                    <a:pt x="0" y="8588"/>
                    <a:pt x="50" y="8638"/>
                    <a:pt x="126" y="8688"/>
                  </a:cubicBezTo>
                  <a:cubicBezTo>
                    <a:pt x="151" y="8714"/>
                    <a:pt x="176" y="8714"/>
                    <a:pt x="226" y="8714"/>
                  </a:cubicBezTo>
                  <a:cubicBezTo>
                    <a:pt x="251" y="8714"/>
                    <a:pt x="301" y="8714"/>
                    <a:pt x="326" y="8688"/>
                  </a:cubicBezTo>
                  <a:lnTo>
                    <a:pt x="1178" y="8212"/>
                  </a:lnTo>
                  <a:cubicBezTo>
                    <a:pt x="1228" y="8162"/>
                    <a:pt x="1278" y="8087"/>
                    <a:pt x="1278" y="8012"/>
                  </a:cubicBezTo>
                  <a:lnTo>
                    <a:pt x="1278" y="192"/>
                  </a:lnTo>
                  <a:cubicBezTo>
                    <a:pt x="1278" y="117"/>
                    <a:pt x="1228" y="42"/>
                    <a:pt x="1153" y="17"/>
                  </a:cubicBezTo>
                  <a:cubicBezTo>
                    <a:pt x="1132" y="6"/>
                    <a:pt x="1103" y="0"/>
                    <a:pt x="10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5"/>
            <p:cNvSpPr/>
            <p:nvPr/>
          </p:nvSpPr>
          <p:spPr>
            <a:xfrm>
              <a:off x="7634609" y="3408216"/>
              <a:ext cx="40555" cy="257877"/>
            </a:xfrm>
            <a:custGeom>
              <a:rect b="b" l="l" r="r" t="t"/>
              <a:pathLst>
                <a:path extrusionOk="0" h="8616" w="1355">
                  <a:moveTo>
                    <a:pt x="427" y="570"/>
                  </a:moveTo>
                  <a:lnTo>
                    <a:pt x="928" y="846"/>
                  </a:lnTo>
                  <a:lnTo>
                    <a:pt x="928" y="8039"/>
                  </a:lnTo>
                  <a:lnTo>
                    <a:pt x="427" y="7738"/>
                  </a:lnTo>
                  <a:lnTo>
                    <a:pt x="427" y="570"/>
                  </a:lnTo>
                  <a:close/>
                  <a:moveTo>
                    <a:pt x="214" y="0"/>
                  </a:moveTo>
                  <a:cubicBezTo>
                    <a:pt x="176" y="0"/>
                    <a:pt x="139" y="6"/>
                    <a:pt x="101" y="19"/>
                  </a:cubicBezTo>
                  <a:cubicBezTo>
                    <a:pt x="51" y="44"/>
                    <a:pt x="1" y="119"/>
                    <a:pt x="1" y="194"/>
                  </a:cubicBezTo>
                  <a:lnTo>
                    <a:pt x="1" y="7864"/>
                  </a:lnTo>
                  <a:cubicBezTo>
                    <a:pt x="1" y="7914"/>
                    <a:pt x="51" y="7989"/>
                    <a:pt x="101" y="8039"/>
                  </a:cubicBezTo>
                  <a:lnTo>
                    <a:pt x="1029" y="8590"/>
                  </a:lnTo>
                  <a:cubicBezTo>
                    <a:pt x="1054" y="8615"/>
                    <a:pt x="1104" y="8615"/>
                    <a:pt x="1129" y="8615"/>
                  </a:cubicBezTo>
                  <a:cubicBezTo>
                    <a:pt x="1179" y="8615"/>
                    <a:pt x="1204" y="8615"/>
                    <a:pt x="1229" y="8590"/>
                  </a:cubicBezTo>
                  <a:cubicBezTo>
                    <a:pt x="1304" y="8565"/>
                    <a:pt x="1354" y="8490"/>
                    <a:pt x="1354" y="8415"/>
                  </a:cubicBezTo>
                  <a:lnTo>
                    <a:pt x="1354" y="746"/>
                  </a:lnTo>
                  <a:cubicBezTo>
                    <a:pt x="1354" y="671"/>
                    <a:pt x="1304" y="595"/>
                    <a:pt x="1254" y="545"/>
                  </a:cubicBezTo>
                  <a:lnTo>
                    <a:pt x="327" y="19"/>
                  </a:lnTo>
                  <a:cubicBezTo>
                    <a:pt x="289" y="6"/>
                    <a:pt x="252" y="0"/>
                    <a:pt x="2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5"/>
            <p:cNvSpPr/>
            <p:nvPr/>
          </p:nvSpPr>
          <p:spPr>
            <a:xfrm>
              <a:off x="7662384" y="3423959"/>
              <a:ext cx="38280" cy="242134"/>
            </a:xfrm>
            <a:custGeom>
              <a:rect b="b" l="l" r="r" t="t"/>
              <a:pathLst>
                <a:path extrusionOk="0" h="8090" w="1279">
                  <a:moveTo>
                    <a:pt x="426" y="571"/>
                  </a:moveTo>
                  <a:lnTo>
                    <a:pt x="852" y="821"/>
                  </a:lnTo>
                  <a:lnTo>
                    <a:pt x="852" y="7287"/>
                  </a:lnTo>
                  <a:lnTo>
                    <a:pt x="426" y="7538"/>
                  </a:lnTo>
                  <a:lnTo>
                    <a:pt x="426" y="571"/>
                  </a:lnTo>
                  <a:close/>
                  <a:moveTo>
                    <a:pt x="213" y="0"/>
                  </a:moveTo>
                  <a:cubicBezTo>
                    <a:pt x="176" y="0"/>
                    <a:pt x="138" y="7"/>
                    <a:pt x="101" y="19"/>
                  </a:cubicBezTo>
                  <a:cubicBezTo>
                    <a:pt x="50" y="69"/>
                    <a:pt x="0" y="145"/>
                    <a:pt x="0" y="220"/>
                  </a:cubicBezTo>
                  <a:lnTo>
                    <a:pt x="0" y="7889"/>
                  </a:lnTo>
                  <a:cubicBezTo>
                    <a:pt x="0" y="7964"/>
                    <a:pt x="50" y="8039"/>
                    <a:pt x="101" y="8064"/>
                  </a:cubicBezTo>
                  <a:cubicBezTo>
                    <a:pt x="151" y="8089"/>
                    <a:pt x="176" y="8089"/>
                    <a:pt x="201" y="8089"/>
                  </a:cubicBezTo>
                  <a:cubicBezTo>
                    <a:pt x="251" y="8089"/>
                    <a:pt x="276" y="8089"/>
                    <a:pt x="326" y="8064"/>
                  </a:cubicBezTo>
                  <a:lnTo>
                    <a:pt x="1153" y="7588"/>
                  </a:lnTo>
                  <a:cubicBezTo>
                    <a:pt x="1228" y="7563"/>
                    <a:pt x="1278" y="7488"/>
                    <a:pt x="1278" y="7413"/>
                  </a:cubicBezTo>
                  <a:lnTo>
                    <a:pt x="1278" y="696"/>
                  </a:lnTo>
                  <a:cubicBezTo>
                    <a:pt x="1278" y="621"/>
                    <a:pt x="1228" y="571"/>
                    <a:pt x="1153" y="520"/>
                  </a:cubicBezTo>
                  <a:lnTo>
                    <a:pt x="326" y="19"/>
                  </a:lnTo>
                  <a:cubicBezTo>
                    <a:pt x="288" y="7"/>
                    <a:pt x="251"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5"/>
            <p:cNvSpPr/>
            <p:nvPr/>
          </p:nvSpPr>
          <p:spPr>
            <a:xfrm>
              <a:off x="8014930" y="3402379"/>
              <a:ext cx="40555" cy="258446"/>
            </a:xfrm>
            <a:custGeom>
              <a:rect b="b" l="l" r="r" t="t"/>
              <a:pathLst>
                <a:path extrusionOk="0" h="8635" w="1355">
                  <a:moveTo>
                    <a:pt x="427" y="565"/>
                  </a:moveTo>
                  <a:lnTo>
                    <a:pt x="928" y="866"/>
                  </a:lnTo>
                  <a:lnTo>
                    <a:pt x="928" y="8059"/>
                  </a:lnTo>
                  <a:lnTo>
                    <a:pt x="427" y="7733"/>
                  </a:lnTo>
                  <a:lnTo>
                    <a:pt x="427" y="565"/>
                  </a:lnTo>
                  <a:close/>
                  <a:moveTo>
                    <a:pt x="214" y="1"/>
                  </a:moveTo>
                  <a:cubicBezTo>
                    <a:pt x="176" y="1"/>
                    <a:pt x="139" y="13"/>
                    <a:pt x="101" y="38"/>
                  </a:cubicBezTo>
                  <a:cubicBezTo>
                    <a:pt x="51" y="64"/>
                    <a:pt x="1" y="139"/>
                    <a:pt x="1" y="214"/>
                  </a:cubicBezTo>
                  <a:lnTo>
                    <a:pt x="1" y="7858"/>
                  </a:lnTo>
                  <a:cubicBezTo>
                    <a:pt x="1" y="7933"/>
                    <a:pt x="51" y="8008"/>
                    <a:pt x="101" y="8033"/>
                  </a:cubicBezTo>
                  <a:lnTo>
                    <a:pt x="1028" y="8610"/>
                  </a:lnTo>
                  <a:cubicBezTo>
                    <a:pt x="1078" y="8635"/>
                    <a:pt x="1104" y="8635"/>
                    <a:pt x="1154" y="8635"/>
                  </a:cubicBezTo>
                  <a:cubicBezTo>
                    <a:pt x="1179" y="8635"/>
                    <a:pt x="1204" y="8635"/>
                    <a:pt x="1254" y="8610"/>
                  </a:cubicBezTo>
                  <a:cubicBezTo>
                    <a:pt x="1304" y="8560"/>
                    <a:pt x="1354" y="8510"/>
                    <a:pt x="1354" y="8434"/>
                  </a:cubicBezTo>
                  <a:lnTo>
                    <a:pt x="1354" y="740"/>
                  </a:lnTo>
                  <a:cubicBezTo>
                    <a:pt x="1354" y="665"/>
                    <a:pt x="1304" y="615"/>
                    <a:pt x="1254" y="565"/>
                  </a:cubicBezTo>
                  <a:lnTo>
                    <a:pt x="327" y="38"/>
                  </a:lnTo>
                  <a:cubicBezTo>
                    <a:pt x="289" y="13"/>
                    <a:pt x="251" y="1"/>
                    <a:pt x="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5"/>
            <p:cNvSpPr/>
            <p:nvPr/>
          </p:nvSpPr>
          <p:spPr>
            <a:xfrm>
              <a:off x="8042705" y="3400015"/>
              <a:ext cx="38280" cy="260810"/>
            </a:xfrm>
            <a:custGeom>
              <a:rect b="b" l="l" r="r" t="t"/>
              <a:pathLst>
                <a:path extrusionOk="0" h="8714" w="1279">
                  <a:moveTo>
                    <a:pt x="852" y="619"/>
                  </a:moveTo>
                  <a:lnTo>
                    <a:pt x="852" y="7912"/>
                  </a:lnTo>
                  <a:lnTo>
                    <a:pt x="426" y="8138"/>
                  </a:lnTo>
                  <a:lnTo>
                    <a:pt x="426" y="919"/>
                  </a:lnTo>
                  <a:lnTo>
                    <a:pt x="852" y="619"/>
                  </a:lnTo>
                  <a:close/>
                  <a:moveTo>
                    <a:pt x="1061" y="1"/>
                  </a:moveTo>
                  <a:cubicBezTo>
                    <a:pt x="1020" y="1"/>
                    <a:pt x="982" y="13"/>
                    <a:pt x="952" y="42"/>
                  </a:cubicBezTo>
                  <a:lnTo>
                    <a:pt x="100" y="669"/>
                  </a:lnTo>
                  <a:cubicBezTo>
                    <a:pt x="50" y="694"/>
                    <a:pt x="0" y="769"/>
                    <a:pt x="0" y="819"/>
                  </a:cubicBezTo>
                  <a:lnTo>
                    <a:pt x="0" y="8513"/>
                  </a:lnTo>
                  <a:cubicBezTo>
                    <a:pt x="0" y="8589"/>
                    <a:pt x="50" y="8639"/>
                    <a:pt x="100" y="8689"/>
                  </a:cubicBezTo>
                  <a:cubicBezTo>
                    <a:pt x="150" y="8714"/>
                    <a:pt x="176" y="8714"/>
                    <a:pt x="226" y="8714"/>
                  </a:cubicBezTo>
                  <a:cubicBezTo>
                    <a:pt x="251" y="8714"/>
                    <a:pt x="276" y="8714"/>
                    <a:pt x="326" y="8689"/>
                  </a:cubicBezTo>
                  <a:lnTo>
                    <a:pt x="1178" y="8213"/>
                  </a:lnTo>
                  <a:cubicBezTo>
                    <a:pt x="1228" y="8163"/>
                    <a:pt x="1278" y="8087"/>
                    <a:pt x="1278" y="8012"/>
                  </a:cubicBezTo>
                  <a:lnTo>
                    <a:pt x="1278" y="193"/>
                  </a:lnTo>
                  <a:cubicBezTo>
                    <a:pt x="1278" y="117"/>
                    <a:pt x="1228" y="42"/>
                    <a:pt x="1153" y="17"/>
                  </a:cubicBezTo>
                  <a:cubicBezTo>
                    <a:pt x="1122" y="7"/>
                    <a:pt x="1091"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p:nvPr/>
          </p:nvSpPr>
          <p:spPr>
            <a:xfrm>
              <a:off x="7858905" y="3382506"/>
              <a:ext cx="215316" cy="158300"/>
            </a:xfrm>
            <a:custGeom>
              <a:rect b="b" l="l" r="r" t="t"/>
              <a:pathLst>
                <a:path extrusionOk="0" h="5289" w="7194">
                  <a:moveTo>
                    <a:pt x="7194" y="1"/>
                  </a:moveTo>
                  <a:lnTo>
                    <a:pt x="1" y="4186"/>
                  </a:lnTo>
                  <a:lnTo>
                    <a:pt x="1" y="5289"/>
                  </a:lnTo>
                  <a:lnTo>
                    <a:pt x="7194" y="1053"/>
                  </a:lnTo>
                  <a:lnTo>
                    <a:pt x="71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5"/>
            <p:cNvSpPr/>
            <p:nvPr/>
          </p:nvSpPr>
          <p:spPr>
            <a:xfrm>
              <a:off x="7668370" y="3273740"/>
              <a:ext cx="405851" cy="234083"/>
            </a:xfrm>
            <a:custGeom>
              <a:rect b="b" l="l" r="r" t="t"/>
              <a:pathLst>
                <a:path extrusionOk="0" h="7821" w="13560">
                  <a:moveTo>
                    <a:pt x="7269" y="1"/>
                  </a:moveTo>
                  <a:lnTo>
                    <a:pt x="1" y="4211"/>
                  </a:lnTo>
                  <a:lnTo>
                    <a:pt x="6367" y="7820"/>
                  </a:lnTo>
                  <a:lnTo>
                    <a:pt x="13560" y="3635"/>
                  </a:lnTo>
                  <a:lnTo>
                    <a:pt x="72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5"/>
            <p:cNvSpPr/>
            <p:nvPr/>
          </p:nvSpPr>
          <p:spPr>
            <a:xfrm>
              <a:off x="7668370" y="2932449"/>
              <a:ext cx="217561" cy="467357"/>
            </a:xfrm>
            <a:custGeom>
              <a:rect b="b" l="l" r="r" t="t"/>
              <a:pathLst>
                <a:path extrusionOk="0" h="15615" w="7269">
                  <a:moveTo>
                    <a:pt x="7269" y="0"/>
                  </a:moveTo>
                  <a:lnTo>
                    <a:pt x="1" y="4160"/>
                  </a:lnTo>
                  <a:lnTo>
                    <a:pt x="1" y="15614"/>
                  </a:lnTo>
                  <a:lnTo>
                    <a:pt x="7269" y="11404"/>
                  </a:lnTo>
                  <a:lnTo>
                    <a:pt x="72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5"/>
            <p:cNvSpPr/>
            <p:nvPr/>
          </p:nvSpPr>
          <p:spPr>
            <a:xfrm>
              <a:off x="7661636" y="2926612"/>
              <a:ext cx="230311" cy="479928"/>
            </a:xfrm>
            <a:custGeom>
              <a:rect b="b" l="l" r="r" t="t"/>
              <a:pathLst>
                <a:path extrusionOk="0" h="16035" w="7695">
                  <a:moveTo>
                    <a:pt x="7268" y="571"/>
                  </a:moveTo>
                  <a:lnTo>
                    <a:pt x="7268" y="11473"/>
                  </a:lnTo>
                  <a:lnTo>
                    <a:pt x="426" y="15458"/>
                  </a:lnTo>
                  <a:lnTo>
                    <a:pt x="426" y="4456"/>
                  </a:lnTo>
                  <a:lnTo>
                    <a:pt x="7268" y="571"/>
                  </a:lnTo>
                  <a:close/>
                  <a:moveTo>
                    <a:pt x="7485" y="1"/>
                  </a:moveTo>
                  <a:cubicBezTo>
                    <a:pt x="7450" y="1"/>
                    <a:pt x="7419" y="7"/>
                    <a:pt x="7394" y="20"/>
                  </a:cubicBezTo>
                  <a:lnTo>
                    <a:pt x="100" y="4155"/>
                  </a:lnTo>
                  <a:cubicBezTo>
                    <a:pt x="50" y="4205"/>
                    <a:pt x="0" y="4280"/>
                    <a:pt x="0" y="4355"/>
                  </a:cubicBezTo>
                  <a:lnTo>
                    <a:pt x="0" y="15809"/>
                  </a:lnTo>
                  <a:cubicBezTo>
                    <a:pt x="0" y="15884"/>
                    <a:pt x="50" y="15960"/>
                    <a:pt x="100" y="16010"/>
                  </a:cubicBezTo>
                  <a:cubicBezTo>
                    <a:pt x="151" y="16010"/>
                    <a:pt x="176" y="16035"/>
                    <a:pt x="226" y="16035"/>
                  </a:cubicBezTo>
                  <a:cubicBezTo>
                    <a:pt x="251" y="16035"/>
                    <a:pt x="276" y="16010"/>
                    <a:pt x="326" y="16010"/>
                  </a:cubicBezTo>
                  <a:lnTo>
                    <a:pt x="7594" y="11774"/>
                  </a:lnTo>
                  <a:cubicBezTo>
                    <a:pt x="7644" y="11749"/>
                    <a:pt x="7694" y="11674"/>
                    <a:pt x="7694" y="11599"/>
                  </a:cubicBezTo>
                  <a:lnTo>
                    <a:pt x="7694" y="195"/>
                  </a:lnTo>
                  <a:cubicBezTo>
                    <a:pt x="7694" y="120"/>
                    <a:pt x="7644" y="70"/>
                    <a:pt x="7594" y="20"/>
                  </a:cubicBezTo>
                  <a:cubicBezTo>
                    <a:pt x="7557" y="7"/>
                    <a:pt x="7519" y="1"/>
                    <a:pt x="74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p:nvPr/>
          </p:nvSpPr>
          <p:spPr>
            <a:xfrm>
              <a:off x="7640625" y="2915927"/>
              <a:ext cx="245306" cy="141060"/>
            </a:xfrm>
            <a:custGeom>
              <a:rect b="b" l="l" r="r" t="t"/>
              <a:pathLst>
                <a:path extrusionOk="0" h="4713" w="8196">
                  <a:moveTo>
                    <a:pt x="7294" y="1"/>
                  </a:moveTo>
                  <a:lnTo>
                    <a:pt x="0" y="4261"/>
                  </a:lnTo>
                  <a:lnTo>
                    <a:pt x="928" y="4712"/>
                  </a:lnTo>
                  <a:lnTo>
                    <a:pt x="8196" y="552"/>
                  </a:lnTo>
                  <a:lnTo>
                    <a:pt x="72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5"/>
            <p:cNvSpPr/>
            <p:nvPr/>
          </p:nvSpPr>
          <p:spPr>
            <a:xfrm>
              <a:off x="8964609" y="4342690"/>
              <a:ext cx="27775" cy="246055"/>
            </a:xfrm>
            <a:custGeom>
              <a:rect b="b" l="l" r="r" t="t"/>
              <a:pathLst>
                <a:path extrusionOk="0" h="8221" w="928">
                  <a:moveTo>
                    <a:pt x="0" y="0"/>
                  </a:moveTo>
                  <a:lnTo>
                    <a:pt x="0" y="7644"/>
                  </a:lnTo>
                  <a:lnTo>
                    <a:pt x="928" y="8221"/>
                  </a:lnTo>
                  <a:lnTo>
                    <a:pt x="928" y="526"/>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5"/>
            <p:cNvSpPr/>
            <p:nvPr/>
          </p:nvSpPr>
          <p:spPr>
            <a:xfrm>
              <a:off x="8957844" y="4336106"/>
              <a:ext cx="40555" cy="258655"/>
            </a:xfrm>
            <a:custGeom>
              <a:rect b="b" l="l" r="r" t="t"/>
              <a:pathLst>
                <a:path extrusionOk="0" h="8642" w="1355">
                  <a:moveTo>
                    <a:pt x="427" y="571"/>
                  </a:moveTo>
                  <a:lnTo>
                    <a:pt x="928" y="872"/>
                  </a:lnTo>
                  <a:lnTo>
                    <a:pt x="928" y="8065"/>
                  </a:lnTo>
                  <a:lnTo>
                    <a:pt x="427" y="7739"/>
                  </a:lnTo>
                  <a:lnTo>
                    <a:pt x="427" y="571"/>
                  </a:lnTo>
                  <a:close/>
                  <a:moveTo>
                    <a:pt x="217" y="1"/>
                  </a:moveTo>
                  <a:cubicBezTo>
                    <a:pt x="182" y="1"/>
                    <a:pt x="151" y="7"/>
                    <a:pt x="126" y="20"/>
                  </a:cubicBezTo>
                  <a:cubicBezTo>
                    <a:pt x="51" y="70"/>
                    <a:pt x="1" y="145"/>
                    <a:pt x="1" y="220"/>
                  </a:cubicBezTo>
                  <a:lnTo>
                    <a:pt x="1" y="7864"/>
                  </a:lnTo>
                  <a:cubicBezTo>
                    <a:pt x="1" y="7939"/>
                    <a:pt x="51" y="8015"/>
                    <a:pt x="101" y="8040"/>
                  </a:cubicBezTo>
                  <a:lnTo>
                    <a:pt x="1028" y="8616"/>
                  </a:lnTo>
                  <a:cubicBezTo>
                    <a:pt x="1078" y="8641"/>
                    <a:pt x="1103" y="8641"/>
                    <a:pt x="1154" y="8641"/>
                  </a:cubicBezTo>
                  <a:cubicBezTo>
                    <a:pt x="1179" y="8641"/>
                    <a:pt x="1229" y="8641"/>
                    <a:pt x="1254" y="8616"/>
                  </a:cubicBezTo>
                  <a:cubicBezTo>
                    <a:pt x="1329" y="8566"/>
                    <a:pt x="1354" y="8516"/>
                    <a:pt x="1354" y="8441"/>
                  </a:cubicBezTo>
                  <a:lnTo>
                    <a:pt x="1354" y="746"/>
                  </a:lnTo>
                  <a:cubicBezTo>
                    <a:pt x="1354" y="671"/>
                    <a:pt x="1329" y="596"/>
                    <a:pt x="1254" y="571"/>
                  </a:cubicBezTo>
                  <a:lnTo>
                    <a:pt x="327" y="20"/>
                  </a:lnTo>
                  <a:cubicBezTo>
                    <a:pt x="289" y="7"/>
                    <a:pt x="251" y="1"/>
                    <a:pt x="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5"/>
            <p:cNvSpPr/>
            <p:nvPr/>
          </p:nvSpPr>
          <p:spPr>
            <a:xfrm>
              <a:off x="8992354" y="4339667"/>
              <a:ext cx="25530" cy="249077"/>
            </a:xfrm>
            <a:custGeom>
              <a:rect b="b" l="l" r="r" t="t"/>
              <a:pathLst>
                <a:path extrusionOk="0" h="8322" w="853">
                  <a:moveTo>
                    <a:pt x="853" y="1"/>
                  </a:moveTo>
                  <a:lnTo>
                    <a:pt x="1" y="627"/>
                  </a:lnTo>
                  <a:lnTo>
                    <a:pt x="1" y="8322"/>
                  </a:lnTo>
                  <a:lnTo>
                    <a:pt x="853" y="7820"/>
                  </a:lnTo>
                  <a:lnTo>
                    <a:pt x="8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8985619" y="4333921"/>
              <a:ext cx="38280" cy="260840"/>
            </a:xfrm>
            <a:custGeom>
              <a:rect b="b" l="l" r="r" t="t"/>
              <a:pathLst>
                <a:path extrusionOk="0" h="8715" w="1279">
                  <a:moveTo>
                    <a:pt x="852" y="619"/>
                  </a:moveTo>
                  <a:lnTo>
                    <a:pt x="852" y="7887"/>
                  </a:lnTo>
                  <a:lnTo>
                    <a:pt x="426" y="8138"/>
                  </a:lnTo>
                  <a:lnTo>
                    <a:pt x="426" y="920"/>
                  </a:lnTo>
                  <a:lnTo>
                    <a:pt x="852" y="619"/>
                  </a:lnTo>
                  <a:close/>
                  <a:moveTo>
                    <a:pt x="1072" y="1"/>
                  </a:moveTo>
                  <a:cubicBezTo>
                    <a:pt x="1028" y="1"/>
                    <a:pt x="982" y="13"/>
                    <a:pt x="952" y="42"/>
                  </a:cubicBezTo>
                  <a:lnTo>
                    <a:pt x="100" y="644"/>
                  </a:lnTo>
                  <a:cubicBezTo>
                    <a:pt x="50" y="694"/>
                    <a:pt x="0" y="769"/>
                    <a:pt x="0" y="819"/>
                  </a:cubicBezTo>
                  <a:lnTo>
                    <a:pt x="0" y="8514"/>
                  </a:lnTo>
                  <a:cubicBezTo>
                    <a:pt x="0" y="8589"/>
                    <a:pt x="50" y="8639"/>
                    <a:pt x="125" y="8689"/>
                  </a:cubicBezTo>
                  <a:cubicBezTo>
                    <a:pt x="150" y="8714"/>
                    <a:pt x="175" y="8714"/>
                    <a:pt x="226" y="8714"/>
                  </a:cubicBezTo>
                  <a:cubicBezTo>
                    <a:pt x="251" y="8714"/>
                    <a:pt x="301" y="8714"/>
                    <a:pt x="326" y="8689"/>
                  </a:cubicBezTo>
                  <a:lnTo>
                    <a:pt x="1178" y="8213"/>
                  </a:lnTo>
                  <a:cubicBezTo>
                    <a:pt x="1228" y="8163"/>
                    <a:pt x="1278" y="8088"/>
                    <a:pt x="1278" y="8012"/>
                  </a:cubicBezTo>
                  <a:lnTo>
                    <a:pt x="1278" y="193"/>
                  </a:lnTo>
                  <a:cubicBezTo>
                    <a:pt x="1278" y="118"/>
                    <a:pt x="1228" y="42"/>
                    <a:pt x="1153" y="17"/>
                  </a:cubicBezTo>
                  <a:cubicBezTo>
                    <a:pt x="1132" y="7"/>
                    <a:pt x="1103" y="1"/>
                    <a:pt x="10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8772578" y="4233895"/>
              <a:ext cx="27775" cy="246084"/>
            </a:xfrm>
            <a:custGeom>
              <a:rect b="b" l="l" r="r" t="t"/>
              <a:pathLst>
                <a:path extrusionOk="0" h="8222" w="928">
                  <a:moveTo>
                    <a:pt x="0" y="1"/>
                  </a:moveTo>
                  <a:lnTo>
                    <a:pt x="0" y="7645"/>
                  </a:lnTo>
                  <a:lnTo>
                    <a:pt x="928" y="8222"/>
                  </a:lnTo>
                  <a:lnTo>
                    <a:pt x="928" y="552"/>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8766562" y="4227520"/>
              <a:ext cx="40555" cy="258475"/>
            </a:xfrm>
            <a:custGeom>
              <a:rect b="b" l="l" r="r" t="t"/>
              <a:pathLst>
                <a:path extrusionOk="0" h="8636" w="1355">
                  <a:moveTo>
                    <a:pt x="427" y="590"/>
                  </a:moveTo>
                  <a:lnTo>
                    <a:pt x="928" y="866"/>
                  </a:lnTo>
                  <a:lnTo>
                    <a:pt x="928" y="8059"/>
                  </a:lnTo>
                  <a:lnTo>
                    <a:pt x="427" y="7758"/>
                  </a:lnTo>
                  <a:lnTo>
                    <a:pt x="427" y="590"/>
                  </a:lnTo>
                  <a:close/>
                  <a:moveTo>
                    <a:pt x="214" y="1"/>
                  </a:moveTo>
                  <a:cubicBezTo>
                    <a:pt x="176" y="1"/>
                    <a:pt x="139" y="13"/>
                    <a:pt x="101" y="39"/>
                  </a:cubicBezTo>
                  <a:cubicBezTo>
                    <a:pt x="51" y="64"/>
                    <a:pt x="1" y="139"/>
                    <a:pt x="1" y="214"/>
                  </a:cubicBezTo>
                  <a:lnTo>
                    <a:pt x="1" y="7858"/>
                  </a:lnTo>
                  <a:cubicBezTo>
                    <a:pt x="1" y="7933"/>
                    <a:pt x="51" y="8008"/>
                    <a:pt x="101" y="8059"/>
                  </a:cubicBezTo>
                  <a:lnTo>
                    <a:pt x="1028" y="8610"/>
                  </a:lnTo>
                  <a:cubicBezTo>
                    <a:pt x="1053" y="8635"/>
                    <a:pt x="1103" y="8635"/>
                    <a:pt x="1129" y="8635"/>
                  </a:cubicBezTo>
                  <a:cubicBezTo>
                    <a:pt x="1179" y="8635"/>
                    <a:pt x="1204" y="8635"/>
                    <a:pt x="1254" y="8610"/>
                  </a:cubicBezTo>
                  <a:cubicBezTo>
                    <a:pt x="1304" y="8585"/>
                    <a:pt x="1354" y="8510"/>
                    <a:pt x="1354" y="8435"/>
                  </a:cubicBezTo>
                  <a:lnTo>
                    <a:pt x="1354" y="765"/>
                  </a:lnTo>
                  <a:cubicBezTo>
                    <a:pt x="1354" y="690"/>
                    <a:pt x="1304" y="615"/>
                    <a:pt x="1254" y="565"/>
                  </a:cubicBezTo>
                  <a:lnTo>
                    <a:pt x="327" y="39"/>
                  </a:lnTo>
                  <a:cubicBezTo>
                    <a:pt x="289" y="13"/>
                    <a:pt x="251" y="1"/>
                    <a:pt x="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5"/>
            <p:cNvSpPr/>
            <p:nvPr/>
          </p:nvSpPr>
          <p:spPr>
            <a:xfrm>
              <a:off x="8800323" y="4250416"/>
              <a:ext cx="25530" cy="229563"/>
            </a:xfrm>
            <a:custGeom>
              <a:rect b="b" l="l" r="r" t="t"/>
              <a:pathLst>
                <a:path extrusionOk="0" h="7670" w="853">
                  <a:moveTo>
                    <a:pt x="1" y="0"/>
                  </a:moveTo>
                  <a:lnTo>
                    <a:pt x="1" y="7670"/>
                  </a:lnTo>
                  <a:lnTo>
                    <a:pt x="853" y="7193"/>
                  </a:lnTo>
                  <a:lnTo>
                    <a:pt x="853" y="477"/>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5"/>
            <p:cNvSpPr/>
            <p:nvPr/>
          </p:nvSpPr>
          <p:spPr>
            <a:xfrm>
              <a:off x="8794337" y="4243861"/>
              <a:ext cx="38280" cy="242134"/>
            </a:xfrm>
            <a:custGeom>
              <a:rect b="b" l="l" r="r" t="t"/>
              <a:pathLst>
                <a:path extrusionOk="0" h="8090" w="1279">
                  <a:moveTo>
                    <a:pt x="426" y="570"/>
                  </a:moveTo>
                  <a:lnTo>
                    <a:pt x="852" y="821"/>
                  </a:lnTo>
                  <a:lnTo>
                    <a:pt x="852" y="7287"/>
                  </a:lnTo>
                  <a:lnTo>
                    <a:pt x="426" y="7538"/>
                  </a:lnTo>
                  <a:lnTo>
                    <a:pt x="426" y="570"/>
                  </a:lnTo>
                  <a:close/>
                  <a:moveTo>
                    <a:pt x="213" y="0"/>
                  </a:moveTo>
                  <a:cubicBezTo>
                    <a:pt x="175" y="0"/>
                    <a:pt x="138" y="6"/>
                    <a:pt x="100" y="19"/>
                  </a:cubicBezTo>
                  <a:cubicBezTo>
                    <a:pt x="50" y="69"/>
                    <a:pt x="0" y="144"/>
                    <a:pt x="0" y="219"/>
                  </a:cubicBezTo>
                  <a:lnTo>
                    <a:pt x="0" y="7889"/>
                  </a:lnTo>
                  <a:cubicBezTo>
                    <a:pt x="0" y="7964"/>
                    <a:pt x="50" y="8039"/>
                    <a:pt x="100" y="8064"/>
                  </a:cubicBezTo>
                  <a:cubicBezTo>
                    <a:pt x="150" y="8089"/>
                    <a:pt x="175" y="8089"/>
                    <a:pt x="201" y="8089"/>
                  </a:cubicBezTo>
                  <a:cubicBezTo>
                    <a:pt x="251" y="8089"/>
                    <a:pt x="276" y="8089"/>
                    <a:pt x="326" y="8064"/>
                  </a:cubicBezTo>
                  <a:lnTo>
                    <a:pt x="1153" y="7588"/>
                  </a:lnTo>
                  <a:cubicBezTo>
                    <a:pt x="1228" y="7563"/>
                    <a:pt x="1278" y="7488"/>
                    <a:pt x="1278" y="7412"/>
                  </a:cubicBezTo>
                  <a:lnTo>
                    <a:pt x="1278" y="696"/>
                  </a:lnTo>
                  <a:cubicBezTo>
                    <a:pt x="1278" y="620"/>
                    <a:pt x="1228" y="570"/>
                    <a:pt x="1153" y="520"/>
                  </a:cubicBezTo>
                  <a:lnTo>
                    <a:pt x="326" y="19"/>
                  </a:lnTo>
                  <a:cubicBezTo>
                    <a:pt x="288" y="6"/>
                    <a:pt x="251"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5"/>
            <p:cNvSpPr/>
            <p:nvPr/>
          </p:nvSpPr>
          <p:spPr>
            <a:xfrm>
              <a:off x="9153646" y="4228657"/>
              <a:ext cx="27775" cy="246084"/>
            </a:xfrm>
            <a:custGeom>
              <a:rect b="b" l="l" r="r" t="t"/>
              <a:pathLst>
                <a:path extrusionOk="0" h="8222" w="928">
                  <a:moveTo>
                    <a:pt x="0" y="1"/>
                  </a:moveTo>
                  <a:lnTo>
                    <a:pt x="0" y="7645"/>
                  </a:lnTo>
                  <a:lnTo>
                    <a:pt x="927" y="8221"/>
                  </a:lnTo>
                  <a:lnTo>
                    <a:pt x="927" y="527"/>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5"/>
            <p:cNvSpPr/>
            <p:nvPr/>
          </p:nvSpPr>
          <p:spPr>
            <a:xfrm>
              <a:off x="9146882" y="4222102"/>
              <a:ext cx="40525" cy="258625"/>
            </a:xfrm>
            <a:custGeom>
              <a:rect b="b" l="l" r="r" t="t"/>
              <a:pathLst>
                <a:path extrusionOk="0" h="8641" w="1354">
                  <a:moveTo>
                    <a:pt x="427" y="570"/>
                  </a:moveTo>
                  <a:lnTo>
                    <a:pt x="928" y="871"/>
                  </a:lnTo>
                  <a:lnTo>
                    <a:pt x="928" y="8064"/>
                  </a:lnTo>
                  <a:lnTo>
                    <a:pt x="427" y="7738"/>
                  </a:lnTo>
                  <a:lnTo>
                    <a:pt x="427" y="570"/>
                  </a:lnTo>
                  <a:close/>
                  <a:moveTo>
                    <a:pt x="214" y="0"/>
                  </a:moveTo>
                  <a:cubicBezTo>
                    <a:pt x="176" y="0"/>
                    <a:pt x="138" y="6"/>
                    <a:pt x="101" y="19"/>
                  </a:cubicBezTo>
                  <a:cubicBezTo>
                    <a:pt x="51" y="69"/>
                    <a:pt x="1" y="144"/>
                    <a:pt x="1" y="220"/>
                  </a:cubicBezTo>
                  <a:lnTo>
                    <a:pt x="1" y="7864"/>
                  </a:lnTo>
                  <a:cubicBezTo>
                    <a:pt x="1" y="7939"/>
                    <a:pt x="51" y="8014"/>
                    <a:pt x="101" y="8039"/>
                  </a:cubicBezTo>
                  <a:lnTo>
                    <a:pt x="1028" y="8616"/>
                  </a:lnTo>
                  <a:cubicBezTo>
                    <a:pt x="1078" y="8641"/>
                    <a:pt x="1103" y="8641"/>
                    <a:pt x="1153" y="8641"/>
                  </a:cubicBezTo>
                  <a:cubicBezTo>
                    <a:pt x="1178" y="8641"/>
                    <a:pt x="1204" y="8641"/>
                    <a:pt x="1254" y="8616"/>
                  </a:cubicBezTo>
                  <a:cubicBezTo>
                    <a:pt x="1304" y="8565"/>
                    <a:pt x="1354" y="8515"/>
                    <a:pt x="1354" y="8440"/>
                  </a:cubicBezTo>
                  <a:lnTo>
                    <a:pt x="1354" y="746"/>
                  </a:lnTo>
                  <a:cubicBezTo>
                    <a:pt x="1354" y="671"/>
                    <a:pt x="1304" y="595"/>
                    <a:pt x="1254" y="570"/>
                  </a:cubicBezTo>
                  <a:lnTo>
                    <a:pt x="326" y="19"/>
                  </a:lnTo>
                  <a:cubicBezTo>
                    <a:pt x="289" y="6"/>
                    <a:pt x="251" y="0"/>
                    <a:pt x="2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5"/>
            <p:cNvSpPr/>
            <p:nvPr/>
          </p:nvSpPr>
          <p:spPr>
            <a:xfrm>
              <a:off x="9181392" y="4225664"/>
              <a:ext cx="24782" cy="249077"/>
            </a:xfrm>
            <a:custGeom>
              <a:rect b="b" l="l" r="r" t="t"/>
              <a:pathLst>
                <a:path extrusionOk="0" h="8322" w="828">
                  <a:moveTo>
                    <a:pt x="827" y="0"/>
                  </a:moveTo>
                  <a:lnTo>
                    <a:pt x="0" y="627"/>
                  </a:lnTo>
                  <a:lnTo>
                    <a:pt x="0" y="8321"/>
                  </a:lnTo>
                  <a:lnTo>
                    <a:pt x="827" y="7820"/>
                  </a:lnTo>
                  <a:lnTo>
                    <a:pt x="8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5"/>
            <p:cNvSpPr/>
            <p:nvPr/>
          </p:nvSpPr>
          <p:spPr>
            <a:xfrm>
              <a:off x="9174627" y="4219917"/>
              <a:ext cx="38310" cy="260810"/>
            </a:xfrm>
            <a:custGeom>
              <a:rect b="b" l="l" r="r" t="t"/>
              <a:pathLst>
                <a:path extrusionOk="0" h="8714" w="1280">
                  <a:moveTo>
                    <a:pt x="853" y="618"/>
                  </a:moveTo>
                  <a:lnTo>
                    <a:pt x="853" y="7887"/>
                  </a:lnTo>
                  <a:lnTo>
                    <a:pt x="427" y="8137"/>
                  </a:lnTo>
                  <a:lnTo>
                    <a:pt x="427" y="919"/>
                  </a:lnTo>
                  <a:lnTo>
                    <a:pt x="853" y="618"/>
                  </a:lnTo>
                  <a:close/>
                  <a:moveTo>
                    <a:pt x="1062" y="0"/>
                  </a:moveTo>
                  <a:cubicBezTo>
                    <a:pt x="1021" y="0"/>
                    <a:pt x="983" y="13"/>
                    <a:pt x="953" y="42"/>
                  </a:cubicBezTo>
                  <a:lnTo>
                    <a:pt x="101" y="643"/>
                  </a:lnTo>
                  <a:cubicBezTo>
                    <a:pt x="51" y="694"/>
                    <a:pt x="1" y="769"/>
                    <a:pt x="1" y="819"/>
                  </a:cubicBezTo>
                  <a:lnTo>
                    <a:pt x="1" y="8513"/>
                  </a:lnTo>
                  <a:cubicBezTo>
                    <a:pt x="1" y="8588"/>
                    <a:pt x="51" y="8638"/>
                    <a:pt x="101" y="8689"/>
                  </a:cubicBezTo>
                  <a:cubicBezTo>
                    <a:pt x="151" y="8714"/>
                    <a:pt x="176" y="8714"/>
                    <a:pt x="226" y="8714"/>
                  </a:cubicBezTo>
                  <a:cubicBezTo>
                    <a:pt x="251" y="8714"/>
                    <a:pt x="277" y="8714"/>
                    <a:pt x="327" y="8689"/>
                  </a:cubicBezTo>
                  <a:lnTo>
                    <a:pt x="1179" y="8212"/>
                  </a:lnTo>
                  <a:cubicBezTo>
                    <a:pt x="1229" y="8162"/>
                    <a:pt x="1279" y="8087"/>
                    <a:pt x="1279" y="8012"/>
                  </a:cubicBezTo>
                  <a:lnTo>
                    <a:pt x="1279" y="192"/>
                  </a:lnTo>
                  <a:cubicBezTo>
                    <a:pt x="1279" y="117"/>
                    <a:pt x="1229" y="42"/>
                    <a:pt x="1154" y="17"/>
                  </a:cubicBezTo>
                  <a:cubicBezTo>
                    <a:pt x="1123" y="6"/>
                    <a:pt x="1091" y="0"/>
                    <a:pt x="10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5"/>
            <p:cNvSpPr/>
            <p:nvPr/>
          </p:nvSpPr>
          <p:spPr>
            <a:xfrm>
              <a:off x="8772578" y="4204653"/>
              <a:ext cx="218309" cy="156055"/>
            </a:xfrm>
            <a:custGeom>
              <a:rect b="b" l="l" r="r" t="t"/>
              <a:pathLst>
                <a:path extrusionOk="0" h="5214" w="7294">
                  <a:moveTo>
                    <a:pt x="0" y="1"/>
                  </a:moveTo>
                  <a:lnTo>
                    <a:pt x="0" y="978"/>
                  </a:lnTo>
                  <a:lnTo>
                    <a:pt x="7293" y="5214"/>
                  </a:lnTo>
                  <a:lnTo>
                    <a:pt x="7293" y="411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5"/>
            <p:cNvSpPr/>
            <p:nvPr/>
          </p:nvSpPr>
          <p:spPr>
            <a:xfrm>
              <a:off x="8766562" y="4198278"/>
              <a:ext cx="230311" cy="168446"/>
            </a:xfrm>
            <a:custGeom>
              <a:rect b="b" l="l" r="r" t="t"/>
              <a:pathLst>
                <a:path extrusionOk="0" h="5628" w="7695">
                  <a:moveTo>
                    <a:pt x="427" y="564"/>
                  </a:moveTo>
                  <a:lnTo>
                    <a:pt x="7294" y="4449"/>
                  </a:lnTo>
                  <a:lnTo>
                    <a:pt x="7294" y="5051"/>
                  </a:lnTo>
                  <a:lnTo>
                    <a:pt x="427" y="1066"/>
                  </a:lnTo>
                  <a:lnTo>
                    <a:pt x="427" y="564"/>
                  </a:lnTo>
                  <a:close/>
                  <a:moveTo>
                    <a:pt x="211" y="0"/>
                  </a:moveTo>
                  <a:cubicBezTo>
                    <a:pt x="176" y="0"/>
                    <a:pt x="139" y="13"/>
                    <a:pt x="101" y="38"/>
                  </a:cubicBezTo>
                  <a:cubicBezTo>
                    <a:pt x="26" y="63"/>
                    <a:pt x="1" y="138"/>
                    <a:pt x="1" y="214"/>
                  </a:cubicBezTo>
                  <a:lnTo>
                    <a:pt x="1" y="1191"/>
                  </a:lnTo>
                  <a:cubicBezTo>
                    <a:pt x="1" y="1266"/>
                    <a:pt x="26" y="1341"/>
                    <a:pt x="101" y="1366"/>
                  </a:cubicBezTo>
                  <a:lnTo>
                    <a:pt x="7394" y="5602"/>
                  </a:lnTo>
                  <a:cubicBezTo>
                    <a:pt x="7419" y="5627"/>
                    <a:pt x="7469" y="5627"/>
                    <a:pt x="7494" y="5627"/>
                  </a:cubicBezTo>
                  <a:cubicBezTo>
                    <a:pt x="7520" y="5627"/>
                    <a:pt x="7570" y="5627"/>
                    <a:pt x="7595" y="5602"/>
                  </a:cubicBezTo>
                  <a:cubicBezTo>
                    <a:pt x="7670" y="5577"/>
                    <a:pt x="7695" y="5502"/>
                    <a:pt x="7695" y="5427"/>
                  </a:cubicBezTo>
                  <a:lnTo>
                    <a:pt x="7695" y="4324"/>
                  </a:lnTo>
                  <a:cubicBezTo>
                    <a:pt x="7695" y="4249"/>
                    <a:pt x="7670" y="4173"/>
                    <a:pt x="7595" y="4148"/>
                  </a:cubicBezTo>
                  <a:lnTo>
                    <a:pt x="301" y="38"/>
                  </a:lnTo>
                  <a:cubicBezTo>
                    <a:pt x="276" y="13"/>
                    <a:pt x="245" y="0"/>
                    <a:pt x="2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5"/>
            <p:cNvSpPr/>
            <p:nvPr/>
          </p:nvSpPr>
          <p:spPr>
            <a:xfrm>
              <a:off x="8990857" y="4202408"/>
              <a:ext cx="215316" cy="158300"/>
            </a:xfrm>
            <a:custGeom>
              <a:rect b="b" l="l" r="r" t="t"/>
              <a:pathLst>
                <a:path extrusionOk="0" h="5289" w="7194">
                  <a:moveTo>
                    <a:pt x="7193" y="0"/>
                  </a:moveTo>
                  <a:lnTo>
                    <a:pt x="0" y="4186"/>
                  </a:lnTo>
                  <a:lnTo>
                    <a:pt x="0" y="5289"/>
                  </a:lnTo>
                  <a:lnTo>
                    <a:pt x="7193" y="1053"/>
                  </a:lnTo>
                  <a:lnTo>
                    <a:pt x="7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5"/>
            <p:cNvSpPr/>
            <p:nvPr/>
          </p:nvSpPr>
          <p:spPr>
            <a:xfrm>
              <a:off x="8984841" y="4196602"/>
              <a:ext cx="228097" cy="170122"/>
            </a:xfrm>
            <a:custGeom>
              <a:rect b="b" l="l" r="r" t="t"/>
              <a:pathLst>
                <a:path extrusionOk="0" h="5684" w="7621">
                  <a:moveTo>
                    <a:pt x="7194" y="570"/>
                  </a:moveTo>
                  <a:lnTo>
                    <a:pt x="7194" y="1122"/>
                  </a:lnTo>
                  <a:lnTo>
                    <a:pt x="402" y="5107"/>
                  </a:lnTo>
                  <a:lnTo>
                    <a:pt x="402" y="4505"/>
                  </a:lnTo>
                  <a:lnTo>
                    <a:pt x="7194" y="570"/>
                  </a:lnTo>
                  <a:close/>
                  <a:moveTo>
                    <a:pt x="7407" y="0"/>
                  </a:moveTo>
                  <a:cubicBezTo>
                    <a:pt x="7369" y="0"/>
                    <a:pt x="7332" y="6"/>
                    <a:pt x="7294" y="19"/>
                  </a:cubicBezTo>
                  <a:lnTo>
                    <a:pt x="101" y="4204"/>
                  </a:lnTo>
                  <a:cubicBezTo>
                    <a:pt x="26" y="4229"/>
                    <a:pt x="1" y="4305"/>
                    <a:pt x="1" y="4380"/>
                  </a:cubicBezTo>
                  <a:lnTo>
                    <a:pt x="1" y="5483"/>
                  </a:lnTo>
                  <a:cubicBezTo>
                    <a:pt x="1" y="5558"/>
                    <a:pt x="26" y="5633"/>
                    <a:pt x="101" y="5658"/>
                  </a:cubicBezTo>
                  <a:cubicBezTo>
                    <a:pt x="126" y="5683"/>
                    <a:pt x="176" y="5683"/>
                    <a:pt x="201" y="5683"/>
                  </a:cubicBezTo>
                  <a:cubicBezTo>
                    <a:pt x="227" y="5683"/>
                    <a:pt x="277" y="5683"/>
                    <a:pt x="302" y="5658"/>
                  </a:cubicBezTo>
                  <a:lnTo>
                    <a:pt x="7520" y="1422"/>
                  </a:lnTo>
                  <a:cubicBezTo>
                    <a:pt x="7570" y="1397"/>
                    <a:pt x="7620" y="1322"/>
                    <a:pt x="7620" y="1247"/>
                  </a:cubicBezTo>
                  <a:lnTo>
                    <a:pt x="7620" y="194"/>
                  </a:lnTo>
                  <a:cubicBezTo>
                    <a:pt x="7620" y="119"/>
                    <a:pt x="7570" y="69"/>
                    <a:pt x="7520" y="19"/>
                  </a:cubicBezTo>
                  <a:cubicBezTo>
                    <a:pt x="7482" y="6"/>
                    <a:pt x="7445" y="0"/>
                    <a:pt x="74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5"/>
            <p:cNvSpPr/>
            <p:nvPr/>
          </p:nvSpPr>
          <p:spPr>
            <a:xfrm>
              <a:off x="8772578" y="4077870"/>
              <a:ext cx="433596" cy="249826"/>
            </a:xfrm>
            <a:custGeom>
              <a:rect b="b" l="l" r="r" t="t"/>
              <a:pathLst>
                <a:path extrusionOk="0" h="8347" w="14487">
                  <a:moveTo>
                    <a:pt x="7293" y="1"/>
                  </a:moveTo>
                  <a:lnTo>
                    <a:pt x="0" y="4237"/>
                  </a:lnTo>
                  <a:lnTo>
                    <a:pt x="7293" y="8347"/>
                  </a:lnTo>
                  <a:lnTo>
                    <a:pt x="14486" y="4161"/>
                  </a:lnTo>
                  <a:lnTo>
                    <a:pt x="72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5"/>
            <p:cNvSpPr/>
            <p:nvPr/>
          </p:nvSpPr>
          <p:spPr>
            <a:xfrm>
              <a:off x="8766562" y="4072063"/>
              <a:ext cx="446376" cy="262396"/>
            </a:xfrm>
            <a:custGeom>
              <a:rect b="b" l="l" r="r" t="t"/>
              <a:pathLst>
                <a:path extrusionOk="0" h="8767" w="14914">
                  <a:moveTo>
                    <a:pt x="7494" y="446"/>
                  </a:moveTo>
                  <a:lnTo>
                    <a:pt x="14286" y="4355"/>
                  </a:lnTo>
                  <a:lnTo>
                    <a:pt x="7494" y="8315"/>
                  </a:lnTo>
                  <a:lnTo>
                    <a:pt x="627" y="4431"/>
                  </a:lnTo>
                  <a:lnTo>
                    <a:pt x="7494" y="446"/>
                  </a:lnTo>
                  <a:close/>
                  <a:moveTo>
                    <a:pt x="7494" y="1"/>
                  </a:moveTo>
                  <a:cubicBezTo>
                    <a:pt x="7457" y="1"/>
                    <a:pt x="7419" y="7"/>
                    <a:pt x="7394" y="19"/>
                  </a:cubicBezTo>
                  <a:lnTo>
                    <a:pt x="101" y="4255"/>
                  </a:lnTo>
                  <a:cubicBezTo>
                    <a:pt x="26" y="4280"/>
                    <a:pt x="1" y="4355"/>
                    <a:pt x="1" y="4431"/>
                  </a:cubicBezTo>
                  <a:cubicBezTo>
                    <a:pt x="1" y="4506"/>
                    <a:pt x="26" y="4581"/>
                    <a:pt x="101" y="4606"/>
                  </a:cubicBezTo>
                  <a:lnTo>
                    <a:pt x="7394" y="8716"/>
                  </a:lnTo>
                  <a:cubicBezTo>
                    <a:pt x="7419" y="8741"/>
                    <a:pt x="7469" y="8766"/>
                    <a:pt x="7494" y="8766"/>
                  </a:cubicBezTo>
                  <a:cubicBezTo>
                    <a:pt x="7520" y="8766"/>
                    <a:pt x="7570" y="8741"/>
                    <a:pt x="7595" y="8716"/>
                  </a:cubicBezTo>
                  <a:lnTo>
                    <a:pt x="14813" y="4556"/>
                  </a:lnTo>
                  <a:cubicBezTo>
                    <a:pt x="14863" y="4506"/>
                    <a:pt x="14913" y="4431"/>
                    <a:pt x="14913" y="4355"/>
                  </a:cubicBezTo>
                  <a:cubicBezTo>
                    <a:pt x="14913" y="4280"/>
                    <a:pt x="14863" y="4230"/>
                    <a:pt x="14813" y="4180"/>
                  </a:cubicBezTo>
                  <a:lnTo>
                    <a:pt x="7595" y="19"/>
                  </a:lnTo>
                  <a:cubicBezTo>
                    <a:pt x="7570" y="7"/>
                    <a:pt x="7532" y="1"/>
                    <a:pt x="74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7279071" y="2437346"/>
              <a:ext cx="1198726" cy="729903"/>
            </a:xfrm>
            <a:custGeom>
              <a:rect b="b" l="l" r="r" t="t"/>
              <a:pathLst>
                <a:path extrusionOk="0" h="24387" w="40051">
                  <a:moveTo>
                    <a:pt x="0" y="1"/>
                  </a:moveTo>
                  <a:lnTo>
                    <a:pt x="0" y="1078"/>
                  </a:lnTo>
                  <a:lnTo>
                    <a:pt x="40051" y="24387"/>
                  </a:lnTo>
                  <a:lnTo>
                    <a:pt x="40051" y="23334"/>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7279071" y="2422352"/>
              <a:ext cx="1227968" cy="713411"/>
            </a:xfrm>
            <a:custGeom>
              <a:rect b="b" l="l" r="r" t="t"/>
              <a:pathLst>
                <a:path extrusionOk="0" h="23836" w="41028">
                  <a:moveTo>
                    <a:pt x="902" y="0"/>
                  </a:moveTo>
                  <a:lnTo>
                    <a:pt x="0" y="502"/>
                  </a:lnTo>
                  <a:lnTo>
                    <a:pt x="40051" y="23835"/>
                  </a:lnTo>
                  <a:lnTo>
                    <a:pt x="41028" y="23284"/>
                  </a:lnTo>
                  <a:lnTo>
                    <a:pt x="9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5"/>
            <p:cNvSpPr/>
            <p:nvPr/>
          </p:nvSpPr>
          <p:spPr>
            <a:xfrm>
              <a:off x="8477767" y="3119212"/>
              <a:ext cx="29272" cy="48038"/>
            </a:xfrm>
            <a:custGeom>
              <a:rect b="b" l="l" r="r" t="t"/>
              <a:pathLst>
                <a:path extrusionOk="0" h="1605" w="978">
                  <a:moveTo>
                    <a:pt x="978" y="1"/>
                  </a:moveTo>
                  <a:lnTo>
                    <a:pt x="1" y="552"/>
                  </a:lnTo>
                  <a:lnTo>
                    <a:pt x="1" y="1605"/>
                  </a:lnTo>
                  <a:lnTo>
                    <a:pt x="978" y="1053"/>
                  </a:lnTo>
                  <a:lnTo>
                    <a:pt x="97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p:nvPr/>
          </p:nvSpPr>
          <p:spPr>
            <a:xfrm>
              <a:off x="7279071" y="2469611"/>
              <a:ext cx="323334" cy="1463517"/>
            </a:xfrm>
            <a:custGeom>
              <a:rect b="b" l="l" r="r" t="t"/>
              <a:pathLst>
                <a:path extrusionOk="0" h="48898" w="10803">
                  <a:moveTo>
                    <a:pt x="0" y="0"/>
                  </a:moveTo>
                  <a:lnTo>
                    <a:pt x="0" y="42607"/>
                  </a:lnTo>
                  <a:lnTo>
                    <a:pt x="10802" y="48898"/>
                  </a:lnTo>
                  <a:lnTo>
                    <a:pt x="10802" y="6291"/>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5"/>
            <p:cNvSpPr/>
            <p:nvPr/>
          </p:nvSpPr>
          <p:spPr>
            <a:xfrm>
              <a:off x="7279071" y="2469611"/>
              <a:ext cx="22537" cy="1288756"/>
            </a:xfrm>
            <a:custGeom>
              <a:rect b="b" l="l" r="r" t="t"/>
              <a:pathLst>
                <a:path extrusionOk="0" h="43059" w="753">
                  <a:moveTo>
                    <a:pt x="0" y="0"/>
                  </a:moveTo>
                  <a:lnTo>
                    <a:pt x="0" y="42607"/>
                  </a:lnTo>
                  <a:lnTo>
                    <a:pt x="752" y="43058"/>
                  </a:lnTo>
                  <a:lnTo>
                    <a:pt x="752" y="42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5"/>
            <p:cNvSpPr/>
            <p:nvPr/>
          </p:nvSpPr>
          <p:spPr>
            <a:xfrm>
              <a:off x="7325582" y="2497356"/>
              <a:ext cx="21759" cy="1288008"/>
            </a:xfrm>
            <a:custGeom>
              <a:rect b="b" l="l" r="r" t="t"/>
              <a:pathLst>
                <a:path extrusionOk="0" h="43034" w="727">
                  <a:moveTo>
                    <a:pt x="0" y="1"/>
                  </a:moveTo>
                  <a:lnTo>
                    <a:pt x="0" y="42607"/>
                  </a:lnTo>
                  <a:lnTo>
                    <a:pt x="727" y="43033"/>
                  </a:lnTo>
                  <a:lnTo>
                    <a:pt x="727" y="427"/>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5"/>
            <p:cNvSpPr/>
            <p:nvPr/>
          </p:nvSpPr>
          <p:spPr>
            <a:xfrm>
              <a:off x="7371315" y="2525101"/>
              <a:ext cx="22537" cy="1288008"/>
            </a:xfrm>
            <a:custGeom>
              <a:rect b="b" l="l" r="r" t="t"/>
              <a:pathLst>
                <a:path extrusionOk="0" h="43034" w="753">
                  <a:moveTo>
                    <a:pt x="1" y="1"/>
                  </a:moveTo>
                  <a:lnTo>
                    <a:pt x="1" y="42608"/>
                  </a:lnTo>
                  <a:lnTo>
                    <a:pt x="753" y="43034"/>
                  </a:lnTo>
                  <a:lnTo>
                    <a:pt x="753" y="427"/>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5"/>
            <p:cNvSpPr/>
            <p:nvPr/>
          </p:nvSpPr>
          <p:spPr>
            <a:xfrm>
              <a:off x="7417826" y="2552128"/>
              <a:ext cx="21789" cy="1288756"/>
            </a:xfrm>
            <a:custGeom>
              <a:rect b="b" l="l" r="r" t="t"/>
              <a:pathLst>
                <a:path extrusionOk="0" h="43059" w="728">
                  <a:moveTo>
                    <a:pt x="1" y="0"/>
                  </a:moveTo>
                  <a:lnTo>
                    <a:pt x="1" y="42607"/>
                  </a:lnTo>
                  <a:lnTo>
                    <a:pt x="728" y="43058"/>
                  </a:lnTo>
                  <a:lnTo>
                    <a:pt x="728" y="451"/>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5"/>
            <p:cNvSpPr/>
            <p:nvPr/>
          </p:nvSpPr>
          <p:spPr>
            <a:xfrm>
              <a:off x="7463589" y="2579873"/>
              <a:ext cx="22537" cy="1288756"/>
            </a:xfrm>
            <a:custGeom>
              <a:rect b="b" l="l" r="r" t="t"/>
              <a:pathLst>
                <a:path extrusionOk="0" h="43059" w="753">
                  <a:moveTo>
                    <a:pt x="1" y="1"/>
                  </a:moveTo>
                  <a:lnTo>
                    <a:pt x="1" y="42607"/>
                  </a:lnTo>
                  <a:lnTo>
                    <a:pt x="753" y="43058"/>
                  </a:lnTo>
                  <a:lnTo>
                    <a:pt x="753" y="452"/>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5"/>
            <p:cNvSpPr/>
            <p:nvPr/>
          </p:nvSpPr>
          <p:spPr>
            <a:xfrm>
              <a:off x="7510100" y="2607618"/>
              <a:ext cx="21789" cy="1288008"/>
            </a:xfrm>
            <a:custGeom>
              <a:rect b="b" l="l" r="r" t="t"/>
              <a:pathLst>
                <a:path extrusionOk="0" h="43034" w="728">
                  <a:moveTo>
                    <a:pt x="1" y="1"/>
                  </a:moveTo>
                  <a:lnTo>
                    <a:pt x="1" y="42608"/>
                  </a:lnTo>
                  <a:lnTo>
                    <a:pt x="727" y="43034"/>
                  </a:lnTo>
                  <a:lnTo>
                    <a:pt x="727" y="427"/>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5"/>
            <p:cNvSpPr/>
            <p:nvPr/>
          </p:nvSpPr>
          <p:spPr>
            <a:xfrm>
              <a:off x="7555863" y="2635393"/>
              <a:ext cx="22537" cy="1287978"/>
            </a:xfrm>
            <a:custGeom>
              <a:rect b="b" l="l" r="r" t="t"/>
              <a:pathLst>
                <a:path extrusionOk="0" h="43033" w="753">
                  <a:moveTo>
                    <a:pt x="0" y="0"/>
                  </a:moveTo>
                  <a:lnTo>
                    <a:pt x="0" y="42607"/>
                  </a:lnTo>
                  <a:lnTo>
                    <a:pt x="752" y="43033"/>
                  </a:lnTo>
                  <a:lnTo>
                    <a:pt x="752" y="42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5"/>
            <p:cNvSpPr/>
            <p:nvPr/>
          </p:nvSpPr>
          <p:spPr>
            <a:xfrm>
              <a:off x="7273055" y="2463236"/>
              <a:ext cx="336084" cy="1475908"/>
            </a:xfrm>
            <a:custGeom>
              <a:rect b="b" l="l" r="r" t="t"/>
              <a:pathLst>
                <a:path extrusionOk="0" h="49312" w="11229">
                  <a:moveTo>
                    <a:pt x="402" y="589"/>
                  </a:moveTo>
                  <a:lnTo>
                    <a:pt x="10803" y="6629"/>
                  </a:lnTo>
                  <a:lnTo>
                    <a:pt x="10803" y="48735"/>
                  </a:lnTo>
                  <a:lnTo>
                    <a:pt x="402" y="42695"/>
                  </a:lnTo>
                  <a:lnTo>
                    <a:pt x="402" y="589"/>
                  </a:lnTo>
                  <a:close/>
                  <a:moveTo>
                    <a:pt x="211" y="0"/>
                  </a:moveTo>
                  <a:cubicBezTo>
                    <a:pt x="176" y="0"/>
                    <a:pt x="139" y="13"/>
                    <a:pt x="101" y="38"/>
                  </a:cubicBezTo>
                  <a:cubicBezTo>
                    <a:pt x="26" y="63"/>
                    <a:pt x="1" y="138"/>
                    <a:pt x="1" y="213"/>
                  </a:cubicBezTo>
                  <a:lnTo>
                    <a:pt x="1" y="42820"/>
                  </a:lnTo>
                  <a:cubicBezTo>
                    <a:pt x="1" y="42895"/>
                    <a:pt x="26" y="42970"/>
                    <a:pt x="101" y="42995"/>
                  </a:cubicBezTo>
                  <a:lnTo>
                    <a:pt x="10903" y="49286"/>
                  </a:lnTo>
                  <a:cubicBezTo>
                    <a:pt x="10928" y="49311"/>
                    <a:pt x="10978" y="49311"/>
                    <a:pt x="11003" y="49311"/>
                  </a:cubicBezTo>
                  <a:cubicBezTo>
                    <a:pt x="11053" y="49311"/>
                    <a:pt x="11078" y="49311"/>
                    <a:pt x="11103" y="49286"/>
                  </a:cubicBezTo>
                  <a:cubicBezTo>
                    <a:pt x="11179" y="49261"/>
                    <a:pt x="11229" y="49186"/>
                    <a:pt x="11229" y="49111"/>
                  </a:cubicBezTo>
                  <a:lnTo>
                    <a:pt x="11229" y="6504"/>
                  </a:lnTo>
                  <a:cubicBezTo>
                    <a:pt x="11229" y="6429"/>
                    <a:pt x="11179" y="6354"/>
                    <a:pt x="11103" y="6329"/>
                  </a:cubicBezTo>
                  <a:lnTo>
                    <a:pt x="301" y="38"/>
                  </a:lnTo>
                  <a:cubicBezTo>
                    <a:pt x="276" y="13"/>
                    <a:pt x="245" y="0"/>
                    <a:pt x="2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5"/>
            <p:cNvSpPr/>
            <p:nvPr/>
          </p:nvSpPr>
          <p:spPr>
            <a:xfrm>
              <a:off x="7273055" y="2463236"/>
              <a:ext cx="34539" cy="1301117"/>
            </a:xfrm>
            <a:custGeom>
              <a:rect b="b" l="l" r="r" t="t"/>
              <a:pathLst>
                <a:path extrusionOk="0" h="43472" w="1154">
                  <a:moveTo>
                    <a:pt x="402" y="589"/>
                  </a:moveTo>
                  <a:lnTo>
                    <a:pt x="753" y="765"/>
                  </a:lnTo>
                  <a:lnTo>
                    <a:pt x="753" y="42895"/>
                  </a:lnTo>
                  <a:lnTo>
                    <a:pt x="402" y="42695"/>
                  </a:lnTo>
                  <a:lnTo>
                    <a:pt x="402" y="589"/>
                  </a:lnTo>
                  <a:close/>
                  <a:moveTo>
                    <a:pt x="211" y="0"/>
                  </a:moveTo>
                  <a:cubicBezTo>
                    <a:pt x="176" y="0"/>
                    <a:pt x="139" y="13"/>
                    <a:pt x="101" y="38"/>
                  </a:cubicBezTo>
                  <a:cubicBezTo>
                    <a:pt x="26" y="63"/>
                    <a:pt x="1" y="138"/>
                    <a:pt x="1" y="213"/>
                  </a:cubicBezTo>
                  <a:lnTo>
                    <a:pt x="1" y="42820"/>
                  </a:lnTo>
                  <a:cubicBezTo>
                    <a:pt x="1" y="42895"/>
                    <a:pt x="26" y="42970"/>
                    <a:pt x="101" y="42995"/>
                  </a:cubicBezTo>
                  <a:lnTo>
                    <a:pt x="853" y="43447"/>
                  </a:lnTo>
                  <a:cubicBezTo>
                    <a:pt x="878" y="43472"/>
                    <a:pt x="903" y="43472"/>
                    <a:pt x="953" y="43472"/>
                  </a:cubicBezTo>
                  <a:cubicBezTo>
                    <a:pt x="978" y="43472"/>
                    <a:pt x="1028" y="43472"/>
                    <a:pt x="1053" y="43447"/>
                  </a:cubicBezTo>
                  <a:cubicBezTo>
                    <a:pt x="1129" y="43396"/>
                    <a:pt x="1154" y="43346"/>
                    <a:pt x="1154" y="43271"/>
                  </a:cubicBezTo>
                  <a:lnTo>
                    <a:pt x="1154" y="639"/>
                  </a:lnTo>
                  <a:cubicBezTo>
                    <a:pt x="1154" y="589"/>
                    <a:pt x="1129" y="514"/>
                    <a:pt x="1053" y="464"/>
                  </a:cubicBezTo>
                  <a:lnTo>
                    <a:pt x="301" y="38"/>
                  </a:lnTo>
                  <a:cubicBezTo>
                    <a:pt x="276" y="13"/>
                    <a:pt x="245" y="0"/>
                    <a:pt x="2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5"/>
            <p:cNvSpPr/>
            <p:nvPr/>
          </p:nvSpPr>
          <p:spPr>
            <a:xfrm>
              <a:off x="7318818" y="2490981"/>
              <a:ext cx="35287" cy="1301117"/>
            </a:xfrm>
            <a:custGeom>
              <a:rect b="b" l="l" r="r" t="t"/>
              <a:pathLst>
                <a:path extrusionOk="0" h="43472" w="1179">
                  <a:moveTo>
                    <a:pt x="427" y="564"/>
                  </a:moveTo>
                  <a:lnTo>
                    <a:pt x="752" y="765"/>
                  </a:lnTo>
                  <a:lnTo>
                    <a:pt x="752" y="42896"/>
                  </a:lnTo>
                  <a:lnTo>
                    <a:pt x="427" y="42695"/>
                  </a:lnTo>
                  <a:lnTo>
                    <a:pt x="427" y="564"/>
                  </a:lnTo>
                  <a:close/>
                  <a:moveTo>
                    <a:pt x="214" y="1"/>
                  </a:moveTo>
                  <a:cubicBezTo>
                    <a:pt x="176" y="1"/>
                    <a:pt x="138" y="13"/>
                    <a:pt x="101" y="38"/>
                  </a:cubicBezTo>
                  <a:cubicBezTo>
                    <a:pt x="51" y="63"/>
                    <a:pt x="1" y="138"/>
                    <a:pt x="1" y="214"/>
                  </a:cubicBezTo>
                  <a:lnTo>
                    <a:pt x="1" y="42820"/>
                  </a:lnTo>
                  <a:cubicBezTo>
                    <a:pt x="1" y="42896"/>
                    <a:pt x="51" y="42971"/>
                    <a:pt x="101" y="42996"/>
                  </a:cubicBezTo>
                  <a:lnTo>
                    <a:pt x="853" y="43447"/>
                  </a:lnTo>
                  <a:cubicBezTo>
                    <a:pt x="903" y="43447"/>
                    <a:pt x="928" y="43472"/>
                    <a:pt x="953" y="43472"/>
                  </a:cubicBezTo>
                  <a:cubicBezTo>
                    <a:pt x="1003" y="43472"/>
                    <a:pt x="1028" y="43447"/>
                    <a:pt x="1078" y="43447"/>
                  </a:cubicBezTo>
                  <a:cubicBezTo>
                    <a:pt x="1128" y="43397"/>
                    <a:pt x="1178" y="43322"/>
                    <a:pt x="1178" y="43246"/>
                  </a:cubicBezTo>
                  <a:lnTo>
                    <a:pt x="1178" y="640"/>
                  </a:lnTo>
                  <a:cubicBezTo>
                    <a:pt x="1178" y="564"/>
                    <a:pt x="1128" y="514"/>
                    <a:pt x="1078" y="464"/>
                  </a:cubicBezTo>
                  <a:lnTo>
                    <a:pt x="326" y="38"/>
                  </a:lnTo>
                  <a:cubicBezTo>
                    <a:pt x="289" y="13"/>
                    <a:pt x="251" y="1"/>
                    <a:pt x="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5"/>
            <p:cNvSpPr/>
            <p:nvPr/>
          </p:nvSpPr>
          <p:spPr>
            <a:xfrm>
              <a:off x="7365329" y="2518547"/>
              <a:ext cx="34539" cy="1300578"/>
            </a:xfrm>
            <a:custGeom>
              <a:rect b="b" l="l" r="r" t="t"/>
              <a:pathLst>
                <a:path extrusionOk="0" h="43454" w="1154">
                  <a:moveTo>
                    <a:pt x="401" y="571"/>
                  </a:moveTo>
                  <a:lnTo>
                    <a:pt x="752" y="771"/>
                  </a:lnTo>
                  <a:lnTo>
                    <a:pt x="752" y="42902"/>
                  </a:lnTo>
                  <a:lnTo>
                    <a:pt x="401" y="42701"/>
                  </a:lnTo>
                  <a:lnTo>
                    <a:pt x="401" y="571"/>
                  </a:lnTo>
                  <a:close/>
                  <a:moveTo>
                    <a:pt x="210" y="1"/>
                  </a:moveTo>
                  <a:cubicBezTo>
                    <a:pt x="176" y="1"/>
                    <a:pt x="138" y="7"/>
                    <a:pt x="101" y="19"/>
                  </a:cubicBezTo>
                  <a:cubicBezTo>
                    <a:pt x="25" y="70"/>
                    <a:pt x="0" y="145"/>
                    <a:pt x="0" y="220"/>
                  </a:cubicBezTo>
                  <a:lnTo>
                    <a:pt x="0" y="42827"/>
                  </a:lnTo>
                  <a:cubicBezTo>
                    <a:pt x="0" y="42902"/>
                    <a:pt x="25" y="42952"/>
                    <a:pt x="101" y="43002"/>
                  </a:cubicBezTo>
                  <a:lnTo>
                    <a:pt x="853" y="43428"/>
                  </a:lnTo>
                  <a:cubicBezTo>
                    <a:pt x="878" y="43453"/>
                    <a:pt x="903" y="43453"/>
                    <a:pt x="953" y="43453"/>
                  </a:cubicBezTo>
                  <a:cubicBezTo>
                    <a:pt x="978" y="43453"/>
                    <a:pt x="1028" y="43453"/>
                    <a:pt x="1053" y="43428"/>
                  </a:cubicBezTo>
                  <a:cubicBezTo>
                    <a:pt x="1128" y="43403"/>
                    <a:pt x="1153" y="43328"/>
                    <a:pt x="1153" y="43253"/>
                  </a:cubicBezTo>
                  <a:lnTo>
                    <a:pt x="1153" y="646"/>
                  </a:lnTo>
                  <a:cubicBezTo>
                    <a:pt x="1153" y="571"/>
                    <a:pt x="1128" y="496"/>
                    <a:pt x="1053" y="471"/>
                  </a:cubicBezTo>
                  <a:lnTo>
                    <a:pt x="301" y="19"/>
                  </a:lnTo>
                  <a:cubicBezTo>
                    <a:pt x="276" y="7"/>
                    <a:pt x="24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5"/>
            <p:cNvSpPr/>
            <p:nvPr/>
          </p:nvSpPr>
          <p:spPr>
            <a:xfrm>
              <a:off x="7411092" y="2546292"/>
              <a:ext cx="35287" cy="1300578"/>
            </a:xfrm>
            <a:custGeom>
              <a:rect b="b" l="l" r="r" t="t"/>
              <a:pathLst>
                <a:path extrusionOk="0" h="43454" w="1179">
                  <a:moveTo>
                    <a:pt x="426" y="571"/>
                  </a:moveTo>
                  <a:lnTo>
                    <a:pt x="752" y="772"/>
                  </a:lnTo>
                  <a:lnTo>
                    <a:pt x="752" y="42877"/>
                  </a:lnTo>
                  <a:lnTo>
                    <a:pt x="426" y="42702"/>
                  </a:lnTo>
                  <a:lnTo>
                    <a:pt x="426" y="571"/>
                  </a:lnTo>
                  <a:close/>
                  <a:moveTo>
                    <a:pt x="213" y="1"/>
                  </a:moveTo>
                  <a:cubicBezTo>
                    <a:pt x="176" y="1"/>
                    <a:pt x="138" y="7"/>
                    <a:pt x="100" y="20"/>
                  </a:cubicBezTo>
                  <a:cubicBezTo>
                    <a:pt x="50" y="70"/>
                    <a:pt x="0" y="120"/>
                    <a:pt x="0" y="195"/>
                  </a:cubicBezTo>
                  <a:lnTo>
                    <a:pt x="0" y="42827"/>
                  </a:lnTo>
                  <a:cubicBezTo>
                    <a:pt x="0" y="42877"/>
                    <a:pt x="50" y="42952"/>
                    <a:pt x="100" y="43002"/>
                  </a:cubicBezTo>
                  <a:lnTo>
                    <a:pt x="852" y="43429"/>
                  </a:lnTo>
                  <a:cubicBezTo>
                    <a:pt x="902" y="43454"/>
                    <a:pt x="928" y="43454"/>
                    <a:pt x="953" y="43454"/>
                  </a:cubicBezTo>
                  <a:cubicBezTo>
                    <a:pt x="1003" y="43454"/>
                    <a:pt x="1028" y="43454"/>
                    <a:pt x="1078" y="43429"/>
                  </a:cubicBezTo>
                  <a:cubicBezTo>
                    <a:pt x="1128" y="43403"/>
                    <a:pt x="1178" y="43328"/>
                    <a:pt x="1178" y="43253"/>
                  </a:cubicBezTo>
                  <a:lnTo>
                    <a:pt x="1178" y="646"/>
                  </a:lnTo>
                  <a:cubicBezTo>
                    <a:pt x="1178" y="571"/>
                    <a:pt x="1128" y="496"/>
                    <a:pt x="1078" y="471"/>
                  </a:cubicBezTo>
                  <a:lnTo>
                    <a:pt x="326" y="20"/>
                  </a:lnTo>
                  <a:cubicBezTo>
                    <a:pt x="288" y="7"/>
                    <a:pt x="251"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a:off x="7457603" y="2574067"/>
              <a:ext cx="34539" cy="1300548"/>
            </a:xfrm>
            <a:custGeom>
              <a:rect b="b" l="l" r="r" t="t"/>
              <a:pathLst>
                <a:path extrusionOk="0" h="43453" w="1154">
                  <a:moveTo>
                    <a:pt x="401" y="570"/>
                  </a:moveTo>
                  <a:lnTo>
                    <a:pt x="752" y="746"/>
                  </a:lnTo>
                  <a:lnTo>
                    <a:pt x="752" y="42876"/>
                  </a:lnTo>
                  <a:lnTo>
                    <a:pt x="401" y="42676"/>
                  </a:lnTo>
                  <a:lnTo>
                    <a:pt x="401" y="570"/>
                  </a:lnTo>
                  <a:close/>
                  <a:moveTo>
                    <a:pt x="210" y="0"/>
                  </a:moveTo>
                  <a:cubicBezTo>
                    <a:pt x="176" y="0"/>
                    <a:pt x="138" y="7"/>
                    <a:pt x="100" y="19"/>
                  </a:cubicBezTo>
                  <a:cubicBezTo>
                    <a:pt x="25" y="44"/>
                    <a:pt x="0" y="119"/>
                    <a:pt x="0" y="195"/>
                  </a:cubicBezTo>
                  <a:lnTo>
                    <a:pt x="0" y="42801"/>
                  </a:lnTo>
                  <a:cubicBezTo>
                    <a:pt x="0" y="42876"/>
                    <a:pt x="25" y="42952"/>
                    <a:pt x="100" y="42977"/>
                  </a:cubicBezTo>
                  <a:lnTo>
                    <a:pt x="852" y="43428"/>
                  </a:lnTo>
                  <a:cubicBezTo>
                    <a:pt x="877" y="43453"/>
                    <a:pt x="902" y="43453"/>
                    <a:pt x="953" y="43453"/>
                  </a:cubicBezTo>
                  <a:cubicBezTo>
                    <a:pt x="978" y="43453"/>
                    <a:pt x="1028" y="43453"/>
                    <a:pt x="1053" y="43428"/>
                  </a:cubicBezTo>
                  <a:cubicBezTo>
                    <a:pt x="1128" y="43378"/>
                    <a:pt x="1153" y="43328"/>
                    <a:pt x="1153" y="43252"/>
                  </a:cubicBezTo>
                  <a:lnTo>
                    <a:pt x="1153" y="646"/>
                  </a:lnTo>
                  <a:cubicBezTo>
                    <a:pt x="1153" y="570"/>
                    <a:pt x="1128" y="495"/>
                    <a:pt x="1053" y="445"/>
                  </a:cubicBezTo>
                  <a:lnTo>
                    <a:pt x="301" y="19"/>
                  </a:lnTo>
                  <a:cubicBezTo>
                    <a:pt x="276" y="7"/>
                    <a:pt x="244" y="0"/>
                    <a:pt x="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a:off x="7503336" y="2601243"/>
              <a:ext cx="35287" cy="1301147"/>
            </a:xfrm>
            <a:custGeom>
              <a:rect b="b" l="l" r="r" t="t"/>
              <a:pathLst>
                <a:path extrusionOk="0" h="43473" w="1179">
                  <a:moveTo>
                    <a:pt x="427" y="565"/>
                  </a:moveTo>
                  <a:lnTo>
                    <a:pt x="753" y="765"/>
                  </a:lnTo>
                  <a:lnTo>
                    <a:pt x="753" y="42896"/>
                  </a:lnTo>
                  <a:lnTo>
                    <a:pt x="427" y="42695"/>
                  </a:lnTo>
                  <a:lnTo>
                    <a:pt x="427" y="565"/>
                  </a:lnTo>
                  <a:close/>
                  <a:moveTo>
                    <a:pt x="214" y="1"/>
                  </a:moveTo>
                  <a:cubicBezTo>
                    <a:pt x="176" y="1"/>
                    <a:pt x="139" y="13"/>
                    <a:pt x="101" y="38"/>
                  </a:cubicBezTo>
                  <a:cubicBezTo>
                    <a:pt x="51" y="63"/>
                    <a:pt x="1" y="139"/>
                    <a:pt x="1" y="214"/>
                  </a:cubicBezTo>
                  <a:lnTo>
                    <a:pt x="1" y="42821"/>
                  </a:lnTo>
                  <a:cubicBezTo>
                    <a:pt x="1" y="42896"/>
                    <a:pt x="51" y="42971"/>
                    <a:pt x="101" y="42996"/>
                  </a:cubicBezTo>
                  <a:lnTo>
                    <a:pt x="853" y="43447"/>
                  </a:lnTo>
                  <a:cubicBezTo>
                    <a:pt x="903" y="43447"/>
                    <a:pt x="928" y="43472"/>
                    <a:pt x="953" y="43472"/>
                  </a:cubicBezTo>
                  <a:cubicBezTo>
                    <a:pt x="1003" y="43472"/>
                    <a:pt x="1029" y="43447"/>
                    <a:pt x="1079" y="43447"/>
                  </a:cubicBezTo>
                  <a:cubicBezTo>
                    <a:pt x="1129" y="43397"/>
                    <a:pt x="1179" y="43322"/>
                    <a:pt x="1179" y="43247"/>
                  </a:cubicBezTo>
                  <a:lnTo>
                    <a:pt x="1179" y="640"/>
                  </a:lnTo>
                  <a:cubicBezTo>
                    <a:pt x="1179" y="565"/>
                    <a:pt x="1129" y="515"/>
                    <a:pt x="1079" y="464"/>
                  </a:cubicBezTo>
                  <a:lnTo>
                    <a:pt x="327" y="38"/>
                  </a:lnTo>
                  <a:cubicBezTo>
                    <a:pt x="289" y="13"/>
                    <a:pt x="252" y="1"/>
                    <a:pt x="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5"/>
            <p:cNvSpPr/>
            <p:nvPr/>
          </p:nvSpPr>
          <p:spPr>
            <a:xfrm>
              <a:off x="7549847" y="2629018"/>
              <a:ext cx="34539" cy="1300369"/>
            </a:xfrm>
            <a:custGeom>
              <a:rect b="b" l="l" r="r" t="t"/>
              <a:pathLst>
                <a:path extrusionOk="0" h="43447" w="1154">
                  <a:moveTo>
                    <a:pt x="402" y="564"/>
                  </a:moveTo>
                  <a:lnTo>
                    <a:pt x="753" y="765"/>
                  </a:lnTo>
                  <a:lnTo>
                    <a:pt x="753" y="42895"/>
                  </a:lnTo>
                  <a:lnTo>
                    <a:pt x="402" y="42695"/>
                  </a:lnTo>
                  <a:lnTo>
                    <a:pt x="402" y="564"/>
                  </a:lnTo>
                  <a:close/>
                  <a:moveTo>
                    <a:pt x="211" y="0"/>
                  </a:moveTo>
                  <a:cubicBezTo>
                    <a:pt x="176" y="0"/>
                    <a:pt x="139" y="13"/>
                    <a:pt x="101" y="38"/>
                  </a:cubicBezTo>
                  <a:cubicBezTo>
                    <a:pt x="26" y="63"/>
                    <a:pt x="1" y="138"/>
                    <a:pt x="1" y="213"/>
                  </a:cubicBezTo>
                  <a:lnTo>
                    <a:pt x="1" y="42820"/>
                  </a:lnTo>
                  <a:cubicBezTo>
                    <a:pt x="1" y="42895"/>
                    <a:pt x="26" y="42970"/>
                    <a:pt x="101" y="42995"/>
                  </a:cubicBezTo>
                  <a:lnTo>
                    <a:pt x="853" y="43421"/>
                  </a:lnTo>
                  <a:cubicBezTo>
                    <a:pt x="878" y="43446"/>
                    <a:pt x="903" y="43446"/>
                    <a:pt x="953" y="43446"/>
                  </a:cubicBezTo>
                  <a:cubicBezTo>
                    <a:pt x="978" y="43446"/>
                    <a:pt x="1028" y="43446"/>
                    <a:pt x="1053" y="43421"/>
                  </a:cubicBezTo>
                  <a:cubicBezTo>
                    <a:pt x="1129" y="43396"/>
                    <a:pt x="1154" y="43321"/>
                    <a:pt x="1154" y="43246"/>
                  </a:cubicBezTo>
                  <a:lnTo>
                    <a:pt x="1154" y="639"/>
                  </a:lnTo>
                  <a:cubicBezTo>
                    <a:pt x="1154" y="564"/>
                    <a:pt x="1129" y="489"/>
                    <a:pt x="1053" y="464"/>
                  </a:cubicBezTo>
                  <a:lnTo>
                    <a:pt x="302" y="38"/>
                  </a:lnTo>
                  <a:cubicBezTo>
                    <a:pt x="277" y="13"/>
                    <a:pt x="245" y="0"/>
                    <a:pt x="2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5"/>
            <p:cNvSpPr/>
            <p:nvPr/>
          </p:nvSpPr>
          <p:spPr>
            <a:xfrm>
              <a:off x="7273055" y="2431540"/>
              <a:ext cx="1210758" cy="741725"/>
            </a:xfrm>
            <a:custGeom>
              <a:rect b="b" l="l" r="r" t="t"/>
              <a:pathLst>
                <a:path extrusionOk="0" h="24782" w="40453">
                  <a:moveTo>
                    <a:pt x="402" y="571"/>
                  </a:moveTo>
                  <a:lnTo>
                    <a:pt x="40026" y="23653"/>
                  </a:lnTo>
                  <a:lnTo>
                    <a:pt x="40026" y="24205"/>
                  </a:lnTo>
                  <a:lnTo>
                    <a:pt x="402" y="1147"/>
                  </a:lnTo>
                  <a:lnTo>
                    <a:pt x="402" y="571"/>
                  </a:lnTo>
                  <a:close/>
                  <a:moveTo>
                    <a:pt x="211" y="0"/>
                  </a:moveTo>
                  <a:cubicBezTo>
                    <a:pt x="176" y="0"/>
                    <a:pt x="139" y="7"/>
                    <a:pt x="101" y="19"/>
                  </a:cubicBezTo>
                  <a:cubicBezTo>
                    <a:pt x="26" y="69"/>
                    <a:pt x="1" y="119"/>
                    <a:pt x="1" y="195"/>
                  </a:cubicBezTo>
                  <a:lnTo>
                    <a:pt x="1" y="1272"/>
                  </a:lnTo>
                  <a:cubicBezTo>
                    <a:pt x="1" y="1347"/>
                    <a:pt x="26" y="1423"/>
                    <a:pt x="101" y="1448"/>
                  </a:cubicBezTo>
                  <a:lnTo>
                    <a:pt x="40151" y="24756"/>
                  </a:lnTo>
                  <a:cubicBezTo>
                    <a:pt x="40176" y="24781"/>
                    <a:pt x="40201" y="24781"/>
                    <a:pt x="40252" y="24781"/>
                  </a:cubicBezTo>
                  <a:cubicBezTo>
                    <a:pt x="40277" y="24781"/>
                    <a:pt x="40327" y="24781"/>
                    <a:pt x="40352" y="24756"/>
                  </a:cubicBezTo>
                  <a:cubicBezTo>
                    <a:pt x="40402" y="24706"/>
                    <a:pt x="40452" y="24656"/>
                    <a:pt x="40452" y="24581"/>
                  </a:cubicBezTo>
                  <a:lnTo>
                    <a:pt x="40452" y="23528"/>
                  </a:lnTo>
                  <a:cubicBezTo>
                    <a:pt x="40452" y="23453"/>
                    <a:pt x="40402" y="23403"/>
                    <a:pt x="40352" y="23353"/>
                  </a:cubicBezTo>
                  <a:lnTo>
                    <a:pt x="301" y="19"/>
                  </a:lnTo>
                  <a:cubicBezTo>
                    <a:pt x="276" y="7"/>
                    <a:pt x="245" y="0"/>
                    <a:pt x="2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5"/>
            <p:cNvSpPr/>
            <p:nvPr/>
          </p:nvSpPr>
          <p:spPr>
            <a:xfrm>
              <a:off x="7273055" y="2415797"/>
              <a:ext cx="1240000" cy="726700"/>
            </a:xfrm>
            <a:custGeom>
              <a:rect b="b" l="l" r="r" t="t"/>
              <a:pathLst>
                <a:path extrusionOk="0" h="24280" w="41430">
                  <a:moveTo>
                    <a:pt x="1103" y="445"/>
                  </a:moveTo>
                  <a:lnTo>
                    <a:pt x="40803" y="23503"/>
                  </a:lnTo>
                  <a:lnTo>
                    <a:pt x="40252" y="23828"/>
                  </a:lnTo>
                  <a:lnTo>
                    <a:pt x="627" y="721"/>
                  </a:lnTo>
                  <a:lnTo>
                    <a:pt x="1103" y="445"/>
                  </a:lnTo>
                  <a:close/>
                  <a:moveTo>
                    <a:pt x="1116" y="0"/>
                  </a:moveTo>
                  <a:cubicBezTo>
                    <a:pt x="1078" y="0"/>
                    <a:pt x="1041" y="6"/>
                    <a:pt x="1003" y="19"/>
                  </a:cubicBezTo>
                  <a:lnTo>
                    <a:pt x="101" y="545"/>
                  </a:lnTo>
                  <a:cubicBezTo>
                    <a:pt x="26" y="595"/>
                    <a:pt x="1" y="645"/>
                    <a:pt x="1" y="721"/>
                  </a:cubicBezTo>
                  <a:cubicBezTo>
                    <a:pt x="1" y="796"/>
                    <a:pt x="26" y="871"/>
                    <a:pt x="101" y="921"/>
                  </a:cubicBezTo>
                  <a:lnTo>
                    <a:pt x="40151" y="24255"/>
                  </a:lnTo>
                  <a:cubicBezTo>
                    <a:pt x="40176" y="24255"/>
                    <a:pt x="40201" y="24280"/>
                    <a:pt x="40252" y="24280"/>
                  </a:cubicBezTo>
                  <a:cubicBezTo>
                    <a:pt x="40277" y="24280"/>
                    <a:pt x="40327" y="24255"/>
                    <a:pt x="40352" y="24255"/>
                  </a:cubicBezTo>
                  <a:lnTo>
                    <a:pt x="41329" y="23678"/>
                  </a:lnTo>
                  <a:cubicBezTo>
                    <a:pt x="41404" y="23653"/>
                    <a:pt x="41429" y="23578"/>
                    <a:pt x="41429" y="23503"/>
                  </a:cubicBezTo>
                  <a:cubicBezTo>
                    <a:pt x="41429" y="23427"/>
                    <a:pt x="41404" y="23352"/>
                    <a:pt x="41329" y="23327"/>
                  </a:cubicBezTo>
                  <a:lnTo>
                    <a:pt x="1229" y="19"/>
                  </a:lnTo>
                  <a:cubicBezTo>
                    <a:pt x="1191" y="6"/>
                    <a:pt x="1154" y="0"/>
                    <a:pt x="11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a:off x="8471003" y="3112837"/>
              <a:ext cx="42052" cy="60429"/>
            </a:xfrm>
            <a:custGeom>
              <a:rect b="b" l="l" r="r" t="t"/>
              <a:pathLst>
                <a:path extrusionOk="0" h="2019" w="1405">
                  <a:moveTo>
                    <a:pt x="978" y="565"/>
                  </a:moveTo>
                  <a:lnTo>
                    <a:pt x="978" y="1141"/>
                  </a:lnTo>
                  <a:lnTo>
                    <a:pt x="427" y="1467"/>
                  </a:lnTo>
                  <a:lnTo>
                    <a:pt x="427" y="890"/>
                  </a:lnTo>
                  <a:lnTo>
                    <a:pt x="978" y="565"/>
                  </a:lnTo>
                  <a:close/>
                  <a:moveTo>
                    <a:pt x="1195" y="1"/>
                  </a:moveTo>
                  <a:cubicBezTo>
                    <a:pt x="1160" y="1"/>
                    <a:pt x="1129" y="13"/>
                    <a:pt x="1104" y="38"/>
                  </a:cubicBezTo>
                  <a:lnTo>
                    <a:pt x="126" y="590"/>
                  </a:lnTo>
                  <a:cubicBezTo>
                    <a:pt x="51" y="640"/>
                    <a:pt x="1" y="690"/>
                    <a:pt x="1" y="765"/>
                  </a:cubicBezTo>
                  <a:lnTo>
                    <a:pt x="1" y="1818"/>
                  </a:lnTo>
                  <a:cubicBezTo>
                    <a:pt x="1" y="1868"/>
                    <a:pt x="51" y="1943"/>
                    <a:pt x="101" y="1993"/>
                  </a:cubicBezTo>
                  <a:cubicBezTo>
                    <a:pt x="151" y="1993"/>
                    <a:pt x="176" y="2018"/>
                    <a:pt x="227" y="2018"/>
                  </a:cubicBezTo>
                  <a:cubicBezTo>
                    <a:pt x="252" y="2018"/>
                    <a:pt x="277" y="2018"/>
                    <a:pt x="327" y="1993"/>
                  </a:cubicBezTo>
                  <a:lnTo>
                    <a:pt x="1304" y="1467"/>
                  </a:lnTo>
                  <a:cubicBezTo>
                    <a:pt x="1354" y="1417"/>
                    <a:pt x="1404" y="1367"/>
                    <a:pt x="1404" y="1266"/>
                  </a:cubicBezTo>
                  <a:lnTo>
                    <a:pt x="1404" y="214"/>
                  </a:lnTo>
                  <a:cubicBezTo>
                    <a:pt x="1404" y="138"/>
                    <a:pt x="1379" y="63"/>
                    <a:pt x="1304" y="38"/>
                  </a:cubicBezTo>
                  <a:cubicBezTo>
                    <a:pt x="1267" y="13"/>
                    <a:pt x="1229" y="1"/>
                    <a:pt x="11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7634609" y="3036964"/>
              <a:ext cx="230341" cy="509858"/>
            </a:xfrm>
            <a:custGeom>
              <a:rect b="b" l="l" r="r" t="t"/>
              <a:pathLst>
                <a:path extrusionOk="0" h="17035" w="7696">
                  <a:moveTo>
                    <a:pt x="427" y="543"/>
                  </a:moveTo>
                  <a:lnTo>
                    <a:pt x="903" y="794"/>
                  </a:lnTo>
                  <a:lnTo>
                    <a:pt x="903" y="12122"/>
                  </a:lnTo>
                  <a:cubicBezTo>
                    <a:pt x="903" y="12197"/>
                    <a:pt x="953" y="12273"/>
                    <a:pt x="1003" y="12323"/>
                  </a:cubicBezTo>
                  <a:lnTo>
                    <a:pt x="7294" y="15856"/>
                  </a:lnTo>
                  <a:lnTo>
                    <a:pt x="7294" y="16458"/>
                  </a:lnTo>
                  <a:lnTo>
                    <a:pt x="427" y="12473"/>
                  </a:lnTo>
                  <a:lnTo>
                    <a:pt x="427" y="543"/>
                  </a:lnTo>
                  <a:close/>
                  <a:moveTo>
                    <a:pt x="210" y="0"/>
                  </a:moveTo>
                  <a:cubicBezTo>
                    <a:pt x="169" y="0"/>
                    <a:pt x="131" y="13"/>
                    <a:pt x="101" y="42"/>
                  </a:cubicBezTo>
                  <a:cubicBezTo>
                    <a:pt x="26" y="67"/>
                    <a:pt x="1" y="142"/>
                    <a:pt x="1" y="217"/>
                  </a:cubicBezTo>
                  <a:lnTo>
                    <a:pt x="1" y="12598"/>
                  </a:lnTo>
                  <a:cubicBezTo>
                    <a:pt x="1" y="12674"/>
                    <a:pt x="26" y="12749"/>
                    <a:pt x="101" y="12774"/>
                  </a:cubicBezTo>
                  <a:lnTo>
                    <a:pt x="7394" y="17009"/>
                  </a:lnTo>
                  <a:cubicBezTo>
                    <a:pt x="7420" y="17034"/>
                    <a:pt x="7470" y="17034"/>
                    <a:pt x="7495" y="17034"/>
                  </a:cubicBezTo>
                  <a:cubicBezTo>
                    <a:pt x="7520" y="17034"/>
                    <a:pt x="7570" y="17034"/>
                    <a:pt x="7595" y="17009"/>
                  </a:cubicBezTo>
                  <a:cubicBezTo>
                    <a:pt x="7670" y="16984"/>
                    <a:pt x="7695" y="16909"/>
                    <a:pt x="7695" y="16834"/>
                  </a:cubicBezTo>
                  <a:lnTo>
                    <a:pt x="7695" y="15731"/>
                  </a:lnTo>
                  <a:cubicBezTo>
                    <a:pt x="7695" y="15656"/>
                    <a:pt x="7670" y="15581"/>
                    <a:pt x="7595" y="15556"/>
                  </a:cubicBezTo>
                  <a:lnTo>
                    <a:pt x="1329" y="11997"/>
                  </a:lnTo>
                  <a:lnTo>
                    <a:pt x="1329" y="668"/>
                  </a:lnTo>
                  <a:cubicBezTo>
                    <a:pt x="1329" y="568"/>
                    <a:pt x="1279" y="518"/>
                    <a:pt x="1204" y="468"/>
                  </a:cubicBezTo>
                  <a:lnTo>
                    <a:pt x="302" y="17"/>
                  </a:lnTo>
                  <a:cubicBezTo>
                    <a:pt x="271" y="6"/>
                    <a:pt x="239" y="0"/>
                    <a:pt x="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7661636" y="3267365"/>
              <a:ext cx="419349" cy="247192"/>
            </a:xfrm>
            <a:custGeom>
              <a:rect b="b" l="l" r="r" t="t"/>
              <a:pathLst>
                <a:path extrusionOk="0" h="8259" w="14011">
                  <a:moveTo>
                    <a:pt x="7494" y="439"/>
                  </a:moveTo>
                  <a:lnTo>
                    <a:pt x="13384" y="3848"/>
                  </a:lnTo>
                  <a:lnTo>
                    <a:pt x="6592" y="7808"/>
                  </a:lnTo>
                  <a:lnTo>
                    <a:pt x="627" y="4424"/>
                  </a:lnTo>
                  <a:lnTo>
                    <a:pt x="7494" y="439"/>
                  </a:lnTo>
                  <a:close/>
                  <a:moveTo>
                    <a:pt x="7507" y="1"/>
                  </a:moveTo>
                  <a:cubicBezTo>
                    <a:pt x="7469" y="1"/>
                    <a:pt x="7431" y="13"/>
                    <a:pt x="7394" y="38"/>
                  </a:cubicBezTo>
                  <a:lnTo>
                    <a:pt x="100" y="4249"/>
                  </a:lnTo>
                  <a:cubicBezTo>
                    <a:pt x="50" y="4299"/>
                    <a:pt x="0" y="4349"/>
                    <a:pt x="0" y="4424"/>
                  </a:cubicBezTo>
                  <a:cubicBezTo>
                    <a:pt x="0" y="4499"/>
                    <a:pt x="50" y="4575"/>
                    <a:pt x="100" y="4625"/>
                  </a:cubicBezTo>
                  <a:lnTo>
                    <a:pt x="6491" y="8234"/>
                  </a:lnTo>
                  <a:cubicBezTo>
                    <a:pt x="6517" y="8234"/>
                    <a:pt x="6567" y="8259"/>
                    <a:pt x="6592" y="8259"/>
                  </a:cubicBezTo>
                  <a:cubicBezTo>
                    <a:pt x="6617" y="8259"/>
                    <a:pt x="6667" y="8234"/>
                    <a:pt x="6692" y="8209"/>
                  </a:cubicBezTo>
                  <a:lnTo>
                    <a:pt x="13910" y="4048"/>
                  </a:lnTo>
                  <a:cubicBezTo>
                    <a:pt x="13960" y="3998"/>
                    <a:pt x="14010" y="3923"/>
                    <a:pt x="14010" y="3848"/>
                  </a:cubicBezTo>
                  <a:cubicBezTo>
                    <a:pt x="14010" y="3773"/>
                    <a:pt x="13960" y="3722"/>
                    <a:pt x="13910" y="3672"/>
                  </a:cubicBezTo>
                  <a:lnTo>
                    <a:pt x="7619" y="38"/>
                  </a:lnTo>
                  <a:cubicBezTo>
                    <a:pt x="7582" y="13"/>
                    <a:pt x="7544" y="1"/>
                    <a:pt x="7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7852919" y="3376700"/>
              <a:ext cx="228067" cy="170122"/>
            </a:xfrm>
            <a:custGeom>
              <a:rect b="b" l="l" r="r" t="t"/>
              <a:pathLst>
                <a:path extrusionOk="0" h="5684" w="7620">
                  <a:moveTo>
                    <a:pt x="7193" y="571"/>
                  </a:moveTo>
                  <a:lnTo>
                    <a:pt x="7193" y="1122"/>
                  </a:lnTo>
                  <a:lnTo>
                    <a:pt x="401" y="5107"/>
                  </a:lnTo>
                  <a:lnTo>
                    <a:pt x="401" y="4505"/>
                  </a:lnTo>
                  <a:lnTo>
                    <a:pt x="7193" y="571"/>
                  </a:lnTo>
                  <a:close/>
                  <a:moveTo>
                    <a:pt x="7406" y="0"/>
                  </a:moveTo>
                  <a:cubicBezTo>
                    <a:pt x="7369" y="0"/>
                    <a:pt x="7331" y="7"/>
                    <a:pt x="7293" y="19"/>
                  </a:cubicBezTo>
                  <a:lnTo>
                    <a:pt x="100" y="4205"/>
                  </a:lnTo>
                  <a:cubicBezTo>
                    <a:pt x="25" y="4255"/>
                    <a:pt x="0" y="4305"/>
                    <a:pt x="0" y="4380"/>
                  </a:cubicBezTo>
                  <a:lnTo>
                    <a:pt x="0" y="5483"/>
                  </a:lnTo>
                  <a:cubicBezTo>
                    <a:pt x="0" y="5558"/>
                    <a:pt x="25" y="5633"/>
                    <a:pt x="100" y="5658"/>
                  </a:cubicBezTo>
                  <a:cubicBezTo>
                    <a:pt x="126" y="5683"/>
                    <a:pt x="176" y="5683"/>
                    <a:pt x="201" y="5683"/>
                  </a:cubicBezTo>
                  <a:cubicBezTo>
                    <a:pt x="226" y="5683"/>
                    <a:pt x="276" y="5683"/>
                    <a:pt x="301" y="5658"/>
                  </a:cubicBezTo>
                  <a:lnTo>
                    <a:pt x="7519" y="1423"/>
                  </a:lnTo>
                  <a:cubicBezTo>
                    <a:pt x="7569" y="1398"/>
                    <a:pt x="7619" y="1323"/>
                    <a:pt x="7619" y="1247"/>
                  </a:cubicBezTo>
                  <a:lnTo>
                    <a:pt x="7619" y="195"/>
                  </a:lnTo>
                  <a:cubicBezTo>
                    <a:pt x="7619" y="120"/>
                    <a:pt x="7569" y="69"/>
                    <a:pt x="7519" y="19"/>
                  </a:cubicBezTo>
                  <a:cubicBezTo>
                    <a:pt x="7481" y="7"/>
                    <a:pt x="7444" y="0"/>
                    <a:pt x="7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7634609" y="2910121"/>
              <a:ext cx="257338" cy="152853"/>
            </a:xfrm>
            <a:custGeom>
              <a:rect b="b" l="l" r="r" t="t"/>
              <a:pathLst>
                <a:path extrusionOk="0" h="5107" w="8598">
                  <a:moveTo>
                    <a:pt x="7495" y="445"/>
                  </a:moveTo>
                  <a:lnTo>
                    <a:pt x="7971" y="746"/>
                  </a:lnTo>
                  <a:lnTo>
                    <a:pt x="1104" y="4656"/>
                  </a:lnTo>
                  <a:lnTo>
                    <a:pt x="653" y="4430"/>
                  </a:lnTo>
                  <a:lnTo>
                    <a:pt x="7495" y="445"/>
                  </a:lnTo>
                  <a:close/>
                  <a:moveTo>
                    <a:pt x="7495" y="0"/>
                  </a:moveTo>
                  <a:cubicBezTo>
                    <a:pt x="7457" y="0"/>
                    <a:pt x="7420" y="7"/>
                    <a:pt x="7394" y="19"/>
                  </a:cubicBezTo>
                  <a:lnTo>
                    <a:pt x="101" y="4280"/>
                  </a:lnTo>
                  <a:cubicBezTo>
                    <a:pt x="26" y="4305"/>
                    <a:pt x="1" y="4380"/>
                    <a:pt x="1" y="4455"/>
                  </a:cubicBezTo>
                  <a:cubicBezTo>
                    <a:pt x="1" y="4531"/>
                    <a:pt x="51" y="4606"/>
                    <a:pt x="126" y="4631"/>
                  </a:cubicBezTo>
                  <a:lnTo>
                    <a:pt x="1029" y="5082"/>
                  </a:lnTo>
                  <a:cubicBezTo>
                    <a:pt x="1054" y="5107"/>
                    <a:pt x="1079" y="5107"/>
                    <a:pt x="1129" y="5107"/>
                  </a:cubicBezTo>
                  <a:cubicBezTo>
                    <a:pt x="1154" y="5107"/>
                    <a:pt x="1179" y="5107"/>
                    <a:pt x="1229" y="5082"/>
                  </a:cubicBezTo>
                  <a:lnTo>
                    <a:pt x="8497" y="947"/>
                  </a:lnTo>
                  <a:cubicBezTo>
                    <a:pt x="8547" y="896"/>
                    <a:pt x="8597" y="821"/>
                    <a:pt x="8597" y="771"/>
                  </a:cubicBezTo>
                  <a:cubicBezTo>
                    <a:pt x="8597" y="696"/>
                    <a:pt x="8572" y="621"/>
                    <a:pt x="8497" y="571"/>
                  </a:cubicBezTo>
                  <a:lnTo>
                    <a:pt x="7595" y="19"/>
                  </a:lnTo>
                  <a:cubicBezTo>
                    <a:pt x="7570" y="7"/>
                    <a:pt x="7532" y="0"/>
                    <a:pt x="74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7876922" y="1743090"/>
              <a:ext cx="657143" cy="866054"/>
            </a:xfrm>
            <a:custGeom>
              <a:rect b="b" l="l" r="r" t="t"/>
              <a:pathLst>
                <a:path extrusionOk="0" h="28936" w="21956">
                  <a:moveTo>
                    <a:pt x="21253" y="465"/>
                  </a:moveTo>
                  <a:lnTo>
                    <a:pt x="21504" y="615"/>
                  </a:lnTo>
                  <a:lnTo>
                    <a:pt x="21554" y="16179"/>
                  </a:lnTo>
                  <a:lnTo>
                    <a:pt x="527" y="28485"/>
                  </a:lnTo>
                  <a:lnTo>
                    <a:pt x="401" y="28410"/>
                  </a:lnTo>
                  <a:lnTo>
                    <a:pt x="401" y="12645"/>
                  </a:lnTo>
                  <a:lnTo>
                    <a:pt x="21253" y="465"/>
                  </a:lnTo>
                  <a:close/>
                  <a:moveTo>
                    <a:pt x="21253" y="1"/>
                  </a:moveTo>
                  <a:cubicBezTo>
                    <a:pt x="21216" y="1"/>
                    <a:pt x="21178" y="13"/>
                    <a:pt x="21153" y="39"/>
                  </a:cubicBezTo>
                  <a:lnTo>
                    <a:pt x="100" y="12344"/>
                  </a:lnTo>
                  <a:cubicBezTo>
                    <a:pt x="25" y="12369"/>
                    <a:pt x="0" y="12445"/>
                    <a:pt x="0" y="12520"/>
                  </a:cubicBezTo>
                  <a:lnTo>
                    <a:pt x="0" y="28510"/>
                  </a:lnTo>
                  <a:cubicBezTo>
                    <a:pt x="0" y="28585"/>
                    <a:pt x="25" y="28660"/>
                    <a:pt x="100" y="28710"/>
                  </a:cubicBezTo>
                  <a:lnTo>
                    <a:pt x="426" y="28911"/>
                  </a:lnTo>
                  <a:cubicBezTo>
                    <a:pt x="451" y="28911"/>
                    <a:pt x="501" y="28936"/>
                    <a:pt x="527" y="28936"/>
                  </a:cubicBezTo>
                  <a:cubicBezTo>
                    <a:pt x="577" y="28936"/>
                    <a:pt x="602" y="28911"/>
                    <a:pt x="652" y="28911"/>
                  </a:cubicBezTo>
                  <a:lnTo>
                    <a:pt x="21855" y="16480"/>
                  </a:lnTo>
                  <a:cubicBezTo>
                    <a:pt x="21930" y="16430"/>
                    <a:pt x="21955" y="16379"/>
                    <a:pt x="21955" y="16304"/>
                  </a:cubicBezTo>
                  <a:lnTo>
                    <a:pt x="21930" y="490"/>
                  </a:lnTo>
                  <a:cubicBezTo>
                    <a:pt x="21930" y="414"/>
                    <a:pt x="21880" y="364"/>
                    <a:pt x="21830" y="314"/>
                  </a:cubicBezTo>
                  <a:lnTo>
                    <a:pt x="21354" y="39"/>
                  </a:lnTo>
                  <a:cubicBezTo>
                    <a:pt x="21329" y="13"/>
                    <a:pt x="21291" y="1"/>
                    <a:pt x="212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5"/>
            <p:cNvSpPr/>
            <p:nvPr/>
          </p:nvSpPr>
          <p:spPr>
            <a:xfrm>
              <a:off x="7886680" y="1751920"/>
              <a:ext cx="647386" cy="857225"/>
            </a:xfrm>
            <a:custGeom>
              <a:rect b="b" l="l" r="r" t="t"/>
              <a:pathLst>
                <a:path extrusionOk="0" h="28641" w="21630">
                  <a:moveTo>
                    <a:pt x="20176" y="2300"/>
                  </a:moveTo>
                  <a:lnTo>
                    <a:pt x="20201" y="15583"/>
                  </a:lnTo>
                  <a:lnTo>
                    <a:pt x="1429" y="26335"/>
                  </a:lnTo>
                  <a:lnTo>
                    <a:pt x="1429" y="13303"/>
                  </a:lnTo>
                  <a:lnTo>
                    <a:pt x="20176" y="2300"/>
                  </a:lnTo>
                  <a:close/>
                  <a:moveTo>
                    <a:pt x="20376" y="1736"/>
                  </a:moveTo>
                  <a:cubicBezTo>
                    <a:pt x="20339" y="1736"/>
                    <a:pt x="20301" y="1749"/>
                    <a:pt x="20276" y="1774"/>
                  </a:cubicBezTo>
                  <a:lnTo>
                    <a:pt x="1128" y="13002"/>
                  </a:lnTo>
                  <a:cubicBezTo>
                    <a:pt x="1053" y="13052"/>
                    <a:pt x="1028" y="13127"/>
                    <a:pt x="1028" y="13202"/>
                  </a:cubicBezTo>
                  <a:lnTo>
                    <a:pt x="1028" y="26686"/>
                  </a:lnTo>
                  <a:cubicBezTo>
                    <a:pt x="1028" y="26761"/>
                    <a:pt x="1053" y="26836"/>
                    <a:pt x="1128" y="26861"/>
                  </a:cubicBezTo>
                  <a:cubicBezTo>
                    <a:pt x="1153" y="26887"/>
                    <a:pt x="1178" y="26887"/>
                    <a:pt x="1228" y="26887"/>
                  </a:cubicBezTo>
                  <a:cubicBezTo>
                    <a:pt x="1253" y="26887"/>
                    <a:pt x="1303" y="26887"/>
                    <a:pt x="1328" y="26861"/>
                  </a:cubicBezTo>
                  <a:lnTo>
                    <a:pt x="20526" y="15884"/>
                  </a:lnTo>
                  <a:cubicBezTo>
                    <a:pt x="20577" y="15859"/>
                    <a:pt x="20627" y="15784"/>
                    <a:pt x="20627" y="15709"/>
                  </a:cubicBezTo>
                  <a:lnTo>
                    <a:pt x="20577" y="1949"/>
                  </a:lnTo>
                  <a:cubicBezTo>
                    <a:pt x="20577" y="1874"/>
                    <a:pt x="20552" y="1799"/>
                    <a:pt x="20476" y="1774"/>
                  </a:cubicBezTo>
                  <a:cubicBezTo>
                    <a:pt x="20451" y="1749"/>
                    <a:pt x="20414" y="1736"/>
                    <a:pt x="20376" y="1736"/>
                  </a:cubicBezTo>
                  <a:close/>
                  <a:moveTo>
                    <a:pt x="21178" y="571"/>
                  </a:moveTo>
                  <a:lnTo>
                    <a:pt x="21228" y="16210"/>
                  </a:lnTo>
                  <a:lnTo>
                    <a:pt x="426" y="28065"/>
                  </a:lnTo>
                  <a:lnTo>
                    <a:pt x="426" y="12676"/>
                  </a:lnTo>
                  <a:lnTo>
                    <a:pt x="21178" y="571"/>
                  </a:lnTo>
                  <a:close/>
                  <a:moveTo>
                    <a:pt x="21391" y="0"/>
                  </a:moveTo>
                  <a:cubicBezTo>
                    <a:pt x="21354" y="0"/>
                    <a:pt x="21316" y="7"/>
                    <a:pt x="21278" y="19"/>
                  </a:cubicBezTo>
                  <a:lnTo>
                    <a:pt x="100" y="12375"/>
                  </a:lnTo>
                  <a:cubicBezTo>
                    <a:pt x="50" y="12425"/>
                    <a:pt x="0" y="12501"/>
                    <a:pt x="0" y="12576"/>
                  </a:cubicBezTo>
                  <a:lnTo>
                    <a:pt x="0" y="28415"/>
                  </a:lnTo>
                  <a:cubicBezTo>
                    <a:pt x="0" y="28491"/>
                    <a:pt x="50" y="28566"/>
                    <a:pt x="100" y="28616"/>
                  </a:cubicBezTo>
                  <a:cubicBezTo>
                    <a:pt x="125" y="28616"/>
                    <a:pt x="175" y="28641"/>
                    <a:pt x="201" y="28641"/>
                  </a:cubicBezTo>
                  <a:cubicBezTo>
                    <a:pt x="251" y="28641"/>
                    <a:pt x="276" y="28616"/>
                    <a:pt x="301" y="28616"/>
                  </a:cubicBezTo>
                  <a:lnTo>
                    <a:pt x="21529" y="16511"/>
                  </a:lnTo>
                  <a:cubicBezTo>
                    <a:pt x="21604" y="16460"/>
                    <a:pt x="21629" y="16385"/>
                    <a:pt x="21629" y="16310"/>
                  </a:cubicBezTo>
                  <a:lnTo>
                    <a:pt x="21604" y="195"/>
                  </a:lnTo>
                  <a:cubicBezTo>
                    <a:pt x="21604" y="119"/>
                    <a:pt x="21554" y="69"/>
                    <a:pt x="21504" y="19"/>
                  </a:cubicBezTo>
                  <a:cubicBezTo>
                    <a:pt x="21466" y="7"/>
                    <a:pt x="21429" y="0"/>
                    <a:pt x="213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9433432" y="2344649"/>
              <a:ext cx="28523" cy="16372"/>
            </a:xfrm>
            <a:custGeom>
              <a:rect b="b" l="l" r="r" t="t"/>
              <a:pathLst>
                <a:path extrusionOk="0" h="547" w="953">
                  <a:moveTo>
                    <a:pt x="470" y="1"/>
                  </a:moveTo>
                  <a:cubicBezTo>
                    <a:pt x="364" y="1"/>
                    <a:pt x="259" y="26"/>
                    <a:pt x="176" y="73"/>
                  </a:cubicBezTo>
                  <a:cubicBezTo>
                    <a:pt x="0" y="174"/>
                    <a:pt x="0" y="349"/>
                    <a:pt x="151" y="449"/>
                  </a:cubicBezTo>
                  <a:cubicBezTo>
                    <a:pt x="243" y="515"/>
                    <a:pt x="364" y="547"/>
                    <a:pt x="483" y="547"/>
                  </a:cubicBezTo>
                  <a:cubicBezTo>
                    <a:pt x="589" y="547"/>
                    <a:pt x="694" y="522"/>
                    <a:pt x="777" y="474"/>
                  </a:cubicBezTo>
                  <a:cubicBezTo>
                    <a:pt x="953" y="374"/>
                    <a:pt x="953" y="199"/>
                    <a:pt x="802" y="98"/>
                  </a:cubicBezTo>
                  <a:cubicBezTo>
                    <a:pt x="710" y="32"/>
                    <a:pt x="589" y="1"/>
                    <a:pt x="47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9725125" y="1710375"/>
              <a:ext cx="434850" cy="737500"/>
            </a:xfrm>
            <a:custGeom>
              <a:rect b="b" l="l" r="r" t="t"/>
              <a:pathLst>
                <a:path extrusionOk="0" h="29500" w="17394">
                  <a:moveTo>
                    <a:pt x="50" y="1"/>
                  </a:moveTo>
                  <a:lnTo>
                    <a:pt x="0" y="20051"/>
                  </a:lnTo>
                  <a:lnTo>
                    <a:pt x="17394" y="29499"/>
                  </a:lnTo>
                  <a:lnTo>
                    <a:pt x="17394" y="9374"/>
                  </a:lnTo>
                  <a:lnTo>
                    <a:pt x="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9720100" y="1704950"/>
              <a:ext cx="445525" cy="747925"/>
            </a:xfrm>
            <a:custGeom>
              <a:rect b="b" l="l" r="r" t="t"/>
              <a:pathLst>
                <a:path extrusionOk="0" h="29917" w="17821">
                  <a:moveTo>
                    <a:pt x="452" y="568"/>
                  </a:moveTo>
                  <a:lnTo>
                    <a:pt x="17394" y="9716"/>
                  </a:lnTo>
                  <a:lnTo>
                    <a:pt x="17394" y="29366"/>
                  </a:lnTo>
                  <a:lnTo>
                    <a:pt x="402" y="20142"/>
                  </a:lnTo>
                  <a:lnTo>
                    <a:pt x="452" y="568"/>
                  </a:lnTo>
                  <a:close/>
                  <a:moveTo>
                    <a:pt x="260" y="1"/>
                  </a:moveTo>
                  <a:cubicBezTo>
                    <a:pt x="219" y="1"/>
                    <a:pt x="181" y="13"/>
                    <a:pt x="151" y="42"/>
                  </a:cubicBezTo>
                  <a:cubicBezTo>
                    <a:pt x="76" y="67"/>
                    <a:pt x="51" y="142"/>
                    <a:pt x="51" y="218"/>
                  </a:cubicBezTo>
                  <a:lnTo>
                    <a:pt x="1" y="20268"/>
                  </a:lnTo>
                  <a:cubicBezTo>
                    <a:pt x="1" y="20343"/>
                    <a:pt x="26" y="20418"/>
                    <a:pt x="101" y="20443"/>
                  </a:cubicBezTo>
                  <a:lnTo>
                    <a:pt x="17495" y="29892"/>
                  </a:lnTo>
                  <a:cubicBezTo>
                    <a:pt x="17520" y="29917"/>
                    <a:pt x="17570" y="29917"/>
                    <a:pt x="17595" y="29917"/>
                  </a:cubicBezTo>
                  <a:cubicBezTo>
                    <a:pt x="17645" y="29917"/>
                    <a:pt x="17670" y="29917"/>
                    <a:pt x="17695" y="29892"/>
                  </a:cubicBezTo>
                  <a:cubicBezTo>
                    <a:pt x="17770" y="29867"/>
                    <a:pt x="17820" y="29792"/>
                    <a:pt x="17820" y="29716"/>
                  </a:cubicBezTo>
                  <a:lnTo>
                    <a:pt x="17820" y="9591"/>
                  </a:lnTo>
                  <a:cubicBezTo>
                    <a:pt x="17820" y="9516"/>
                    <a:pt x="17770" y="9441"/>
                    <a:pt x="17695" y="9390"/>
                  </a:cubicBezTo>
                  <a:lnTo>
                    <a:pt x="352" y="17"/>
                  </a:lnTo>
                  <a:cubicBezTo>
                    <a:pt x="321" y="7"/>
                    <a:pt x="289" y="1"/>
                    <a:pt x="26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a:off x="9997675" y="1857000"/>
              <a:ext cx="162300" cy="409175"/>
            </a:xfrm>
            <a:custGeom>
              <a:rect b="b" l="l" r="r" t="t"/>
              <a:pathLst>
                <a:path extrusionOk="0" h="16367" w="6492">
                  <a:moveTo>
                    <a:pt x="1" y="0"/>
                  </a:moveTo>
                  <a:cubicBezTo>
                    <a:pt x="1855" y="5589"/>
                    <a:pt x="3835" y="11153"/>
                    <a:pt x="6492" y="16366"/>
                  </a:cubicBezTo>
                  <a:lnTo>
                    <a:pt x="6492" y="9499"/>
                  </a:lnTo>
                  <a:cubicBezTo>
                    <a:pt x="6016" y="8496"/>
                    <a:pt x="5540" y="7494"/>
                    <a:pt x="5113" y="6466"/>
                  </a:cubicBezTo>
                  <a:cubicBezTo>
                    <a:pt x="4437" y="4913"/>
                    <a:pt x="3835" y="3308"/>
                    <a:pt x="3184" y="1704"/>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9725750" y="1947225"/>
              <a:ext cx="130350" cy="335225"/>
            </a:xfrm>
            <a:custGeom>
              <a:rect b="b" l="l" r="r" t="t"/>
              <a:pathLst>
                <a:path extrusionOk="0" h="13409" w="5214">
                  <a:moveTo>
                    <a:pt x="0" y="0"/>
                  </a:moveTo>
                  <a:lnTo>
                    <a:pt x="0" y="3659"/>
                  </a:lnTo>
                  <a:cubicBezTo>
                    <a:pt x="602" y="5364"/>
                    <a:pt x="1178" y="7093"/>
                    <a:pt x="1830" y="8797"/>
                  </a:cubicBezTo>
                  <a:cubicBezTo>
                    <a:pt x="2256" y="10000"/>
                    <a:pt x="2732" y="11178"/>
                    <a:pt x="3259" y="12356"/>
                  </a:cubicBezTo>
                  <a:lnTo>
                    <a:pt x="5213" y="13409"/>
                  </a:lnTo>
                  <a:cubicBezTo>
                    <a:pt x="3384" y="8973"/>
                    <a:pt x="1880" y="441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9759575" y="1727925"/>
              <a:ext cx="347150" cy="691125"/>
            </a:xfrm>
            <a:custGeom>
              <a:rect b="b" l="l" r="r" t="t"/>
              <a:pathLst>
                <a:path extrusionOk="0" h="27645" w="13886">
                  <a:moveTo>
                    <a:pt x="1" y="0"/>
                  </a:moveTo>
                  <a:lnTo>
                    <a:pt x="1" y="0"/>
                  </a:lnTo>
                  <a:cubicBezTo>
                    <a:pt x="151" y="426"/>
                    <a:pt x="327" y="852"/>
                    <a:pt x="477" y="1304"/>
                  </a:cubicBezTo>
                  <a:cubicBezTo>
                    <a:pt x="1129" y="2908"/>
                    <a:pt x="1780" y="4512"/>
                    <a:pt x="2457" y="6116"/>
                  </a:cubicBezTo>
                  <a:cubicBezTo>
                    <a:pt x="3710" y="9223"/>
                    <a:pt x="4813" y="12406"/>
                    <a:pt x="5966" y="15539"/>
                  </a:cubicBezTo>
                  <a:cubicBezTo>
                    <a:pt x="7144" y="18747"/>
                    <a:pt x="8372" y="21905"/>
                    <a:pt x="9800" y="24988"/>
                  </a:cubicBezTo>
                  <a:cubicBezTo>
                    <a:pt x="9876" y="25188"/>
                    <a:pt x="9976" y="25364"/>
                    <a:pt x="10076" y="25564"/>
                  </a:cubicBezTo>
                  <a:lnTo>
                    <a:pt x="13886" y="27645"/>
                  </a:lnTo>
                  <a:cubicBezTo>
                    <a:pt x="11931" y="23484"/>
                    <a:pt x="10051" y="19274"/>
                    <a:pt x="8297" y="15038"/>
                  </a:cubicBezTo>
                  <a:cubicBezTo>
                    <a:pt x="7344" y="12707"/>
                    <a:pt x="6442" y="10376"/>
                    <a:pt x="5590" y="8020"/>
                  </a:cubicBezTo>
                  <a:cubicBezTo>
                    <a:pt x="4838" y="5965"/>
                    <a:pt x="4061" y="3910"/>
                    <a:pt x="3033" y="1955"/>
                  </a:cubicBezTo>
                  <a:cubicBezTo>
                    <a:pt x="2958" y="1805"/>
                    <a:pt x="2883" y="1679"/>
                    <a:pt x="2808" y="152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9682525" y="1631575"/>
              <a:ext cx="532600" cy="884600"/>
            </a:xfrm>
            <a:custGeom>
              <a:rect b="b" l="l" r="r" t="t"/>
              <a:pathLst>
                <a:path extrusionOk="0" h="35384" w="21304">
                  <a:moveTo>
                    <a:pt x="2456" y="2977"/>
                  </a:moveTo>
                  <a:lnTo>
                    <a:pt x="19399" y="12125"/>
                  </a:lnTo>
                  <a:lnTo>
                    <a:pt x="19399" y="31774"/>
                  </a:lnTo>
                  <a:lnTo>
                    <a:pt x="2406" y="22551"/>
                  </a:lnTo>
                  <a:lnTo>
                    <a:pt x="2456" y="2977"/>
                  </a:lnTo>
                  <a:close/>
                  <a:moveTo>
                    <a:pt x="2246" y="2432"/>
                  </a:moveTo>
                  <a:cubicBezTo>
                    <a:pt x="2212" y="2432"/>
                    <a:pt x="2181" y="2438"/>
                    <a:pt x="2155" y="2451"/>
                  </a:cubicBezTo>
                  <a:cubicBezTo>
                    <a:pt x="2080" y="2501"/>
                    <a:pt x="2030" y="2551"/>
                    <a:pt x="2030" y="2626"/>
                  </a:cubicBezTo>
                  <a:lnTo>
                    <a:pt x="1980" y="22676"/>
                  </a:lnTo>
                  <a:cubicBezTo>
                    <a:pt x="1980" y="22752"/>
                    <a:pt x="2030" y="22827"/>
                    <a:pt x="2105" y="22877"/>
                  </a:cubicBezTo>
                  <a:lnTo>
                    <a:pt x="19499" y="32326"/>
                  </a:lnTo>
                  <a:cubicBezTo>
                    <a:pt x="19524" y="32326"/>
                    <a:pt x="19574" y="32351"/>
                    <a:pt x="19599" y="32351"/>
                  </a:cubicBezTo>
                  <a:cubicBezTo>
                    <a:pt x="19624" y="32351"/>
                    <a:pt x="19674" y="32326"/>
                    <a:pt x="19699" y="32326"/>
                  </a:cubicBezTo>
                  <a:cubicBezTo>
                    <a:pt x="19775" y="32275"/>
                    <a:pt x="19800" y="32200"/>
                    <a:pt x="19800" y="32125"/>
                  </a:cubicBezTo>
                  <a:lnTo>
                    <a:pt x="19800" y="12000"/>
                  </a:lnTo>
                  <a:cubicBezTo>
                    <a:pt x="19800" y="11924"/>
                    <a:pt x="19775" y="11849"/>
                    <a:pt x="19699" y="11824"/>
                  </a:cubicBezTo>
                  <a:lnTo>
                    <a:pt x="2356" y="2451"/>
                  </a:lnTo>
                  <a:cubicBezTo>
                    <a:pt x="2318" y="2438"/>
                    <a:pt x="2281" y="2432"/>
                    <a:pt x="2246" y="2432"/>
                  </a:cubicBezTo>
                  <a:close/>
                  <a:moveTo>
                    <a:pt x="952" y="446"/>
                  </a:moveTo>
                  <a:lnTo>
                    <a:pt x="20877" y="11198"/>
                  </a:lnTo>
                  <a:lnTo>
                    <a:pt x="20877" y="34757"/>
                  </a:lnTo>
                  <a:lnTo>
                    <a:pt x="20602" y="34932"/>
                  </a:lnTo>
                  <a:lnTo>
                    <a:pt x="426" y="23529"/>
                  </a:lnTo>
                  <a:lnTo>
                    <a:pt x="476" y="746"/>
                  </a:lnTo>
                  <a:lnTo>
                    <a:pt x="952" y="446"/>
                  </a:lnTo>
                  <a:close/>
                  <a:moveTo>
                    <a:pt x="943" y="1"/>
                  </a:moveTo>
                  <a:cubicBezTo>
                    <a:pt x="909" y="1"/>
                    <a:pt x="877" y="7"/>
                    <a:pt x="852" y="20"/>
                  </a:cubicBezTo>
                  <a:lnTo>
                    <a:pt x="176" y="446"/>
                  </a:lnTo>
                  <a:cubicBezTo>
                    <a:pt x="100" y="471"/>
                    <a:pt x="75" y="546"/>
                    <a:pt x="75" y="621"/>
                  </a:cubicBezTo>
                  <a:lnTo>
                    <a:pt x="0" y="23629"/>
                  </a:lnTo>
                  <a:cubicBezTo>
                    <a:pt x="0" y="23729"/>
                    <a:pt x="50" y="23779"/>
                    <a:pt x="100" y="23829"/>
                  </a:cubicBezTo>
                  <a:lnTo>
                    <a:pt x="20501" y="35358"/>
                  </a:lnTo>
                  <a:cubicBezTo>
                    <a:pt x="20527" y="35383"/>
                    <a:pt x="20552" y="35383"/>
                    <a:pt x="20602" y="35383"/>
                  </a:cubicBezTo>
                  <a:cubicBezTo>
                    <a:pt x="20627" y="35383"/>
                    <a:pt x="20677" y="35383"/>
                    <a:pt x="20702" y="35358"/>
                  </a:cubicBezTo>
                  <a:lnTo>
                    <a:pt x="21203" y="35057"/>
                  </a:lnTo>
                  <a:cubicBezTo>
                    <a:pt x="21253" y="35007"/>
                    <a:pt x="21303" y="34957"/>
                    <a:pt x="21303" y="34882"/>
                  </a:cubicBezTo>
                  <a:lnTo>
                    <a:pt x="21303" y="11097"/>
                  </a:lnTo>
                  <a:cubicBezTo>
                    <a:pt x="21303" y="10997"/>
                    <a:pt x="21253" y="10947"/>
                    <a:pt x="21178" y="10897"/>
                  </a:cubicBezTo>
                  <a:lnTo>
                    <a:pt x="1053" y="20"/>
                  </a:lnTo>
                  <a:cubicBezTo>
                    <a:pt x="1015" y="7"/>
                    <a:pt x="978" y="1"/>
                    <a:pt x="9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9688150" y="1636450"/>
              <a:ext cx="521325" cy="874700"/>
            </a:xfrm>
            <a:custGeom>
              <a:rect b="b" l="l" r="r" t="t"/>
              <a:pathLst>
                <a:path extrusionOk="0" h="34988" w="20853">
                  <a:moveTo>
                    <a:pt x="2031" y="2431"/>
                  </a:moveTo>
                  <a:lnTo>
                    <a:pt x="19374" y="11805"/>
                  </a:lnTo>
                  <a:lnTo>
                    <a:pt x="19374" y="31930"/>
                  </a:lnTo>
                  <a:lnTo>
                    <a:pt x="1981" y="22481"/>
                  </a:lnTo>
                  <a:lnTo>
                    <a:pt x="2031" y="2431"/>
                  </a:lnTo>
                  <a:close/>
                  <a:moveTo>
                    <a:pt x="727" y="0"/>
                  </a:moveTo>
                  <a:lnTo>
                    <a:pt x="51" y="426"/>
                  </a:lnTo>
                  <a:lnTo>
                    <a:pt x="1" y="23459"/>
                  </a:lnTo>
                  <a:lnTo>
                    <a:pt x="20377" y="34988"/>
                  </a:lnTo>
                  <a:lnTo>
                    <a:pt x="20853" y="34687"/>
                  </a:lnTo>
                  <a:lnTo>
                    <a:pt x="20853" y="10902"/>
                  </a:lnTo>
                  <a:lnTo>
                    <a:pt x="7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9918100" y="1792600"/>
              <a:ext cx="75225" cy="577575"/>
            </a:xfrm>
            <a:custGeom>
              <a:rect b="b" l="l" r="r" t="t"/>
              <a:pathLst>
                <a:path extrusionOk="0" h="23103" w="3009">
                  <a:moveTo>
                    <a:pt x="502" y="546"/>
                  </a:moveTo>
                  <a:lnTo>
                    <a:pt x="2557" y="1674"/>
                  </a:lnTo>
                  <a:lnTo>
                    <a:pt x="2607" y="22551"/>
                  </a:lnTo>
                  <a:lnTo>
                    <a:pt x="402" y="21499"/>
                  </a:lnTo>
                  <a:lnTo>
                    <a:pt x="502" y="546"/>
                  </a:lnTo>
                  <a:close/>
                  <a:moveTo>
                    <a:pt x="286" y="1"/>
                  </a:moveTo>
                  <a:cubicBezTo>
                    <a:pt x="251" y="1"/>
                    <a:pt x="214" y="7"/>
                    <a:pt x="176" y="20"/>
                  </a:cubicBezTo>
                  <a:cubicBezTo>
                    <a:pt x="126" y="70"/>
                    <a:pt x="76" y="145"/>
                    <a:pt x="76" y="195"/>
                  </a:cubicBezTo>
                  <a:lnTo>
                    <a:pt x="1" y="21624"/>
                  </a:lnTo>
                  <a:cubicBezTo>
                    <a:pt x="1" y="21699"/>
                    <a:pt x="26" y="21774"/>
                    <a:pt x="101" y="21824"/>
                  </a:cubicBezTo>
                  <a:lnTo>
                    <a:pt x="2707" y="23078"/>
                  </a:lnTo>
                  <a:cubicBezTo>
                    <a:pt x="2733" y="23103"/>
                    <a:pt x="2783" y="23103"/>
                    <a:pt x="2808" y="23103"/>
                  </a:cubicBezTo>
                  <a:cubicBezTo>
                    <a:pt x="2833" y="23103"/>
                    <a:pt x="2883" y="23103"/>
                    <a:pt x="2908" y="23078"/>
                  </a:cubicBezTo>
                  <a:cubicBezTo>
                    <a:pt x="2983" y="23027"/>
                    <a:pt x="3008" y="22977"/>
                    <a:pt x="3008" y="22902"/>
                  </a:cubicBezTo>
                  <a:lnTo>
                    <a:pt x="2983" y="1549"/>
                  </a:lnTo>
                  <a:cubicBezTo>
                    <a:pt x="2983" y="1473"/>
                    <a:pt x="2933" y="1398"/>
                    <a:pt x="2883" y="1373"/>
                  </a:cubicBezTo>
                  <a:lnTo>
                    <a:pt x="377" y="20"/>
                  </a:lnTo>
                  <a:cubicBezTo>
                    <a:pt x="352" y="7"/>
                    <a:pt x="320" y="1"/>
                    <a:pt x="2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a:off x="9717600" y="1901800"/>
              <a:ext cx="476850" cy="334300"/>
            </a:xfrm>
            <a:custGeom>
              <a:rect b="b" l="l" r="r" t="t"/>
              <a:pathLst>
                <a:path extrusionOk="0" h="13372" w="19074">
                  <a:moveTo>
                    <a:pt x="427" y="564"/>
                  </a:moveTo>
                  <a:lnTo>
                    <a:pt x="18647" y="10414"/>
                  </a:lnTo>
                  <a:lnTo>
                    <a:pt x="18647" y="12795"/>
                  </a:lnTo>
                  <a:lnTo>
                    <a:pt x="427" y="2920"/>
                  </a:lnTo>
                  <a:lnTo>
                    <a:pt x="427" y="564"/>
                  </a:lnTo>
                  <a:close/>
                  <a:moveTo>
                    <a:pt x="210" y="0"/>
                  </a:moveTo>
                  <a:cubicBezTo>
                    <a:pt x="176" y="0"/>
                    <a:pt x="138" y="13"/>
                    <a:pt x="101" y="38"/>
                  </a:cubicBezTo>
                  <a:cubicBezTo>
                    <a:pt x="51" y="63"/>
                    <a:pt x="1" y="138"/>
                    <a:pt x="1" y="213"/>
                  </a:cubicBezTo>
                  <a:lnTo>
                    <a:pt x="1" y="3045"/>
                  </a:lnTo>
                  <a:cubicBezTo>
                    <a:pt x="1" y="3121"/>
                    <a:pt x="51" y="3196"/>
                    <a:pt x="101" y="3221"/>
                  </a:cubicBezTo>
                  <a:lnTo>
                    <a:pt x="18773" y="13346"/>
                  </a:lnTo>
                  <a:cubicBezTo>
                    <a:pt x="18798" y="13346"/>
                    <a:pt x="18823" y="13371"/>
                    <a:pt x="18873" y="13371"/>
                  </a:cubicBezTo>
                  <a:cubicBezTo>
                    <a:pt x="18898" y="13371"/>
                    <a:pt x="18948" y="13346"/>
                    <a:pt x="18973" y="13346"/>
                  </a:cubicBezTo>
                  <a:cubicBezTo>
                    <a:pt x="19048" y="13296"/>
                    <a:pt x="19073" y="13221"/>
                    <a:pt x="19073" y="13146"/>
                  </a:cubicBezTo>
                  <a:lnTo>
                    <a:pt x="19073" y="10288"/>
                  </a:lnTo>
                  <a:cubicBezTo>
                    <a:pt x="19073" y="10213"/>
                    <a:pt x="19023" y="10138"/>
                    <a:pt x="18973" y="10113"/>
                  </a:cubicBezTo>
                  <a:lnTo>
                    <a:pt x="301" y="38"/>
                  </a:lnTo>
                  <a:cubicBezTo>
                    <a:pt x="276" y="13"/>
                    <a:pt x="245" y="0"/>
                    <a:pt x="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9923125" y="1797475"/>
              <a:ext cx="65175" cy="567700"/>
            </a:xfrm>
            <a:custGeom>
              <a:rect b="b" l="l" r="r" t="t"/>
              <a:pathLst>
                <a:path extrusionOk="0" h="22708" w="2607">
                  <a:moveTo>
                    <a:pt x="100" y="0"/>
                  </a:moveTo>
                  <a:lnTo>
                    <a:pt x="0" y="21429"/>
                  </a:lnTo>
                  <a:lnTo>
                    <a:pt x="2607" y="22707"/>
                  </a:lnTo>
                  <a:lnTo>
                    <a:pt x="2582" y="1354"/>
                  </a:lnTo>
                  <a:lnTo>
                    <a:pt x="1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9722625" y="1907125"/>
              <a:ext cx="466800" cy="323325"/>
            </a:xfrm>
            <a:custGeom>
              <a:rect b="b" l="l" r="r" t="t"/>
              <a:pathLst>
                <a:path extrusionOk="0" h="12933" w="18672">
                  <a:moveTo>
                    <a:pt x="0" y="0"/>
                  </a:moveTo>
                  <a:lnTo>
                    <a:pt x="0" y="2832"/>
                  </a:lnTo>
                  <a:lnTo>
                    <a:pt x="18672" y="12933"/>
                  </a:lnTo>
                  <a:lnTo>
                    <a:pt x="18672" y="10075"/>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9909325" y="1779925"/>
              <a:ext cx="65200" cy="594650"/>
            </a:xfrm>
            <a:custGeom>
              <a:rect b="b" l="l" r="r" t="t"/>
              <a:pathLst>
                <a:path extrusionOk="0" h="23786" w="2608">
                  <a:moveTo>
                    <a:pt x="101" y="0"/>
                  </a:moveTo>
                  <a:lnTo>
                    <a:pt x="1" y="22532"/>
                  </a:lnTo>
                  <a:lnTo>
                    <a:pt x="2607" y="23785"/>
                  </a:lnTo>
                  <a:lnTo>
                    <a:pt x="2582" y="1354"/>
                  </a:lnTo>
                  <a:lnTo>
                    <a:pt x="1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9904325" y="1775075"/>
              <a:ext cx="75200" cy="604500"/>
            </a:xfrm>
            <a:custGeom>
              <a:rect b="b" l="l" r="r" t="t"/>
              <a:pathLst>
                <a:path extrusionOk="0" h="24180" w="3008">
                  <a:moveTo>
                    <a:pt x="502" y="545"/>
                  </a:moveTo>
                  <a:lnTo>
                    <a:pt x="2557" y="1673"/>
                  </a:lnTo>
                  <a:lnTo>
                    <a:pt x="2607" y="23653"/>
                  </a:lnTo>
                  <a:lnTo>
                    <a:pt x="401" y="22576"/>
                  </a:lnTo>
                  <a:lnTo>
                    <a:pt x="502" y="545"/>
                  </a:lnTo>
                  <a:close/>
                  <a:moveTo>
                    <a:pt x="289" y="0"/>
                  </a:moveTo>
                  <a:cubicBezTo>
                    <a:pt x="251" y="0"/>
                    <a:pt x="213" y="7"/>
                    <a:pt x="176" y="19"/>
                  </a:cubicBezTo>
                  <a:cubicBezTo>
                    <a:pt x="126" y="69"/>
                    <a:pt x="75" y="119"/>
                    <a:pt x="75" y="194"/>
                  </a:cubicBezTo>
                  <a:lnTo>
                    <a:pt x="0" y="22701"/>
                  </a:lnTo>
                  <a:cubicBezTo>
                    <a:pt x="0" y="22801"/>
                    <a:pt x="25" y="22876"/>
                    <a:pt x="101" y="22901"/>
                  </a:cubicBezTo>
                  <a:lnTo>
                    <a:pt x="2707" y="24180"/>
                  </a:lnTo>
                  <a:lnTo>
                    <a:pt x="2807" y="24180"/>
                  </a:lnTo>
                  <a:cubicBezTo>
                    <a:pt x="2857" y="24180"/>
                    <a:pt x="2883" y="24180"/>
                    <a:pt x="2908" y="24154"/>
                  </a:cubicBezTo>
                  <a:cubicBezTo>
                    <a:pt x="2983" y="24129"/>
                    <a:pt x="3008" y="24054"/>
                    <a:pt x="3008" y="23979"/>
                  </a:cubicBezTo>
                  <a:lnTo>
                    <a:pt x="2983" y="1548"/>
                  </a:lnTo>
                  <a:cubicBezTo>
                    <a:pt x="2983" y="1473"/>
                    <a:pt x="2933" y="1397"/>
                    <a:pt x="2883" y="1372"/>
                  </a:cubicBezTo>
                  <a:lnTo>
                    <a:pt x="401" y="19"/>
                  </a:lnTo>
                  <a:cubicBezTo>
                    <a:pt x="364" y="7"/>
                    <a:pt x="326" y="0"/>
                    <a:pt x="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9708825" y="1916525"/>
              <a:ext cx="466825" cy="323950"/>
            </a:xfrm>
            <a:custGeom>
              <a:rect b="b" l="l" r="r" t="t"/>
              <a:pathLst>
                <a:path extrusionOk="0" h="12958" w="18673">
                  <a:moveTo>
                    <a:pt x="1" y="0"/>
                  </a:moveTo>
                  <a:lnTo>
                    <a:pt x="1" y="2832"/>
                  </a:lnTo>
                  <a:lnTo>
                    <a:pt x="18672" y="12958"/>
                  </a:lnTo>
                  <a:lnTo>
                    <a:pt x="18672" y="10100"/>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9703825" y="1911650"/>
              <a:ext cx="476825" cy="333850"/>
            </a:xfrm>
            <a:custGeom>
              <a:rect b="b" l="l" r="r" t="t"/>
              <a:pathLst>
                <a:path extrusionOk="0" h="13354" w="19073">
                  <a:moveTo>
                    <a:pt x="426" y="546"/>
                  </a:moveTo>
                  <a:lnTo>
                    <a:pt x="18672" y="10421"/>
                  </a:lnTo>
                  <a:lnTo>
                    <a:pt x="18672" y="12802"/>
                  </a:lnTo>
                  <a:lnTo>
                    <a:pt x="426" y="2902"/>
                  </a:lnTo>
                  <a:lnTo>
                    <a:pt x="426" y="546"/>
                  </a:lnTo>
                  <a:close/>
                  <a:moveTo>
                    <a:pt x="210" y="1"/>
                  </a:moveTo>
                  <a:cubicBezTo>
                    <a:pt x="176" y="1"/>
                    <a:pt x="138" y="7"/>
                    <a:pt x="100" y="20"/>
                  </a:cubicBezTo>
                  <a:cubicBezTo>
                    <a:pt x="50" y="70"/>
                    <a:pt x="0" y="120"/>
                    <a:pt x="0" y="195"/>
                  </a:cubicBezTo>
                  <a:lnTo>
                    <a:pt x="0" y="3027"/>
                  </a:lnTo>
                  <a:cubicBezTo>
                    <a:pt x="0" y="3102"/>
                    <a:pt x="50" y="3178"/>
                    <a:pt x="100" y="3203"/>
                  </a:cubicBezTo>
                  <a:lnTo>
                    <a:pt x="18772" y="13328"/>
                  </a:lnTo>
                  <a:cubicBezTo>
                    <a:pt x="18797" y="13353"/>
                    <a:pt x="18847" y="13353"/>
                    <a:pt x="18872" y="13353"/>
                  </a:cubicBezTo>
                  <a:cubicBezTo>
                    <a:pt x="18898" y="13353"/>
                    <a:pt x="18948" y="13353"/>
                    <a:pt x="18973" y="13328"/>
                  </a:cubicBezTo>
                  <a:cubicBezTo>
                    <a:pt x="19048" y="13278"/>
                    <a:pt x="19073" y="13228"/>
                    <a:pt x="19073" y="13153"/>
                  </a:cubicBezTo>
                  <a:lnTo>
                    <a:pt x="19073" y="10295"/>
                  </a:lnTo>
                  <a:cubicBezTo>
                    <a:pt x="19073" y="10220"/>
                    <a:pt x="19048" y="10145"/>
                    <a:pt x="18973" y="10095"/>
                  </a:cubicBezTo>
                  <a:lnTo>
                    <a:pt x="301" y="20"/>
                  </a:lnTo>
                  <a:cubicBezTo>
                    <a:pt x="276" y="7"/>
                    <a:pt x="245" y="1"/>
                    <a:pt x="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9687525" y="1647100"/>
              <a:ext cx="510050" cy="864050"/>
            </a:xfrm>
            <a:custGeom>
              <a:rect b="b" l="l" r="r" t="t"/>
              <a:pathLst>
                <a:path extrusionOk="0" h="34562" w="20402">
                  <a:moveTo>
                    <a:pt x="1554" y="2532"/>
                  </a:moveTo>
                  <a:lnTo>
                    <a:pt x="18898" y="11905"/>
                  </a:lnTo>
                  <a:lnTo>
                    <a:pt x="18898" y="32030"/>
                  </a:lnTo>
                  <a:lnTo>
                    <a:pt x="1504" y="22582"/>
                  </a:lnTo>
                  <a:lnTo>
                    <a:pt x="1554" y="2532"/>
                  </a:lnTo>
                  <a:close/>
                  <a:moveTo>
                    <a:pt x="76" y="0"/>
                  </a:moveTo>
                  <a:lnTo>
                    <a:pt x="1" y="23484"/>
                  </a:lnTo>
                  <a:lnTo>
                    <a:pt x="20402" y="34562"/>
                  </a:lnTo>
                  <a:lnTo>
                    <a:pt x="20402" y="10978"/>
                  </a:lnTo>
                  <a:lnTo>
                    <a:pt x="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9682525" y="1641775"/>
              <a:ext cx="520075" cy="874400"/>
            </a:xfrm>
            <a:custGeom>
              <a:rect b="b" l="l" r="r" t="t"/>
              <a:pathLst>
                <a:path extrusionOk="0" h="34976" w="20803">
                  <a:moveTo>
                    <a:pt x="1955" y="3095"/>
                  </a:moveTo>
                  <a:lnTo>
                    <a:pt x="18897" y="12243"/>
                  </a:lnTo>
                  <a:lnTo>
                    <a:pt x="18897" y="31893"/>
                  </a:lnTo>
                  <a:lnTo>
                    <a:pt x="1905" y="22669"/>
                  </a:lnTo>
                  <a:lnTo>
                    <a:pt x="1955" y="3095"/>
                  </a:lnTo>
                  <a:close/>
                  <a:moveTo>
                    <a:pt x="1763" y="2528"/>
                  </a:moveTo>
                  <a:cubicBezTo>
                    <a:pt x="1722" y="2528"/>
                    <a:pt x="1684" y="2540"/>
                    <a:pt x="1654" y="2569"/>
                  </a:cubicBezTo>
                  <a:cubicBezTo>
                    <a:pt x="1579" y="2594"/>
                    <a:pt x="1554" y="2669"/>
                    <a:pt x="1554" y="2745"/>
                  </a:cubicBezTo>
                  <a:lnTo>
                    <a:pt x="1504" y="22795"/>
                  </a:lnTo>
                  <a:cubicBezTo>
                    <a:pt x="1504" y="22870"/>
                    <a:pt x="1529" y="22945"/>
                    <a:pt x="1604" y="22970"/>
                  </a:cubicBezTo>
                  <a:lnTo>
                    <a:pt x="18998" y="32419"/>
                  </a:lnTo>
                  <a:cubicBezTo>
                    <a:pt x="19023" y="32444"/>
                    <a:pt x="19073" y="32444"/>
                    <a:pt x="19098" y="32444"/>
                  </a:cubicBezTo>
                  <a:cubicBezTo>
                    <a:pt x="19148" y="32444"/>
                    <a:pt x="19173" y="32444"/>
                    <a:pt x="19198" y="32419"/>
                  </a:cubicBezTo>
                  <a:cubicBezTo>
                    <a:pt x="19273" y="32394"/>
                    <a:pt x="19323" y="32319"/>
                    <a:pt x="19323" y="32243"/>
                  </a:cubicBezTo>
                  <a:lnTo>
                    <a:pt x="19323" y="12118"/>
                  </a:lnTo>
                  <a:cubicBezTo>
                    <a:pt x="19323" y="12043"/>
                    <a:pt x="19273" y="11968"/>
                    <a:pt x="19198" y="11917"/>
                  </a:cubicBezTo>
                  <a:lnTo>
                    <a:pt x="1855" y="2544"/>
                  </a:lnTo>
                  <a:cubicBezTo>
                    <a:pt x="1824" y="2534"/>
                    <a:pt x="1792" y="2528"/>
                    <a:pt x="1763" y="2528"/>
                  </a:cubicBezTo>
                  <a:close/>
                  <a:moveTo>
                    <a:pt x="476" y="564"/>
                  </a:moveTo>
                  <a:lnTo>
                    <a:pt x="20376" y="11316"/>
                  </a:lnTo>
                  <a:lnTo>
                    <a:pt x="20376" y="34424"/>
                  </a:lnTo>
                  <a:lnTo>
                    <a:pt x="426" y="23572"/>
                  </a:lnTo>
                  <a:lnTo>
                    <a:pt x="476" y="564"/>
                  </a:lnTo>
                  <a:close/>
                  <a:moveTo>
                    <a:pt x="266" y="0"/>
                  </a:moveTo>
                  <a:cubicBezTo>
                    <a:pt x="232" y="0"/>
                    <a:pt x="201" y="13"/>
                    <a:pt x="176" y="38"/>
                  </a:cubicBezTo>
                  <a:cubicBezTo>
                    <a:pt x="100" y="63"/>
                    <a:pt x="75" y="138"/>
                    <a:pt x="75" y="213"/>
                  </a:cubicBezTo>
                  <a:lnTo>
                    <a:pt x="0" y="23697"/>
                  </a:lnTo>
                  <a:cubicBezTo>
                    <a:pt x="0" y="23772"/>
                    <a:pt x="50" y="23847"/>
                    <a:pt x="100" y="23872"/>
                  </a:cubicBezTo>
                  <a:lnTo>
                    <a:pt x="20501" y="34950"/>
                  </a:lnTo>
                  <a:cubicBezTo>
                    <a:pt x="20527" y="34975"/>
                    <a:pt x="20552" y="34975"/>
                    <a:pt x="20602" y="34975"/>
                  </a:cubicBezTo>
                  <a:cubicBezTo>
                    <a:pt x="20627" y="34975"/>
                    <a:pt x="20677" y="34975"/>
                    <a:pt x="20702" y="34950"/>
                  </a:cubicBezTo>
                  <a:cubicBezTo>
                    <a:pt x="20752" y="34900"/>
                    <a:pt x="20802" y="34850"/>
                    <a:pt x="20802" y="34775"/>
                  </a:cubicBezTo>
                  <a:lnTo>
                    <a:pt x="20802" y="11191"/>
                  </a:lnTo>
                  <a:cubicBezTo>
                    <a:pt x="20802" y="11115"/>
                    <a:pt x="20752" y="11040"/>
                    <a:pt x="20702" y="11015"/>
                  </a:cubicBezTo>
                  <a:lnTo>
                    <a:pt x="376" y="38"/>
                  </a:lnTo>
                  <a:cubicBezTo>
                    <a:pt x="338" y="13"/>
                    <a:pt x="301" y="0"/>
                    <a:pt x="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0" name="Google Shape;1640;p55"/>
          <p:cNvSpPr/>
          <p:nvPr/>
        </p:nvSpPr>
        <p:spPr>
          <a:xfrm>
            <a:off x="5626100" y="1126900"/>
            <a:ext cx="1201200" cy="1201200"/>
          </a:xfrm>
          <a:prstGeom prst="ellipse">
            <a:avLst/>
          </a:pr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txBox="1"/>
          <p:nvPr>
            <p:ph type="title"/>
          </p:nvPr>
        </p:nvSpPr>
        <p:spPr>
          <a:xfrm>
            <a:off x="3949850" y="2500900"/>
            <a:ext cx="4553700" cy="1071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OUR CENTER</a:t>
            </a:r>
            <a:endParaRPr/>
          </a:p>
        </p:txBody>
      </p:sp>
      <p:sp>
        <p:nvSpPr>
          <p:cNvPr id="1642" name="Google Shape;1642;p55"/>
          <p:cNvSpPr txBox="1"/>
          <p:nvPr>
            <p:ph idx="1" type="subTitle"/>
          </p:nvPr>
        </p:nvSpPr>
        <p:spPr>
          <a:xfrm>
            <a:off x="3949850" y="3572500"/>
            <a:ext cx="4553700" cy="457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could enter a subtitle here if you need it</a:t>
            </a:r>
            <a:endParaRPr/>
          </a:p>
        </p:txBody>
      </p:sp>
      <p:sp>
        <p:nvSpPr>
          <p:cNvPr id="1643" name="Google Shape;1643;p55"/>
          <p:cNvSpPr txBox="1"/>
          <p:nvPr>
            <p:ph idx="2" type="title"/>
          </p:nvPr>
        </p:nvSpPr>
        <p:spPr>
          <a:xfrm>
            <a:off x="5765600" y="1285900"/>
            <a:ext cx="922200" cy="883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
        <p:nvSpPr>
          <p:cNvPr id="1644" name="Google Shape;1644;p55"/>
          <p:cNvSpPr/>
          <p:nvPr/>
        </p:nvSpPr>
        <p:spPr>
          <a:xfrm>
            <a:off x="9050846" y="4581708"/>
            <a:ext cx="21" cy="5890"/>
          </a:xfrm>
          <a:custGeom>
            <a:rect b="b" l="l" r="r" t="t"/>
            <a:pathLst>
              <a:path extrusionOk="0" h="277" w="1">
                <a:moveTo>
                  <a:pt x="0" y="1"/>
                </a:moveTo>
                <a:cubicBezTo>
                  <a:pt x="0" y="101"/>
                  <a:pt x="0" y="176"/>
                  <a:pt x="0" y="276"/>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9050846" y="4661664"/>
            <a:ext cx="21" cy="4806"/>
          </a:xfrm>
          <a:custGeom>
            <a:rect b="b" l="l" r="r" t="t"/>
            <a:pathLst>
              <a:path extrusionOk="0" h="226" w="1">
                <a:moveTo>
                  <a:pt x="0" y="0"/>
                </a:moveTo>
                <a:cubicBezTo>
                  <a:pt x="0" y="75"/>
                  <a:pt x="0" y="150"/>
                  <a:pt x="0" y="226"/>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9" name="Shape 1649"/>
        <p:cNvGrpSpPr/>
        <p:nvPr/>
      </p:nvGrpSpPr>
      <p:grpSpPr>
        <a:xfrm>
          <a:off x="0" y="0"/>
          <a:ext cx="0" cy="0"/>
          <a:chOff x="0" y="0"/>
          <a:chExt cx="0" cy="0"/>
        </a:xfrm>
      </p:grpSpPr>
      <p:sp>
        <p:nvSpPr>
          <p:cNvPr id="1650" name="Google Shape;1650;p56"/>
          <p:cNvSpPr txBox="1"/>
          <p:nvPr>
            <p:ph type="title"/>
          </p:nvPr>
        </p:nvSpPr>
        <p:spPr>
          <a:xfrm>
            <a:off x="4848100" y="1572050"/>
            <a:ext cx="3575700" cy="914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OUR CENTER</a:t>
            </a:r>
            <a:endParaRPr/>
          </a:p>
        </p:txBody>
      </p:sp>
      <p:sp>
        <p:nvSpPr>
          <p:cNvPr id="1651" name="Google Shape;1651;p56"/>
          <p:cNvSpPr txBox="1"/>
          <p:nvPr>
            <p:ph idx="1" type="subTitle"/>
          </p:nvPr>
        </p:nvSpPr>
        <p:spPr>
          <a:xfrm>
            <a:off x="4848100" y="2486750"/>
            <a:ext cx="3575700" cy="108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Venus</a:t>
            </a:r>
            <a:r>
              <a:rPr lang="en"/>
              <a:t> has a beautiful name and is the second planet from the Sun. It’s terribly hot and its atmosphere is extremely poisonous</a:t>
            </a:r>
            <a:endParaRPr/>
          </a:p>
        </p:txBody>
      </p:sp>
      <p:pic>
        <p:nvPicPr>
          <p:cNvPr id="1652" name="Google Shape;1652;p56"/>
          <p:cNvPicPr preferRelativeResize="0"/>
          <p:nvPr/>
        </p:nvPicPr>
        <p:blipFill rotWithShape="1">
          <a:blip r:embed="rId3">
            <a:alphaModFix/>
          </a:blip>
          <a:srcRect b="22924" l="28958" r="18503" t="3551"/>
          <a:stretch/>
        </p:blipFill>
        <p:spPr>
          <a:xfrm>
            <a:off x="720000" y="923250"/>
            <a:ext cx="3297000" cy="3297000"/>
          </a:xfrm>
          <a:prstGeom prst="ellipse">
            <a:avLst/>
          </a:prstGeom>
          <a:noFill/>
          <a:ln cap="flat" cmpd="sng" w="9525">
            <a:solidFill>
              <a:schemeClr val="accent3"/>
            </a:solidFill>
            <a:prstDash val="solid"/>
            <a:round/>
            <a:headEnd len="sm" w="sm" type="none"/>
            <a:tailEnd len="sm" w="sm" type="none"/>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6" name="Shape 1656"/>
        <p:cNvGrpSpPr/>
        <p:nvPr/>
      </p:nvGrpSpPr>
      <p:grpSpPr>
        <a:xfrm>
          <a:off x="0" y="0"/>
          <a:ext cx="0" cy="0"/>
          <a:chOff x="0" y="0"/>
          <a:chExt cx="0" cy="0"/>
        </a:xfrm>
      </p:grpSpPr>
      <p:sp>
        <p:nvSpPr>
          <p:cNvPr id="1657" name="Google Shape;1657;p57"/>
          <p:cNvSpPr/>
          <p:nvPr/>
        </p:nvSpPr>
        <p:spPr>
          <a:xfrm>
            <a:off x="5096013" y="1207650"/>
            <a:ext cx="2997000" cy="2728200"/>
          </a:xfrm>
          <a:prstGeom prst="roundRect">
            <a:avLst>
              <a:gd fmla="val 7654" name="adj"/>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7"/>
          <p:cNvSpPr/>
          <p:nvPr/>
        </p:nvSpPr>
        <p:spPr>
          <a:xfrm>
            <a:off x="1050988" y="1207650"/>
            <a:ext cx="2997000" cy="2728200"/>
          </a:xfrm>
          <a:prstGeom prst="roundRect">
            <a:avLst>
              <a:gd fmla="val 7654" name="adj"/>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7"/>
          <p:cNvSpPr txBox="1"/>
          <p:nvPr>
            <p:ph idx="1" type="subTitle"/>
          </p:nvPr>
        </p:nvSpPr>
        <p:spPr>
          <a:xfrm>
            <a:off x="1363138" y="1554450"/>
            <a:ext cx="2372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MISSION</a:t>
            </a:r>
            <a:endParaRPr/>
          </a:p>
        </p:txBody>
      </p:sp>
      <p:sp>
        <p:nvSpPr>
          <p:cNvPr id="1660" name="Google Shape;1660;p57"/>
          <p:cNvSpPr txBox="1"/>
          <p:nvPr>
            <p:ph idx="2" type="subTitle"/>
          </p:nvPr>
        </p:nvSpPr>
        <p:spPr>
          <a:xfrm>
            <a:off x="1363138" y="2024250"/>
            <a:ext cx="2372700" cy="1564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Mercury i</a:t>
            </a:r>
            <a:r>
              <a:rPr lang="en"/>
              <a:t>s the closest planet to the Sun and the smallest one in the Solar System—it’s only a bit larger than the Moon</a:t>
            </a:r>
            <a:endParaRPr/>
          </a:p>
        </p:txBody>
      </p:sp>
      <p:sp>
        <p:nvSpPr>
          <p:cNvPr id="1661" name="Google Shape;1661;p57"/>
          <p:cNvSpPr txBox="1"/>
          <p:nvPr>
            <p:ph idx="3" type="subTitle"/>
          </p:nvPr>
        </p:nvSpPr>
        <p:spPr>
          <a:xfrm>
            <a:off x="5408162" y="1554450"/>
            <a:ext cx="2372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VISION</a:t>
            </a:r>
            <a:endParaRPr/>
          </a:p>
        </p:txBody>
      </p:sp>
      <p:sp>
        <p:nvSpPr>
          <p:cNvPr id="1662" name="Google Shape;1662;p57"/>
          <p:cNvSpPr txBox="1"/>
          <p:nvPr>
            <p:ph idx="4" type="subTitle"/>
          </p:nvPr>
        </p:nvSpPr>
        <p:spPr>
          <a:xfrm>
            <a:off x="5408163" y="2024250"/>
            <a:ext cx="2372700" cy="1564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Earth is the third planet from the Sun and the only one that harbors life in the Solar System. This is where we all live on</a:t>
            </a:r>
            <a:endParaRPr sz="18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6" name="Shape 1666"/>
        <p:cNvGrpSpPr/>
        <p:nvPr/>
      </p:nvGrpSpPr>
      <p:grpSpPr>
        <a:xfrm>
          <a:off x="0" y="0"/>
          <a:ext cx="0" cy="0"/>
          <a:chOff x="0" y="0"/>
          <a:chExt cx="0" cy="0"/>
        </a:xfrm>
      </p:grpSpPr>
      <p:sp>
        <p:nvSpPr>
          <p:cNvPr id="1667" name="Google Shape;1667;p58"/>
          <p:cNvSpPr/>
          <p:nvPr/>
        </p:nvSpPr>
        <p:spPr>
          <a:xfrm>
            <a:off x="720000" y="2061738"/>
            <a:ext cx="2206200" cy="1067700"/>
          </a:xfrm>
          <a:prstGeom prst="roundRect">
            <a:avLst>
              <a:gd fmla="val 16667" name="adj"/>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8"/>
          <p:cNvSpPr/>
          <p:nvPr/>
        </p:nvSpPr>
        <p:spPr>
          <a:xfrm>
            <a:off x="3468900" y="2061738"/>
            <a:ext cx="2206200" cy="1067700"/>
          </a:xfrm>
          <a:prstGeom prst="roundRect">
            <a:avLst>
              <a:gd fmla="val 16667" name="adj"/>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8"/>
          <p:cNvSpPr/>
          <p:nvPr/>
        </p:nvSpPr>
        <p:spPr>
          <a:xfrm>
            <a:off x="6217800" y="2061738"/>
            <a:ext cx="2206200" cy="1067700"/>
          </a:xfrm>
          <a:prstGeom prst="roundRect">
            <a:avLst>
              <a:gd fmla="val 16667" name="adj"/>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8"/>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KEY NUMBERS</a:t>
            </a:r>
            <a:endParaRPr/>
          </a:p>
        </p:txBody>
      </p:sp>
      <p:sp>
        <p:nvSpPr>
          <p:cNvPr id="1671" name="Google Shape;1671;p58"/>
          <p:cNvSpPr txBox="1"/>
          <p:nvPr>
            <p:ph idx="2" type="title"/>
          </p:nvPr>
        </p:nvSpPr>
        <p:spPr>
          <a:xfrm>
            <a:off x="720000" y="2261088"/>
            <a:ext cx="2206200" cy="66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20,000</a:t>
            </a:r>
            <a:endParaRPr/>
          </a:p>
        </p:txBody>
      </p:sp>
      <p:sp>
        <p:nvSpPr>
          <p:cNvPr id="1672" name="Google Shape;1672;p58"/>
          <p:cNvSpPr txBox="1"/>
          <p:nvPr>
            <p:ph idx="1" type="subTitle"/>
          </p:nvPr>
        </p:nvSpPr>
        <p:spPr>
          <a:xfrm>
            <a:off x="720000" y="3364038"/>
            <a:ext cx="2206200" cy="612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Mercury is the closest planet to the Sun</a:t>
            </a:r>
            <a:endParaRPr/>
          </a:p>
        </p:txBody>
      </p:sp>
      <p:sp>
        <p:nvSpPr>
          <p:cNvPr id="1673" name="Google Shape;1673;p58"/>
          <p:cNvSpPr txBox="1"/>
          <p:nvPr>
            <p:ph idx="3" type="title"/>
          </p:nvPr>
        </p:nvSpPr>
        <p:spPr>
          <a:xfrm>
            <a:off x="3468900" y="2261088"/>
            <a:ext cx="2206200" cy="66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5,000</a:t>
            </a:r>
            <a:endParaRPr/>
          </a:p>
        </p:txBody>
      </p:sp>
      <p:sp>
        <p:nvSpPr>
          <p:cNvPr id="1674" name="Google Shape;1674;p58"/>
          <p:cNvSpPr txBox="1"/>
          <p:nvPr>
            <p:ph idx="4" type="subTitle"/>
          </p:nvPr>
        </p:nvSpPr>
        <p:spPr>
          <a:xfrm>
            <a:off x="3468900" y="3364038"/>
            <a:ext cx="2206200" cy="612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It has a beautiful name, but it’s very hot</a:t>
            </a:r>
            <a:endParaRPr/>
          </a:p>
        </p:txBody>
      </p:sp>
      <p:sp>
        <p:nvSpPr>
          <p:cNvPr id="1675" name="Google Shape;1675;p58"/>
          <p:cNvSpPr txBox="1"/>
          <p:nvPr>
            <p:ph idx="5" type="title"/>
          </p:nvPr>
        </p:nvSpPr>
        <p:spPr>
          <a:xfrm>
            <a:off x="6217800" y="2261088"/>
            <a:ext cx="2206200" cy="669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50,000</a:t>
            </a:r>
            <a:endParaRPr/>
          </a:p>
        </p:txBody>
      </p:sp>
      <p:sp>
        <p:nvSpPr>
          <p:cNvPr id="1676" name="Google Shape;1676;p58"/>
          <p:cNvSpPr txBox="1"/>
          <p:nvPr>
            <p:ph idx="6" type="subTitle"/>
          </p:nvPr>
        </p:nvSpPr>
        <p:spPr>
          <a:xfrm>
            <a:off x="6217800" y="3364038"/>
            <a:ext cx="2206200" cy="612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Jupiter is a gas giant and the biggest planet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0" name="Shape 1680"/>
        <p:cNvGrpSpPr/>
        <p:nvPr/>
      </p:nvGrpSpPr>
      <p:grpSpPr>
        <a:xfrm>
          <a:off x="0" y="0"/>
          <a:ext cx="0" cy="0"/>
          <a:chOff x="0" y="0"/>
          <a:chExt cx="0" cy="0"/>
        </a:xfrm>
      </p:grpSpPr>
      <p:sp>
        <p:nvSpPr>
          <p:cNvPr id="1681" name="Google Shape;1681;p59"/>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OUR GRAPHICS</a:t>
            </a:r>
            <a:endParaRPr/>
          </a:p>
        </p:txBody>
      </p:sp>
      <p:grpSp>
        <p:nvGrpSpPr>
          <p:cNvPr id="1682" name="Google Shape;1682;p59"/>
          <p:cNvGrpSpPr/>
          <p:nvPr/>
        </p:nvGrpSpPr>
        <p:grpSpPr>
          <a:xfrm>
            <a:off x="720000" y="1675225"/>
            <a:ext cx="2905500" cy="2255025"/>
            <a:chOff x="720000" y="1755000"/>
            <a:chExt cx="2905500" cy="2255025"/>
          </a:xfrm>
        </p:grpSpPr>
        <p:sp>
          <p:nvSpPr>
            <p:cNvPr id="1683" name="Google Shape;1683;p59"/>
            <p:cNvSpPr/>
            <p:nvPr/>
          </p:nvSpPr>
          <p:spPr>
            <a:xfrm>
              <a:off x="720000" y="1755000"/>
              <a:ext cx="2905500" cy="2044200"/>
            </a:xfrm>
            <a:prstGeom prst="ellipse">
              <a:avLst/>
            </a:prstGeom>
            <a:solidFill>
              <a:srgbClr val="FFFFFF"/>
            </a:solidFill>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9"/>
            <p:cNvSpPr/>
            <p:nvPr/>
          </p:nvSpPr>
          <p:spPr>
            <a:xfrm>
              <a:off x="720000" y="1965825"/>
              <a:ext cx="2905500" cy="2044200"/>
            </a:xfrm>
            <a:prstGeom prst="ellipse">
              <a:avLst/>
            </a:prstGeom>
            <a:solidFill>
              <a:srgbClr val="FFFFFF"/>
            </a:solidFill>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85" name="Google Shape;1685;p59"/>
            <p:cNvCxnSpPr>
              <a:stCxn id="1684" idx="2"/>
              <a:endCxn id="1683" idx="2"/>
            </p:cNvCxnSpPr>
            <p:nvPr/>
          </p:nvCxnSpPr>
          <p:spPr>
            <a:xfrm rot="10800000">
              <a:off x="720000" y="2777025"/>
              <a:ext cx="0" cy="210900"/>
            </a:xfrm>
            <a:prstGeom prst="straightConnector1">
              <a:avLst/>
            </a:prstGeom>
            <a:noFill/>
            <a:ln cap="flat" cmpd="sng" w="38100">
              <a:solidFill>
                <a:schemeClr val="accent3"/>
              </a:solidFill>
              <a:prstDash val="solid"/>
              <a:round/>
              <a:headEnd len="med" w="med" type="none"/>
              <a:tailEnd len="med" w="med" type="none"/>
            </a:ln>
          </p:spPr>
        </p:cxnSp>
        <p:cxnSp>
          <p:nvCxnSpPr>
            <p:cNvPr id="1686" name="Google Shape;1686;p59"/>
            <p:cNvCxnSpPr>
              <a:stCxn id="1684" idx="6"/>
              <a:endCxn id="1683" idx="6"/>
            </p:cNvCxnSpPr>
            <p:nvPr/>
          </p:nvCxnSpPr>
          <p:spPr>
            <a:xfrm rot="10800000">
              <a:off x="3625500" y="2777025"/>
              <a:ext cx="0" cy="210900"/>
            </a:xfrm>
            <a:prstGeom prst="straightConnector1">
              <a:avLst/>
            </a:prstGeom>
            <a:noFill/>
            <a:ln cap="flat" cmpd="sng" w="38100">
              <a:solidFill>
                <a:schemeClr val="accent3"/>
              </a:solidFill>
              <a:prstDash val="solid"/>
              <a:round/>
              <a:headEnd len="med" w="med" type="none"/>
              <a:tailEnd len="med" w="med" type="none"/>
            </a:ln>
          </p:spPr>
        </p:cxnSp>
      </p:grpSp>
      <p:pic>
        <p:nvPicPr>
          <p:cNvPr id="1687" name="Google Shape;1687;p59" title="Points scored">
            <a:hlinkClick r:id="rId3"/>
          </p:cNvPr>
          <p:cNvPicPr preferRelativeResize="0"/>
          <p:nvPr/>
        </p:nvPicPr>
        <p:blipFill rotWithShape="1">
          <a:blip r:embed="rId4">
            <a:alphaModFix/>
          </a:blip>
          <a:srcRect b="14521" l="22139" r="21251" t="14986"/>
          <a:stretch/>
        </p:blipFill>
        <p:spPr>
          <a:xfrm>
            <a:off x="709900" y="1666575"/>
            <a:ext cx="2967324" cy="2284625"/>
          </a:xfrm>
          <a:prstGeom prst="rect">
            <a:avLst/>
          </a:prstGeom>
          <a:noFill/>
          <a:ln>
            <a:noFill/>
          </a:ln>
        </p:spPr>
      </p:pic>
      <p:sp>
        <p:nvSpPr>
          <p:cNvPr id="1688" name="Google Shape;1688;p59"/>
          <p:cNvSpPr txBox="1"/>
          <p:nvPr/>
        </p:nvSpPr>
        <p:spPr>
          <a:xfrm>
            <a:off x="4599750" y="1514600"/>
            <a:ext cx="1434600" cy="4698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400">
                <a:solidFill>
                  <a:schemeClr val="accent4"/>
                </a:solidFill>
                <a:latin typeface="Staatliches"/>
                <a:ea typeface="Staatliches"/>
                <a:cs typeface="Staatliches"/>
                <a:sym typeface="Staatliches"/>
              </a:rPr>
              <a:t>JUPITER</a:t>
            </a:r>
            <a:endParaRPr sz="2400">
              <a:solidFill>
                <a:schemeClr val="accent4"/>
              </a:solidFill>
              <a:latin typeface="Staatliches"/>
              <a:ea typeface="Staatliches"/>
              <a:cs typeface="Staatliches"/>
              <a:sym typeface="Staatliches"/>
            </a:endParaRPr>
          </a:p>
        </p:txBody>
      </p:sp>
      <p:sp>
        <p:nvSpPr>
          <p:cNvPr id="1689" name="Google Shape;1689;p59"/>
          <p:cNvSpPr txBox="1"/>
          <p:nvPr/>
        </p:nvSpPr>
        <p:spPr>
          <a:xfrm>
            <a:off x="4599757" y="1984400"/>
            <a:ext cx="1434600" cy="572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2"/>
                </a:solidFill>
                <a:latin typeface="Nunito"/>
                <a:ea typeface="Nunito"/>
                <a:cs typeface="Nunito"/>
                <a:sym typeface="Nunito"/>
              </a:rPr>
              <a:t>Jupiter is the biggest planet</a:t>
            </a:r>
            <a:endParaRPr sz="1600">
              <a:solidFill>
                <a:schemeClr val="dk2"/>
              </a:solidFill>
              <a:latin typeface="Nunito"/>
              <a:ea typeface="Nunito"/>
              <a:cs typeface="Nunito"/>
              <a:sym typeface="Nunito"/>
            </a:endParaRPr>
          </a:p>
        </p:txBody>
      </p:sp>
      <p:sp>
        <p:nvSpPr>
          <p:cNvPr id="1690" name="Google Shape;1690;p59"/>
          <p:cNvSpPr txBox="1"/>
          <p:nvPr/>
        </p:nvSpPr>
        <p:spPr>
          <a:xfrm>
            <a:off x="6989400" y="1514600"/>
            <a:ext cx="1434600" cy="4698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400">
                <a:solidFill>
                  <a:schemeClr val="accent4"/>
                </a:solidFill>
                <a:latin typeface="Staatliches"/>
                <a:ea typeface="Staatliches"/>
                <a:cs typeface="Staatliches"/>
                <a:sym typeface="Staatliches"/>
              </a:rPr>
              <a:t>VENUS</a:t>
            </a:r>
            <a:endParaRPr sz="2400">
              <a:solidFill>
                <a:schemeClr val="accent4"/>
              </a:solidFill>
              <a:latin typeface="Staatliches"/>
              <a:ea typeface="Staatliches"/>
              <a:cs typeface="Staatliches"/>
              <a:sym typeface="Staatliches"/>
            </a:endParaRPr>
          </a:p>
        </p:txBody>
      </p:sp>
      <p:sp>
        <p:nvSpPr>
          <p:cNvPr id="1691" name="Google Shape;1691;p59"/>
          <p:cNvSpPr txBox="1"/>
          <p:nvPr/>
        </p:nvSpPr>
        <p:spPr>
          <a:xfrm>
            <a:off x="6989407" y="1984400"/>
            <a:ext cx="1434600" cy="572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2"/>
                </a:solidFill>
                <a:latin typeface="Nunito"/>
                <a:ea typeface="Nunito"/>
                <a:cs typeface="Nunito"/>
                <a:sym typeface="Nunito"/>
              </a:rPr>
              <a:t>Venus has a beautiful name</a:t>
            </a:r>
            <a:endParaRPr sz="1600">
              <a:solidFill>
                <a:schemeClr val="dk2"/>
              </a:solidFill>
              <a:latin typeface="Nunito"/>
              <a:ea typeface="Nunito"/>
              <a:cs typeface="Nunito"/>
              <a:sym typeface="Nunito"/>
            </a:endParaRPr>
          </a:p>
        </p:txBody>
      </p:sp>
      <p:sp>
        <p:nvSpPr>
          <p:cNvPr id="1692" name="Google Shape;1692;p59"/>
          <p:cNvSpPr/>
          <p:nvPr/>
        </p:nvSpPr>
        <p:spPr>
          <a:xfrm>
            <a:off x="6556100" y="1666575"/>
            <a:ext cx="304200" cy="304200"/>
          </a:xfrm>
          <a:prstGeom prst="ellipse">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9"/>
          <p:cNvSpPr txBox="1"/>
          <p:nvPr/>
        </p:nvSpPr>
        <p:spPr>
          <a:xfrm>
            <a:off x="4599750" y="2982925"/>
            <a:ext cx="1434600" cy="4698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400">
                <a:solidFill>
                  <a:schemeClr val="accent4"/>
                </a:solidFill>
                <a:latin typeface="Staatliches"/>
                <a:ea typeface="Staatliches"/>
                <a:cs typeface="Staatliches"/>
                <a:sym typeface="Staatliches"/>
              </a:rPr>
              <a:t>MARS</a:t>
            </a:r>
            <a:endParaRPr sz="2400">
              <a:solidFill>
                <a:schemeClr val="accent4"/>
              </a:solidFill>
              <a:latin typeface="Staatliches"/>
              <a:ea typeface="Staatliches"/>
              <a:cs typeface="Staatliches"/>
              <a:sym typeface="Staatliches"/>
            </a:endParaRPr>
          </a:p>
        </p:txBody>
      </p:sp>
      <p:sp>
        <p:nvSpPr>
          <p:cNvPr id="1694" name="Google Shape;1694;p59"/>
          <p:cNvSpPr txBox="1"/>
          <p:nvPr/>
        </p:nvSpPr>
        <p:spPr>
          <a:xfrm>
            <a:off x="4599757" y="3452725"/>
            <a:ext cx="1434600" cy="572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2"/>
                </a:solidFill>
                <a:latin typeface="Nunito"/>
                <a:ea typeface="Nunito"/>
                <a:cs typeface="Nunito"/>
                <a:sym typeface="Nunito"/>
              </a:rPr>
              <a:t>Mars is a cold place, not hot</a:t>
            </a:r>
            <a:endParaRPr sz="1600">
              <a:solidFill>
                <a:schemeClr val="dk2"/>
              </a:solidFill>
              <a:latin typeface="Nunito"/>
              <a:ea typeface="Nunito"/>
              <a:cs typeface="Nunito"/>
              <a:sym typeface="Nunito"/>
            </a:endParaRPr>
          </a:p>
        </p:txBody>
      </p:sp>
      <p:sp>
        <p:nvSpPr>
          <p:cNvPr id="1695" name="Google Shape;1695;p59"/>
          <p:cNvSpPr/>
          <p:nvPr/>
        </p:nvSpPr>
        <p:spPr>
          <a:xfrm>
            <a:off x="4166450" y="3134900"/>
            <a:ext cx="304200" cy="304200"/>
          </a:xfrm>
          <a:prstGeom prst="ellipse">
            <a:avLst/>
          </a:pr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9"/>
          <p:cNvSpPr txBox="1"/>
          <p:nvPr/>
        </p:nvSpPr>
        <p:spPr>
          <a:xfrm>
            <a:off x="6989400" y="2982925"/>
            <a:ext cx="1434600" cy="4698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400">
                <a:solidFill>
                  <a:schemeClr val="accent4"/>
                </a:solidFill>
                <a:latin typeface="Staatliches"/>
                <a:ea typeface="Staatliches"/>
                <a:cs typeface="Staatliches"/>
                <a:sym typeface="Staatliches"/>
              </a:rPr>
              <a:t>MERCURY</a:t>
            </a:r>
            <a:endParaRPr sz="2400">
              <a:solidFill>
                <a:schemeClr val="accent4"/>
              </a:solidFill>
              <a:latin typeface="Staatliches"/>
              <a:ea typeface="Staatliches"/>
              <a:cs typeface="Staatliches"/>
              <a:sym typeface="Staatliches"/>
            </a:endParaRPr>
          </a:p>
        </p:txBody>
      </p:sp>
      <p:sp>
        <p:nvSpPr>
          <p:cNvPr id="1697" name="Google Shape;1697;p59"/>
          <p:cNvSpPr txBox="1"/>
          <p:nvPr/>
        </p:nvSpPr>
        <p:spPr>
          <a:xfrm>
            <a:off x="6989407" y="3452725"/>
            <a:ext cx="1434600" cy="572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2"/>
                </a:solidFill>
                <a:latin typeface="Nunito"/>
                <a:ea typeface="Nunito"/>
                <a:cs typeface="Nunito"/>
                <a:sym typeface="Nunito"/>
              </a:rPr>
              <a:t>Mercury is the smallest planet</a:t>
            </a:r>
            <a:endParaRPr sz="1600">
              <a:solidFill>
                <a:schemeClr val="dk2"/>
              </a:solidFill>
              <a:latin typeface="Nunito"/>
              <a:ea typeface="Nunito"/>
              <a:cs typeface="Nunito"/>
              <a:sym typeface="Nunito"/>
            </a:endParaRPr>
          </a:p>
        </p:txBody>
      </p:sp>
      <p:sp>
        <p:nvSpPr>
          <p:cNvPr id="1698" name="Google Shape;1698;p59"/>
          <p:cNvSpPr/>
          <p:nvPr/>
        </p:nvSpPr>
        <p:spPr>
          <a:xfrm>
            <a:off x="6556100" y="3134900"/>
            <a:ext cx="304200" cy="304200"/>
          </a:xfrm>
          <a:prstGeom prst="ellipse">
            <a:avLst/>
          </a:pr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9"/>
          <p:cNvSpPr txBox="1"/>
          <p:nvPr/>
        </p:nvSpPr>
        <p:spPr>
          <a:xfrm>
            <a:off x="719975" y="4333900"/>
            <a:ext cx="7704000" cy="1899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100">
                <a:solidFill>
                  <a:schemeClr val="dk2"/>
                </a:solidFill>
                <a:latin typeface="Nunito"/>
                <a:ea typeface="Nunito"/>
                <a:cs typeface="Nunito"/>
                <a:sym typeface="Nunito"/>
              </a:rPr>
              <a:t>To modify this graph, click on it, follow the link, change the data and paste the new graph here, replacing this one</a:t>
            </a:r>
            <a:endParaRPr sz="1100">
              <a:solidFill>
                <a:schemeClr val="dk2"/>
              </a:solidFill>
              <a:latin typeface="Nunito"/>
              <a:ea typeface="Nunito"/>
              <a:cs typeface="Nunito"/>
              <a:sym typeface="Nunito"/>
            </a:endParaRPr>
          </a:p>
        </p:txBody>
      </p:sp>
      <p:sp>
        <p:nvSpPr>
          <p:cNvPr id="1700" name="Google Shape;1700;p59"/>
          <p:cNvSpPr txBox="1"/>
          <p:nvPr/>
        </p:nvSpPr>
        <p:spPr>
          <a:xfrm>
            <a:off x="2349100" y="1984400"/>
            <a:ext cx="613500" cy="469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chemeClr val="dk1"/>
                </a:solidFill>
                <a:latin typeface="Staatliches"/>
                <a:ea typeface="Staatliches"/>
                <a:cs typeface="Staatliches"/>
                <a:sym typeface="Staatliches"/>
              </a:rPr>
              <a:t>22%</a:t>
            </a:r>
            <a:endParaRPr sz="2000">
              <a:solidFill>
                <a:schemeClr val="dk1"/>
              </a:solidFill>
              <a:latin typeface="Staatliches"/>
              <a:ea typeface="Staatliches"/>
              <a:cs typeface="Staatliches"/>
              <a:sym typeface="Staatliches"/>
            </a:endParaRPr>
          </a:p>
        </p:txBody>
      </p:sp>
      <p:sp>
        <p:nvSpPr>
          <p:cNvPr id="1701" name="Google Shape;1701;p59"/>
          <p:cNvSpPr txBox="1"/>
          <p:nvPr/>
        </p:nvSpPr>
        <p:spPr>
          <a:xfrm>
            <a:off x="2349100" y="2982925"/>
            <a:ext cx="613500" cy="469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chemeClr val="dk1"/>
                </a:solidFill>
                <a:latin typeface="Staatliches"/>
                <a:ea typeface="Staatliches"/>
                <a:cs typeface="Staatliches"/>
                <a:sym typeface="Staatliches"/>
              </a:rPr>
              <a:t>33%</a:t>
            </a:r>
            <a:endParaRPr sz="2000">
              <a:solidFill>
                <a:schemeClr val="dk1"/>
              </a:solidFill>
              <a:latin typeface="Staatliches"/>
              <a:ea typeface="Staatliches"/>
              <a:cs typeface="Staatliches"/>
              <a:sym typeface="Staatliches"/>
            </a:endParaRPr>
          </a:p>
        </p:txBody>
      </p:sp>
      <p:sp>
        <p:nvSpPr>
          <p:cNvPr id="1702" name="Google Shape;1702;p59"/>
          <p:cNvSpPr txBox="1"/>
          <p:nvPr/>
        </p:nvSpPr>
        <p:spPr>
          <a:xfrm>
            <a:off x="1332550" y="2982925"/>
            <a:ext cx="613500" cy="469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chemeClr val="dk1"/>
                </a:solidFill>
                <a:latin typeface="Staatliches"/>
                <a:ea typeface="Staatliches"/>
                <a:cs typeface="Staatliches"/>
                <a:sym typeface="Staatliches"/>
              </a:rPr>
              <a:t>11%</a:t>
            </a:r>
            <a:endParaRPr sz="2000">
              <a:solidFill>
                <a:schemeClr val="dk1"/>
              </a:solidFill>
              <a:latin typeface="Staatliches"/>
              <a:ea typeface="Staatliches"/>
              <a:cs typeface="Staatliches"/>
              <a:sym typeface="Staatliches"/>
            </a:endParaRPr>
          </a:p>
        </p:txBody>
      </p:sp>
      <p:sp>
        <p:nvSpPr>
          <p:cNvPr id="1703" name="Google Shape;1703;p59"/>
          <p:cNvSpPr txBox="1"/>
          <p:nvPr/>
        </p:nvSpPr>
        <p:spPr>
          <a:xfrm>
            <a:off x="1124025" y="2210275"/>
            <a:ext cx="613500" cy="469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chemeClr val="dk1"/>
                </a:solidFill>
                <a:latin typeface="Staatliches"/>
                <a:ea typeface="Staatliches"/>
                <a:cs typeface="Staatliches"/>
                <a:sym typeface="Staatliches"/>
              </a:rPr>
              <a:t>34%</a:t>
            </a:r>
            <a:endParaRPr sz="2000">
              <a:solidFill>
                <a:schemeClr val="dk1"/>
              </a:solidFill>
              <a:latin typeface="Staatliches"/>
              <a:ea typeface="Staatliches"/>
              <a:cs typeface="Staatliches"/>
              <a:sym typeface="Staatliches"/>
            </a:endParaRPr>
          </a:p>
        </p:txBody>
      </p:sp>
      <p:sp>
        <p:nvSpPr>
          <p:cNvPr id="1704" name="Google Shape;1704;p59"/>
          <p:cNvSpPr/>
          <p:nvPr/>
        </p:nvSpPr>
        <p:spPr>
          <a:xfrm>
            <a:off x="4166450" y="1666575"/>
            <a:ext cx="304200" cy="3042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33"/>
          <p:cNvSpPr txBox="1"/>
          <p:nvPr>
            <p:ph type="title"/>
          </p:nvPr>
        </p:nvSpPr>
        <p:spPr>
          <a:xfrm>
            <a:off x="2366550" y="1346100"/>
            <a:ext cx="4410900" cy="2451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7800"/>
              <a:t>A Catchy </a:t>
            </a:r>
            <a:r>
              <a:rPr lang="en" sz="7800"/>
              <a:t>phrase</a:t>
            </a:r>
            <a:r>
              <a:rPr lang="en" sz="7800"/>
              <a:t> here </a:t>
            </a:r>
            <a:r>
              <a:rPr lang="en" sz="6400">
                <a:solidFill>
                  <a:schemeClr val="accent4"/>
                </a:solidFill>
              </a:rPr>
              <a:t>sub-phrase</a:t>
            </a:r>
            <a:endParaRPr sz="6400">
              <a:solidFill>
                <a:schemeClr val="accent4"/>
              </a:solidFill>
            </a:endParaRPr>
          </a:p>
        </p:txBody>
      </p:sp>
      <p:grpSp>
        <p:nvGrpSpPr>
          <p:cNvPr id="749" name="Google Shape;749;p33"/>
          <p:cNvGrpSpPr/>
          <p:nvPr/>
        </p:nvGrpSpPr>
        <p:grpSpPr>
          <a:xfrm>
            <a:off x="8231746" y="116930"/>
            <a:ext cx="799296" cy="1229177"/>
            <a:chOff x="7729498" y="4650644"/>
            <a:chExt cx="662272" cy="1018458"/>
          </a:xfrm>
        </p:grpSpPr>
        <p:sp>
          <p:nvSpPr>
            <p:cNvPr id="750" name="Google Shape;750;p33"/>
            <p:cNvSpPr/>
            <p:nvPr/>
          </p:nvSpPr>
          <p:spPr>
            <a:xfrm rot="-1930625">
              <a:off x="7752189" y="5520515"/>
              <a:ext cx="168837" cy="104249"/>
            </a:xfrm>
            <a:custGeom>
              <a:rect b="b" l="l" r="r" t="t"/>
              <a:pathLst>
                <a:path extrusionOk="0" h="4287" w="6943">
                  <a:moveTo>
                    <a:pt x="6692" y="1"/>
                  </a:moveTo>
                  <a:lnTo>
                    <a:pt x="0" y="3861"/>
                  </a:lnTo>
                  <a:lnTo>
                    <a:pt x="226" y="4287"/>
                  </a:lnTo>
                  <a:lnTo>
                    <a:pt x="6942" y="402"/>
                  </a:lnTo>
                  <a:lnTo>
                    <a:pt x="6692" y="1"/>
                  </a:lnTo>
                  <a:close/>
                </a:path>
              </a:pathLst>
            </a:custGeom>
            <a:solidFill>
              <a:srgbClr val="E9E5D9"/>
            </a:solidFill>
            <a:ln cap="flat" cmpd="sng" w="19050">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3"/>
            <p:cNvSpPr/>
            <p:nvPr/>
          </p:nvSpPr>
          <p:spPr>
            <a:xfrm rot="-1930625">
              <a:off x="7746067" y="5515565"/>
              <a:ext cx="180436" cy="114268"/>
            </a:xfrm>
            <a:custGeom>
              <a:rect b="b" l="l" r="r" t="t"/>
              <a:pathLst>
                <a:path extrusionOk="0" h="4699" w="742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3"/>
            <p:cNvSpPr/>
            <p:nvPr/>
          </p:nvSpPr>
          <p:spPr>
            <a:xfrm rot="-1930625">
              <a:off x="7992346" y="4871683"/>
              <a:ext cx="263310" cy="327533"/>
            </a:xfrm>
            <a:custGeom>
              <a:rect b="b" l="l" r="r" t="t"/>
              <a:pathLst>
                <a:path extrusionOk="0" h="13469" w="10828">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3"/>
            <p:cNvSpPr/>
            <p:nvPr/>
          </p:nvSpPr>
          <p:spPr>
            <a:xfrm rot="-1930625">
              <a:off x="7869169" y="5237677"/>
              <a:ext cx="174332" cy="218493"/>
            </a:xfrm>
            <a:custGeom>
              <a:rect b="b" l="l" r="r" t="t"/>
              <a:pathLst>
                <a:path extrusionOk="0" h="8985" w="7169">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3"/>
            <p:cNvSpPr/>
            <p:nvPr/>
          </p:nvSpPr>
          <p:spPr>
            <a:xfrm rot="-1930625">
              <a:off x="8145767" y="4711816"/>
              <a:ext cx="178588" cy="218590"/>
            </a:xfrm>
            <a:custGeom>
              <a:rect b="b" l="l" r="r" t="t"/>
              <a:pathLst>
                <a:path extrusionOk="0" h="8989" w="7344">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3"/>
            <p:cNvSpPr/>
            <p:nvPr/>
          </p:nvSpPr>
          <p:spPr>
            <a:xfrm rot="-1930625">
              <a:off x="7877076" y="5302313"/>
              <a:ext cx="136543" cy="141236"/>
            </a:xfrm>
            <a:custGeom>
              <a:rect b="b" l="l" r="r" t="t"/>
              <a:pathLst>
                <a:path extrusionOk="0" h="5808" w="5615">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3"/>
            <p:cNvSpPr/>
            <p:nvPr/>
          </p:nvSpPr>
          <p:spPr>
            <a:xfrm rot="-1930625">
              <a:off x="8125572" y="4785664"/>
              <a:ext cx="173724" cy="163730"/>
            </a:xfrm>
            <a:custGeom>
              <a:rect b="b" l="l" r="r" t="t"/>
              <a:pathLst>
                <a:path extrusionOk="0" h="6733" w="7144">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3"/>
            <p:cNvSpPr/>
            <p:nvPr/>
          </p:nvSpPr>
          <p:spPr>
            <a:xfrm rot="-1930625">
              <a:off x="7880425" y="5353475"/>
              <a:ext cx="88419" cy="109283"/>
            </a:xfrm>
            <a:custGeom>
              <a:rect b="b" l="l" r="r" t="t"/>
              <a:pathLst>
                <a:path extrusionOk="0" h="4494" w="3636">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3"/>
            <p:cNvSpPr/>
            <p:nvPr/>
          </p:nvSpPr>
          <p:spPr>
            <a:xfrm rot="-1930625">
              <a:off x="7847794" y="5393429"/>
              <a:ext cx="109113" cy="95860"/>
            </a:xfrm>
            <a:custGeom>
              <a:rect b="b" l="l" r="r" t="t"/>
              <a:pathLst>
                <a:path extrusionOk="0" h="3942" w="4487">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3"/>
            <p:cNvSpPr/>
            <p:nvPr/>
          </p:nvSpPr>
          <p:spPr>
            <a:xfrm rot="-1930625">
              <a:off x="7821598" y="4988782"/>
              <a:ext cx="455297" cy="387864"/>
            </a:xfrm>
            <a:custGeom>
              <a:rect b="b" l="l" r="r" t="t"/>
              <a:pathLst>
                <a:path extrusionOk="0" h="15950" w="18723">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rgbClr val="FFFFF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3"/>
            <p:cNvSpPr/>
            <p:nvPr/>
          </p:nvSpPr>
          <p:spPr>
            <a:xfrm rot="-1930625">
              <a:off x="8161368" y="4681576"/>
              <a:ext cx="182868" cy="231260"/>
            </a:xfrm>
            <a:custGeom>
              <a:rect b="b" l="l" r="r" t="t"/>
              <a:pathLst>
                <a:path extrusionOk="0" h="9510" w="752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3"/>
            <p:cNvSpPr/>
            <p:nvPr/>
          </p:nvSpPr>
          <p:spPr>
            <a:xfrm rot="-1930625">
              <a:off x="8015757" y="4840464"/>
              <a:ext cx="252343" cy="337041"/>
            </a:xfrm>
            <a:custGeom>
              <a:rect b="b" l="l" r="r" t="t"/>
              <a:pathLst>
                <a:path extrusionOk="0" h="13860" w="10377">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3"/>
            <p:cNvSpPr/>
            <p:nvPr/>
          </p:nvSpPr>
          <p:spPr>
            <a:xfrm rot="-1930625">
              <a:off x="7871706" y="5075187"/>
              <a:ext cx="302923" cy="299276"/>
            </a:xfrm>
            <a:custGeom>
              <a:rect b="b" l="l" r="r" t="t"/>
              <a:pathLst>
                <a:path extrusionOk="0" h="12307" w="12457">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3"/>
            <p:cNvSpPr/>
            <p:nvPr/>
          </p:nvSpPr>
          <p:spPr>
            <a:xfrm rot="-1930625">
              <a:off x="8059943" y="5287832"/>
              <a:ext cx="15855" cy="56101"/>
            </a:xfrm>
            <a:custGeom>
              <a:rect b="b" l="l" r="r" t="t"/>
              <a:pathLst>
                <a:path extrusionOk="0" h="2307" w="652">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3"/>
            <p:cNvSpPr/>
            <p:nvPr/>
          </p:nvSpPr>
          <p:spPr>
            <a:xfrm rot="-1930625">
              <a:off x="8082994" y="5281282"/>
              <a:ext cx="15247" cy="30494"/>
            </a:xfrm>
            <a:custGeom>
              <a:rect b="b" l="l" r="r" t="t"/>
              <a:pathLst>
                <a:path extrusionOk="0" h="1254" w="627">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3"/>
            <p:cNvSpPr/>
            <p:nvPr/>
          </p:nvSpPr>
          <p:spPr>
            <a:xfrm rot="-1930625">
              <a:off x="8092508" y="5226304"/>
              <a:ext cx="15879" cy="56076"/>
            </a:xfrm>
            <a:custGeom>
              <a:rect b="b" l="l" r="r" t="t"/>
              <a:pathLst>
                <a:path extrusionOk="0" h="2306" w="653">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3"/>
            <p:cNvSpPr/>
            <p:nvPr/>
          </p:nvSpPr>
          <p:spPr>
            <a:xfrm rot="-1930625">
              <a:off x="8116120" y="5219567"/>
              <a:ext cx="14663" cy="30518"/>
            </a:xfrm>
            <a:custGeom>
              <a:rect b="b" l="l" r="r" t="t"/>
              <a:pathLst>
                <a:path extrusionOk="0" h="1255" w="603">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3"/>
            <p:cNvSpPr/>
            <p:nvPr/>
          </p:nvSpPr>
          <p:spPr>
            <a:xfrm rot="-1930625">
              <a:off x="8124913" y="5164196"/>
              <a:ext cx="15879" cy="56708"/>
            </a:xfrm>
            <a:custGeom>
              <a:rect b="b" l="l" r="r" t="t"/>
              <a:pathLst>
                <a:path extrusionOk="0" h="2332" w="653">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3"/>
            <p:cNvSpPr/>
            <p:nvPr/>
          </p:nvSpPr>
          <p:spPr>
            <a:xfrm rot="-1930625">
              <a:off x="8157427" y="5102490"/>
              <a:ext cx="16487" cy="56708"/>
            </a:xfrm>
            <a:custGeom>
              <a:rect b="b" l="l" r="r" t="t"/>
              <a:pathLst>
                <a:path extrusionOk="0" h="2332" w="678">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3"/>
            <p:cNvSpPr/>
            <p:nvPr/>
          </p:nvSpPr>
          <p:spPr>
            <a:xfrm rot="-1930625">
              <a:off x="8181108" y="5096541"/>
              <a:ext cx="14639" cy="29886"/>
            </a:xfrm>
            <a:custGeom>
              <a:rect b="b" l="l" r="r" t="t"/>
              <a:pathLst>
                <a:path extrusionOk="0" h="1229" w="602">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33"/>
          <p:cNvGrpSpPr/>
          <p:nvPr/>
        </p:nvGrpSpPr>
        <p:grpSpPr>
          <a:xfrm flipH="1" rot="-8100000">
            <a:off x="6258281" y="333467"/>
            <a:ext cx="492807" cy="356715"/>
            <a:chOff x="10038633" y="2173057"/>
            <a:chExt cx="269128" cy="194806"/>
          </a:xfrm>
        </p:grpSpPr>
        <p:sp>
          <p:nvSpPr>
            <p:cNvPr id="771" name="Google Shape;771;p33"/>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3"/>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3"/>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3"/>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33"/>
          <p:cNvGrpSpPr/>
          <p:nvPr/>
        </p:nvGrpSpPr>
        <p:grpSpPr>
          <a:xfrm rot="3235399">
            <a:off x="7907765" y="2562310"/>
            <a:ext cx="202159" cy="404296"/>
            <a:chOff x="8858632" y="2449775"/>
            <a:chExt cx="187827" cy="375634"/>
          </a:xfrm>
        </p:grpSpPr>
        <p:sp>
          <p:nvSpPr>
            <p:cNvPr id="776" name="Google Shape;776;p33"/>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3"/>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33"/>
          <p:cNvGrpSpPr/>
          <p:nvPr/>
        </p:nvGrpSpPr>
        <p:grpSpPr>
          <a:xfrm flipH="1" rot="8100000">
            <a:off x="3864557" y="137681"/>
            <a:ext cx="374667" cy="271200"/>
            <a:chOff x="10038633" y="2173057"/>
            <a:chExt cx="269128" cy="194806"/>
          </a:xfrm>
        </p:grpSpPr>
        <p:sp>
          <p:nvSpPr>
            <p:cNvPr id="779" name="Google Shape;779;p33"/>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3"/>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3"/>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3"/>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33"/>
          <p:cNvGrpSpPr/>
          <p:nvPr/>
        </p:nvGrpSpPr>
        <p:grpSpPr>
          <a:xfrm rot="-2700000">
            <a:off x="7748984" y="4320100"/>
            <a:ext cx="283185" cy="566340"/>
            <a:chOff x="8858632" y="2449775"/>
            <a:chExt cx="187827" cy="375634"/>
          </a:xfrm>
        </p:grpSpPr>
        <p:sp>
          <p:nvSpPr>
            <p:cNvPr id="784" name="Google Shape;784;p33"/>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3"/>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33"/>
          <p:cNvGrpSpPr/>
          <p:nvPr/>
        </p:nvGrpSpPr>
        <p:grpSpPr>
          <a:xfrm rot="1396133">
            <a:off x="463608" y="366439"/>
            <a:ext cx="387284" cy="620103"/>
            <a:chOff x="5796773" y="3396354"/>
            <a:chExt cx="335075" cy="536423"/>
          </a:xfrm>
        </p:grpSpPr>
        <p:sp>
          <p:nvSpPr>
            <p:cNvPr id="787" name="Google Shape;787;p33"/>
            <p:cNvSpPr/>
            <p:nvPr/>
          </p:nvSpPr>
          <p:spPr>
            <a:xfrm>
              <a:off x="5796773" y="3527223"/>
              <a:ext cx="335075" cy="405554"/>
            </a:xfrm>
            <a:custGeom>
              <a:rect b="b" l="l" r="r" t="t"/>
              <a:pathLst>
                <a:path extrusionOk="0" h="18172" w="15014">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3"/>
            <p:cNvSpPr/>
            <p:nvPr/>
          </p:nvSpPr>
          <p:spPr>
            <a:xfrm>
              <a:off x="5829222" y="3680476"/>
              <a:ext cx="269618" cy="139864"/>
            </a:xfrm>
            <a:custGeom>
              <a:rect b="b" l="l" r="r" t="t"/>
              <a:pathLst>
                <a:path extrusionOk="0" h="6267" w="12081">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3"/>
            <p:cNvSpPr/>
            <p:nvPr/>
          </p:nvSpPr>
          <p:spPr>
            <a:xfrm>
              <a:off x="5852723" y="3396354"/>
              <a:ext cx="223197" cy="128660"/>
            </a:xfrm>
            <a:custGeom>
              <a:rect b="b" l="l" r="r" t="t"/>
              <a:pathLst>
                <a:path extrusionOk="0" h="5765" w="10001">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3"/>
            <p:cNvSpPr/>
            <p:nvPr/>
          </p:nvSpPr>
          <p:spPr>
            <a:xfrm>
              <a:off x="5852723" y="3460673"/>
              <a:ext cx="223197" cy="129218"/>
            </a:xfrm>
            <a:custGeom>
              <a:rect b="b" l="l" r="r" t="t"/>
              <a:pathLst>
                <a:path extrusionOk="0" h="5790" w="10001">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33"/>
          <p:cNvGrpSpPr/>
          <p:nvPr/>
        </p:nvGrpSpPr>
        <p:grpSpPr>
          <a:xfrm rot="3235399">
            <a:off x="556165" y="3979760"/>
            <a:ext cx="202159" cy="404296"/>
            <a:chOff x="8858632" y="2449775"/>
            <a:chExt cx="187827" cy="375634"/>
          </a:xfrm>
        </p:grpSpPr>
        <p:sp>
          <p:nvSpPr>
            <p:cNvPr id="792" name="Google Shape;792;p33"/>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3"/>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33"/>
          <p:cNvGrpSpPr/>
          <p:nvPr/>
        </p:nvGrpSpPr>
        <p:grpSpPr>
          <a:xfrm flipH="1" rot="-8100000">
            <a:off x="1054018" y="2351935"/>
            <a:ext cx="365723" cy="264726"/>
            <a:chOff x="10038633" y="2173057"/>
            <a:chExt cx="269128" cy="194806"/>
          </a:xfrm>
        </p:grpSpPr>
        <p:sp>
          <p:nvSpPr>
            <p:cNvPr id="795" name="Google Shape;795;p33"/>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3"/>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3"/>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3"/>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33"/>
          <p:cNvGrpSpPr/>
          <p:nvPr/>
        </p:nvGrpSpPr>
        <p:grpSpPr>
          <a:xfrm flipH="1" rot="-2519966">
            <a:off x="4321858" y="4491679"/>
            <a:ext cx="365729" cy="264731"/>
            <a:chOff x="10038633" y="2173057"/>
            <a:chExt cx="269128" cy="194806"/>
          </a:xfrm>
        </p:grpSpPr>
        <p:sp>
          <p:nvSpPr>
            <p:cNvPr id="800" name="Google Shape;800;p33"/>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3"/>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3"/>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3"/>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8" name="Shape 1708"/>
        <p:cNvGrpSpPr/>
        <p:nvPr/>
      </p:nvGrpSpPr>
      <p:grpSpPr>
        <a:xfrm>
          <a:off x="0" y="0"/>
          <a:ext cx="0" cy="0"/>
          <a:chOff x="0" y="0"/>
          <a:chExt cx="0" cy="0"/>
        </a:xfrm>
      </p:grpSpPr>
      <p:sp>
        <p:nvSpPr>
          <p:cNvPr id="1709" name="Google Shape;1709;p60"/>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A BRIEF STORY</a:t>
            </a:r>
            <a:endParaRPr/>
          </a:p>
        </p:txBody>
      </p:sp>
      <p:sp>
        <p:nvSpPr>
          <p:cNvPr id="1710" name="Google Shape;1710;p60"/>
          <p:cNvSpPr txBox="1"/>
          <p:nvPr/>
        </p:nvSpPr>
        <p:spPr>
          <a:xfrm>
            <a:off x="1289675" y="1314363"/>
            <a:ext cx="3150300" cy="3483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400">
                <a:solidFill>
                  <a:schemeClr val="accent4"/>
                </a:solidFill>
                <a:latin typeface="Staatliches"/>
                <a:ea typeface="Staatliches"/>
                <a:cs typeface="Staatliches"/>
                <a:sym typeface="Staatliches"/>
              </a:rPr>
              <a:t>2017</a:t>
            </a:r>
            <a:endParaRPr sz="2400">
              <a:solidFill>
                <a:schemeClr val="accent4"/>
              </a:solidFill>
              <a:latin typeface="Staatliches"/>
              <a:ea typeface="Staatliches"/>
              <a:cs typeface="Staatliches"/>
              <a:sym typeface="Staatliches"/>
            </a:endParaRPr>
          </a:p>
        </p:txBody>
      </p:sp>
      <p:sp>
        <p:nvSpPr>
          <p:cNvPr id="1711" name="Google Shape;1711;p60"/>
          <p:cNvSpPr txBox="1"/>
          <p:nvPr/>
        </p:nvSpPr>
        <p:spPr>
          <a:xfrm>
            <a:off x="1289691" y="1662638"/>
            <a:ext cx="3150300" cy="572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2"/>
                </a:solidFill>
                <a:latin typeface="Nunito"/>
                <a:ea typeface="Nunito"/>
                <a:cs typeface="Nunito"/>
                <a:sym typeface="Nunito"/>
              </a:rPr>
              <a:t>Jupiter is a gas giant and the biggest planet in the Solar System</a:t>
            </a:r>
            <a:endParaRPr sz="1600">
              <a:solidFill>
                <a:schemeClr val="dk2"/>
              </a:solidFill>
              <a:latin typeface="Nunito"/>
              <a:ea typeface="Nunito"/>
              <a:cs typeface="Nunito"/>
              <a:sym typeface="Nunito"/>
            </a:endParaRPr>
          </a:p>
        </p:txBody>
      </p:sp>
      <p:sp>
        <p:nvSpPr>
          <p:cNvPr id="1712" name="Google Shape;1712;p60"/>
          <p:cNvSpPr txBox="1"/>
          <p:nvPr/>
        </p:nvSpPr>
        <p:spPr>
          <a:xfrm>
            <a:off x="1289675" y="3682525"/>
            <a:ext cx="3150300" cy="3483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400">
                <a:solidFill>
                  <a:schemeClr val="accent4"/>
                </a:solidFill>
                <a:latin typeface="Staatliches"/>
                <a:ea typeface="Staatliches"/>
                <a:cs typeface="Staatliches"/>
                <a:sym typeface="Staatliches"/>
              </a:rPr>
              <a:t>2019</a:t>
            </a:r>
            <a:endParaRPr sz="2400">
              <a:solidFill>
                <a:schemeClr val="accent4"/>
              </a:solidFill>
              <a:latin typeface="Staatliches"/>
              <a:ea typeface="Staatliches"/>
              <a:cs typeface="Staatliches"/>
              <a:sym typeface="Staatliches"/>
            </a:endParaRPr>
          </a:p>
        </p:txBody>
      </p:sp>
      <p:sp>
        <p:nvSpPr>
          <p:cNvPr id="1713" name="Google Shape;1713;p60"/>
          <p:cNvSpPr txBox="1"/>
          <p:nvPr/>
        </p:nvSpPr>
        <p:spPr>
          <a:xfrm>
            <a:off x="1289691" y="4030800"/>
            <a:ext cx="3150300" cy="572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2"/>
                </a:solidFill>
                <a:latin typeface="Nunito"/>
                <a:ea typeface="Nunito"/>
                <a:cs typeface="Nunito"/>
                <a:sym typeface="Nunito"/>
              </a:rPr>
              <a:t>Mercury is the closest planet to the Sun and the smallest one</a:t>
            </a:r>
            <a:endParaRPr sz="1600">
              <a:solidFill>
                <a:schemeClr val="dk2"/>
              </a:solidFill>
              <a:latin typeface="Nunito"/>
              <a:ea typeface="Nunito"/>
              <a:cs typeface="Nunito"/>
              <a:sym typeface="Nunito"/>
            </a:endParaRPr>
          </a:p>
        </p:txBody>
      </p:sp>
      <p:sp>
        <p:nvSpPr>
          <p:cNvPr id="1714" name="Google Shape;1714;p60"/>
          <p:cNvSpPr txBox="1"/>
          <p:nvPr/>
        </p:nvSpPr>
        <p:spPr>
          <a:xfrm>
            <a:off x="1289675" y="2498450"/>
            <a:ext cx="3150300" cy="3483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400">
                <a:solidFill>
                  <a:schemeClr val="accent4"/>
                </a:solidFill>
                <a:latin typeface="Staatliches"/>
                <a:ea typeface="Staatliches"/>
                <a:cs typeface="Staatliches"/>
                <a:sym typeface="Staatliches"/>
              </a:rPr>
              <a:t>2018</a:t>
            </a:r>
            <a:endParaRPr sz="2400">
              <a:solidFill>
                <a:schemeClr val="accent4"/>
              </a:solidFill>
              <a:latin typeface="Staatliches"/>
              <a:ea typeface="Staatliches"/>
              <a:cs typeface="Staatliches"/>
              <a:sym typeface="Staatliches"/>
            </a:endParaRPr>
          </a:p>
        </p:txBody>
      </p:sp>
      <p:sp>
        <p:nvSpPr>
          <p:cNvPr id="1715" name="Google Shape;1715;p60"/>
          <p:cNvSpPr txBox="1"/>
          <p:nvPr/>
        </p:nvSpPr>
        <p:spPr>
          <a:xfrm>
            <a:off x="1289691" y="2846725"/>
            <a:ext cx="3150300" cy="572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2"/>
                </a:solidFill>
                <a:latin typeface="Nunito"/>
                <a:ea typeface="Nunito"/>
                <a:cs typeface="Nunito"/>
                <a:sym typeface="Nunito"/>
              </a:rPr>
              <a:t>It's also the fourth-largest object by diameter in the Solar System</a:t>
            </a:r>
            <a:endParaRPr sz="1600">
              <a:solidFill>
                <a:schemeClr val="dk2"/>
              </a:solidFill>
              <a:latin typeface="Nunito"/>
              <a:ea typeface="Nunito"/>
              <a:cs typeface="Nunito"/>
              <a:sym typeface="Nunito"/>
            </a:endParaRPr>
          </a:p>
        </p:txBody>
      </p:sp>
      <p:grpSp>
        <p:nvGrpSpPr>
          <p:cNvPr id="1716" name="Google Shape;1716;p60"/>
          <p:cNvGrpSpPr/>
          <p:nvPr/>
        </p:nvGrpSpPr>
        <p:grpSpPr>
          <a:xfrm>
            <a:off x="720000" y="1336413"/>
            <a:ext cx="304200" cy="2672363"/>
            <a:chOff x="720000" y="1336413"/>
            <a:chExt cx="304200" cy="2672363"/>
          </a:xfrm>
        </p:grpSpPr>
        <p:sp>
          <p:nvSpPr>
            <p:cNvPr id="1717" name="Google Shape;1717;p60"/>
            <p:cNvSpPr/>
            <p:nvPr/>
          </p:nvSpPr>
          <p:spPr>
            <a:xfrm>
              <a:off x="720000" y="1336413"/>
              <a:ext cx="304200" cy="3042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0"/>
            <p:cNvSpPr/>
            <p:nvPr/>
          </p:nvSpPr>
          <p:spPr>
            <a:xfrm>
              <a:off x="720000" y="3704575"/>
              <a:ext cx="304200" cy="3042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0"/>
            <p:cNvSpPr/>
            <p:nvPr/>
          </p:nvSpPr>
          <p:spPr>
            <a:xfrm>
              <a:off x="720000" y="2520500"/>
              <a:ext cx="304200" cy="3042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0" name="Google Shape;1720;p60"/>
            <p:cNvCxnSpPr>
              <a:stCxn id="1717" idx="4"/>
              <a:endCxn id="1719" idx="0"/>
            </p:cNvCxnSpPr>
            <p:nvPr/>
          </p:nvCxnSpPr>
          <p:spPr>
            <a:xfrm>
              <a:off x="872100" y="1640613"/>
              <a:ext cx="0" cy="879900"/>
            </a:xfrm>
            <a:prstGeom prst="straightConnector1">
              <a:avLst/>
            </a:prstGeom>
            <a:noFill/>
            <a:ln cap="flat" cmpd="sng" w="9525">
              <a:solidFill>
                <a:schemeClr val="accent3"/>
              </a:solidFill>
              <a:prstDash val="dot"/>
              <a:round/>
              <a:headEnd len="med" w="med" type="none"/>
              <a:tailEnd len="med" w="med" type="none"/>
            </a:ln>
          </p:spPr>
        </p:cxnSp>
        <p:cxnSp>
          <p:nvCxnSpPr>
            <p:cNvPr id="1721" name="Google Shape;1721;p60"/>
            <p:cNvCxnSpPr>
              <a:stCxn id="1719" idx="4"/>
              <a:endCxn id="1718" idx="0"/>
            </p:cNvCxnSpPr>
            <p:nvPr/>
          </p:nvCxnSpPr>
          <p:spPr>
            <a:xfrm>
              <a:off x="872100" y="2824700"/>
              <a:ext cx="0" cy="879900"/>
            </a:xfrm>
            <a:prstGeom prst="straightConnector1">
              <a:avLst/>
            </a:prstGeom>
            <a:noFill/>
            <a:ln cap="flat" cmpd="sng" w="9525">
              <a:solidFill>
                <a:schemeClr val="accent3"/>
              </a:solidFill>
              <a:prstDash val="dot"/>
              <a:round/>
              <a:headEnd len="med" w="med" type="none"/>
              <a:tailEnd len="med" w="med" type="none"/>
            </a:ln>
          </p:spPr>
        </p:cxnSp>
      </p:grpSp>
      <p:grpSp>
        <p:nvGrpSpPr>
          <p:cNvPr id="1722" name="Google Shape;1722;p60"/>
          <p:cNvGrpSpPr/>
          <p:nvPr/>
        </p:nvGrpSpPr>
        <p:grpSpPr>
          <a:xfrm>
            <a:off x="5168597" y="1314374"/>
            <a:ext cx="3465259" cy="3222071"/>
            <a:chOff x="5168597" y="1314374"/>
            <a:chExt cx="3465259" cy="3222071"/>
          </a:xfrm>
        </p:grpSpPr>
        <p:sp>
          <p:nvSpPr>
            <p:cNvPr id="1723" name="Google Shape;1723;p60"/>
            <p:cNvSpPr/>
            <p:nvPr/>
          </p:nvSpPr>
          <p:spPr>
            <a:xfrm>
              <a:off x="5168597" y="3321484"/>
              <a:ext cx="32877" cy="62642"/>
            </a:xfrm>
            <a:custGeom>
              <a:rect b="b" l="l" r="r" t="t"/>
              <a:pathLst>
                <a:path extrusionOk="0" h="1530" w="803">
                  <a:moveTo>
                    <a:pt x="802" y="451"/>
                  </a:moveTo>
                  <a:lnTo>
                    <a:pt x="802" y="1529"/>
                  </a:lnTo>
                  <a:lnTo>
                    <a:pt x="0" y="1053"/>
                  </a:lnTo>
                  <a:lnTo>
                    <a:pt x="0"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0"/>
            <p:cNvSpPr/>
            <p:nvPr/>
          </p:nvSpPr>
          <p:spPr>
            <a:xfrm>
              <a:off x="6664664" y="1894116"/>
              <a:ext cx="766566" cy="660894"/>
            </a:xfrm>
            <a:custGeom>
              <a:rect b="b" l="l" r="r" t="t"/>
              <a:pathLst>
                <a:path extrusionOk="0" h="16142" w="18723">
                  <a:moveTo>
                    <a:pt x="17996" y="16141"/>
                  </a:moveTo>
                  <a:cubicBezTo>
                    <a:pt x="17720" y="16141"/>
                    <a:pt x="17444" y="15941"/>
                    <a:pt x="17369" y="15640"/>
                  </a:cubicBezTo>
                  <a:lnTo>
                    <a:pt x="16316" y="10953"/>
                  </a:lnTo>
                  <a:cubicBezTo>
                    <a:pt x="16016" y="9625"/>
                    <a:pt x="15214" y="8372"/>
                    <a:pt x="14337" y="7846"/>
                  </a:cubicBezTo>
                  <a:lnTo>
                    <a:pt x="3735" y="1605"/>
                  </a:lnTo>
                  <a:cubicBezTo>
                    <a:pt x="3409" y="1404"/>
                    <a:pt x="3083" y="1354"/>
                    <a:pt x="2883" y="1430"/>
                  </a:cubicBezTo>
                  <a:cubicBezTo>
                    <a:pt x="2607" y="1530"/>
                    <a:pt x="2482" y="1831"/>
                    <a:pt x="2407" y="2056"/>
                  </a:cubicBezTo>
                  <a:lnTo>
                    <a:pt x="1354" y="5490"/>
                  </a:lnTo>
                  <a:cubicBezTo>
                    <a:pt x="1229" y="5841"/>
                    <a:pt x="878" y="6041"/>
                    <a:pt x="552" y="5916"/>
                  </a:cubicBezTo>
                  <a:cubicBezTo>
                    <a:pt x="201" y="5816"/>
                    <a:pt x="1" y="5465"/>
                    <a:pt x="101" y="5114"/>
                  </a:cubicBezTo>
                  <a:lnTo>
                    <a:pt x="1179" y="1680"/>
                  </a:lnTo>
                  <a:cubicBezTo>
                    <a:pt x="1379" y="978"/>
                    <a:pt x="1830" y="452"/>
                    <a:pt x="2407" y="227"/>
                  </a:cubicBezTo>
                  <a:cubicBezTo>
                    <a:pt x="3008" y="1"/>
                    <a:pt x="3710" y="101"/>
                    <a:pt x="4387" y="502"/>
                  </a:cubicBezTo>
                  <a:lnTo>
                    <a:pt x="14988" y="6743"/>
                  </a:lnTo>
                  <a:cubicBezTo>
                    <a:pt x="16191" y="7445"/>
                    <a:pt x="17194" y="8973"/>
                    <a:pt x="17570" y="10653"/>
                  </a:cubicBezTo>
                  <a:lnTo>
                    <a:pt x="18647" y="15339"/>
                  </a:lnTo>
                  <a:cubicBezTo>
                    <a:pt x="18723" y="15690"/>
                    <a:pt x="18497" y="16041"/>
                    <a:pt x="18146" y="16116"/>
                  </a:cubicBezTo>
                  <a:cubicBezTo>
                    <a:pt x="18096" y="16116"/>
                    <a:pt x="18046" y="16141"/>
                    <a:pt x="17996" y="1614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0"/>
            <p:cNvSpPr/>
            <p:nvPr/>
          </p:nvSpPr>
          <p:spPr>
            <a:xfrm>
              <a:off x="6509739" y="1996758"/>
              <a:ext cx="12324" cy="324306"/>
            </a:xfrm>
            <a:custGeom>
              <a:rect b="b" l="l" r="r" t="t"/>
              <a:pathLst>
                <a:path extrusionOk="0" h="7921" w="301">
                  <a:moveTo>
                    <a:pt x="301" y="7920"/>
                  </a:moveTo>
                  <a:lnTo>
                    <a:pt x="25" y="7770"/>
                  </a:lnTo>
                  <a:lnTo>
                    <a:pt x="0" y="0"/>
                  </a:lnTo>
                  <a:lnTo>
                    <a:pt x="276" y="176"/>
                  </a:lnTo>
                  <a:close/>
                </a:path>
              </a:pathLst>
            </a:custGeom>
            <a:solidFill>
              <a:srgbClr val="737C8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0"/>
            <p:cNvSpPr/>
            <p:nvPr/>
          </p:nvSpPr>
          <p:spPr>
            <a:xfrm>
              <a:off x="6509739" y="1694031"/>
              <a:ext cx="15435" cy="8270"/>
            </a:xfrm>
            <a:custGeom>
              <a:rect b="b" l="l" r="r" t="t"/>
              <a:pathLst>
                <a:path extrusionOk="0" h="202" w="377">
                  <a:moveTo>
                    <a:pt x="276" y="201"/>
                  </a:moveTo>
                  <a:lnTo>
                    <a:pt x="0" y="51"/>
                  </a:lnTo>
                  <a:cubicBezTo>
                    <a:pt x="50" y="26"/>
                    <a:pt x="75" y="1"/>
                    <a:pt x="100" y="1"/>
                  </a:cubicBezTo>
                  <a:lnTo>
                    <a:pt x="376" y="151"/>
                  </a:lnTo>
                  <a:cubicBezTo>
                    <a:pt x="351" y="176"/>
                    <a:pt x="326" y="176"/>
                    <a:pt x="276" y="201"/>
                  </a:cubicBezTo>
                  <a:close/>
                </a:path>
              </a:pathLst>
            </a:custGeom>
            <a:solidFill>
              <a:srgbClr val="ADBAC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0"/>
            <p:cNvSpPr/>
            <p:nvPr/>
          </p:nvSpPr>
          <p:spPr>
            <a:xfrm>
              <a:off x="6513833" y="1691984"/>
              <a:ext cx="15435" cy="8270"/>
            </a:xfrm>
            <a:custGeom>
              <a:rect b="b" l="l" r="r" t="t"/>
              <a:pathLst>
                <a:path extrusionOk="0" h="202" w="377">
                  <a:moveTo>
                    <a:pt x="276" y="201"/>
                  </a:moveTo>
                  <a:lnTo>
                    <a:pt x="0" y="51"/>
                  </a:lnTo>
                  <a:cubicBezTo>
                    <a:pt x="50" y="26"/>
                    <a:pt x="76" y="26"/>
                    <a:pt x="101" y="1"/>
                  </a:cubicBezTo>
                  <a:lnTo>
                    <a:pt x="376" y="176"/>
                  </a:lnTo>
                  <a:cubicBezTo>
                    <a:pt x="351" y="176"/>
                    <a:pt x="326" y="201"/>
                    <a:pt x="276" y="201"/>
                  </a:cubicBezTo>
                  <a:close/>
                </a:path>
              </a:pathLst>
            </a:custGeom>
            <a:solidFill>
              <a:srgbClr val="A8B5BC"/>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0"/>
            <p:cNvSpPr/>
            <p:nvPr/>
          </p:nvSpPr>
          <p:spPr>
            <a:xfrm>
              <a:off x="6517927" y="1691984"/>
              <a:ext cx="14412" cy="7247"/>
            </a:xfrm>
            <a:custGeom>
              <a:rect b="b" l="l" r="r" t="t"/>
              <a:pathLst>
                <a:path extrusionOk="0" h="177" w="352">
                  <a:moveTo>
                    <a:pt x="276" y="176"/>
                  </a:moveTo>
                  <a:lnTo>
                    <a:pt x="1" y="1"/>
                  </a:lnTo>
                  <a:cubicBezTo>
                    <a:pt x="26" y="1"/>
                    <a:pt x="51" y="1"/>
                    <a:pt x="76" y="1"/>
                  </a:cubicBezTo>
                  <a:lnTo>
                    <a:pt x="352" y="151"/>
                  </a:lnTo>
                  <a:cubicBezTo>
                    <a:pt x="326" y="151"/>
                    <a:pt x="301" y="176"/>
                    <a:pt x="276" y="176"/>
                  </a:cubicBezTo>
                  <a:close/>
                </a:path>
              </a:pathLst>
            </a:custGeom>
            <a:solidFill>
              <a:srgbClr val="A4B0B7"/>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0"/>
            <p:cNvSpPr/>
            <p:nvPr/>
          </p:nvSpPr>
          <p:spPr>
            <a:xfrm>
              <a:off x="6520998" y="1691984"/>
              <a:ext cx="13388" cy="6182"/>
            </a:xfrm>
            <a:custGeom>
              <a:rect b="b" l="l" r="r" t="t"/>
              <a:pathLst>
                <a:path extrusionOk="0" h="151" w="327">
                  <a:moveTo>
                    <a:pt x="277" y="151"/>
                  </a:moveTo>
                  <a:lnTo>
                    <a:pt x="1" y="1"/>
                  </a:lnTo>
                  <a:cubicBezTo>
                    <a:pt x="1" y="1"/>
                    <a:pt x="26" y="1"/>
                    <a:pt x="51" y="1"/>
                  </a:cubicBezTo>
                  <a:lnTo>
                    <a:pt x="327" y="151"/>
                  </a:lnTo>
                  <a:cubicBezTo>
                    <a:pt x="302" y="151"/>
                    <a:pt x="277" y="151"/>
                    <a:pt x="277" y="151"/>
                  </a:cubicBezTo>
                  <a:close/>
                </a:path>
              </a:pathLst>
            </a:custGeom>
            <a:solidFill>
              <a:srgbClr val="A0ACB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0"/>
            <p:cNvSpPr/>
            <p:nvPr/>
          </p:nvSpPr>
          <p:spPr>
            <a:xfrm>
              <a:off x="6523045" y="1691984"/>
              <a:ext cx="13388" cy="6182"/>
            </a:xfrm>
            <a:custGeom>
              <a:rect b="b" l="l" r="r" t="t"/>
              <a:pathLst>
                <a:path extrusionOk="0" h="151" w="327">
                  <a:moveTo>
                    <a:pt x="277" y="151"/>
                  </a:moveTo>
                  <a:lnTo>
                    <a:pt x="1" y="1"/>
                  </a:lnTo>
                  <a:cubicBezTo>
                    <a:pt x="1" y="1"/>
                    <a:pt x="26" y="1"/>
                    <a:pt x="51" y="1"/>
                  </a:cubicBezTo>
                  <a:lnTo>
                    <a:pt x="327" y="151"/>
                  </a:lnTo>
                  <a:cubicBezTo>
                    <a:pt x="302" y="151"/>
                    <a:pt x="277" y="151"/>
                    <a:pt x="277" y="151"/>
                  </a:cubicBezTo>
                  <a:close/>
                </a:path>
              </a:pathLst>
            </a:custGeom>
            <a:solidFill>
              <a:srgbClr val="9CA7AE"/>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0"/>
            <p:cNvSpPr/>
            <p:nvPr/>
          </p:nvSpPr>
          <p:spPr>
            <a:xfrm>
              <a:off x="6525133" y="1691984"/>
              <a:ext cx="13347" cy="6182"/>
            </a:xfrm>
            <a:custGeom>
              <a:rect b="b" l="l" r="r" t="t"/>
              <a:pathLst>
                <a:path extrusionOk="0" h="151" w="326">
                  <a:moveTo>
                    <a:pt x="276" y="151"/>
                  </a:moveTo>
                  <a:lnTo>
                    <a:pt x="0" y="1"/>
                  </a:lnTo>
                  <a:cubicBezTo>
                    <a:pt x="0" y="1"/>
                    <a:pt x="25" y="1"/>
                    <a:pt x="50" y="1"/>
                  </a:cubicBezTo>
                  <a:lnTo>
                    <a:pt x="326" y="151"/>
                  </a:lnTo>
                  <a:cubicBezTo>
                    <a:pt x="301" y="151"/>
                    <a:pt x="276" y="151"/>
                    <a:pt x="276" y="151"/>
                  </a:cubicBezTo>
                  <a:close/>
                </a:path>
              </a:pathLst>
            </a:custGeom>
            <a:solidFill>
              <a:srgbClr val="97A2A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0"/>
            <p:cNvSpPr/>
            <p:nvPr/>
          </p:nvSpPr>
          <p:spPr>
            <a:xfrm>
              <a:off x="6527180" y="1691984"/>
              <a:ext cx="12324" cy="7247"/>
            </a:xfrm>
            <a:custGeom>
              <a:rect b="b" l="l" r="r" t="t"/>
              <a:pathLst>
                <a:path extrusionOk="0" h="177" w="301">
                  <a:moveTo>
                    <a:pt x="276" y="151"/>
                  </a:moveTo>
                  <a:lnTo>
                    <a:pt x="0" y="1"/>
                  </a:lnTo>
                  <a:cubicBezTo>
                    <a:pt x="0" y="1"/>
                    <a:pt x="25" y="1"/>
                    <a:pt x="25" y="1"/>
                  </a:cubicBezTo>
                  <a:lnTo>
                    <a:pt x="301" y="176"/>
                  </a:lnTo>
                  <a:cubicBezTo>
                    <a:pt x="301" y="176"/>
                    <a:pt x="276" y="151"/>
                    <a:pt x="276" y="151"/>
                  </a:cubicBezTo>
                  <a:close/>
                </a:path>
              </a:pathLst>
            </a:custGeom>
            <a:solidFill>
              <a:srgbClr val="939EA4"/>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0"/>
            <p:cNvSpPr/>
            <p:nvPr/>
          </p:nvSpPr>
          <p:spPr>
            <a:xfrm>
              <a:off x="6528204" y="1691984"/>
              <a:ext cx="13388" cy="7247"/>
            </a:xfrm>
            <a:custGeom>
              <a:rect b="b" l="l" r="r" t="t"/>
              <a:pathLst>
                <a:path extrusionOk="0" h="177" w="327">
                  <a:moveTo>
                    <a:pt x="276" y="176"/>
                  </a:moveTo>
                  <a:lnTo>
                    <a:pt x="0" y="1"/>
                  </a:lnTo>
                  <a:cubicBezTo>
                    <a:pt x="25" y="1"/>
                    <a:pt x="25" y="26"/>
                    <a:pt x="50" y="26"/>
                  </a:cubicBezTo>
                  <a:lnTo>
                    <a:pt x="326" y="176"/>
                  </a:lnTo>
                  <a:cubicBezTo>
                    <a:pt x="301" y="176"/>
                    <a:pt x="301" y="176"/>
                    <a:pt x="276" y="176"/>
                  </a:cubicBezTo>
                  <a:close/>
                </a:path>
              </a:pathLst>
            </a:custGeom>
            <a:solidFill>
              <a:srgbClr val="8F999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0"/>
            <p:cNvSpPr/>
            <p:nvPr/>
          </p:nvSpPr>
          <p:spPr>
            <a:xfrm>
              <a:off x="6530251" y="1693008"/>
              <a:ext cx="12365" cy="7247"/>
            </a:xfrm>
            <a:custGeom>
              <a:rect b="b" l="l" r="r" t="t"/>
              <a:pathLst>
                <a:path extrusionOk="0" h="177" w="302">
                  <a:moveTo>
                    <a:pt x="276" y="151"/>
                  </a:moveTo>
                  <a:lnTo>
                    <a:pt x="0" y="1"/>
                  </a:lnTo>
                  <a:cubicBezTo>
                    <a:pt x="0" y="1"/>
                    <a:pt x="25" y="1"/>
                    <a:pt x="25" y="26"/>
                  </a:cubicBezTo>
                  <a:lnTo>
                    <a:pt x="301" y="176"/>
                  </a:lnTo>
                  <a:cubicBezTo>
                    <a:pt x="301" y="176"/>
                    <a:pt x="276" y="151"/>
                    <a:pt x="276" y="151"/>
                  </a:cubicBezTo>
                  <a:close/>
                </a:path>
              </a:pathLst>
            </a:custGeom>
            <a:solidFill>
              <a:srgbClr val="8A949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0"/>
            <p:cNvSpPr/>
            <p:nvPr/>
          </p:nvSpPr>
          <p:spPr>
            <a:xfrm>
              <a:off x="6531274" y="1694031"/>
              <a:ext cx="12365" cy="6223"/>
            </a:xfrm>
            <a:custGeom>
              <a:rect b="b" l="l" r="r" t="t"/>
              <a:pathLst>
                <a:path extrusionOk="0" h="152" w="302">
                  <a:moveTo>
                    <a:pt x="276" y="151"/>
                  </a:moveTo>
                  <a:lnTo>
                    <a:pt x="0" y="1"/>
                  </a:lnTo>
                  <a:cubicBezTo>
                    <a:pt x="0" y="1"/>
                    <a:pt x="0" y="1"/>
                    <a:pt x="0" y="1"/>
                  </a:cubicBezTo>
                  <a:lnTo>
                    <a:pt x="301" y="151"/>
                  </a:lnTo>
                  <a:cubicBezTo>
                    <a:pt x="276" y="151"/>
                    <a:pt x="276" y="151"/>
                    <a:pt x="276" y="151"/>
                  </a:cubicBezTo>
                  <a:close/>
                </a:path>
              </a:pathLst>
            </a:custGeom>
            <a:solidFill>
              <a:srgbClr val="869095"/>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0"/>
            <p:cNvSpPr/>
            <p:nvPr/>
          </p:nvSpPr>
          <p:spPr>
            <a:xfrm>
              <a:off x="5805822" y="1693008"/>
              <a:ext cx="748060" cy="950234"/>
            </a:xfrm>
            <a:custGeom>
              <a:rect b="b" l="l" r="r" t="t"/>
              <a:pathLst>
                <a:path extrusionOk="0" h="23209" w="18271">
                  <a:moveTo>
                    <a:pt x="17469" y="226"/>
                  </a:moveTo>
                  <a:cubicBezTo>
                    <a:pt x="17895" y="1"/>
                    <a:pt x="18221" y="176"/>
                    <a:pt x="18221" y="652"/>
                  </a:cubicBezTo>
                  <a:lnTo>
                    <a:pt x="18271" y="14913"/>
                  </a:lnTo>
                  <a:lnTo>
                    <a:pt x="17494" y="15339"/>
                  </a:lnTo>
                  <a:lnTo>
                    <a:pt x="17469" y="7595"/>
                  </a:lnTo>
                  <a:lnTo>
                    <a:pt x="727" y="17269"/>
                  </a:lnTo>
                  <a:lnTo>
                    <a:pt x="727" y="22808"/>
                  </a:lnTo>
                  <a:lnTo>
                    <a:pt x="50" y="23209"/>
                  </a:lnTo>
                  <a:lnTo>
                    <a:pt x="0" y="11179"/>
                  </a:lnTo>
                  <a:cubicBezTo>
                    <a:pt x="0" y="10702"/>
                    <a:pt x="326" y="10126"/>
                    <a:pt x="752" y="9875"/>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0"/>
            <p:cNvSpPr/>
            <p:nvPr/>
          </p:nvSpPr>
          <p:spPr>
            <a:xfrm>
              <a:off x="5794522" y="1696078"/>
              <a:ext cx="726525" cy="947164"/>
            </a:xfrm>
            <a:custGeom>
              <a:rect b="b" l="l" r="r" t="t"/>
              <a:pathLst>
                <a:path extrusionOk="0" h="23134" w="17745">
                  <a:moveTo>
                    <a:pt x="301" y="10903"/>
                  </a:moveTo>
                  <a:cubicBezTo>
                    <a:pt x="301" y="10853"/>
                    <a:pt x="326" y="10803"/>
                    <a:pt x="326" y="10753"/>
                  </a:cubicBezTo>
                  <a:cubicBezTo>
                    <a:pt x="326" y="10728"/>
                    <a:pt x="351" y="10728"/>
                    <a:pt x="351" y="10728"/>
                  </a:cubicBezTo>
                  <a:cubicBezTo>
                    <a:pt x="351" y="10678"/>
                    <a:pt x="376" y="10602"/>
                    <a:pt x="401" y="10552"/>
                  </a:cubicBezTo>
                  <a:cubicBezTo>
                    <a:pt x="401" y="10552"/>
                    <a:pt x="401" y="10552"/>
                    <a:pt x="401" y="10552"/>
                  </a:cubicBezTo>
                  <a:cubicBezTo>
                    <a:pt x="426" y="10477"/>
                    <a:pt x="451" y="10427"/>
                    <a:pt x="502" y="10377"/>
                  </a:cubicBezTo>
                  <a:cubicBezTo>
                    <a:pt x="502" y="10377"/>
                    <a:pt x="502" y="10377"/>
                    <a:pt x="502" y="10377"/>
                  </a:cubicBezTo>
                  <a:cubicBezTo>
                    <a:pt x="527" y="10302"/>
                    <a:pt x="577" y="10252"/>
                    <a:pt x="602" y="10201"/>
                  </a:cubicBezTo>
                  <a:cubicBezTo>
                    <a:pt x="602" y="10201"/>
                    <a:pt x="602" y="10201"/>
                    <a:pt x="602" y="10201"/>
                  </a:cubicBezTo>
                  <a:cubicBezTo>
                    <a:pt x="652" y="10151"/>
                    <a:pt x="677" y="10101"/>
                    <a:pt x="727" y="10051"/>
                  </a:cubicBezTo>
                  <a:cubicBezTo>
                    <a:pt x="727" y="10051"/>
                    <a:pt x="752" y="10051"/>
                    <a:pt x="752" y="10026"/>
                  </a:cubicBezTo>
                  <a:cubicBezTo>
                    <a:pt x="777" y="10026"/>
                    <a:pt x="777" y="10001"/>
                    <a:pt x="802" y="9976"/>
                  </a:cubicBezTo>
                  <a:cubicBezTo>
                    <a:pt x="878" y="9926"/>
                    <a:pt x="953" y="9851"/>
                    <a:pt x="1028" y="9800"/>
                  </a:cubicBezTo>
                  <a:lnTo>
                    <a:pt x="17745" y="151"/>
                  </a:lnTo>
                  <a:lnTo>
                    <a:pt x="17469" y="1"/>
                  </a:lnTo>
                  <a:lnTo>
                    <a:pt x="752" y="9650"/>
                  </a:lnTo>
                  <a:cubicBezTo>
                    <a:pt x="677" y="9700"/>
                    <a:pt x="602" y="9750"/>
                    <a:pt x="527" y="9825"/>
                  </a:cubicBezTo>
                  <a:cubicBezTo>
                    <a:pt x="527" y="9825"/>
                    <a:pt x="502" y="9825"/>
                    <a:pt x="502" y="9851"/>
                  </a:cubicBezTo>
                  <a:cubicBezTo>
                    <a:pt x="502" y="9851"/>
                    <a:pt x="477" y="9876"/>
                    <a:pt x="477" y="9876"/>
                  </a:cubicBezTo>
                  <a:cubicBezTo>
                    <a:pt x="451" y="9876"/>
                    <a:pt x="451" y="9901"/>
                    <a:pt x="451" y="9901"/>
                  </a:cubicBezTo>
                  <a:cubicBezTo>
                    <a:pt x="426" y="9901"/>
                    <a:pt x="426" y="9926"/>
                    <a:pt x="426" y="9926"/>
                  </a:cubicBezTo>
                  <a:cubicBezTo>
                    <a:pt x="401" y="9951"/>
                    <a:pt x="376" y="9976"/>
                    <a:pt x="351" y="10001"/>
                  </a:cubicBezTo>
                  <a:cubicBezTo>
                    <a:pt x="351" y="10001"/>
                    <a:pt x="351" y="10026"/>
                    <a:pt x="326" y="10026"/>
                  </a:cubicBezTo>
                  <a:cubicBezTo>
                    <a:pt x="326" y="10026"/>
                    <a:pt x="326" y="10051"/>
                    <a:pt x="326" y="10051"/>
                  </a:cubicBezTo>
                  <a:cubicBezTo>
                    <a:pt x="326" y="10051"/>
                    <a:pt x="326" y="10051"/>
                    <a:pt x="301" y="10076"/>
                  </a:cubicBezTo>
                  <a:cubicBezTo>
                    <a:pt x="301" y="10101"/>
                    <a:pt x="276" y="10126"/>
                    <a:pt x="276" y="10126"/>
                  </a:cubicBezTo>
                  <a:cubicBezTo>
                    <a:pt x="251" y="10151"/>
                    <a:pt x="226" y="10176"/>
                    <a:pt x="226" y="10201"/>
                  </a:cubicBezTo>
                  <a:cubicBezTo>
                    <a:pt x="226" y="10201"/>
                    <a:pt x="226" y="10201"/>
                    <a:pt x="226" y="10201"/>
                  </a:cubicBezTo>
                  <a:cubicBezTo>
                    <a:pt x="226" y="10201"/>
                    <a:pt x="226" y="10201"/>
                    <a:pt x="226" y="10201"/>
                  </a:cubicBezTo>
                  <a:cubicBezTo>
                    <a:pt x="201" y="10226"/>
                    <a:pt x="201" y="10252"/>
                    <a:pt x="201" y="10252"/>
                  </a:cubicBezTo>
                  <a:cubicBezTo>
                    <a:pt x="176" y="10277"/>
                    <a:pt x="176" y="10302"/>
                    <a:pt x="151" y="10327"/>
                  </a:cubicBezTo>
                  <a:cubicBezTo>
                    <a:pt x="151" y="10352"/>
                    <a:pt x="151" y="10377"/>
                    <a:pt x="126" y="10377"/>
                  </a:cubicBezTo>
                  <a:cubicBezTo>
                    <a:pt x="126" y="10377"/>
                    <a:pt x="126" y="10377"/>
                    <a:pt x="126" y="10377"/>
                  </a:cubicBezTo>
                  <a:cubicBezTo>
                    <a:pt x="126" y="10402"/>
                    <a:pt x="126" y="10402"/>
                    <a:pt x="126" y="10402"/>
                  </a:cubicBezTo>
                  <a:cubicBezTo>
                    <a:pt x="126" y="10402"/>
                    <a:pt x="101" y="10427"/>
                    <a:pt x="101" y="10452"/>
                  </a:cubicBezTo>
                  <a:cubicBezTo>
                    <a:pt x="101" y="10477"/>
                    <a:pt x="76" y="10502"/>
                    <a:pt x="76" y="10527"/>
                  </a:cubicBezTo>
                  <a:cubicBezTo>
                    <a:pt x="76" y="10552"/>
                    <a:pt x="76" y="10552"/>
                    <a:pt x="76" y="10577"/>
                  </a:cubicBezTo>
                  <a:cubicBezTo>
                    <a:pt x="50" y="10577"/>
                    <a:pt x="50" y="10577"/>
                    <a:pt x="50" y="10577"/>
                  </a:cubicBezTo>
                  <a:cubicBezTo>
                    <a:pt x="50" y="10577"/>
                    <a:pt x="50" y="10602"/>
                    <a:pt x="50" y="10602"/>
                  </a:cubicBezTo>
                  <a:cubicBezTo>
                    <a:pt x="50" y="10627"/>
                    <a:pt x="25" y="10653"/>
                    <a:pt x="25" y="10703"/>
                  </a:cubicBezTo>
                  <a:cubicBezTo>
                    <a:pt x="25" y="10703"/>
                    <a:pt x="25" y="10728"/>
                    <a:pt x="25" y="10753"/>
                  </a:cubicBezTo>
                  <a:cubicBezTo>
                    <a:pt x="25" y="10753"/>
                    <a:pt x="25" y="10753"/>
                    <a:pt x="25" y="10778"/>
                  </a:cubicBezTo>
                  <a:cubicBezTo>
                    <a:pt x="25" y="10778"/>
                    <a:pt x="25" y="10778"/>
                    <a:pt x="25" y="10803"/>
                  </a:cubicBezTo>
                  <a:cubicBezTo>
                    <a:pt x="0" y="10853"/>
                    <a:pt x="0" y="10903"/>
                    <a:pt x="0" y="10953"/>
                  </a:cubicBezTo>
                  <a:lnTo>
                    <a:pt x="50" y="22983"/>
                  </a:lnTo>
                  <a:lnTo>
                    <a:pt x="326" y="23134"/>
                  </a:lnTo>
                  <a:lnTo>
                    <a:pt x="276" y="11104"/>
                  </a:lnTo>
                  <a:cubicBezTo>
                    <a:pt x="276" y="11054"/>
                    <a:pt x="276" y="10978"/>
                    <a:pt x="301" y="10928"/>
                  </a:cubicBezTo>
                  <a:cubicBezTo>
                    <a:pt x="301" y="10928"/>
                    <a:pt x="301" y="10903"/>
                    <a:pt x="301" y="10903"/>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0"/>
            <p:cNvSpPr/>
            <p:nvPr/>
          </p:nvSpPr>
          <p:spPr>
            <a:xfrm>
              <a:off x="7728748" y="3824295"/>
              <a:ext cx="52365" cy="300682"/>
            </a:xfrm>
            <a:custGeom>
              <a:rect b="b" l="l" r="r" t="t"/>
              <a:pathLst>
                <a:path extrusionOk="0" h="7344" w="1279">
                  <a:moveTo>
                    <a:pt x="1" y="7343"/>
                  </a:moveTo>
                  <a:lnTo>
                    <a:pt x="1103" y="75"/>
                  </a:lnTo>
                  <a:cubicBezTo>
                    <a:pt x="1154" y="50"/>
                    <a:pt x="1229" y="25"/>
                    <a:pt x="1279" y="0"/>
                  </a:cubicBezTo>
                  <a:lnTo>
                    <a:pt x="151" y="652"/>
                  </a:lnTo>
                  <a:cubicBezTo>
                    <a:pt x="101" y="652"/>
                    <a:pt x="51" y="7318"/>
                    <a:pt x="1" y="7343"/>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0"/>
            <p:cNvSpPr/>
            <p:nvPr/>
          </p:nvSpPr>
          <p:spPr>
            <a:xfrm>
              <a:off x="7734930" y="3822207"/>
              <a:ext cx="51342" cy="28783"/>
            </a:xfrm>
            <a:custGeom>
              <a:rect b="b" l="l" r="r" t="t"/>
              <a:pathLst>
                <a:path extrusionOk="0" h="703" w="1254">
                  <a:moveTo>
                    <a:pt x="0" y="703"/>
                  </a:moveTo>
                  <a:lnTo>
                    <a:pt x="1128" y="51"/>
                  </a:lnTo>
                  <a:cubicBezTo>
                    <a:pt x="1153" y="26"/>
                    <a:pt x="1203" y="26"/>
                    <a:pt x="1253" y="1"/>
                  </a:cubicBezTo>
                  <a:lnTo>
                    <a:pt x="125" y="653"/>
                  </a:lnTo>
                  <a:cubicBezTo>
                    <a:pt x="75" y="678"/>
                    <a:pt x="50" y="678"/>
                    <a:pt x="0" y="703"/>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0"/>
            <p:cNvSpPr/>
            <p:nvPr/>
          </p:nvSpPr>
          <p:spPr>
            <a:xfrm>
              <a:off x="7832413" y="4146469"/>
              <a:ext cx="80043" cy="175520"/>
            </a:xfrm>
            <a:custGeom>
              <a:rect b="b" l="l" r="r" t="t"/>
              <a:pathLst>
                <a:path extrusionOk="0" h="4287" w="1955">
                  <a:moveTo>
                    <a:pt x="1955" y="2282"/>
                  </a:moveTo>
                  <a:cubicBezTo>
                    <a:pt x="1955" y="2256"/>
                    <a:pt x="1955" y="2231"/>
                    <a:pt x="1955" y="2181"/>
                  </a:cubicBezTo>
                  <a:cubicBezTo>
                    <a:pt x="1955" y="2156"/>
                    <a:pt x="1955" y="2131"/>
                    <a:pt x="1955" y="2106"/>
                  </a:cubicBezTo>
                  <a:lnTo>
                    <a:pt x="1955" y="2081"/>
                  </a:lnTo>
                  <a:cubicBezTo>
                    <a:pt x="1955" y="2081"/>
                    <a:pt x="1955" y="2081"/>
                    <a:pt x="1955" y="2081"/>
                  </a:cubicBezTo>
                  <a:cubicBezTo>
                    <a:pt x="1955" y="2056"/>
                    <a:pt x="1930" y="2031"/>
                    <a:pt x="1930" y="2006"/>
                  </a:cubicBezTo>
                  <a:cubicBezTo>
                    <a:pt x="1930" y="1956"/>
                    <a:pt x="1930" y="1931"/>
                    <a:pt x="1930" y="1906"/>
                  </a:cubicBezTo>
                  <a:cubicBezTo>
                    <a:pt x="1930" y="1855"/>
                    <a:pt x="1905" y="1830"/>
                    <a:pt x="1905" y="1805"/>
                  </a:cubicBezTo>
                  <a:cubicBezTo>
                    <a:pt x="1905" y="1805"/>
                    <a:pt x="1905" y="1780"/>
                    <a:pt x="1905" y="1780"/>
                  </a:cubicBezTo>
                  <a:cubicBezTo>
                    <a:pt x="1905" y="1780"/>
                    <a:pt x="1905" y="1780"/>
                    <a:pt x="1905" y="1780"/>
                  </a:cubicBezTo>
                  <a:cubicBezTo>
                    <a:pt x="1905" y="1755"/>
                    <a:pt x="1880" y="1730"/>
                    <a:pt x="1880" y="1705"/>
                  </a:cubicBezTo>
                  <a:cubicBezTo>
                    <a:pt x="1880" y="1655"/>
                    <a:pt x="1880" y="1630"/>
                    <a:pt x="1855" y="1605"/>
                  </a:cubicBezTo>
                  <a:cubicBezTo>
                    <a:pt x="1855" y="1555"/>
                    <a:pt x="1855" y="1530"/>
                    <a:pt x="1830" y="1479"/>
                  </a:cubicBezTo>
                  <a:cubicBezTo>
                    <a:pt x="1830" y="1479"/>
                    <a:pt x="1830" y="1479"/>
                    <a:pt x="1830" y="1479"/>
                  </a:cubicBezTo>
                  <a:cubicBezTo>
                    <a:pt x="1830" y="1479"/>
                    <a:pt x="1830" y="1479"/>
                    <a:pt x="1830" y="1479"/>
                  </a:cubicBezTo>
                  <a:cubicBezTo>
                    <a:pt x="1830" y="1429"/>
                    <a:pt x="1805" y="1404"/>
                    <a:pt x="1805" y="1379"/>
                  </a:cubicBezTo>
                  <a:cubicBezTo>
                    <a:pt x="1805" y="1354"/>
                    <a:pt x="1780" y="1304"/>
                    <a:pt x="1780" y="1279"/>
                  </a:cubicBezTo>
                  <a:cubicBezTo>
                    <a:pt x="1754" y="1254"/>
                    <a:pt x="1754" y="1204"/>
                    <a:pt x="1729" y="1179"/>
                  </a:cubicBezTo>
                  <a:cubicBezTo>
                    <a:pt x="1729" y="1179"/>
                    <a:pt x="1729" y="1179"/>
                    <a:pt x="1729" y="1179"/>
                  </a:cubicBezTo>
                  <a:cubicBezTo>
                    <a:pt x="1729" y="1179"/>
                    <a:pt x="1729" y="1154"/>
                    <a:pt x="1729" y="1154"/>
                  </a:cubicBezTo>
                  <a:cubicBezTo>
                    <a:pt x="1729" y="1129"/>
                    <a:pt x="1704" y="1104"/>
                    <a:pt x="1704" y="1078"/>
                  </a:cubicBezTo>
                  <a:cubicBezTo>
                    <a:pt x="1679" y="1053"/>
                    <a:pt x="1679" y="1028"/>
                    <a:pt x="1654" y="978"/>
                  </a:cubicBezTo>
                  <a:cubicBezTo>
                    <a:pt x="1654" y="953"/>
                    <a:pt x="1629" y="928"/>
                    <a:pt x="1629" y="903"/>
                  </a:cubicBezTo>
                  <a:cubicBezTo>
                    <a:pt x="1604" y="878"/>
                    <a:pt x="1604" y="878"/>
                    <a:pt x="1604" y="878"/>
                  </a:cubicBezTo>
                  <a:cubicBezTo>
                    <a:pt x="1604" y="878"/>
                    <a:pt x="1604" y="853"/>
                    <a:pt x="1604" y="853"/>
                  </a:cubicBezTo>
                  <a:cubicBezTo>
                    <a:pt x="1604" y="828"/>
                    <a:pt x="1579" y="828"/>
                    <a:pt x="1579" y="803"/>
                  </a:cubicBezTo>
                  <a:cubicBezTo>
                    <a:pt x="1554" y="753"/>
                    <a:pt x="1554" y="728"/>
                    <a:pt x="1529" y="703"/>
                  </a:cubicBezTo>
                  <a:cubicBezTo>
                    <a:pt x="1504" y="652"/>
                    <a:pt x="1479" y="627"/>
                    <a:pt x="1479" y="577"/>
                  </a:cubicBezTo>
                  <a:cubicBezTo>
                    <a:pt x="1479" y="577"/>
                    <a:pt x="1454" y="577"/>
                    <a:pt x="1454" y="577"/>
                  </a:cubicBezTo>
                  <a:cubicBezTo>
                    <a:pt x="1454" y="577"/>
                    <a:pt x="1454" y="552"/>
                    <a:pt x="1454" y="552"/>
                  </a:cubicBezTo>
                  <a:cubicBezTo>
                    <a:pt x="1429" y="502"/>
                    <a:pt x="1404" y="452"/>
                    <a:pt x="1379" y="402"/>
                  </a:cubicBezTo>
                  <a:cubicBezTo>
                    <a:pt x="1353" y="377"/>
                    <a:pt x="1353" y="377"/>
                    <a:pt x="1328" y="352"/>
                  </a:cubicBezTo>
                  <a:cubicBezTo>
                    <a:pt x="1303" y="302"/>
                    <a:pt x="1278" y="251"/>
                    <a:pt x="1253" y="226"/>
                  </a:cubicBezTo>
                  <a:cubicBezTo>
                    <a:pt x="1228" y="201"/>
                    <a:pt x="1228" y="176"/>
                    <a:pt x="1203" y="151"/>
                  </a:cubicBezTo>
                  <a:cubicBezTo>
                    <a:pt x="1178" y="101"/>
                    <a:pt x="1153" y="51"/>
                    <a:pt x="1103" y="1"/>
                  </a:cubicBezTo>
                  <a:lnTo>
                    <a:pt x="0" y="652"/>
                  </a:lnTo>
                  <a:cubicBezTo>
                    <a:pt x="50" y="728"/>
                    <a:pt x="100" y="803"/>
                    <a:pt x="125" y="878"/>
                  </a:cubicBezTo>
                  <a:cubicBezTo>
                    <a:pt x="150" y="903"/>
                    <a:pt x="201" y="953"/>
                    <a:pt x="226" y="1003"/>
                  </a:cubicBezTo>
                  <a:cubicBezTo>
                    <a:pt x="251" y="1053"/>
                    <a:pt x="301" y="1129"/>
                    <a:pt x="326" y="1204"/>
                  </a:cubicBezTo>
                  <a:cubicBezTo>
                    <a:pt x="351" y="1204"/>
                    <a:pt x="351" y="1229"/>
                    <a:pt x="351" y="1229"/>
                  </a:cubicBezTo>
                  <a:cubicBezTo>
                    <a:pt x="401" y="1329"/>
                    <a:pt x="451" y="1404"/>
                    <a:pt x="476" y="1505"/>
                  </a:cubicBezTo>
                  <a:cubicBezTo>
                    <a:pt x="501" y="1505"/>
                    <a:pt x="501" y="1505"/>
                    <a:pt x="501" y="1530"/>
                  </a:cubicBezTo>
                  <a:cubicBezTo>
                    <a:pt x="526" y="1605"/>
                    <a:pt x="577" y="1705"/>
                    <a:pt x="602" y="1805"/>
                  </a:cubicBezTo>
                  <a:cubicBezTo>
                    <a:pt x="602" y="1805"/>
                    <a:pt x="627" y="1805"/>
                    <a:pt x="627" y="1830"/>
                  </a:cubicBezTo>
                  <a:cubicBezTo>
                    <a:pt x="652" y="1906"/>
                    <a:pt x="677" y="2006"/>
                    <a:pt x="702" y="2106"/>
                  </a:cubicBezTo>
                  <a:cubicBezTo>
                    <a:pt x="702" y="2131"/>
                    <a:pt x="702" y="2131"/>
                    <a:pt x="702" y="2131"/>
                  </a:cubicBezTo>
                  <a:cubicBezTo>
                    <a:pt x="752" y="2231"/>
                    <a:pt x="777" y="2332"/>
                    <a:pt x="777" y="2432"/>
                  </a:cubicBezTo>
                  <a:cubicBezTo>
                    <a:pt x="777" y="2432"/>
                    <a:pt x="777" y="2432"/>
                    <a:pt x="777" y="2432"/>
                  </a:cubicBezTo>
                  <a:cubicBezTo>
                    <a:pt x="802" y="2532"/>
                    <a:pt x="827" y="2632"/>
                    <a:pt x="827" y="2733"/>
                  </a:cubicBezTo>
                  <a:cubicBezTo>
                    <a:pt x="827" y="2733"/>
                    <a:pt x="827" y="2733"/>
                    <a:pt x="827" y="2733"/>
                  </a:cubicBezTo>
                  <a:cubicBezTo>
                    <a:pt x="852" y="2833"/>
                    <a:pt x="852" y="2933"/>
                    <a:pt x="852" y="3033"/>
                  </a:cubicBezTo>
                  <a:cubicBezTo>
                    <a:pt x="852" y="3184"/>
                    <a:pt x="827" y="3309"/>
                    <a:pt x="802" y="3459"/>
                  </a:cubicBezTo>
                  <a:cubicBezTo>
                    <a:pt x="802" y="3459"/>
                    <a:pt x="802" y="3459"/>
                    <a:pt x="802" y="3459"/>
                  </a:cubicBezTo>
                  <a:cubicBezTo>
                    <a:pt x="777" y="3585"/>
                    <a:pt x="727" y="3710"/>
                    <a:pt x="702" y="3810"/>
                  </a:cubicBezTo>
                  <a:cubicBezTo>
                    <a:pt x="702" y="3810"/>
                    <a:pt x="677" y="3810"/>
                    <a:pt x="677" y="3810"/>
                  </a:cubicBezTo>
                  <a:cubicBezTo>
                    <a:pt x="652" y="3911"/>
                    <a:pt x="602" y="3986"/>
                    <a:pt x="551" y="4036"/>
                  </a:cubicBezTo>
                  <a:cubicBezTo>
                    <a:pt x="526" y="4061"/>
                    <a:pt x="501" y="4086"/>
                    <a:pt x="476" y="4111"/>
                  </a:cubicBezTo>
                  <a:cubicBezTo>
                    <a:pt x="426" y="4186"/>
                    <a:pt x="351" y="4236"/>
                    <a:pt x="276" y="4287"/>
                  </a:cubicBezTo>
                  <a:lnTo>
                    <a:pt x="1379" y="3635"/>
                  </a:lnTo>
                  <a:cubicBezTo>
                    <a:pt x="1454" y="3610"/>
                    <a:pt x="1529" y="3535"/>
                    <a:pt x="1604" y="3459"/>
                  </a:cubicBezTo>
                  <a:cubicBezTo>
                    <a:pt x="1629" y="3434"/>
                    <a:pt x="1629" y="3434"/>
                    <a:pt x="1654" y="3409"/>
                  </a:cubicBezTo>
                  <a:cubicBezTo>
                    <a:pt x="1679" y="3359"/>
                    <a:pt x="1704" y="3334"/>
                    <a:pt x="1729" y="3309"/>
                  </a:cubicBezTo>
                  <a:cubicBezTo>
                    <a:pt x="1754" y="3259"/>
                    <a:pt x="1780" y="3234"/>
                    <a:pt x="1805" y="3184"/>
                  </a:cubicBezTo>
                  <a:cubicBezTo>
                    <a:pt x="1805" y="3184"/>
                    <a:pt x="1805" y="3159"/>
                    <a:pt x="1805" y="3159"/>
                  </a:cubicBezTo>
                  <a:cubicBezTo>
                    <a:pt x="1805" y="3159"/>
                    <a:pt x="1805" y="3159"/>
                    <a:pt x="1805" y="3159"/>
                  </a:cubicBezTo>
                  <a:cubicBezTo>
                    <a:pt x="1830" y="3134"/>
                    <a:pt x="1830" y="3109"/>
                    <a:pt x="1855" y="3058"/>
                  </a:cubicBezTo>
                  <a:cubicBezTo>
                    <a:pt x="1855" y="3033"/>
                    <a:pt x="1880" y="2983"/>
                    <a:pt x="1880" y="2958"/>
                  </a:cubicBezTo>
                  <a:cubicBezTo>
                    <a:pt x="1905" y="2933"/>
                    <a:pt x="1905" y="2883"/>
                    <a:pt x="1905" y="2858"/>
                  </a:cubicBezTo>
                  <a:cubicBezTo>
                    <a:pt x="1905" y="2833"/>
                    <a:pt x="1905" y="2833"/>
                    <a:pt x="1930" y="2808"/>
                  </a:cubicBezTo>
                  <a:cubicBezTo>
                    <a:pt x="1930" y="2808"/>
                    <a:pt x="1930" y="2808"/>
                    <a:pt x="1930" y="2808"/>
                  </a:cubicBezTo>
                  <a:cubicBezTo>
                    <a:pt x="1930" y="2783"/>
                    <a:pt x="1930" y="2783"/>
                    <a:pt x="1930" y="2758"/>
                  </a:cubicBezTo>
                  <a:cubicBezTo>
                    <a:pt x="1930" y="2733"/>
                    <a:pt x="1930" y="2708"/>
                    <a:pt x="1955" y="2657"/>
                  </a:cubicBezTo>
                  <a:cubicBezTo>
                    <a:pt x="1955" y="2632"/>
                    <a:pt x="1955" y="2607"/>
                    <a:pt x="1955" y="2582"/>
                  </a:cubicBezTo>
                  <a:cubicBezTo>
                    <a:pt x="1955" y="2532"/>
                    <a:pt x="1955" y="2507"/>
                    <a:pt x="1955" y="2482"/>
                  </a:cubicBezTo>
                  <a:cubicBezTo>
                    <a:pt x="1955" y="2457"/>
                    <a:pt x="1955" y="2407"/>
                    <a:pt x="1955" y="2382"/>
                  </a:cubicBezTo>
                  <a:lnTo>
                    <a:pt x="1955" y="2382"/>
                  </a:lnTo>
                  <a:cubicBezTo>
                    <a:pt x="1955" y="2357"/>
                    <a:pt x="1955" y="2307"/>
                    <a:pt x="1955" y="2282"/>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0"/>
            <p:cNvSpPr/>
            <p:nvPr/>
          </p:nvSpPr>
          <p:spPr>
            <a:xfrm>
              <a:off x="7705165" y="3714488"/>
              <a:ext cx="162173" cy="628017"/>
            </a:xfrm>
            <a:custGeom>
              <a:rect b="b" l="l" r="r" t="t"/>
              <a:pathLst>
                <a:path extrusionOk="0" h="15339" w="3961">
                  <a:moveTo>
                    <a:pt x="3108" y="1304"/>
                  </a:moveTo>
                  <a:lnTo>
                    <a:pt x="3108" y="11203"/>
                  </a:lnTo>
                  <a:cubicBezTo>
                    <a:pt x="3609" y="11930"/>
                    <a:pt x="3960" y="12807"/>
                    <a:pt x="3960" y="13584"/>
                  </a:cubicBezTo>
                  <a:cubicBezTo>
                    <a:pt x="3960" y="14838"/>
                    <a:pt x="3058" y="15339"/>
                    <a:pt x="1955" y="14712"/>
                  </a:cubicBezTo>
                  <a:cubicBezTo>
                    <a:pt x="877" y="14086"/>
                    <a:pt x="0" y="12557"/>
                    <a:pt x="0" y="11279"/>
                  </a:cubicBezTo>
                  <a:cubicBezTo>
                    <a:pt x="0" y="10502"/>
                    <a:pt x="326" y="3409"/>
                    <a:pt x="852" y="3284"/>
                  </a:cubicBezTo>
                  <a:lnTo>
                    <a:pt x="852" y="0"/>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0"/>
            <p:cNvSpPr/>
            <p:nvPr/>
          </p:nvSpPr>
          <p:spPr>
            <a:xfrm>
              <a:off x="7832413" y="3741142"/>
              <a:ext cx="46183" cy="432066"/>
            </a:xfrm>
            <a:custGeom>
              <a:rect b="b" l="l" r="r" t="t"/>
              <a:pathLst>
                <a:path extrusionOk="0" h="10553" w="1128">
                  <a:moveTo>
                    <a:pt x="0" y="653"/>
                  </a:moveTo>
                  <a:lnTo>
                    <a:pt x="1128" y="1"/>
                  </a:lnTo>
                  <a:lnTo>
                    <a:pt x="1103" y="9901"/>
                  </a:lnTo>
                  <a:lnTo>
                    <a:pt x="0" y="10552"/>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0"/>
            <p:cNvSpPr/>
            <p:nvPr/>
          </p:nvSpPr>
          <p:spPr>
            <a:xfrm>
              <a:off x="7740048" y="3687794"/>
              <a:ext cx="138549" cy="80084"/>
            </a:xfrm>
            <a:custGeom>
              <a:rect b="b" l="l" r="r" t="t"/>
              <a:pathLst>
                <a:path extrusionOk="0" h="1956" w="3384">
                  <a:moveTo>
                    <a:pt x="0" y="652"/>
                  </a:moveTo>
                  <a:lnTo>
                    <a:pt x="1128" y="1"/>
                  </a:lnTo>
                  <a:lnTo>
                    <a:pt x="3384" y="1304"/>
                  </a:lnTo>
                  <a:lnTo>
                    <a:pt x="2256" y="1956"/>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0"/>
            <p:cNvSpPr/>
            <p:nvPr/>
          </p:nvSpPr>
          <p:spPr>
            <a:xfrm>
              <a:off x="7676424" y="4220370"/>
              <a:ext cx="140637" cy="206268"/>
            </a:xfrm>
            <a:custGeom>
              <a:rect b="b" l="l" r="r" t="t"/>
              <a:pathLst>
                <a:path extrusionOk="0" h="5038" w="3435">
                  <a:moveTo>
                    <a:pt x="1730" y="552"/>
                  </a:moveTo>
                  <a:cubicBezTo>
                    <a:pt x="2657" y="1103"/>
                    <a:pt x="3434" y="2406"/>
                    <a:pt x="3434" y="3509"/>
                  </a:cubicBezTo>
                  <a:cubicBezTo>
                    <a:pt x="3434" y="4587"/>
                    <a:pt x="2657" y="5038"/>
                    <a:pt x="1705" y="4487"/>
                  </a:cubicBezTo>
                  <a:cubicBezTo>
                    <a:pt x="777" y="3935"/>
                    <a:pt x="1" y="2607"/>
                    <a:pt x="1" y="1529"/>
                  </a:cubicBezTo>
                  <a:cubicBezTo>
                    <a:pt x="1" y="451"/>
                    <a:pt x="777" y="0"/>
                    <a:pt x="1730" y="552"/>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0"/>
            <p:cNvSpPr/>
            <p:nvPr/>
          </p:nvSpPr>
          <p:spPr>
            <a:xfrm>
              <a:off x="7696936" y="4207023"/>
              <a:ext cx="165244" cy="202174"/>
            </a:xfrm>
            <a:custGeom>
              <a:rect b="b" l="l" r="r" t="t"/>
              <a:pathLst>
                <a:path extrusionOk="0" h="4938" w="4036">
                  <a:moveTo>
                    <a:pt x="4036" y="3108"/>
                  </a:moveTo>
                  <a:cubicBezTo>
                    <a:pt x="4036" y="3083"/>
                    <a:pt x="4036" y="3058"/>
                    <a:pt x="4036" y="3033"/>
                  </a:cubicBezTo>
                  <a:cubicBezTo>
                    <a:pt x="4036" y="2983"/>
                    <a:pt x="4036" y="2958"/>
                    <a:pt x="4036" y="2933"/>
                  </a:cubicBezTo>
                  <a:cubicBezTo>
                    <a:pt x="4036" y="2908"/>
                    <a:pt x="4036" y="2883"/>
                    <a:pt x="4036" y="2858"/>
                  </a:cubicBezTo>
                  <a:cubicBezTo>
                    <a:pt x="4011" y="2833"/>
                    <a:pt x="4011" y="2808"/>
                    <a:pt x="4011" y="2757"/>
                  </a:cubicBezTo>
                  <a:cubicBezTo>
                    <a:pt x="4011" y="2757"/>
                    <a:pt x="4011" y="2757"/>
                    <a:pt x="4011" y="2757"/>
                  </a:cubicBezTo>
                  <a:cubicBezTo>
                    <a:pt x="4011" y="2757"/>
                    <a:pt x="4011" y="2757"/>
                    <a:pt x="4011" y="2757"/>
                  </a:cubicBezTo>
                  <a:cubicBezTo>
                    <a:pt x="4011" y="2732"/>
                    <a:pt x="4011" y="2707"/>
                    <a:pt x="3986" y="2682"/>
                  </a:cubicBezTo>
                  <a:cubicBezTo>
                    <a:pt x="3986" y="2657"/>
                    <a:pt x="3986" y="2632"/>
                    <a:pt x="3986" y="2582"/>
                  </a:cubicBezTo>
                  <a:cubicBezTo>
                    <a:pt x="3961" y="2557"/>
                    <a:pt x="3961" y="2532"/>
                    <a:pt x="3961" y="2507"/>
                  </a:cubicBezTo>
                  <a:cubicBezTo>
                    <a:pt x="3961" y="2482"/>
                    <a:pt x="3936" y="2432"/>
                    <a:pt x="3936" y="2407"/>
                  </a:cubicBezTo>
                  <a:cubicBezTo>
                    <a:pt x="3936" y="2381"/>
                    <a:pt x="3911" y="2356"/>
                    <a:pt x="3911" y="2331"/>
                  </a:cubicBezTo>
                  <a:cubicBezTo>
                    <a:pt x="3911" y="2331"/>
                    <a:pt x="3911" y="2331"/>
                    <a:pt x="3911" y="2331"/>
                  </a:cubicBezTo>
                  <a:cubicBezTo>
                    <a:pt x="3911" y="2331"/>
                    <a:pt x="3911" y="2331"/>
                    <a:pt x="3911" y="2331"/>
                  </a:cubicBezTo>
                  <a:cubicBezTo>
                    <a:pt x="3911" y="2281"/>
                    <a:pt x="3886" y="2256"/>
                    <a:pt x="3886" y="2231"/>
                  </a:cubicBezTo>
                  <a:cubicBezTo>
                    <a:pt x="3860" y="2206"/>
                    <a:pt x="3860" y="2181"/>
                    <a:pt x="3860" y="2156"/>
                  </a:cubicBezTo>
                  <a:cubicBezTo>
                    <a:pt x="3835" y="2131"/>
                    <a:pt x="3835" y="2081"/>
                    <a:pt x="3810" y="2056"/>
                  </a:cubicBezTo>
                  <a:cubicBezTo>
                    <a:pt x="3810" y="2031"/>
                    <a:pt x="3785" y="2006"/>
                    <a:pt x="3785" y="1980"/>
                  </a:cubicBezTo>
                  <a:cubicBezTo>
                    <a:pt x="3785" y="1955"/>
                    <a:pt x="3760" y="1930"/>
                    <a:pt x="3760" y="1905"/>
                  </a:cubicBezTo>
                  <a:cubicBezTo>
                    <a:pt x="3760" y="1905"/>
                    <a:pt x="3760" y="1905"/>
                    <a:pt x="3760" y="1905"/>
                  </a:cubicBezTo>
                  <a:cubicBezTo>
                    <a:pt x="3760" y="1905"/>
                    <a:pt x="3760" y="1905"/>
                    <a:pt x="3760" y="1905"/>
                  </a:cubicBezTo>
                  <a:cubicBezTo>
                    <a:pt x="3735" y="1880"/>
                    <a:pt x="3735" y="1855"/>
                    <a:pt x="3710" y="1805"/>
                  </a:cubicBezTo>
                  <a:cubicBezTo>
                    <a:pt x="3685" y="1780"/>
                    <a:pt x="3685" y="1755"/>
                    <a:pt x="3660" y="1730"/>
                  </a:cubicBezTo>
                  <a:cubicBezTo>
                    <a:pt x="3660" y="1680"/>
                    <a:pt x="3635" y="1655"/>
                    <a:pt x="3610" y="1630"/>
                  </a:cubicBezTo>
                  <a:cubicBezTo>
                    <a:pt x="3585" y="1579"/>
                    <a:pt x="3585" y="1554"/>
                    <a:pt x="3560" y="1504"/>
                  </a:cubicBezTo>
                  <a:cubicBezTo>
                    <a:pt x="3560" y="1504"/>
                    <a:pt x="3535" y="1504"/>
                    <a:pt x="3535" y="1504"/>
                  </a:cubicBezTo>
                  <a:cubicBezTo>
                    <a:pt x="3535" y="1479"/>
                    <a:pt x="3535" y="1479"/>
                    <a:pt x="3535" y="1479"/>
                  </a:cubicBezTo>
                  <a:cubicBezTo>
                    <a:pt x="3484" y="1404"/>
                    <a:pt x="3459" y="1329"/>
                    <a:pt x="3409" y="1279"/>
                  </a:cubicBezTo>
                  <a:cubicBezTo>
                    <a:pt x="3359" y="1229"/>
                    <a:pt x="3334" y="1153"/>
                    <a:pt x="3284" y="1103"/>
                  </a:cubicBezTo>
                  <a:cubicBezTo>
                    <a:pt x="3259" y="1078"/>
                    <a:pt x="3234" y="1053"/>
                    <a:pt x="3209" y="1003"/>
                  </a:cubicBezTo>
                  <a:cubicBezTo>
                    <a:pt x="3209" y="978"/>
                    <a:pt x="3184" y="953"/>
                    <a:pt x="3159" y="928"/>
                  </a:cubicBezTo>
                  <a:cubicBezTo>
                    <a:pt x="3134" y="903"/>
                    <a:pt x="3109" y="878"/>
                    <a:pt x="3083" y="853"/>
                  </a:cubicBezTo>
                  <a:cubicBezTo>
                    <a:pt x="3058" y="828"/>
                    <a:pt x="3033" y="803"/>
                    <a:pt x="3008" y="777"/>
                  </a:cubicBezTo>
                  <a:cubicBezTo>
                    <a:pt x="3008" y="777"/>
                    <a:pt x="3008" y="777"/>
                    <a:pt x="3008" y="777"/>
                  </a:cubicBezTo>
                  <a:cubicBezTo>
                    <a:pt x="3008" y="777"/>
                    <a:pt x="3008" y="752"/>
                    <a:pt x="3008" y="752"/>
                  </a:cubicBezTo>
                  <a:cubicBezTo>
                    <a:pt x="2983" y="752"/>
                    <a:pt x="2958" y="727"/>
                    <a:pt x="2958" y="702"/>
                  </a:cubicBezTo>
                  <a:cubicBezTo>
                    <a:pt x="2933" y="677"/>
                    <a:pt x="2908" y="652"/>
                    <a:pt x="2883" y="627"/>
                  </a:cubicBezTo>
                  <a:cubicBezTo>
                    <a:pt x="2858" y="602"/>
                    <a:pt x="2833" y="602"/>
                    <a:pt x="2808" y="577"/>
                  </a:cubicBezTo>
                  <a:cubicBezTo>
                    <a:pt x="2783" y="552"/>
                    <a:pt x="2758" y="527"/>
                    <a:pt x="2733" y="502"/>
                  </a:cubicBezTo>
                  <a:cubicBezTo>
                    <a:pt x="2708" y="502"/>
                    <a:pt x="2708" y="477"/>
                    <a:pt x="2682" y="477"/>
                  </a:cubicBezTo>
                  <a:cubicBezTo>
                    <a:pt x="2682" y="477"/>
                    <a:pt x="2682" y="477"/>
                    <a:pt x="2682" y="452"/>
                  </a:cubicBezTo>
                  <a:cubicBezTo>
                    <a:pt x="2657" y="452"/>
                    <a:pt x="2657" y="452"/>
                    <a:pt x="2657" y="427"/>
                  </a:cubicBezTo>
                  <a:cubicBezTo>
                    <a:pt x="2632" y="427"/>
                    <a:pt x="2607" y="402"/>
                    <a:pt x="2582" y="376"/>
                  </a:cubicBezTo>
                  <a:cubicBezTo>
                    <a:pt x="2557" y="351"/>
                    <a:pt x="2532" y="351"/>
                    <a:pt x="2507" y="326"/>
                  </a:cubicBezTo>
                  <a:cubicBezTo>
                    <a:pt x="2482" y="301"/>
                    <a:pt x="2457" y="301"/>
                    <a:pt x="2432" y="276"/>
                  </a:cubicBezTo>
                  <a:cubicBezTo>
                    <a:pt x="2407" y="276"/>
                    <a:pt x="2382" y="251"/>
                    <a:pt x="2357" y="226"/>
                  </a:cubicBezTo>
                  <a:cubicBezTo>
                    <a:pt x="2357" y="226"/>
                    <a:pt x="2332" y="226"/>
                    <a:pt x="2332" y="226"/>
                  </a:cubicBezTo>
                  <a:cubicBezTo>
                    <a:pt x="2332" y="226"/>
                    <a:pt x="2307" y="201"/>
                    <a:pt x="2281" y="201"/>
                  </a:cubicBezTo>
                  <a:cubicBezTo>
                    <a:pt x="2256" y="176"/>
                    <a:pt x="2231" y="176"/>
                    <a:pt x="2206" y="151"/>
                  </a:cubicBezTo>
                  <a:cubicBezTo>
                    <a:pt x="2181" y="151"/>
                    <a:pt x="2156" y="126"/>
                    <a:pt x="2156" y="126"/>
                  </a:cubicBezTo>
                  <a:cubicBezTo>
                    <a:pt x="2131" y="126"/>
                    <a:pt x="2106" y="101"/>
                    <a:pt x="2081" y="101"/>
                  </a:cubicBezTo>
                  <a:cubicBezTo>
                    <a:pt x="2056" y="76"/>
                    <a:pt x="2031" y="76"/>
                    <a:pt x="2006" y="76"/>
                  </a:cubicBezTo>
                  <a:cubicBezTo>
                    <a:pt x="2006" y="76"/>
                    <a:pt x="2006" y="76"/>
                    <a:pt x="1981" y="76"/>
                  </a:cubicBezTo>
                  <a:cubicBezTo>
                    <a:pt x="1981" y="76"/>
                    <a:pt x="1981" y="76"/>
                    <a:pt x="1981" y="76"/>
                  </a:cubicBezTo>
                  <a:cubicBezTo>
                    <a:pt x="1981" y="51"/>
                    <a:pt x="1956" y="51"/>
                    <a:pt x="1931" y="51"/>
                  </a:cubicBezTo>
                  <a:cubicBezTo>
                    <a:pt x="1906" y="51"/>
                    <a:pt x="1880" y="26"/>
                    <a:pt x="1855" y="26"/>
                  </a:cubicBezTo>
                  <a:cubicBezTo>
                    <a:pt x="1855" y="26"/>
                    <a:pt x="1830" y="26"/>
                    <a:pt x="1805" y="26"/>
                  </a:cubicBezTo>
                  <a:cubicBezTo>
                    <a:pt x="1780" y="0"/>
                    <a:pt x="1755" y="0"/>
                    <a:pt x="1730" y="0"/>
                  </a:cubicBezTo>
                  <a:cubicBezTo>
                    <a:pt x="1705" y="0"/>
                    <a:pt x="1680" y="0"/>
                    <a:pt x="1680" y="0"/>
                  </a:cubicBezTo>
                  <a:cubicBezTo>
                    <a:pt x="1680" y="0"/>
                    <a:pt x="1655" y="0"/>
                    <a:pt x="1655" y="0"/>
                  </a:cubicBezTo>
                  <a:cubicBezTo>
                    <a:pt x="1655" y="0"/>
                    <a:pt x="1655" y="0"/>
                    <a:pt x="1655" y="0"/>
                  </a:cubicBezTo>
                  <a:cubicBezTo>
                    <a:pt x="1630" y="0"/>
                    <a:pt x="1580" y="0"/>
                    <a:pt x="1555" y="0"/>
                  </a:cubicBezTo>
                  <a:cubicBezTo>
                    <a:pt x="1530" y="0"/>
                    <a:pt x="1505" y="0"/>
                    <a:pt x="1479" y="0"/>
                  </a:cubicBezTo>
                  <a:cubicBezTo>
                    <a:pt x="1454" y="0"/>
                    <a:pt x="1404" y="0"/>
                    <a:pt x="1379" y="0"/>
                  </a:cubicBezTo>
                  <a:cubicBezTo>
                    <a:pt x="1379" y="0"/>
                    <a:pt x="1379" y="0"/>
                    <a:pt x="1379" y="0"/>
                  </a:cubicBezTo>
                  <a:lnTo>
                    <a:pt x="1379" y="0"/>
                  </a:lnTo>
                  <a:cubicBezTo>
                    <a:pt x="1329" y="26"/>
                    <a:pt x="1304" y="26"/>
                    <a:pt x="1254" y="51"/>
                  </a:cubicBezTo>
                  <a:cubicBezTo>
                    <a:pt x="1204" y="51"/>
                    <a:pt x="1154" y="76"/>
                    <a:pt x="1129" y="101"/>
                  </a:cubicBezTo>
                  <a:lnTo>
                    <a:pt x="1" y="752"/>
                  </a:lnTo>
                  <a:cubicBezTo>
                    <a:pt x="76" y="702"/>
                    <a:pt x="176" y="677"/>
                    <a:pt x="251" y="652"/>
                  </a:cubicBezTo>
                  <a:cubicBezTo>
                    <a:pt x="251" y="652"/>
                    <a:pt x="251" y="652"/>
                    <a:pt x="251" y="652"/>
                  </a:cubicBezTo>
                  <a:cubicBezTo>
                    <a:pt x="352" y="652"/>
                    <a:pt x="452" y="627"/>
                    <a:pt x="552" y="652"/>
                  </a:cubicBezTo>
                  <a:cubicBezTo>
                    <a:pt x="552" y="652"/>
                    <a:pt x="552" y="652"/>
                    <a:pt x="552" y="652"/>
                  </a:cubicBezTo>
                  <a:cubicBezTo>
                    <a:pt x="652" y="652"/>
                    <a:pt x="753" y="677"/>
                    <a:pt x="878" y="702"/>
                  </a:cubicBezTo>
                  <a:cubicBezTo>
                    <a:pt x="878" y="702"/>
                    <a:pt x="878" y="702"/>
                    <a:pt x="878" y="727"/>
                  </a:cubicBezTo>
                  <a:cubicBezTo>
                    <a:pt x="978" y="752"/>
                    <a:pt x="1104" y="803"/>
                    <a:pt x="1229" y="878"/>
                  </a:cubicBezTo>
                  <a:cubicBezTo>
                    <a:pt x="1329" y="953"/>
                    <a:pt x="1454" y="1028"/>
                    <a:pt x="1555" y="1103"/>
                  </a:cubicBezTo>
                  <a:cubicBezTo>
                    <a:pt x="1555" y="1103"/>
                    <a:pt x="1580" y="1103"/>
                    <a:pt x="1580" y="1128"/>
                  </a:cubicBezTo>
                  <a:cubicBezTo>
                    <a:pt x="1680" y="1204"/>
                    <a:pt x="1780" y="1304"/>
                    <a:pt x="1880" y="1404"/>
                  </a:cubicBezTo>
                  <a:cubicBezTo>
                    <a:pt x="1880" y="1404"/>
                    <a:pt x="1880" y="1404"/>
                    <a:pt x="1880" y="1404"/>
                  </a:cubicBezTo>
                  <a:cubicBezTo>
                    <a:pt x="2081" y="1630"/>
                    <a:pt x="2281" y="1880"/>
                    <a:pt x="2432" y="2131"/>
                  </a:cubicBezTo>
                  <a:cubicBezTo>
                    <a:pt x="2432" y="2156"/>
                    <a:pt x="2432" y="2156"/>
                    <a:pt x="2432" y="2156"/>
                  </a:cubicBezTo>
                  <a:cubicBezTo>
                    <a:pt x="2507" y="2281"/>
                    <a:pt x="2582" y="2432"/>
                    <a:pt x="2632" y="2557"/>
                  </a:cubicBezTo>
                  <a:cubicBezTo>
                    <a:pt x="2632" y="2557"/>
                    <a:pt x="2632" y="2557"/>
                    <a:pt x="2632" y="2557"/>
                  </a:cubicBezTo>
                  <a:cubicBezTo>
                    <a:pt x="2708" y="2707"/>
                    <a:pt x="2758" y="2833"/>
                    <a:pt x="2808" y="2983"/>
                  </a:cubicBezTo>
                  <a:cubicBezTo>
                    <a:pt x="2808" y="2983"/>
                    <a:pt x="2808" y="2983"/>
                    <a:pt x="2808" y="2983"/>
                  </a:cubicBezTo>
                  <a:cubicBezTo>
                    <a:pt x="2833" y="3133"/>
                    <a:pt x="2883" y="3284"/>
                    <a:pt x="2883" y="3409"/>
                  </a:cubicBezTo>
                  <a:cubicBezTo>
                    <a:pt x="2883" y="3409"/>
                    <a:pt x="2883" y="3409"/>
                    <a:pt x="2883" y="3409"/>
                  </a:cubicBezTo>
                  <a:cubicBezTo>
                    <a:pt x="2908" y="3559"/>
                    <a:pt x="2933" y="3685"/>
                    <a:pt x="2933" y="3835"/>
                  </a:cubicBezTo>
                  <a:cubicBezTo>
                    <a:pt x="2933" y="3960"/>
                    <a:pt x="2908" y="4086"/>
                    <a:pt x="2883" y="4211"/>
                  </a:cubicBezTo>
                  <a:cubicBezTo>
                    <a:pt x="2883" y="4211"/>
                    <a:pt x="2883" y="4211"/>
                    <a:pt x="2883" y="4211"/>
                  </a:cubicBezTo>
                  <a:cubicBezTo>
                    <a:pt x="2858" y="4311"/>
                    <a:pt x="2833" y="4412"/>
                    <a:pt x="2783" y="4512"/>
                  </a:cubicBezTo>
                  <a:cubicBezTo>
                    <a:pt x="2783" y="4512"/>
                    <a:pt x="2783" y="4512"/>
                    <a:pt x="2783" y="4512"/>
                  </a:cubicBezTo>
                  <a:cubicBezTo>
                    <a:pt x="2758" y="4587"/>
                    <a:pt x="2708" y="4662"/>
                    <a:pt x="2657" y="4712"/>
                  </a:cubicBezTo>
                  <a:cubicBezTo>
                    <a:pt x="2657" y="4737"/>
                    <a:pt x="2632" y="4762"/>
                    <a:pt x="2607" y="4762"/>
                  </a:cubicBezTo>
                  <a:cubicBezTo>
                    <a:pt x="2557" y="4838"/>
                    <a:pt x="2507" y="4888"/>
                    <a:pt x="2432" y="4938"/>
                  </a:cubicBezTo>
                  <a:lnTo>
                    <a:pt x="3535" y="4286"/>
                  </a:lnTo>
                  <a:cubicBezTo>
                    <a:pt x="3610" y="4236"/>
                    <a:pt x="3685" y="4186"/>
                    <a:pt x="3735" y="4136"/>
                  </a:cubicBezTo>
                  <a:cubicBezTo>
                    <a:pt x="3760" y="4111"/>
                    <a:pt x="3760" y="4086"/>
                    <a:pt x="3785" y="4061"/>
                  </a:cubicBezTo>
                  <a:cubicBezTo>
                    <a:pt x="3810" y="4036"/>
                    <a:pt x="3835" y="4011"/>
                    <a:pt x="3835" y="3985"/>
                  </a:cubicBezTo>
                  <a:cubicBezTo>
                    <a:pt x="3860" y="3960"/>
                    <a:pt x="3886" y="3910"/>
                    <a:pt x="3911" y="3885"/>
                  </a:cubicBezTo>
                  <a:lnTo>
                    <a:pt x="3911" y="3860"/>
                  </a:lnTo>
                  <a:cubicBezTo>
                    <a:pt x="3911" y="3860"/>
                    <a:pt x="3911" y="3860"/>
                    <a:pt x="3911" y="3860"/>
                  </a:cubicBezTo>
                  <a:cubicBezTo>
                    <a:pt x="3936" y="3835"/>
                    <a:pt x="3936" y="3810"/>
                    <a:pt x="3936" y="3785"/>
                  </a:cubicBezTo>
                  <a:cubicBezTo>
                    <a:pt x="3961" y="3735"/>
                    <a:pt x="3961" y="3710"/>
                    <a:pt x="3986" y="3685"/>
                  </a:cubicBezTo>
                  <a:cubicBezTo>
                    <a:pt x="3986" y="3660"/>
                    <a:pt x="3986" y="3635"/>
                    <a:pt x="4011" y="3610"/>
                  </a:cubicBezTo>
                  <a:cubicBezTo>
                    <a:pt x="4011" y="3584"/>
                    <a:pt x="4011" y="3584"/>
                    <a:pt x="4011" y="3559"/>
                  </a:cubicBezTo>
                  <a:cubicBezTo>
                    <a:pt x="4011" y="3559"/>
                    <a:pt x="4011" y="3559"/>
                    <a:pt x="4011" y="3559"/>
                  </a:cubicBezTo>
                  <a:cubicBezTo>
                    <a:pt x="4011" y="3534"/>
                    <a:pt x="4011" y="3534"/>
                    <a:pt x="4011" y="3509"/>
                  </a:cubicBezTo>
                  <a:cubicBezTo>
                    <a:pt x="4011" y="3484"/>
                    <a:pt x="4036" y="3459"/>
                    <a:pt x="4036" y="3434"/>
                  </a:cubicBezTo>
                  <a:cubicBezTo>
                    <a:pt x="4036" y="3409"/>
                    <a:pt x="4036" y="3384"/>
                    <a:pt x="4036" y="3359"/>
                  </a:cubicBezTo>
                  <a:cubicBezTo>
                    <a:pt x="4036" y="3334"/>
                    <a:pt x="4036" y="3309"/>
                    <a:pt x="4036" y="3259"/>
                  </a:cubicBezTo>
                  <a:cubicBezTo>
                    <a:pt x="4036" y="3234"/>
                    <a:pt x="4036" y="3209"/>
                    <a:pt x="4036" y="3183"/>
                  </a:cubicBezTo>
                  <a:lnTo>
                    <a:pt x="4036" y="3183"/>
                  </a:lnTo>
                  <a:cubicBezTo>
                    <a:pt x="4036" y="3158"/>
                    <a:pt x="4036" y="3133"/>
                    <a:pt x="4036" y="3108"/>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0"/>
            <p:cNvSpPr/>
            <p:nvPr/>
          </p:nvSpPr>
          <p:spPr>
            <a:xfrm>
              <a:off x="7632288" y="4132099"/>
              <a:ext cx="53430" cy="29806"/>
            </a:xfrm>
            <a:custGeom>
              <a:rect b="b" l="l" r="r" t="t"/>
              <a:pathLst>
                <a:path extrusionOk="0" h="728" w="1305">
                  <a:moveTo>
                    <a:pt x="1" y="728"/>
                  </a:moveTo>
                  <a:lnTo>
                    <a:pt x="1129" y="76"/>
                  </a:lnTo>
                  <a:cubicBezTo>
                    <a:pt x="1179" y="51"/>
                    <a:pt x="1229" y="26"/>
                    <a:pt x="1304" y="1"/>
                  </a:cubicBezTo>
                  <a:lnTo>
                    <a:pt x="176" y="653"/>
                  </a:lnTo>
                  <a:cubicBezTo>
                    <a:pt x="126" y="678"/>
                    <a:pt x="76" y="703"/>
                    <a:pt x="1" y="728"/>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0"/>
            <p:cNvSpPr/>
            <p:nvPr/>
          </p:nvSpPr>
          <p:spPr>
            <a:xfrm>
              <a:off x="7639494" y="4131075"/>
              <a:ext cx="50318" cy="27759"/>
            </a:xfrm>
            <a:custGeom>
              <a:rect b="b" l="l" r="r" t="t"/>
              <a:pathLst>
                <a:path extrusionOk="0" h="678" w="1229">
                  <a:moveTo>
                    <a:pt x="0" y="678"/>
                  </a:moveTo>
                  <a:lnTo>
                    <a:pt x="1128" y="26"/>
                  </a:lnTo>
                  <a:cubicBezTo>
                    <a:pt x="1153" y="1"/>
                    <a:pt x="1203" y="1"/>
                    <a:pt x="1228" y="1"/>
                  </a:cubicBezTo>
                  <a:lnTo>
                    <a:pt x="126" y="652"/>
                  </a:lnTo>
                  <a:cubicBezTo>
                    <a:pt x="75" y="652"/>
                    <a:pt x="50" y="652"/>
                    <a:pt x="0" y="678"/>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0"/>
            <p:cNvSpPr/>
            <p:nvPr/>
          </p:nvSpPr>
          <p:spPr>
            <a:xfrm>
              <a:off x="7736977" y="4184464"/>
              <a:ext cx="80084" cy="174456"/>
            </a:xfrm>
            <a:custGeom>
              <a:rect b="b" l="l" r="r" t="t"/>
              <a:pathLst>
                <a:path extrusionOk="0" h="4261" w="1956">
                  <a:moveTo>
                    <a:pt x="1955" y="2256"/>
                  </a:moveTo>
                  <a:cubicBezTo>
                    <a:pt x="1955" y="2231"/>
                    <a:pt x="1955" y="2206"/>
                    <a:pt x="1955" y="2156"/>
                  </a:cubicBezTo>
                  <a:cubicBezTo>
                    <a:pt x="1955" y="2130"/>
                    <a:pt x="1955" y="2105"/>
                    <a:pt x="1930" y="2080"/>
                  </a:cubicBezTo>
                  <a:cubicBezTo>
                    <a:pt x="1930" y="2080"/>
                    <a:pt x="1930" y="2055"/>
                    <a:pt x="1930" y="2055"/>
                  </a:cubicBezTo>
                  <a:cubicBezTo>
                    <a:pt x="1930" y="2055"/>
                    <a:pt x="1930" y="2055"/>
                    <a:pt x="1930" y="2055"/>
                  </a:cubicBezTo>
                  <a:cubicBezTo>
                    <a:pt x="1930" y="2030"/>
                    <a:pt x="1930" y="2005"/>
                    <a:pt x="1930" y="1980"/>
                  </a:cubicBezTo>
                  <a:cubicBezTo>
                    <a:pt x="1930" y="1930"/>
                    <a:pt x="1930" y="1905"/>
                    <a:pt x="1905" y="1880"/>
                  </a:cubicBezTo>
                  <a:cubicBezTo>
                    <a:pt x="1905" y="1855"/>
                    <a:pt x="1905" y="1805"/>
                    <a:pt x="1905" y="1780"/>
                  </a:cubicBezTo>
                  <a:cubicBezTo>
                    <a:pt x="1905" y="1780"/>
                    <a:pt x="1905" y="1755"/>
                    <a:pt x="1905" y="1755"/>
                  </a:cubicBezTo>
                  <a:lnTo>
                    <a:pt x="1905" y="1755"/>
                  </a:lnTo>
                  <a:cubicBezTo>
                    <a:pt x="1880" y="1729"/>
                    <a:pt x="1880" y="1704"/>
                    <a:pt x="1880" y="1679"/>
                  </a:cubicBezTo>
                  <a:cubicBezTo>
                    <a:pt x="1880" y="1629"/>
                    <a:pt x="1855" y="1604"/>
                    <a:pt x="1855" y="1579"/>
                  </a:cubicBezTo>
                  <a:cubicBezTo>
                    <a:pt x="1855" y="1529"/>
                    <a:pt x="1830" y="1504"/>
                    <a:pt x="1830" y="1454"/>
                  </a:cubicBezTo>
                  <a:cubicBezTo>
                    <a:pt x="1830" y="1454"/>
                    <a:pt x="1830" y="1454"/>
                    <a:pt x="1830" y="1454"/>
                  </a:cubicBezTo>
                  <a:cubicBezTo>
                    <a:pt x="1830" y="1454"/>
                    <a:pt x="1830" y="1454"/>
                    <a:pt x="1830" y="1454"/>
                  </a:cubicBezTo>
                  <a:cubicBezTo>
                    <a:pt x="1805" y="1429"/>
                    <a:pt x="1805" y="1379"/>
                    <a:pt x="1805" y="1354"/>
                  </a:cubicBezTo>
                  <a:cubicBezTo>
                    <a:pt x="1780" y="1328"/>
                    <a:pt x="1780" y="1303"/>
                    <a:pt x="1755" y="1253"/>
                  </a:cubicBezTo>
                  <a:cubicBezTo>
                    <a:pt x="1755" y="1228"/>
                    <a:pt x="1730" y="1178"/>
                    <a:pt x="1730" y="1153"/>
                  </a:cubicBezTo>
                  <a:cubicBezTo>
                    <a:pt x="1730" y="1153"/>
                    <a:pt x="1730" y="1153"/>
                    <a:pt x="1730" y="1153"/>
                  </a:cubicBezTo>
                  <a:cubicBezTo>
                    <a:pt x="1730" y="1153"/>
                    <a:pt x="1730" y="1153"/>
                    <a:pt x="1730" y="1153"/>
                  </a:cubicBezTo>
                  <a:cubicBezTo>
                    <a:pt x="1704" y="1103"/>
                    <a:pt x="1704" y="1078"/>
                    <a:pt x="1679" y="1053"/>
                  </a:cubicBezTo>
                  <a:cubicBezTo>
                    <a:pt x="1679" y="1028"/>
                    <a:pt x="1654" y="1003"/>
                    <a:pt x="1654" y="953"/>
                  </a:cubicBezTo>
                  <a:cubicBezTo>
                    <a:pt x="1629" y="927"/>
                    <a:pt x="1629" y="902"/>
                    <a:pt x="1604" y="877"/>
                  </a:cubicBezTo>
                  <a:cubicBezTo>
                    <a:pt x="1604" y="852"/>
                    <a:pt x="1604" y="852"/>
                    <a:pt x="1604" y="852"/>
                  </a:cubicBezTo>
                  <a:lnTo>
                    <a:pt x="1604" y="827"/>
                  </a:lnTo>
                  <a:cubicBezTo>
                    <a:pt x="1579" y="827"/>
                    <a:pt x="1579" y="802"/>
                    <a:pt x="1579" y="777"/>
                  </a:cubicBezTo>
                  <a:cubicBezTo>
                    <a:pt x="1554" y="752"/>
                    <a:pt x="1529" y="702"/>
                    <a:pt x="1529" y="677"/>
                  </a:cubicBezTo>
                  <a:cubicBezTo>
                    <a:pt x="1504" y="627"/>
                    <a:pt x="1479" y="602"/>
                    <a:pt x="1454" y="551"/>
                  </a:cubicBezTo>
                  <a:lnTo>
                    <a:pt x="1454" y="551"/>
                  </a:lnTo>
                  <a:cubicBezTo>
                    <a:pt x="1454" y="551"/>
                    <a:pt x="1454" y="551"/>
                    <a:pt x="1454" y="526"/>
                  </a:cubicBezTo>
                  <a:cubicBezTo>
                    <a:pt x="1429" y="476"/>
                    <a:pt x="1404" y="426"/>
                    <a:pt x="1354" y="376"/>
                  </a:cubicBezTo>
                  <a:cubicBezTo>
                    <a:pt x="1354" y="376"/>
                    <a:pt x="1329" y="351"/>
                    <a:pt x="1329" y="326"/>
                  </a:cubicBezTo>
                  <a:cubicBezTo>
                    <a:pt x="1303" y="276"/>
                    <a:pt x="1278" y="226"/>
                    <a:pt x="1253" y="201"/>
                  </a:cubicBezTo>
                  <a:cubicBezTo>
                    <a:pt x="1228" y="176"/>
                    <a:pt x="1203" y="150"/>
                    <a:pt x="1203" y="125"/>
                  </a:cubicBezTo>
                  <a:cubicBezTo>
                    <a:pt x="1178" y="75"/>
                    <a:pt x="1128" y="25"/>
                    <a:pt x="1103" y="0"/>
                  </a:cubicBezTo>
                  <a:lnTo>
                    <a:pt x="0" y="627"/>
                  </a:lnTo>
                  <a:cubicBezTo>
                    <a:pt x="25" y="702"/>
                    <a:pt x="75" y="777"/>
                    <a:pt x="126" y="852"/>
                  </a:cubicBezTo>
                  <a:cubicBezTo>
                    <a:pt x="151" y="877"/>
                    <a:pt x="176" y="927"/>
                    <a:pt x="201" y="978"/>
                  </a:cubicBezTo>
                  <a:cubicBezTo>
                    <a:pt x="251" y="1053"/>
                    <a:pt x="301" y="1103"/>
                    <a:pt x="326" y="1178"/>
                  </a:cubicBezTo>
                  <a:cubicBezTo>
                    <a:pt x="326" y="1178"/>
                    <a:pt x="326" y="1203"/>
                    <a:pt x="351" y="1203"/>
                  </a:cubicBezTo>
                  <a:cubicBezTo>
                    <a:pt x="401" y="1303"/>
                    <a:pt x="426" y="1379"/>
                    <a:pt x="476" y="1479"/>
                  </a:cubicBezTo>
                  <a:lnTo>
                    <a:pt x="476" y="1504"/>
                  </a:lnTo>
                  <a:cubicBezTo>
                    <a:pt x="527" y="1604"/>
                    <a:pt x="577" y="1679"/>
                    <a:pt x="602" y="1780"/>
                  </a:cubicBezTo>
                  <a:cubicBezTo>
                    <a:pt x="602" y="1780"/>
                    <a:pt x="602" y="1805"/>
                    <a:pt x="602" y="1805"/>
                  </a:cubicBezTo>
                  <a:cubicBezTo>
                    <a:pt x="652" y="1905"/>
                    <a:pt x="677" y="2005"/>
                    <a:pt x="702" y="2105"/>
                  </a:cubicBezTo>
                  <a:lnTo>
                    <a:pt x="702" y="2105"/>
                  </a:lnTo>
                  <a:cubicBezTo>
                    <a:pt x="727" y="2206"/>
                    <a:pt x="752" y="2306"/>
                    <a:pt x="777" y="2406"/>
                  </a:cubicBezTo>
                  <a:cubicBezTo>
                    <a:pt x="777" y="2406"/>
                    <a:pt x="777" y="2406"/>
                    <a:pt x="777" y="2406"/>
                  </a:cubicBezTo>
                  <a:cubicBezTo>
                    <a:pt x="802" y="2506"/>
                    <a:pt x="802" y="2607"/>
                    <a:pt x="827" y="2707"/>
                  </a:cubicBezTo>
                  <a:cubicBezTo>
                    <a:pt x="827" y="2707"/>
                    <a:pt x="827" y="2707"/>
                    <a:pt x="827" y="2707"/>
                  </a:cubicBezTo>
                  <a:cubicBezTo>
                    <a:pt x="827" y="2807"/>
                    <a:pt x="827" y="2907"/>
                    <a:pt x="827" y="3008"/>
                  </a:cubicBezTo>
                  <a:cubicBezTo>
                    <a:pt x="827" y="3158"/>
                    <a:pt x="827" y="3308"/>
                    <a:pt x="802" y="3434"/>
                  </a:cubicBezTo>
                  <a:cubicBezTo>
                    <a:pt x="802" y="3434"/>
                    <a:pt x="802" y="3434"/>
                    <a:pt x="802" y="3434"/>
                  </a:cubicBezTo>
                  <a:cubicBezTo>
                    <a:pt x="777" y="3559"/>
                    <a:pt x="727" y="3684"/>
                    <a:pt x="677" y="3785"/>
                  </a:cubicBezTo>
                  <a:cubicBezTo>
                    <a:pt x="677" y="3785"/>
                    <a:pt x="677" y="3785"/>
                    <a:pt x="677" y="3785"/>
                  </a:cubicBezTo>
                  <a:cubicBezTo>
                    <a:pt x="627" y="3885"/>
                    <a:pt x="577" y="3960"/>
                    <a:pt x="527" y="4035"/>
                  </a:cubicBezTo>
                  <a:cubicBezTo>
                    <a:pt x="501" y="4035"/>
                    <a:pt x="501" y="4060"/>
                    <a:pt x="476" y="4085"/>
                  </a:cubicBezTo>
                  <a:cubicBezTo>
                    <a:pt x="401" y="4161"/>
                    <a:pt x="351" y="4236"/>
                    <a:pt x="251" y="4261"/>
                  </a:cubicBezTo>
                  <a:lnTo>
                    <a:pt x="1379" y="3634"/>
                  </a:lnTo>
                  <a:cubicBezTo>
                    <a:pt x="1454" y="3584"/>
                    <a:pt x="1529" y="3509"/>
                    <a:pt x="1604" y="3434"/>
                  </a:cubicBezTo>
                  <a:cubicBezTo>
                    <a:pt x="1604" y="3434"/>
                    <a:pt x="1629" y="3409"/>
                    <a:pt x="1654" y="3384"/>
                  </a:cubicBezTo>
                  <a:cubicBezTo>
                    <a:pt x="1679" y="3359"/>
                    <a:pt x="1704" y="3308"/>
                    <a:pt x="1730" y="3283"/>
                  </a:cubicBezTo>
                  <a:cubicBezTo>
                    <a:pt x="1755" y="3233"/>
                    <a:pt x="1780" y="3208"/>
                    <a:pt x="1805" y="3158"/>
                  </a:cubicBezTo>
                  <a:cubicBezTo>
                    <a:pt x="1805" y="3158"/>
                    <a:pt x="1805" y="3158"/>
                    <a:pt x="1805" y="3158"/>
                  </a:cubicBezTo>
                  <a:cubicBezTo>
                    <a:pt x="1805" y="3133"/>
                    <a:pt x="1805" y="3133"/>
                    <a:pt x="1805" y="3133"/>
                  </a:cubicBezTo>
                  <a:cubicBezTo>
                    <a:pt x="1805" y="3108"/>
                    <a:pt x="1830" y="3083"/>
                    <a:pt x="1830" y="3033"/>
                  </a:cubicBezTo>
                  <a:cubicBezTo>
                    <a:pt x="1855" y="3008"/>
                    <a:pt x="1855" y="2983"/>
                    <a:pt x="1880" y="2932"/>
                  </a:cubicBezTo>
                  <a:cubicBezTo>
                    <a:pt x="1880" y="2907"/>
                    <a:pt x="1905" y="2857"/>
                    <a:pt x="1905" y="2832"/>
                  </a:cubicBezTo>
                  <a:cubicBezTo>
                    <a:pt x="1905" y="2832"/>
                    <a:pt x="1905" y="2807"/>
                    <a:pt x="1905" y="2782"/>
                  </a:cubicBezTo>
                  <a:cubicBezTo>
                    <a:pt x="1905" y="2782"/>
                    <a:pt x="1905" y="2782"/>
                    <a:pt x="1905" y="2782"/>
                  </a:cubicBezTo>
                  <a:cubicBezTo>
                    <a:pt x="1905" y="2757"/>
                    <a:pt x="1930" y="2757"/>
                    <a:pt x="1930" y="2732"/>
                  </a:cubicBezTo>
                  <a:cubicBezTo>
                    <a:pt x="1930" y="2707"/>
                    <a:pt x="1930" y="2682"/>
                    <a:pt x="1930" y="2632"/>
                  </a:cubicBezTo>
                  <a:cubicBezTo>
                    <a:pt x="1930" y="2607"/>
                    <a:pt x="1955" y="2582"/>
                    <a:pt x="1955" y="2557"/>
                  </a:cubicBezTo>
                  <a:cubicBezTo>
                    <a:pt x="1955" y="2506"/>
                    <a:pt x="1955" y="2481"/>
                    <a:pt x="1955" y="2456"/>
                  </a:cubicBezTo>
                  <a:cubicBezTo>
                    <a:pt x="1955" y="2431"/>
                    <a:pt x="1955" y="2381"/>
                    <a:pt x="1955" y="2356"/>
                  </a:cubicBezTo>
                  <a:lnTo>
                    <a:pt x="1955" y="2356"/>
                  </a:lnTo>
                  <a:cubicBezTo>
                    <a:pt x="1955" y="2331"/>
                    <a:pt x="1955" y="2281"/>
                    <a:pt x="1955" y="2256"/>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0"/>
            <p:cNvSpPr/>
            <p:nvPr/>
          </p:nvSpPr>
          <p:spPr>
            <a:xfrm>
              <a:off x="7608706" y="3751418"/>
              <a:ext cx="163197" cy="628058"/>
            </a:xfrm>
            <a:custGeom>
              <a:rect b="b" l="l" r="r" t="t"/>
              <a:pathLst>
                <a:path extrusionOk="0" h="15340" w="3986">
                  <a:moveTo>
                    <a:pt x="3133" y="1304"/>
                  </a:moveTo>
                  <a:lnTo>
                    <a:pt x="3133" y="11204"/>
                  </a:lnTo>
                  <a:cubicBezTo>
                    <a:pt x="3634" y="11931"/>
                    <a:pt x="3985" y="12808"/>
                    <a:pt x="3960" y="13585"/>
                  </a:cubicBezTo>
                  <a:cubicBezTo>
                    <a:pt x="3960" y="14838"/>
                    <a:pt x="3083" y="15339"/>
                    <a:pt x="1980" y="14712"/>
                  </a:cubicBezTo>
                  <a:cubicBezTo>
                    <a:pt x="903" y="14086"/>
                    <a:pt x="0" y="12557"/>
                    <a:pt x="0" y="11304"/>
                  </a:cubicBezTo>
                  <a:cubicBezTo>
                    <a:pt x="25" y="10527"/>
                    <a:pt x="351" y="10026"/>
                    <a:pt x="878" y="9925"/>
                  </a:cubicBezTo>
                  <a:lnTo>
                    <a:pt x="878" y="1"/>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0"/>
            <p:cNvSpPr/>
            <p:nvPr/>
          </p:nvSpPr>
          <p:spPr>
            <a:xfrm>
              <a:off x="7736977" y="3778112"/>
              <a:ext cx="45160" cy="432025"/>
            </a:xfrm>
            <a:custGeom>
              <a:rect b="b" l="l" r="r" t="t"/>
              <a:pathLst>
                <a:path extrusionOk="0" h="10552" w="1103">
                  <a:moveTo>
                    <a:pt x="0" y="652"/>
                  </a:moveTo>
                  <a:lnTo>
                    <a:pt x="1103" y="0"/>
                  </a:lnTo>
                  <a:lnTo>
                    <a:pt x="1103" y="9925"/>
                  </a:lnTo>
                  <a:lnTo>
                    <a:pt x="0" y="10552"/>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0"/>
            <p:cNvSpPr/>
            <p:nvPr/>
          </p:nvSpPr>
          <p:spPr>
            <a:xfrm>
              <a:off x="7644612" y="3724724"/>
              <a:ext cx="137526" cy="80084"/>
            </a:xfrm>
            <a:custGeom>
              <a:rect b="b" l="l" r="r" t="t"/>
              <a:pathLst>
                <a:path extrusionOk="0" h="1956" w="3359">
                  <a:moveTo>
                    <a:pt x="1" y="653"/>
                  </a:moveTo>
                  <a:lnTo>
                    <a:pt x="1128" y="1"/>
                  </a:lnTo>
                  <a:lnTo>
                    <a:pt x="3359" y="1304"/>
                  </a:lnTo>
                  <a:lnTo>
                    <a:pt x="2256" y="1956"/>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0"/>
            <p:cNvSpPr/>
            <p:nvPr/>
          </p:nvSpPr>
          <p:spPr>
            <a:xfrm>
              <a:off x="5878658" y="2709889"/>
              <a:ext cx="52365" cy="300723"/>
            </a:xfrm>
            <a:custGeom>
              <a:rect b="b" l="l" r="r" t="t"/>
              <a:pathLst>
                <a:path extrusionOk="0" h="7345" w="1279">
                  <a:moveTo>
                    <a:pt x="1" y="7344"/>
                  </a:moveTo>
                  <a:lnTo>
                    <a:pt x="1128" y="76"/>
                  </a:lnTo>
                  <a:cubicBezTo>
                    <a:pt x="1178" y="26"/>
                    <a:pt x="1229" y="1"/>
                    <a:pt x="1279" y="1"/>
                  </a:cubicBezTo>
                  <a:lnTo>
                    <a:pt x="176" y="653"/>
                  </a:lnTo>
                  <a:cubicBezTo>
                    <a:pt x="126" y="653"/>
                    <a:pt x="51" y="7294"/>
                    <a:pt x="1" y="7344"/>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0"/>
            <p:cNvSpPr/>
            <p:nvPr/>
          </p:nvSpPr>
          <p:spPr>
            <a:xfrm>
              <a:off x="5885823" y="2707842"/>
              <a:ext cx="50359" cy="28783"/>
            </a:xfrm>
            <a:custGeom>
              <a:rect b="b" l="l" r="r" t="t"/>
              <a:pathLst>
                <a:path extrusionOk="0" h="703" w="1230">
                  <a:moveTo>
                    <a:pt x="1" y="703"/>
                  </a:moveTo>
                  <a:lnTo>
                    <a:pt x="1104" y="51"/>
                  </a:lnTo>
                  <a:cubicBezTo>
                    <a:pt x="1154" y="26"/>
                    <a:pt x="1204" y="26"/>
                    <a:pt x="1229" y="1"/>
                  </a:cubicBezTo>
                  <a:lnTo>
                    <a:pt x="126" y="652"/>
                  </a:lnTo>
                  <a:cubicBezTo>
                    <a:pt x="76" y="677"/>
                    <a:pt x="26" y="677"/>
                    <a:pt x="1" y="703"/>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0"/>
            <p:cNvSpPr/>
            <p:nvPr/>
          </p:nvSpPr>
          <p:spPr>
            <a:xfrm>
              <a:off x="5982282" y="3032105"/>
              <a:ext cx="81107" cy="175520"/>
            </a:xfrm>
            <a:custGeom>
              <a:rect b="b" l="l" r="r" t="t"/>
              <a:pathLst>
                <a:path extrusionOk="0" h="4287" w="1981">
                  <a:moveTo>
                    <a:pt x="1981" y="2281"/>
                  </a:moveTo>
                  <a:cubicBezTo>
                    <a:pt x="1981" y="2256"/>
                    <a:pt x="1981" y="2231"/>
                    <a:pt x="1981" y="2181"/>
                  </a:cubicBezTo>
                  <a:cubicBezTo>
                    <a:pt x="1981" y="2156"/>
                    <a:pt x="1981" y="2131"/>
                    <a:pt x="1956" y="2081"/>
                  </a:cubicBezTo>
                  <a:cubicBezTo>
                    <a:pt x="1956" y="2081"/>
                    <a:pt x="1956" y="2081"/>
                    <a:pt x="1956" y="2081"/>
                  </a:cubicBezTo>
                  <a:cubicBezTo>
                    <a:pt x="1956" y="2081"/>
                    <a:pt x="1956" y="2081"/>
                    <a:pt x="1956" y="2081"/>
                  </a:cubicBezTo>
                  <a:cubicBezTo>
                    <a:pt x="1956" y="2056"/>
                    <a:pt x="1956" y="2031"/>
                    <a:pt x="1956" y="2006"/>
                  </a:cubicBezTo>
                  <a:cubicBezTo>
                    <a:pt x="1956" y="1955"/>
                    <a:pt x="1956" y="1930"/>
                    <a:pt x="1931" y="1905"/>
                  </a:cubicBezTo>
                  <a:cubicBezTo>
                    <a:pt x="1931" y="1855"/>
                    <a:pt x="1931" y="1830"/>
                    <a:pt x="1931" y="1805"/>
                  </a:cubicBezTo>
                  <a:cubicBezTo>
                    <a:pt x="1931" y="1780"/>
                    <a:pt x="1931" y="1780"/>
                    <a:pt x="1931" y="1780"/>
                  </a:cubicBezTo>
                  <a:cubicBezTo>
                    <a:pt x="1931" y="1780"/>
                    <a:pt x="1906" y="1780"/>
                    <a:pt x="1906" y="1780"/>
                  </a:cubicBezTo>
                  <a:cubicBezTo>
                    <a:pt x="1906" y="1755"/>
                    <a:pt x="1906" y="1730"/>
                    <a:pt x="1906" y="1705"/>
                  </a:cubicBezTo>
                  <a:cubicBezTo>
                    <a:pt x="1906" y="1655"/>
                    <a:pt x="1881" y="1630"/>
                    <a:pt x="1881" y="1580"/>
                  </a:cubicBezTo>
                  <a:cubicBezTo>
                    <a:pt x="1881" y="1554"/>
                    <a:pt x="1855" y="1529"/>
                    <a:pt x="1855" y="1479"/>
                  </a:cubicBezTo>
                  <a:cubicBezTo>
                    <a:pt x="1855" y="1479"/>
                    <a:pt x="1855" y="1479"/>
                    <a:pt x="1855" y="1479"/>
                  </a:cubicBezTo>
                  <a:cubicBezTo>
                    <a:pt x="1855" y="1479"/>
                    <a:pt x="1855" y="1479"/>
                    <a:pt x="1855" y="1454"/>
                  </a:cubicBezTo>
                  <a:cubicBezTo>
                    <a:pt x="1830" y="1429"/>
                    <a:pt x="1830" y="1404"/>
                    <a:pt x="1830" y="1379"/>
                  </a:cubicBezTo>
                  <a:cubicBezTo>
                    <a:pt x="1805" y="1354"/>
                    <a:pt x="1805" y="1304"/>
                    <a:pt x="1780" y="1279"/>
                  </a:cubicBezTo>
                  <a:cubicBezTo>
                    <a:pt x="1780" y="1254"/>
                    <a:pt x="1755" y="1204"/>
                    <a:pt x="1755" y="1179"/>
                  </a:cubicBezTo>
                  <a:cubicBezTo>
                    <a:pt x="1755" y="1179"/>
                    <a:pt x="1755" y="1179"/>
                    <a:pt x="1755" y="1179"/>
                  </a:cubicBezTo>
                  <a:cubicBezTo>
                    <a:pt x="1755" y="1153"/>
                    <a:pt x="1755" y="1153"/>
                    <a:pt x="1755" y="1153"/>
                  </a:cubicBezTo>
                  <a:cubicBezTo>
                    <a:pt x="1730" y="1128"/>
                    <a:pt x="1730" y="1103"/>
                    <a:pt x="1705" y="1078"/>
                  </a:cubicBezTo>
                  <a:cubicBezTo>
                    <a:pt x="1705" y="1053"/>
                    <a:pt x="1680" y="1028"/>
                    <a:pt x="1680" y="978"/>
                  </a:cubicBezTo>
                  <a:cubicBezTo>
                    <a:pt x="1655" y="953"/>
                    <a:pt x="1655" y="928"/>
                    <a:pt x="1630" y="878"/>
                  </a:cubicBezTo>
                  <a:cubicBezTo>
                    <a:pt x="1630" y="878"/>
                    <a:pt x="1630" y="878"/>
                    <a:pt x="1630" y="878"/>
                  </a:cubicBezTo>
                  <a:cubicBezTo>
                    <a:pt x="1630" y="853"/>
                    <a:pt x="1630" y="853"/>
                    <a:pt x="1630" y="853"/>
                  </a:cubicBezTo>
                  <a:cubicBezTo>
                    <a:pt x="1605" y="828"/>
                    <a:pt x="1605" y="828"/>
                    <a:pt x="1605" y="803"/>
                  </a:cubicBezTo>
                  <a:cubicBezTo>
                    <a:pt x="1580" y="752"/>
                    <a:pt x="1555" y="727"/>
                    <a:pt x="1555" y="702"/>
                  </a:cubicBezTo>
                  <a:cubicBezTo>
                    <a:pt x="1530" y="652"/>
                    <a:pt x="1505" y="627"/>
                    <a:pt x="1480" y="577"/>
                  </a:cubicBezTo>
                  <a:cubicBezTo>
                    <a:pt x="1480" y="577"/>
                    <a:pt x="1480" y="577"/>
                    <a:pt x="1480" y="577"/>
                  </a:cubicBezTo>
                  <a:cubicBezTo>
                    <a:pt x="1480" y="577"/>
                    <a:pt x="1480" y="552"/>
                    <a:pt x="1480" y="552"/>
                  </a:cubicBezTo>
                  <a:cubicBezTo>
                    <a:pt x="1454" y="502"/>
                    <a:pt x="1429" y="452"/>
                    <a:pt x="1379" y="402"/>
                  </a:cubicBezTo>
                  <a:cubicBezTo>
                    <a:pt x="1379" y="377"/>
                    <a:pt x="1354" y="351"/>
                    <a:pt x="1354" y="351"/>
                  </a:cubicBezTo>
                  <a:cubicBezTo>
                    <a:pt x="1329" y="301"/>
                    <a:pt x="1304" y="251"/>
                    <a:pt x="1279" y="226"/>
                  </a:cubicBezTo>
                  <a:cubicBezTo>
                    <a:pt x="1254" y="201"/>
                    <a:pt x="1229" y="176"/>
                    <a:pt x="1229" y="151"/>
                  </a:cubicBezTo>
                  <a:cubicBezTo>
                    <a:pt x="1179" y="101"/>
                    <a:pt x="1154" y="51"/>
                    <a:pt x="1129" y="1"/>
                  </a:cubicBezTo>
                  <a:lnTo>
                    <a:pt x="1" y="652"/>
                  </a:lnTo>
                  <a:cubicBezTo>
                    <a:pt x="51" y="727"/>
                    <a:pt x="101" y="803"/>
                    <a:pt x="151" y="853"/>
                  </a:cubicBezTo>
                  <a:cubicBezTo>
                    <a:pt x="176" y="903"/>
                    <a:pt x="201" y="953"/>
                    <a:pt x="226" y="978"/>
                  </a:cubicBezTo>
                  <a:cubicBezTo>
                    <a:pt x="277" y="1053"/>
                    <a:pt x="327" y="1128"/>
                    <a:pt x="352" y="1204"/>
                  </a:cubicBezTo>
                  <a:cubicBezTo>
                    <a:pt x="352" y="1204"/>
                    <a:pt x="352" y="1204"/>
                    <a:pt x="377" y="1229"/>
                  </a:cubicBezTo>
                  <a:cubicBezTo>
                    <a:pt x="427" y="1304"/>
                    <a:pt x="452" y="1404"/>
                    <a:pt x="502" y="1504"/>
                  </a:cubicBezTo>
                  <a:cubicBezTo>
                    <a:pt x="502" y="1504"/>
                    <a:pt x="502" y="1504"/>
                    <a:pt x="502" y="1529"/>
                  </a:cubicBezTo>
                  <a:cubicBezTo>
                    <a:pt x="552" y="1605"/>
                    <a:pt x="602" y="1705"/>
                    <a:pt x="627" y="1805"/>
                  </a:cubicBezTo>
                  <a:cubicBezTo>
                    <a:pt x="627" y="1805"/>
                    <a:pt x="627" y="1805"/>
                    <a:pt x="627" y="1805"/>
                  </a:cubicBezTo>
                  <a:cubicBezTo>
                    <a:pt x="678" y="1905"/>
                    <a:pt x="703" y="2006"/>
                    <a:pt x="728" y="2106"/>
                  </a:cubicBezTo>
                  <a:lnTo>
                    <a:pt x="728" y="2131"/>
                  </a:lnTo>
                  <a:cubicBezTo>
                    <a:pt x="753" y="2231"/>
                    <a:pt x="778" y="2331"/>
                    <a:pt x="803" y="2407"/>
                  </a:cubicBezTo>
                  <a:cubicBezTo>
                    <a:pt x="803" y="2432"/>
                    <a:pt x="803" y="2432"/>
                    <a:pt x="803" y="2432"/>
                  </a:cubicBezTo>
                  <a:cubicBezTo>
                    <a:pt x="828" y="2532"/>
                    <a:pt x="828" y="2632"/>
                    <a:pt x="853" y="2732"/>
                  </a:cubicBezTo>
                  <a:cubicBezTo>
                    <a:pt x="853" y="2732"/>
                    <a:pt x="853" y="2732"/>
                    <a:pt x="853" y="2732"/>
                  </a:cubicBezTo>
                  <a:cubicBezTo>
                    <a:pt x="853" y="2833"/>
                    <a:pt x="853" y="2933"/>
                    <a:pt x="853" y="3033"/>
                  </a:cubicBezTo>
                  <a:cubicBezTo>
                    <a:pt x="853" y="3184"/>
                    <a:pt x="853" y="3309"/>
                    <a:pt x="828" y="3459"/>
                  </a:cubicBezTo>
                  <a:cubicBezTo>
                    <a:pt x="828" y="3459"/>
                    <a:pt x="828" y="3459"/>
                    <a:pt x="828" y="3459"/>
                  </a:cubicBezTo>
                  <a:cubicBezTo>
                    <a:pt x="803" y="3585"/>
                    <a:pt x="753" y="3710"/>
                    <a:pt x="703" y="3810"/>
                  </a:cubicBezTo>
                  <a:cubicBezTo>
                    <a:pt x="703" y="3810"/>
                    <a:pt x="703" y="3810"/>
                    <a:pt x="703" y="3810"/>
                  </a:cubicBezTo>
                  <a:cubicBezTo>
                    <a:pt x="652" y="3910"/>
                    <a:pt x="602" y="3986"/>
                    <a:pt x="552" y="4036"/>
                  </a:cubicBezTo>
                  <a:cubicBezTo>
                    <a:pt x="527" y="4061"/>
                    <a:pt x="527" y="4086"/>
                    <a:pt x="502" y="4111"/>
                  </a:cubicBezTo>
                  <a:cubicBezTo>
                    <a:pt x="427" y="4186"/>
                    <a:pt x="377" y="4236"/>
                    <a:pt x="277" y="4286"/>
                  </a:cubicBezTo>
                  <a:lnTo>
                    <a:pt x="1404" y="3635"/>
                  </a:lnTo>
                  <a:cubicBezTo>
                    <a:pt x="1480" y="3585"/>
                    <a:pt x="1555" y="3534"/>
                    <a:pt x="1605" y="3459"/>
                  </a:cubicBezTo>
                  <a:cubicBezTo>
                    <a:pt x="1630" y="3434"/>
                    <a:pt x="1655" y="3409"/>
                    <a:pt x="1680" y="3384"/>
                  </a:cubicBezTo>
                  <a:cubicBezTo>
                    <a:pt x="1705" y="3359"/>
                    <a:pt x="1730" y="3334"/>
                    <a:pt x="1755" y="3309"/>
                  </a:cubicBezTo>
                  <a:cubicBezTo>
                    <a:pt x="1780" y="3259"/>
                    <a:pt x="1805" y="3209"/>
                    <a:pt x="1830" y="3184"/>
                  </a:cubicBezTo>
                  <a:cubicBezTo>
                    <a:pt x="1830" y="3159"/>
                    <a:pt x="1830" y="3159"/>
                    <a:pt x="1830" y="3159"/>
                  </a:cubicBezTo>
                  <a:cubicBezTo>
                    <a:pt x="1830" y="3159"/>
                    <a:pt x="1830" y="3159"/>
                    <a:pt x="1830" y="3159"/>
                  </a:cubicBezTo>
                  <a:cubicBezTo>
                    <a:pt x="1830" y="3133"/>
                    <a:pt x="1855" y="3083"/>
                    <a:pt x="1855" y="3058"/>
                  </a:cubicBezTo>
                  <a:cubicBezTo>
                    <a:pt x="1881" y="3033"/>
                    <a:pt x="1881" y="2983"/>
                    <a:pt x="1906" y="2958"/>
                  </a:cubicBezTo>
                  <a:cubicBezTo>
                    <a:pt x="1906" y="2933"/>
                    <a:pt x="1931" y="2883"/>
                    <a:pt x="1931" y="2858"/>
                  </a:cubicBezTo>
                  <a:cubicBezTo>
                    <a:pt x="1931" y="2833"/>
                    <a:pt x="1931" y="2833"/>
                    <a:pt x="1931" y="2808"/>
                  </a:cubicBezTo>
                  <a:cubicBezTo>
                    <a:pt x="1931" y="2808"/>
                    <a:pt x="1931" y="2808"/>
                    <a:pt x="1931" y="2808"/>
                  </a:cubicBezTo>
                  <a:cubicBezTo>
                    <a:pt x="1931" y="2783"/>
                    <a:pt x="1956" y="2783"/>
                    <a:pt x="1956" y="2758"/>
                  </a:cubicBezTo>
                  <a:cubicBezTo>
                    <a:pt x="1956" y="2732"/>
                    <a:pt x="1956" y="2707"/>
                    <a:pt x="1956" y="2657"/>
                  </a:cubicBezTo>
                  <a:cubicBezTo>
                    <a:pt x="1956" y="2632"/>
                    <a:pt x="1956" y="2607"/>
                    <a:pt x="1981" y="2557"/>
                  </a:cubicBezTo>
                  <a:cubicBezTo>
                    <a:pt x="1981" y="2532"/>
                    <a:pt x="1981" y="2507"/>
                    <a:pt x="1981" y="2482"/>
                  </a:cubicBezTo>
                  <a:cubicBezTo>
                    <a:pt x="1981" y="2432"/>
                    <a:pt x="1981" y="2407"/>
                    <a:pt x="1981" y="2382"/>
                  </a:cubicBezTo>
                  <a:lnTo>
                    <a:pt x="1981" y="2382"/>
                  </a:lnTo>
                  <a:cubicBezTo>
                    <a:pt x="1981" y="2331"/>
                    <a:pt x="1981" y="2306"/>
                    <a:pt x="1981" y="2281"/>
                  </a:cubicBezTo>
                  <a:close/>
                </a:path>
              </a:pathLst>
            </a:custGeom>
            <a:solidFill>
              <a:srgbClr val="B8CE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0"/>
            <p:cNvSpPr/>
            <p:nvPr/>
          </p:nvSpPr>
          <p:spPr>
            <a:xfrm>
              <a:off x="5855075" y="2600123"/>
              <a:ext cx="162132" cy="628017"/>
            </a:xfrm>
            <a:custGeom>
              <a:rect b="b" l="l" r="r" t="t"/>
              <a:pathLst>
                <a:path extrusionOk="0" h="15339" w="3960">
                  <a:moveTo>
                    <a:pt x="3133" y="1303"/>
                  </a:moveTo>
                  <a:lnTo>
                    <a:pt x="3108" y="11203"/>
                  </a:lnTo>
                  <a:cubicBezTo>
                    <a:pt x="3634" y="11905"/>
                    <a:pt x="3960" y="12807"/>
                    <a:pt x="3960" y="13584"/>
                  </a:cubicBezTo>
                  <a:cubicBezTo>
                    <a:pt x="3960" y="14837"/>
                    <a:pt x="3083" y="15339"/>
                    <a:pt x="1980" y="14712"/>
                  </a:cubicBezTo>
                  <a:cubicBezTo>
                    <a:pt x="877" y="14085"/>
                    <a:pt x="0" y="12532"/>
                    <a:pt x="0" y="11278"/>
                  </a:cubicBezTo>
                  <a:cubicBezTo>
                    <a:pt x="0" y="10501"/>
                    <a:pt x="351" y="3409"/>
                    <a:pt x="877" y="3283"/>
                  </a:cubicBezTo>
                  <a:lnTo>
                    <a:pt x="877" y="0"/>
                  </a:lnTo>
                  <a:close/>
                </a:path>
              </a:pathLst>
            </a:custGeom>
            <a:solidFill>
              <a:srgbClr val="D9EBF3"/>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0"/>
            <p:cNvSpPr/>
            <p:nvPr/>
          </p:nvSpPr>
          <p:spPr>
            <a:xfrm>
              <a:off x="5982282" y="2626777"/>
              <a:ext cx="46224" cy="432066"/>
            </a:xfrm>
            <a:custGeom>
              <a:rect b="b" l="l" r="r" t="t"/>
              <a:pathLst>
                <a:path extrusionOk="0" h="10553" w="1129">
                  <a:moveTo>
                    <a:pt x="26" y="652"/>
                  </a:moveTo>
                  <a:lnTo>
                    <a:pt x="1129" y="1"/>
                  </a:lnTo>
                  <a:lnTo>
                    <a:pt x="1129" y="9901"/>
                  </a:lnTo>
                  <a:lnTo>
                    <a:pt x="1" y="10552"/>
                  </a:lnTo>
                  <a:close/>
                </a:path>
              </a:pathLst>
            </a:custGeom>
            <a:solidFill>
              <a:srgbClr val="C4DFEC"/>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0"/>
            <p:cNvSpPr/>
            <p:nvPr/>
          </p:nvSpPr>
          <p:spPr>
            <a:xfrm>
              <a:off x="5890982" y="2573429"/>
              <a:ext cx="137526" cy="80084"/>
            </a:xfrm>
            <a:custGeom>
              <a:rect b="b" l="l" r="r" t="t"/>
              <a:pathLst>
                <a:path extrusionOk="0" h="1956" w="3359">
                  <a:moveTo>
                    <a:pt x="0" y="652"/>
                  </a:moveTo>
                  <a:lnTo>
                    <a:pt x="1128" y="1"/>
                  </a:lnTo>
                  <a:lnTo>
                    <a:pt x="3359" y="1304"/>
                  </a:lnTo>
                  <a:lnTo>
                    <a:pt x="2256" y="1955"/>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0"/>
            <p:cNvSpPr/>
            <p:nvPr/>
          </p:nvSpPr>
          <p:spPr>
            <a:xfrm>
              <a:off x="5827358" y="3106005"/>
              <a:ext cx="140597" cy="206268"/>
            </a:xfrm>
            <a:custGeom>
              <a:rect b="b" l="l" r="r" t="t"/>
              <a:pathLst>
                <a:path extrusionOk="0" h="5038" w="3434">
                  <a:moveTo>
                    <a:pt x="1705" y="552"/>
                  </a:moveTo>
                  <a:cubicBezTo>
                    <a:pt x="2657" y="1103"/>
                    <a:pt x="3434" y="2406"/>
                    <a:pt x="3409" y="3509"/>
                  </a:cubicBezTo>
                  <a:cubicBezTo>
                    <a:pt x="3409" y="4587"/>
                    <a:pt x="2657" y="5038"/>
                    <a:pt x="1705" y="4486"/>
                  </a:cubicBezTo>
                  <a:cubicBezTo>
                    <a:pt x="752" y="3935"/>
                    <a:pt x="0" y="2607"/>
                    <a:pt x="0" y="1529"/>
                  </a:cubicBezTo>
                  <a:cubicBezTo>
                    <a:pt x="0" y="426"/>
                    <a:pt x="777" y="0"/>
                    <a:pt x="1705" y="552"/>
                  </a:cubicBezTo>
                  <a:close/>
                </a:path>
              </a:pathLst>
            </a:custGeom>
            <a:solidFill>
              <a:srgbClr val="025B7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0"/>
            <p:cNvSpPr/>
            <p:nvPr/>
          </p:nvSpPr>
          <p:spPr>
            <a:xfrm>
              <a:off x="5847870" y="3092658"/>
              <a:ext cx="165244" cy="202174"/>
            </a:xfrm>
            <a:custGeom>
              <a:rect b="b" l="l" r="r" t="t"/>
              <a:pathLst>
                <a:path extrusionOk="0" h="4938" w="4036">
                  <a:moveTo>
                    <a:pt x="4036" y="3108"/>
                  </a:moveTo>
                  <a:cubicBezTo>
                    <a:pt x="4036" y="3083"/>
                    <a:pt x="4036" y="3058"/>
                    <a:pt x="4036" y="3008"/>
                  </a:cubicBezTo>
                  <a:cubicBezTo>
                    <a:pt x="4036" y="2983"/>
                    <a:pt x="4036" y="2958"/>
                    <a:pt x="4036" y="2933"/>
                  </a:cubicBezTo>
                  <a:cubicBezTo>
                    <a:pt x="4011" y="2908"/>
                    <a:pt x="4011" y="2883"/>
                    <a:pt x="4011" y="2857"/>
                  </a:cubicBezTo>
                  <a:cubicBezTo>
                    <a:pt x="4011" y="2832"/>
                    <a:pt x="4011" y="2807"/>
                    <a:pt x="4011" y="2757"/>
                  </a:cubicBezTo>
                  <a:cubicBezTo>
                    <a:pt x="4011" y="2757"/>
                    <a:pt x="4011" y="2757"/>
                    <a:pt x="4011" y="2757"/>
                  </a:cubicBezTo>
                  <a:cubicBezTo>
                    <a:pt x="4011" y="2757"/>
                    <a:pt x="4011" y="2757"/>
                    <a:pt x="4011" y="2757"/>
                  </a:cubicBezTo>
                  <a:cubicBezTo>
                    <a:pt x="3986" y="2732"/>
                    <a:pt x="3986" y="2707"/>
                    <a:pt x="3986" y="2682"/>
                  </a:cubicBezTo>
                  <a:cubicBezTo>
                    <a:pt x="3986" y="2657"/>
                    <a:pt x="3986" y="2632"/>
                    <a:pt x="3961" y="2582"/>
                  </a:cubicBezTo>
                  <a:cubicBezTo>
                    <a:pt x="3961" y="2557"/>
                    <a:pt x="3961" y="2532"/>
                    <a:pt x="3961" y="2507"/>
                  </a:cubicBezTo>
                  <a:cubicBezTo>
                    <a:pt x="3935" y="2482"/>
                    <a:pt x="3935" y="2431"/>
                    <a:pt x="3935" y="2406"/>
                  </a:cubicBezTo>
                  <a:cubicBezTo>
                    <a:pt x="3910" y="2381"/>
                    <a:pt x="3910" y="2356"/>
                    <a:pt x="3910" y="2331"/>
                  </a:cubicBezTo>
                  <a:cubicBezTo>
                    <a:pt x="3910" y="2331"/>
                    <a:pt x="3910" y="2331"/>
                    <a:pt x="3910" y="2331"/>
                  </a:cubicBezTo>
                  <a:cubicBezTo>
                    <a:pt x="3910" y="2331"/>
                    <a:pt x="3910" y="2331"/>
                    <a:pt x="3910" y="2331"/>
                  </a:cubicBezTo>
                  <a:cubicBezTo>
                    <a:pt x="3885" y="2281"/>
                    <a:pt x="3885" y="2256"/>
                    <a:pt x="3860" y="2231"/>
                  </a:cubicBezTo>
                  <a:cubicBezTo>
                    <a:pt x="3860" y="2206"/>
                    <a:pt x="3860" y="2181"/>
                    <a:pt x="3835" y="2156"/>
                  </a:cubicBezTo>
                  <a:cubicBezTo>
                    <a:pt x="3835" y="2106"/>
                    <a:pt x="3810" y="2081"/>
                    <a:pt x="3810" y="2055"/>
                  </a:cubicBezTo>
                  <a:cubicBezTo>
                    <a:pt x="3810" y="2030"/>
                    <a:pt x="3785" y="2005"/>
                    <a:pt x="3785" y="1980"/>
                  </a:cubicBezTo>
                  <a:cubicBezTo>
                    <a:pt x="3760" y="1955"/>
                    <a:pt x="3760" y="1930"/>
                    <a:pt x="3760" y="1905"/>
                  </a:cubicBezTo>
                  <a:cubicBezTo>
                    <a:pt x="3735" y="1905"/>
                    <a:pt x="3735" y="1905"/>
                    <a:pt x="3735" y="1905"/>
                  </a:cubicBezTo>
                  <a:cubicBezTo>
                    <a:pt x="3735" y="1905"/>
                    <a:pt x="3735" y="1905"/>
                    <a:pt x="3735" y="1905"/>
                  </a:cubicBezTo>
                  <a:cubicBezTo>
                    <a:pt x="3735" y="1855"/>
                    <a:pt x="3710" y="1830"/>
                    <a:pt x="3710" y="1805"/>
                  </a:cubicBezTo>
                  <a:cubicBezTo>
                    <a:pt x="3685" y="1780"/>
                    <a:pt x="3685" y="1755"/>
                    <a:pt x="3660" y="1730"/>
                  </a:cubicBezTo>
                  <a:cubicBezTo>
                    <a:pt x="3635" y="1680"/>
                    <a:pt x="3635" y="1654"/>
                    <a:pt x="3610" y="1629"/>
                  </a:cubicBezTo>
                  <a:cubicBezTo>
                    <a:pt x="3585" y="1579"/>
                    <a:pt x="3560" y="1554"/>
                    <a:pt x="3534" y="1504"/>
                  </a:cubicBezTo>
                  <a:cubicBezTo>
                    <a:pt x="3534" y="1504"/>
                    <a:pt x="3534" y="1504"/>
                    <a:pt x="3534" y="1479"/>
                  </a:cubicBezTo>
                  <a:cubicBezTo>
                    <a:pt x="3534" y="1479"/>
                    <a:pt x="3534" y="1479"/>
                    <a:pt x="3509" y="1479"/>
                  </a:cubicBezTo>
                  <a:cubicBezTo>
                    <a:pt x="3484" y="1404"/>
                    <a:pt x="3434" y="1329"/>
                    <a:pt x="3384" y="1253"/>
                  </a:cubicBezTo>
                  <a:cubicBezTo>
                    <a:pt x="3359" y="1203"/>
                    <a:pt x="3334" y="1153"/>
                    <a:pt x="3284" y="1103"/>
                  </a:cubicBezTo>
                  <a:cubicBezTo>
                    <a:pt x="3259" y="1078"/>
                    <a:pt x="3234" y="1053"/>
                    <a:pt x="3209" y="1003"/>
                  </a:cubicBezTo>
                  <a:cubicBezTo>
                    <a:pt x="3184" y="978"/>
                    <a:pt x="3159" y="953"/>
                    <a:pt x="3133" y="928"/>
                  </a:cubicBezTo>
                  <a:cubicBezTo>
                    <a:pt x="3133" y="903"/>
                    <a:pt x="3108" y="878"/>
                    <a:pt x="3083" y="852"/>
                  </a:cubicBezTo>
                  <a:cubicBezTo>
                    <a:pt x="3058" y="827"/>
                    <a:pt x="3033" y="802"/>
                    <a:pt x="3008" y="777"/>
                  </a:cubicBezTo>
                  <a:cubicBezTo>
                    <a:pt x="3008" y="777"/>
                    <a:pt x="3008" y="777"/>
                    <a:pt x="3008" y="777"/>
                  </a:cubicBezTo>
                  <a:cubicBezTo>
                    <a:pt x="3008" y="752"/>
                    <a:pt x="2983" y="752"/>
                    <a:pt x="2983" y="752"/>
                  </a:cubicBezTo>
                  <a:cubicBezTo>
                    <a:pt x="2983" y="752"/>
                    <a:pt x="2958" y="727"/>
                    <a:pt x="2933" y="702"/>
                  </a:cubicBezTo>
                  <a:cubicBezTo>
                    <a:pt x="2908" y="677"/>
                    <a:pt x="2883" y="652"/>
                    <a:pt x="2858" y="627"/>
                  </a:cubicBezTo>
                  <a:cubicBezTo>
                    <a:pt x="2833" y="602"/>
                    <a:pt x="2808" y="577"/>
                    <a:pt x="2783" y="552"/>
                  </a:cubicBezTo>
                  <a:cubicBezTo>
                    <a:pt x="2758" y="552"/>
                    <a:pt x="2732" y="527"/>
                    <a:pt x="2707" y="502"/>
                  </a:cubicBezTo>
                  <a:cubicBezTo>
                    <a:pt x="2707" y="476"/>
                    <a:pt x="2682" y="476"/>
                    <a:pt x="2682" y="476"/>
                  </a:cubicBezTo>
                  <a:cubicBezTo>
                    <a:pt x="2682" y="451"/>
                    <a:pt x="2682" y="451"/>
                    <a:pt x="2682" y="451"/>
                  </a:cubicBezTo>
                  <a:cubicBezTo>
                    <a:pt x="2657" y="451"/>
                    <a:pt x="2657" y="451"/>
                    <a:pt x="2632" y="426"/>
                  </a:cubicBezTo>
                  <a:cubicBezTo>
                    <a:pt x="2607" y="426"/>
                    <a:pt x="2582" y="401"/>
                    <a:pt x="2557" y="376"/>
                  </a:cubicBezTo>
                  <a:cubicBezTo>
                    <a:pt x="2532" y="351"/>
                    <a:pt x="2507" y="351"/>
                    <a:pt x="2482" y="326"/>
                  </a:cubicBezTo>
                  <a:cubicBezTo>
                    <a:pt x="2457" y="301"/>
                    <a:pt x="2432" y="301"/>
                    <a:pt x="2407" y="276"/>
                  </a:cubicBezTo>
                  <a:cubicBezTo>
                    <a:pt x="2407" y="251"/>
                    <a:pt x="2382" y="251"/>
                    <a:pt x="2357" y="226"/>
                  </a:cubicBezTo>
                  <a:cubicBezTo>
                    <a:pt x="2331" y="226"/>
                    <a:pt x="2331" y="226"/>
                    <a:pt x="2331" y="226"/>
                  </a:cubicBezTo>
                  <a:cubicBezTo>
                    <a:pt x="2306" y="201"/>
                    <a:pt x="2281" y="201"/>
                    <a:pt x="2281" y="201"/>
                  </a:cubicBezTo>
                  <a:cubicBezTo>
                    <a:pt x="2256" y="176"/>
                    <a:pt x="2231" y="176"/>
                    <a:pt x="2206" y="151"/>
                  </a:cubicBezTo>
                  <a:cubicBezTo>
                    <a:pt x="2181" y="151"/>
                    <a:pt x="2156" y="126"/>
                    <a:pt x="2131" y="126"/>
                  </a:cubicBezTo>
                  <a:cubicBezTo>
                    <a:pt x="2106" y="126"/>
                    <a:pt x="2081" y="101"/>
                    <a:pt x="2056" y="101"/>
                  </a:cubicBezTo>
                  <a:cubicBezTo>
                    <a:pt x="2056" y="75"/>
                    <a:pt x="2031" y="75"/>
                    <a:pt x="2006" y="75"/>
                  </a:cubicBezTo>
                  <a:cubicBezTo>
                    <a:pt x="2006" y="75"/>
                    <a:pt x="1981" y="75"/>
                    <a:pt x="1981" y="75"/>
                  </a:cubicBezTo>
                  <a:cubicBezTo>
                    <a:pt x="1981" y="75"/>
                    <a:pt x="1981" y="50"/>
                    <a:pt x="1981" y="50"/>
                  </a:cubicBezTo>
                  <a:cubicBezTo>
                    <a:pt x="1956" y="50"/>
                    <a:pt x="1956" y="50"/>
                    <a:pt x="1930" y="50"/>
                  </a:cubicBezTo>
                  <a:cubicBezTo>
                    <a:pt x="1905" y="50"/>
                    <a:pt x="1880" y="25"/>
                    <a:pt x="1855" y="25"/>
                  </a:cubicBezTo>
                  <a:cubicBezTo>
                    <a:pt x="1830" y="25"/>
                    <a:pt x="1805" y="25"/>
                    <a:pt x="1780" y="0"/>
                  </a:cubicBezTo>
                  <a:cubicBezTo>
                    <a:pt x="1755" y="0"/>
                    <a:pt x="1730" y="0"/>
                    <a:pt x="1705" y="0"/>
                  </a:cubicBezTo>
                  <a:cubicBezTo>
                    <a:pt x="1705" y="0"/>
                    <a:pt x="1680" y="0"/>
                    <a:pt x="1655" y="0"/>
                  </a:cubicBezTo>
                  <a:cubicBezTo>
                    <a:pt x="1655" y="0"/>
                    <a:pt x="1655" y="0"/>
                    <a:pt x="1655" y="0"/>
                  </a:cubicBezTo>
                  <a:cubicBezTo>
                    <a:pt x="1655" y="0"/>
                    <a:pt x="1655" y="0"/>
                    <a:pt x="1630" y="0"/>
                  </a:cubicBezTo>
                  <a:cubicBezTo>
                    <a:pt x="1605" y="0"/>
                    <a:pt x="1580" y="0"/>
                    <a:pt x="1555" y="0"/>
                  </a:cubicBezTo>
                  <a:cubicBezTo>
                    <a:pt x="1529" y="0"/>
                    <a:pt x="1504" y="0"/>
                    <a:pt x="1479" y="0"/>
                  </a:cubicBezTo>
                  <a:cubicBezTo>
                    <a:pt x="1429" y="0"/>
                    <a:pt x="1404" y="0"/>
                    <a:pt x="1379" y="0"/>
                  </a:cubicBezTo>
                  <a:cubicBezTo>
                    <a:pt x="1379" y="0"/>
                    <a:pt x="1379" y="0"/>
                    <a:pt x="1379" y="0"/>
                  </a:cubicBezTo>
                  <a:lnTo>
                    <a:pt x="1354" y="0"/>
                  </a:lnTo>
                  <a:cubicBezTo>
                    <a:pt x="1329" y="25"/>
                    <a:pt x="1279" y="25"/>
                    <a:pt x="1254" y="50"/>
                  </a:cubicBezTo>
                  <a:cubicBezTo>
                    <a:pt x="1204" y="50"/>
                    <a:pt x="1154" y="75"/>
                    <a:pt x="1103" y="101"/>
                  </a:cubicBezTo>
                  <a:lnTo>
                    <a:pt x="1" y="752"/>
                  </a:lnTo>
                  <a:cubicBezTo>
                    <a:pt x="76" y="702"/>
                    <a:pt x="151" y="677"/>
                    <a:pt x="251" y="652"/>
                  </a:cubicBezTo>
                  <a:cubicBezTo>
                    <a:pt x="251" y="652"/>
                    <a:pt x="251" y="652"/>
                    <a:pt x="251" y="652"/>
                  </a:cubicBezTo>
                  <a:cubicBezTo>
                    <a:pt x="352" y="627"/>
                    <a:pt x="427" y="627"/>
                    <a:pt x="527" y="652"/>
                  </a:cubicBezTo>
                  <a:cubicBezTo>
                    <a:pt x="552" y="652"/>
                    <a:pt x="552" y="652"/>
                    <a:pt x="552" y="652"/>
                  </a:cubicBezTo>
                  <a:cubicBezTo>
                    <a:pt x="652" y="652"/>
                    <a:pt x="753" y="677"/>
                    <a:pt x="853" y="702"/>
                  </a:cubicBezTo>
                  <a:cubicBezTo>
                    <a:pt x="853" y="702"/>
                    <a:pt x="878" y="702"/>
                    <a:pt x="878" y="702"/>
                  </a:cubicBezTo>
                  <a:cubicBezTo>
                    <a:pt x="978" y="752"/>
                    <a:pt x="1103" y="802"/>
                    <a:pt x="1204" y="878"/>
                  </a:cubicBezTo>
                  <a:cubicBezTo>
                    <a:pt x="1329" y="928"/>
                    <a:pt x="1454" y="1028"/>
                    <a:pt x="1555" y="1103"/>
                  </a:cubicBezTo>
                  <a:cubicBezTo>
                    <a:pt x="1555" y="1103"/>
                    <a:pt x="1555" y="1103"/>
                    <a:pt x="1555" y="1103"/>
                  </a:cubicBezTo>
                  <a:cubicBezTo>
                    <a:pt x="1680" y="1203"/>
                    <a:pt x="1780" y="1304"/>
                    <a:pt x="1880" y="1404"/>
                  </a:cubicBezTo>
                  <a:cubicBezTo>
                    <a:pt x="1880" y="1404"/>
                    <a:pt x="1880" y="1404"/>
                    <a:pt x="1880" y="1404"/>
                  </a:cubicBezTo>
                  <a:cubicBezTo>
                    <a:pt x="2081" y="1629"/>
                    <a:pt x="2256" y="1880"/>
                    <a:pt x="2407" y="2131"/>
                  </a:cubicBezTo>
                  <a:cubicBezTo>
                    <a:pt x="2432" y="2156"/>
                    <a:pt x="2432" y="2156"/>
                    <a:pt x="2432" y="2156"/>
                  </a:cubicBezTo>
                  <a:cubicBezTo>
                    <a:pt x="2507" y="2281"/>
                    <a:pt x="2582" y="2431"/>
                    <a:pt x="2632" y="2557"/>
                  </a:cubicBezTo>
                  <a:cubicBezTo>
                    <a:pt x="2632" y="2557"/>
                    <a:pt x="2632" y="2557"/>
                    <a:pt x="2632" y="2557"/>
                  </a:cubicBezTo>
                  <a:cubicBezTo>
                    <a:pt x="2682" y="2707"/>
                    <a:pt x="2732" y="2832"/>
                    <a:pt x="2783" y="2983"/>
                  </a:cubicBezTo>
                  <a:cubicBezTo>
                    <a:pt x="2783" y="2983"/>
                    <a:pt x="2783" y="2983"/>
                    <a:pt x="2783" y="2983"/>
                  </a:cubicBezTo>
                  <a:cubicBezTo>
                    <a:pt x="2833" y="3133"/>
                    <a:pt x="2858" y="3258"/>
                    <a:pt x="2883" y="3409"/>
                  </a:cubicBezTo>
                  <a:cubicBezTo>
                    <a:pt x="2883" y="3409"/>
                    <a:pt x="2883" y="3409"/>
                    <a:pt x="2883" y="3409"/>
                  </a:cubicBezTo>
                  <a:cubicBezTo>
                    <a:pt x="2908" y="3559"/>
                    <a:pt x="2908" y="3685"/>
                    <a:pt x="2908" y="3835"/>
                  </a:cubicBezTo>
                  <a:cubicBezTo>
                    <a:pt x="2908" y="3960"/>
                    <a:pt x="2908" y="4086"/>
                    <a:pt x="2883" y="4186"/>
                  </a:cubicBezTo>
                  <a:cubicBezTo>
                    <a:pt x="2883" y="4211"/>
                    <a:pt x="2883" y="4211"/>
                    <a:pt x="2883" y="4211"/>
                  </a:cubicBezTo>
                  <a:cubicBezTo>
                    <a:pt x="2858" y="4311"/>
                    <a:pt x="2833" y="4411"/>
                    <a:pt x="2783" y="4512"/>
                  </a:cubicBezTo>
                  <a:lnTo>
                    <a:pt x="2783" y="4512"/>
                  </a:lnTo>
                  <a:cubicBezTo>
                    <a:pt x="2758" y="4587"/>
                    <a:pt x="2707" y="4662"/>
                    <a:pt x="2657" y="4712"/>
                  </a:cubicBezTo>
                  <a:cubicBezTo>
                    <a:pt x="2632" y="4737"/>
                    <a:pt x="2632" y="4762"/>
                    <a:pt x="2607" y="4762"/>
                  </a:cubicBezTo>
                  <a:cubicBezTo>
                    <a:pt x="2557" y="4837"/>
                    <a:pt x="2482" y="4888"/>
                    <a:pt x="2432" y="4938"/>
                  </a:cubicBezTo>
                  <a:lnTo>
                    <a:pt x="3534" y="4286"/>
                  </a:lnTo>
                  <a:cubicBezTo>
                    <a:pt x="3610" y="4236"/>
                    <a:pt x="3660" y="4186"/>
                    <a:pt x="3735" y="4111"/>
                  </a:cubicBezTo>
                  <a:cubicBezTo>
                    <a:pt x="3735" y="4111"/>
                    <a:pt x="3760" y="4086"/>
                    <a:pt x="3760" y="4060"/>
                  </a:cubicBezTo>
                  <a:cubicBezTo>
                    <a:pt x="3785" y="4035"/>
                    <a:pt x="3810" y="4010"/>
                    <a:pt x="3835" y="3985"/>
                  </a:cubicBezTo>
                  <a:cubicBezTo>
                    <a:pt x="3860" y="3960"/>
                    <a:pt x="3885" y="3910"/>
                    <a:pt x="3910" y="3860"/>
                  </a:cubicBezTo>
                  <a:cubicBezTo>
                    <a:pt x="3910" y="3860"/>
                    <a:pt x="3910" y="3860"/>
                    <a:pt x="3910" y="3860"/>
                  </a:cubicBezTo>
                  <a:cubicBezTo>
                    <a:pt x="3910" y="3860"/>
                    <a:pt x="3910" y="3860"/>
                    <a:pt x="3910" y="3860"/>
                  </a:cubicBezTo>
                  <a:cubicBezTo>
                    <a:pt x="3910" y="3835"/>
                    <a:pt x="3935" y="3810"/>
                    <a:pt x="3935" y="3785"/>
                  </a:cubicBezTo>
                  <a:cubicBezTo>
                    <a:pt x="3961" y="3735"/>
                    <a:pt x="3961" y="3710"/>
                    <a:pt x="3961" y="3685"/>
                  </a:cubicBezTo>
                  <a:cubicBezTo>
                    <a:pt x="3986" y="3659"/>
                    <a:pt x="3986" y="3634"/>
                    <a:pt x="3986" y="3584"/>
                  </a:cubicBezTo>
                  <a:cubicBezTo>
                    <a:pt x="3986" y="3584"/>
                    <a:pt x="3986" y="3559"/>
                    <a:pt x="4011" y="3559"/>
                  </a:cubicBezTo>
                  <a:cubicBezTo>
                    <a:pt x="4011" y="3559"/>
                    <a:pt x="4011" y="3559"/>
                    <a:pt x="4011" y="3559"/>
                  </a:cubicBezTo>
                  <a:cubicBezTo>
                    <a:pt x="4011" y="3534"/>
                    <a:pt x="4011" y="3534"/>
                    <a:pt x="4011" y="3509"/>
                  </a:cubicBezTo>
                  <a:cubicBezTo>
                    <a:pt x="4011" y="3484"/>
                    <a:pt x="4011" y="3459"/>
                    <a:pt x="4011" y="3434"/>
                  </a:cubicBezTo>
                  <a:cubicBezTo>
                    <a:pt x="4036" y="3409"/>
                    <a:pt x="4036" y="3384"/>
                    <a:pt x="4036" y="3359"/>
                  </a:cubicBezTo>
                  <a:cubicBezTo>
                    <a:pt x="4036" y="3309"/>
                    <a:pt x="4036" y="3284"/>
                    <a:pt x="4036" y="3258"/>
                  </a:cubicBezTo>
                  <a:cubicBezTo>
                    <a:pt x="4036" y="3233"/>
                    <a:pt x="4036" y="3208"/>
                    <a:pt x="4036" y="3183"/>
                  </a:cubicBezTo>
                  <a:lnTo>
                    <a:pt x="4036" y="3183"/>
                  </a:lnTo>
                  <a:cubicBezTo>
                    <a:pt x="4036" y="3158"/>
                    <a:pt x="4036" y="3133"/>
                    <a:pt x="4036" y="3108"/>
                  </a:cubicBezTo>
                  <a:close/>
                </a:path>
              </a:pathLst>
            </a:custGeom>
            <a:solidFill>
              <a:srgbClr val="015064"/>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0"/>
            <p:cNvSpPr/>
            <p:nvPr/>
          </p:nvSpPr>
          <p:spPr>
            <a:xfrm>
              <a:off x="5783222" y="3017734"/>
              <a:ext cx="52365" cy="29806"/>
            </a:xfrm>
            <a:custGeom>
              <a:rect b="b" l="l" r="r" t="t"/>
              <a:pathLst>
                <a:path extrusionOk="0" h="728" w="1279">
                  <a:moveTo>
                    <a:pt x="1" y="728"/>
                  </a:moveTo>
                  <a:lnTo>
                    <a:pt x="1128" y="76"/>
                  </a:lnTo>
                  <a:cubicBezTo>
                    <a:pt x="1179" y="51"/>
                    <a:pt x="1229" y="26"/>
                    <a:pt x="1279" y="1"/>
                  </a:cubicBezTo>
                  <a:lnTo>
                    <a:pt x="176" y="652"/>
                  </a:lnTo>
                  <a:cubicBezTo>
                    <a:pt x="101" y="677"/>
                    <a:pt x="51" y="702"/>
                    <a:pt x="1" y="728"/>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0"/>
            <p:cNvSpPr/>
            <p:nvPr/>
          </p:nvSpPr>
          <p:spPr>
            <a:xfrm>
              <a:off x="5790428" y="3016710"/>
              <a:ext cx="50318" cy="27759"/>
            </a:xfrm>
            <a:custGeom>
              <a:rect b="b" l="l" r="r" t="t"/>
              <a:pathLst>
                <a:path extrusionOk="0" h="678" w="1229">
                  <a:moveTo>
                    <a:pt x="0" y="677"/>
                  </a:moveTo>
                  <a:lnTo>
                    <a:pt x="1103" y="26"/>
                  </a:lnTo>
                  <a:cubicBezTo>
                    <a:pt x="1153" y="1"/>
                    <a:pt x="1178" y="1"/>
                    <a:pt x="1228" y="1"/>
                  </a:cubicBezTo>
                  <a:lnTo>
                    <a:pt x="100" y="627"/>
                  </a:lnTo>
                  <a:cubicBezTo>
                    <a:pt x="75" y="652"/>
                    <a:pt x="25" y="652"/>
                    <a:pt x="0" y="677"/>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0"/>
            <p:cNvSpPr/>
            <p:nvPr/>
          </p:nvSpPr>
          <p:spPr>
            <a:xfrm>
              <a:off x="5886887" y="3069034"/>
              <a:ext cx="81066" cy="175520"/>
            </a:xfrm>
            <a:custGeom>
              <a:rect b="b" l="l" r="r" t="t"/>
              <a:pathLst>
                <a:path extrusionOk="0" h="4287" w="1980">
                  <a:moveTo>
                    <a:pt x="1980" y="2282"/>
                  </a:moveTo>
                  <a:cubicBezTo>
                    <a:pt x="1980" y="2257"/>
                    <a:pt x="1955" y="2231"/>
                    <a:pt x="1955" y="2181"/>
                  </a:cubicBezTo>
                  <a:cubicBezTo>
                    <a:pt x="1955" y="2156"/>
                    <a:pt x="1955" y="2131"/>
                    <a:pt x="1955" y="2106"/>
                  </a:cubicBezTo>
                  <a:cubicBezTo>
                    <a:pt x="1955" y="2081"/>
                    <a:pt x="1955" y="2081"/>
                    <a:pt x="1955" y="2081"/>
                  </a:cubicBezTo>
                  <a:cubicBezTo>
                    <a:pt x="1955" y="2081"/>
                    <a:pt x="1955" y="2081"/>
                    <a:pt x="1955" y="2081"/>
                  </a:cubicBezTo>
                  <a:cubicBezTo>
                    <a:pt x="1955" y="2056"/>
                    <a:pt x="1955" y="2031"/>
                    <a:pt x="1955" y="2006"/>
                  </a:cubicBezTo>
                  <a:cubicBezTo>
                    <a:pt x="1930" y="1956"/>
                    <a:pt x="1930" y="1931"/>
                    <a:pt x="1930" y="1906"/>
                  </a:cubicBezTo>
                  <a:cubicBezTo>
                    <a:pt x="1930" y="1856"/>
                    <a:pt x="1930" y="1830"/>
                    <a:pt x="1905" y="1805"/>
                  </a:cubicBezTo>
                  <a:cubicBezTo>
                    <a:pt x="1905" y="1805"/>
                    <a:pt x="1905" y="1780"/>
                    <a:pt x="1905" y="1780"/>
                  </a:cubicBezTo>
                  <a:lnTo>
                    <a:pt x="1905" y="1780"/>
                  </a:lnTo>
                  <a:cubicBezTo>
                    <a:pt x="1905" y="1755"/>
                    <a:pt x="1905" y="1730"/>
                    <a:pt x="1905" y="1705"/>
                  </a:cubicBezTo>
                  <a:cubicBezTo>
                    <a:pt x="1880" y="1655"/>
                    <a:pt x="1880" y="1630"/>
                    <a:pt x="1880" y="1605"/>
                  </a:cubicBezTo>
                  <a:cubicBezTo>
                    <a:pt x="1855" y="1555"/>
                    <a:pt x="1855" y="1530"/>
                    <a:pt x="1855" y="1480"/>
                  </a:cubicBezTo>
                  <a:lnTo>
                    <a:pt x="1830" y="1480"/>
                  </a:lnTo>
                  <a:lnTo>
                    <a:pt x="1830" y="1480"/>
                  </a:lnTo>
                  <a:cubicBezTo>
                    <a:pt x="1830" y="1429"/>
                    <a:pt x="1830" y="1404"/>
                    <a:pt x="1805" y="1379"/>
                  </a:cubicBezTo>
                  <a:cubicBezTo>
                    <a:pt x="1805" y="1354"/>
                    <a:pt x="1779" y="1304"/>
                    <a:pt x="1779" y="1279"/>
                  </a:cubicBezTo>
                  <a:cubicBezTo>
                    <a:pt x="1779" y="1254"/>
                    <a:pt x="1754" y="1204"/>
                    <a:pt x="1754" y="1179"/>
                  </a:cubicBezTo>
                  <a:cubicBezTo>
                    <a:pt x="1754" y="1179"/>
                    <a:pt x="1729" y="1179"/>
                    <a:pt x="1729" y="1179"/>
                  </a:cubicBezTo>
                  <a:cubicBezTo>
                    <a:pt x="1729" y="1179"/>
                    <a:pt x="1729" y="1154"/>
                    <a:pt x="1729" y="1154"/>
                  </a:cubicBezTo>
                  <a:cubicBezTo>
                    <a:pt x="1729" y="1129"/>
                    <a:pt x="1729" y="1104"/>
                    <a:pt x="1704" y="1079"/>
                  </a:cubicBezTo>
                  <a:cubicBezTo>
                    <a:pt x="1704" y="1053"/>
                    <a:pt x="1679" y="1028"/>
                    <a:pt x="1679" y="978"/>
                  </a:cubicBezTo>
                  <a:cubicBezTo>
                    <a:pt x="1654" y="953"/>
                    <a:pt x="1654" y="928"/>
                    <a:pt x="1629" y="903"/>
                  </a:cubicBezTo>
                  <a:cubicBezTo>
                    <a:pt x="1629" y="878"/>
                    <a:pt x="1629" y="878"/>
                    <a:pt x="1629" y="878"/>
                  </a:cubicBezTo>
                  <a:lnTo>
                    <a:pt x="1604" y="853"/>
                  </a:lnTo>
                  <a:cubicBezTo>
                    <a:pt x="1604" y="828"/>
                    <a:pt x="1604" y="828"/>
                    <a:pt x="1579" y="803"/>
                  </a:cubicBezTo>
                  <a:cubicBezTo>
                    <a:pt x="1579" y="753"/>
                    <a:pt x="1554" y="728"/>
                    <a:pt x="1529" y="703"/>
                  </a:cubicBezTo>
                  <a:cubicBezTo>
                    <a:pt x="1529" y="652"/>
                    <a:pt x="1504" y="627"/>
                    <a:pt x="1479" y="577"/>
                  </a:cubicBezTo>
                  <a:cubicBezTo>
                    <a:pt x="1479" y="577"/>
                    <a:pt x="1479" y="577"/>
                    <a:pt x="1479" y="577"/>
                  </a:cubicBezTo>
                  <a:cubicBezTo>
                    <a:pt x="1479" y="577"/>
                    <a:pt x="1479" y="552"/>
                    <a:pt x="1454" y="552"/>
                  </a:cubicBezTo>
                  <a:cubicBezTo>
                    <a:pt x="1429" y="502"/>
                    <a:pt x="1404" y="452"/>
                    <a:pt x="1378" y="402"/>
                  </a:cubicBezTo>
                  <a:cubicBezTo>
                    <a:pt x="1378" y="377"/>
                    <a:pt x="1353" y="377"/>
                    <a:pt x="1328" y="352"/>
                  </a:cubicBezTo>
                  <a:cubicBezTo>
                    <a:pt x="1303" y="302"/>
                    <a:pt x="1278" y="251"/>
                    <a:pt x="1253" y="226"/>
                  </a:cubicBezTo>
                  <a:cubicBezTo>
                    <a:pt x="1253" y="201"/>
                    <a:pt x="1228" y="176"/>
                    <a:pt x="1203" y="151"/>
                  </a:cubicBezTo>
                  <a:cubicBezTo>
                    <a:pt x="1178" y="101"/>
                    <a:pt x="1153" y="51"/>
                    <a:pt x="1128" y="1"/>
                  </a:cubicBezTo>
                  <a:lnTo>
                    <a:pt x="0" y="652"/>
                  </a:lnTo>
                  <a:cubicBezTo>
                    <a:pt x="50" y="728"/>
                    <a:pt x="100" y="803"/>
                    <a:pt x="150" y="878"/>
                  </a:cubicBezTo>
                  <a:cubicBezTo>
                    <a:pt x="175" y="903"/>
                    <a:pt x="201" y="953"/>
                    <a:pt x="226" y="1003"/>
                  </a:cubicBezTo>
                  <a:cubicBezTo>
                    <a:pt x="276" y="1053"/>
                    <a:pt x="301" y="1129"/>
                    <a:pt x="351" y="1204"/>
                  </a:cubicBezTo>
                  <a:cubicBezTo>
                    <a:pt x="351" y="1204"/>
                    <a:pt x="351" y="1229"/>
                    <a:pt x="351" y="1229"/>
                  </a:cubicBezTo>
                  <a:cubicBezTo>
                    <a:pt x="401" y="1329"/>
                    <a:pt x="451" y="1404"/>
                    <a:pt x="501" y="1505"/>
                  </a:cubicBezTo>
                  <a:lnTo>
                    <a:pt x="501" y="1530"/>
                  </a:lnTo>
                  <a:cubicBezTo>
                    <a:pt x="551" y="1605"/>
                    <a:pt x="576" y="1705"/>
                    <a:pt x="627" y="1805"/>
                  </a:cubicBezTo>
                  <a:lnTo>
                    <a:pt x="627" y="1830"/>
                  </a:lnTo>
                  <a:cubicBezTo>
                    <a:pt x="652" y="1931"/>
                    <a:pt x="702" y="2006"/>
                    <a:pt x="727" y="2106"/>
                  </a:cubicBezTo>
                  <a:cubicBezTo>
                    <a:pt x="727" y="2131"/>
                    <a:pt x="727" y="2131"/>
                    <a:pt x="727" y="2131"/>
                  </a:cubicBezTo>
                  <a:cubicBezTo>
                    <a:pt x="752" y="2231"/>
                    <a:pt x="777" y="2332"/>
                    <a:pt x="802" y="2432"/>
                  </a:cubicBezTo>
                  <a:cubicBezTo>
                    <a:pt x="802" y="2432"/>
                    <a:pt x="802" y="2432"/>
                    <a:pt x="802" y="2432"/>
                  </a:cubicBezTo>
                  <a:cubicBezTo>
                    <a:pt x="802" y="2532"/>
                    <a:pt x="827" y="2632"/>
                    <a:pt x="827" y="2733"/>
                  </a:cubicBezTo>
                  <a:cubicBezTo>
                    <a:pt x="827" y="2733"/>
                    <a:pt x="827" y="2733"/>
                    <a:pt x="827" y="2733"/>
                  </a:cubicBezTo>
                  <a:cubicBezTo>
                    <a:pt x="852" y="2833"/>
                    <a:pt x="852" y="2933"/>
                    <a:pt x="852" y="3033"/>
                  </a:cubicBezTo>
                  <a:cubicBezTo>
                    <a:pt x="852" y="3184"/>
                    <a:pt x="827" y="3309"/>
                    <a:pt x="802" y="3460"/>
                  </a:cubicBezTo>
                  <a:cubicBezTo>
                    <a:pt x="802" y="3460"/>
                    <a:pt x="802" y="3460"/>
                    <a:pt x="802" y="3460"/>
                  </a:cubicBezTo>
                  <a:cubicBezTo>
                    <a:pt x="777" y="3585"/>
                    <a:pt x="752" y="3710"/>
                    <a:pt x="702" y="3810"/>
                  </a:cubicBezTo>
                  <a:cubicBezTo>
                    <a:pt x="702" y="3810"/>
                    <a:pt x="702" y="3810"/>
                    <a:pt x="702" y="3810"/>
                  </a:cubicBezTo>
                  <a:cubicBezTo>
                    <a:pt x="652" y="3911"/>
                    <a:pt x="602" y="3986"/>
                    <a:pt x="551" y="4036"/>
                  </a:cubicBezTo>
                  <a:cubicBezTo>
                    <a:pt x="526" y="4061"/>
                    <a:pt x="501" y="4086"/>
                    <a:pt x="501" y="4111"/>
                  </a:cubicBezTo>
                  <a:cubicBezTo>
                    <a:pt x="426" y="4186"/>
                    <a:pt x="351" y="4236"/>
                    <a:pt x="276" y="4287"/>
                  </a:cubicBezTo>
                  <a:lnTo>
                    <a:pt x="1404" y="3635"/>
                  </a:lnTo>
                  <a:cubicBezTo>
                    <a:pt x="1479" y="3610"/>
                    <a:pt x="1554" y="3535"/>
                    <a:pt x="1604" y="3460"/>
                  </a:cubicBezTo>
                  <a:cubicBezTo>
                    <a:pt x="1629" y="3434"/>
                    <a:pt x="1654" y="3434"/>
                    <a:pt x="1654" y="3409"/>
                  </a:cubicBezTo>
                  <a:cubicBezTo>
                    <a:pt x="1679" y="3359"/>
                    <a:pt x="1704" y="3334"/>
                    <a:pt x="1729" y="3309"/>
                  </a:cubicBezTo>
                  <a:cubicBezTo>
                    <a:pt x="1754" y="3259"/>
                    <a:pt x="1779" y="3234"/>
                    <a:pt x="1805" y="3184"/>
                  </a:cubicBezTo>
                  <a:lnTo>
                    <a:pt x="1805" y="3159"/>
                  </a:lnTo>
                  <a:lnTo>
                    <a:pt x="1805" y="3159"/>
                  </a:lnTo>
                  <a:cubicBezTo>
                    <a:pt x="1830" y="3134"/>
                    <a:pt x="1855" y="3109"/>
                    <a:pt x="1855" y="3059"/>
                  </a:cubicBezTo>
                  <a:cubicBezTo>
                    <a:pt x="1880" y="3033"/>
                    <a:pt x="1880" y="2983"/>
                    <a:pt x="1905" y="2958"/>
                  </a:cubicBezTo>
                  <a:cubicBezTo>
                    <a:pt x="1905" y="2933"/>
                    <a:pt x="1905" y="2883"/>
                    <a:pt x="1930" y="2858"/>
                  </a:cubicBezTo>
                  <a:cubicBezTo>
                    <a:pt x="1930" y="2833"/>
                    <a:pt x="1930" y="2833"/>
                    <a:pt x="1930" y="2808"/>
                  </a:cubicBezTo>
                  <a:cubicBezTo>
                    <a:pt x="1930" y="2808"/>
                    <a:pt x="1930" y="2808"/>
                    <a:pt x="1930" y="2808"/>
                  </a:cubicBezTo>
                  <a:cubicBezTo>
                    <a:pt x="1930" y="2783"/>
                    <a:pt x="1930" y="2783"/>
                    <a:pt x="1930" y="2758"/>
                  </a:cubicBezTo>
                  <a:cubicBezTo>
                    <a:pt x="1955" y="2733"/>
                    <a:pt x="1955" y="2708"/>
                    <a:pt x="1955" y="2658"/>
                  </a:cubicBezTo>
                  <a:cubicBezTo>
                    <a:pt x="1955" y="2632"/>
                    <a:pt x="1955" y="2607"/>
                    <a:pt x="1955" y="2582"/>
                  </a:cubicBezTo>
                  <a:cubicBezTo>
                    <a:pt x="1955" y="2532"/>
                    <a:pt x="1955" y="2507"/>
                    <a:pt x="1980" y="2482"/>
                  </a:cubicBezTo>
                  <a:cubicBezTo>
                    <a:pt x="1980" y="2457"/>
                    <a:pt x="1980" y="2407"/>
                    <a:pt x="1980" y="2382"/>
                  </a:cubicBezTo>
                  <a:lnTo>
                    <a:pt x="1980" y="2382"/>
                  </a:lnTo>
                  <a:cubicBezTo>
                    <a:pt x="1980" y="2357"/>
                    <a:pt x="1980" y="2307"/>
                    <a:pt x="1980" y="2282"/>
                  </a:cubicBezTo>
                  <a:close/>
                </a:path>
              </a:pathLst>
            </a:custGeom>
            <a:solidFill>
              <a:srgbClr val="B8CE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0"/>
            <p:cNvSpPr/>
            <p:nvPr/>
          </p:nvSpPr>
          <p:spPr>
            <a:xfrm>
              <a:off x="5759640" y="2637053"/>
              <a:ext cx="162173" cy="628017"/>
            </a:xfrm>
            <a:custGeom>
              <a:rect b="b" l="l" r="r" t="t"/>
              <a:pathLst>
                <a:path extrusionOk="0" h="15339" w="3961">
                  <a:moveTo>
                    <a:pt x="3133" y="1304"/>
                  </a:moveTo>
                  <a:lnTo>
                    <a:pt x="3108" y="11203"/>
                  </a:lnTo>
                  <a:cubicBezTo>
                    <a:pt x="3634" y="11930"/>
                    <a:pt x="3960" y="12808"/>
                    <a:pt x="3960" y="13584"/>
                  </a:cubicBezTo>
                  <a:cubicBezTo>
                    <a:pt x="3960" y="14838"/>
                    <a:pt x="3058" y="15339"/>
                    <a:pt x="1980" y="14712"/>
                  </a:cubicBezTo>
                  <a:cubicBezTo>
                    <a:pt x="877" y="14086"/>
                    <a:pt x="0" y="12557"/>
                    <a:pt x="0" y="11279"/>
                  </a:cubicBezTo>
                  <a:cubicBezTo>
                    <a:pt x="0" y="10502"/>
                    <a:pt x="351" y="10026"/>
                    <a:pt x="852" y="9900"/>
                  </a:cubicBezTo>
                  <a:lnTo>
                    <a:pt x="877" y="0"/>
                  </a:lnTo>
                  <a:close/>
                </a:path>
              </a:pathLst>
            </a:custGeom>
            <a:solidFill>
              <a:srgbClr val="D9EBF3"/>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0"/>
            <p:cNvSpPr/>
            <p:nvPr/>
          </p:nvSpPr>
          <p:spPr>
            <a:xfrm>
              <a:off x="5886887" y="2663747"/>
              <a:ext cx="46183" cy="432025"/>
            </a:xfrm>
            <a:custGeom>
              <a:rect b="b" l="l" r="r" t="t"/>
              <a:pathLst>
                <a:path extrusionOk="0" h="10552" w="1128">
                  <a:moveTo>
                    <a:pt x="25" y="652"/>
                  </a:moveTo>
                  <a:lnTo>
                    <a:pt x="1128" y="0"/>
                  </a:lnTo>
                  <a:lnTo>
                    <a:pt x="1128" y="9900"/>
                  </a:lnTo>
                  <a:lnTo>
                    <a:pt x="0" y="10551"/>
                  </a:lnTo>
                  <a:close/>
                </a:path>
              </a:pathLst>
            </a:custGeom>
            <a:solidFill>
              <a:srgbClr val="C4DFEC"/>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0"/>
            <p:cNvSpPr/>
            <p:nvPr/>
          </p:nvSpPr>
          <p:spPr>
            <a:xfrm>
              <a:off x="5795546" y="2610359"/>
              <a:ext cx="137526" cy="80084"/>
            </a:xfrm>
            <a:custGeom>
              <a:rect b="b" l="l" r="r" t="t"/>
              <a:pathLst>
                <a:path extrusionOk="0" h="1956" w="3359">
                  <a:moveTo>
                    <a:pt x="0" y="652"/>
                  </a:moveTo>
                  <a:lnTo>
                    <a:pt x="1103" y="1"/>
                  </a:lnTo>
                  <a:lnTo>
                    <a:pt x="3359" y="1304"/>
                  </a:lnTo>
                  <a:lnTo>
                    <a:pt x="2256" y="1956"/>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0"/>
            <p:cNvSpPr/>
            <p:nvPr/>
          </p:nvSpPr>
          <p:spPr>
            <a:xfrm>
              <a:off x="8374199" y="3467197"/>
              <a:ext cx="52365" cy="300682"/>
            </a:xfrm>
            <a:custGeom>
              <a:rect b="b" l="l" r="r" t="t"/>
              <a:pathLst>
                <a:path extrusionOk="0" h="7344" w="1279">
                  <a:moveTo>
                    <a:pt x="0" y="7344"/>
                  </a:moveTo>
                  <a:lnTo>
                    <a:pt x="1128" y="75"/>
                  </a:lnTo>
                  <a:cubicBezTo>
                    <a:pt x="1178" y="50"/>
                    <a:pt x="1228" y="25"/>
                    <a:pt x="1278" y="0"/>
                  </a:cubicBezTo>
                  <a:lnTo>
                    <a:pt x="176" y="652"/>
                  </a:lnTo>
                  <a:cubicBezTo>
                    <a:pt x="126" y="677"/>
                    <a:pt x="50" y="7319"/>
                    <a:pt x="0" y="7344"/>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0"/>
            <p:cNvSpPr/>
            <p:nvPr/>
          </p:nvSpPr>
          <p:spPr>
            <a:xfrm>
              <a:off x="8381364" y="3466174"/>
              <a:ext cx="50318" cy="27718"/>
            </a:xfrm>
            <a:custGeom>
              <a:rect b="b" l="l" r="r" t="t"/>
              <a:pathLst>
                <a:path extrusionOk="0" h="677" w="1229">
                  <a:moveTo>
                    <a:pt x="1" y="677"/>
                  </a:moveTo>
                  <a:lnTo>
                    <a:pt x="1103" y="25"/>
                  </a:lnTo>
                  <a:cubicBezTo>
                    <a:pt x="1154" y="0"/>
                    <a:pt x="1204" y="0"/>
                    <a:pt x="1229" y="0"/>
                  </a:cubicBezTo>
                  <a:lnTo>
                    <a:pt x="126" y="627"/>
                  </a:lnTo>
                  <a:cubicBezTo>
                    <a:pt x="76" y="652"/>
                    <a:pt x="26" y="652"/>
                    <a:pt x="1" y="677"/>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0"/>
            <p:cNvSpPr/>
            <p:nvPr/>
          </p:nvSpPr>
          <p:spPr>
            <a:xfrm>
              <a:off x="8477824" y="3790436"/>
              <a:ext cx="81107" cy="174456"/>
            </a:xfrm>
            <a:custGeom>
              <a:rect b="b" l="l" r="r" t="t"/>
              <a:pathLst>
                <a:path extrusionOk="0" h="4261" w="1981">
                  <a:moveTo>
                    <a:pt x="1981" y="2256"/>
                  </a:moveTo>
                  <a:cubicBezTo>
                    <a:pt x="1981" y="2231"/>
                    <a:pt x="1981" y="2206"/>
                    <a:pt x="1981" y="2180"/>
                  </a:cubicBezTo>
                  <a:cubicBezTo>
                    <a:pt x="1981" y="2130"/>
                    <a:pt x="1955" y="2105"/>
                    <a:pt x="1955" y="2080"/>
                  </a:cubicBezTo>
                  <a:cubicBezTo>
                    <a:pt x="1955" y="2080"/>
                    <a:pt x="1955" y="2055"/>
                    <a:pt x="1955" y="2055"/>
                  </a:cubicBezTo>
                  <a:cubicBezTo>
                    <a:pt x="1955" y="2055"/>
                    <a:pt x="1955" y="2055"/>
                    <a:pt x="1955" y="2055"/>
                  </a:cubicBezTo>
                  <a:cubicBezTo>
                    <a:pt x="1955" y="2030"/>
                    <a:pt x="1955" y="2005"/>
                    <a:pt x="1955" y="1980"/>
                  </a:cubicBezTo>
                  <a:cubicBezTo>
                    <a:pt x="1955" y="1955"/>
                    <a:pt x="1955" y="1905"/>
                    <a:pt x="1930" y="1880"/>
                  </a:cubicBezTo>
                  <a:cubicBezTo>
                    <a:pt x="1930" y="1855"/>
                    <a:pt x="1930" y="1805"/>
                    <a:pt x="1930" y="1779"/>
                  </a:cubicBezTo>
                  <a:cubicBezTo>
                    <a:pt x="1930" y="1779"/>
                    <a:pt x="1930" y="1754"/>
                    <a:pt x="1930" y="1754"/>
                  </a:cubicBezTo>
                  <a:cubicBezTo>
                    <a:pt x="1930" y="1754"/>
                    <a:pt x="1905" y="1754"/>
                    <a:pt x="1905" y="1754"/>
                  </a:cubicBezTo>
                  <a:cubicBezTo>
                    <a:pt x="1905" y="1729"/>
                    <a:pt x="1905" y="1704"/>
                    <a:pt x="1905" y="1679"/>
                  </a:cubicBezTo>
                  <a:cubicBezTo>
                    <a:pt x="1905" y="1629"/>
                    <a:pt x="1880" y="1604"/>
                    <a:pt x="1880" y="1579"/>
                  </a:cubicBezTo>
                  <a:cubicBezTo>
                    <a:pt x="1880" y="1529"/>
                    <a:pt x="1855" y="1504"/>
                    <a:pt x="1855" y="1454"/>
                  </a:cubicBezTo>
                  <a:cubicBezTo>
                    <a:pt x="1855" y="1454"/>
                    <a:pt x="1855" y="1454"/>
                    <a:pt x="1855" y="1454"/>
                  </a:cubicBezTo>
                  <a:cubicBezTo>
                    <a:pt x="1855" y="1454"/>
                    <a:pt x="1855" y="1454"/>
                    <a:pt x="1855" y="1454"/>
                  </a:cubicBezTo>
                  <a:cubicBezTo>
                    <a:pt x="1830" y="1429"/>
                    <a:pt x="1830" y="1378"/>
                    <a:pt x="1830" y="1353"/>
                  </a:cubicBezTo>
                  <a:cubicBezTo>
                    <a:pt x="1805" y="1328"/>
                    <a:pt x="1805" y="1303"/>
                    <a:pt x="1780" y="1253"/>
                  </a:cubicBezTo>
                  <a:cubicBezTo>
                    <a:pt x="1780" y="1228"/>
                    <a:pt x="1755" y="1203"/>
                    <a:pt x="1755" y="1153"/>
                  </a:cubicBezTo>
                  <a:cubicBezTo>
                    <a:pt x="1755" y="1153"/>
                    <a:pt x="1755" y="1153"/>
                    <a:pt x="1755" y="1153"/>
                  </a:cubicBezTo>
                  <a:cubicBezTo>
                    <a:pt x="1755" y="1153"/>
                    <a:pt x="1755" y="1153"/>
                    <a:pt x="1755" y="1153"/>
                  </a:cubicBezTo>
                  <a:cubicBezTo>
                    <a:pt x="1730" y="1103"/>
                    <a:pt x="1730" y="1078"/>
                    <a:pt x="1705" y="1053"/>
                  </a:cubicBezTo>
                  <a:cubicBezTo>
                    <a:pt x="1705" y="1028"/>
                    <a:pt x="1680" y="1003"/>
                    <a:pt x="1680" y="977"/>
                  </a:cubicBezTo>
                  <a:cubicBezTo>
                    <a:pt x="1655" y="927"/>
                    <a:pt x="1655" y="902"/>
                    <a:pt x="1630" y="877"/>
                  </a:cubicBezTo>
                  <a:cubicBezTo>
                    <a:pt x="1630" y="852"/>
                    <a:pt x="1630" y="852"/>
                    <a:pt x="1630" y="852"/>
                  </a:cubicBezTo>
                  <a:cubicBezTo>
                    <a:pt x="1630" y="852"/>
                    <a:pt x="1630" y="852"/>
                    <a:pt x="1630" y="827"/>
                  </a:cubicBezTo>
                  <a:cubicBezTo>
                    <a:pt x="1605" y="827"/>
                    <a:pt x="1605" y="802"/>
                    <a:pt x="1605" y="777"/>
                  </a:cubicBezTo>
                  <a:cubicBezTo>
                    <a:pt x="1580" y="752"/>
                    <a:pt x="1554" y="702"/>
                    <a:pt x="1554" y="677"/>
                  </a:cubicBezTo>
                  <a:cubicBezTo>
                    <a:pt x="1529" y="627"/>
                    <a:pt x="1504" y="602"/>
                    <a:pt x="1479" y="551"/>
                  </a:cubicBezTo>
                  <a:cubicBezTo>
                    <a:pt x="1479" y="551"/>
                    <a:pt x="1479" y="551"/>
                    <a:pt x="1479" y="551"/>
                  </a:cubicBezTo>
                  <a:cubicBezTo>
                    <a:pt x="1479" y="551"/>
                    <a:pt x="1479" y="551"/>
                    <a:pt x="1479" y="526"/>
                  </a:cubicBezTo>
                  <a:cubicBezTo>
                    <a:pt x="1454" y="476"/>
                    <a:pt x="1429" y="426"/>
                    <a:pt x="1379" y="376"/>
                  </a:cubicBezTo>
                  <a:cubicBezTo>
                    <a:pt x="1379" y="376"/>
                    <a:pt x="1354" y="351"/>
                    <a:pt x="1354" y="326"/>
                  </a:cubicBezTo>
                  <a:cubicBezTo>
                    <a:pt x="1329" y="276"/>
                    <a:pt x="1304" y="226"/>
                    <a:pt x="1279" y="201"/>
                  </a:cubicBezTo>
                  <a:cubicBezTo>
                    <a:pt x="1254" y="175"/>
                    <a:pt x="1229" y="150"/>
                    <a:pt x="1229" y="125"/>
                  </a:cubicBezTo>
                  <a:cubicBezTo>
                    <a:pt x="1179" y="75"/>
                    <a:pt x="1153" y="25"/>
                    <a:pt x="1128" y="0"/>
                  </a:cubicBezTo>
                  <a:lnTo>
                    <a:pt x="1" y="627"/>
                  </a:lnTo>
                  <a:cubicBezTo>
                    <a:pt x="51" y="702"/>
                    <a:pt x="101" y="777"/>
                    <a:pt x="151" y="852"/>
                  </a:cubicBezTo>
                  <a:cubicBezTo>
                    <a:pt x="176" y="877"/>
                    <a:pt x="201" y="927"/>
                    <a:pt x="226" y="977"/>
                  </a:cubicBezTo>
                  <a:cubicBezTo>
                    <a:pt x="276" y="1053"/>
                    <a:pt x="326" y="1103"/>
                    <a:pt x="351" y="1178"/>
                  </a:cubicBezTo>
                  <a:cubicBezTo>
                    <a:pt x="351" y="1178"/>
                    <a:pt x="351" y="1203"/>
                    <a:pt x="377" y="1203"/>
                  </a:cubicBezTo>
                  <a:cubicBezTo>
                    <a:pt x="402" y="1303"/>
                    <a:pt x="452" y="1378"/>
                    <a:pt x="502" y="1479"/>
                  </a:cubicBezTo>
                  <a:cubicBezTo>
                    <a:pt x="502" y="1479"/>
                    <a:pt x="502" y="1504"/>
                    <a:pt x="502" y="1504"/>
                  </a:cubicBezTo>
                  <a:cubicBezTo>
                    <a:pt x="552" y="1604"/>
                    <a:pt x="602" y="1704"/>
                    <a:pt x="627" y="1779"/>
                  </a:cubicBezTo>
                  <a:cubicBezTo>
                    <a:pt x="627" y="1805"/>
                    <a:pt x="627" y="1805"/>
                    <a:pt x="627" y="1805"/>
                  </a:cubicBezTo>
                  <a:cubicBezTo>
                    <a:pt x="677" y="1905"/>
                    <a:pt x="702" y="2005"/>
                    <a:pt x="727" y="2105"/>
                  </a:cubicBezTo>
                  <a:cubicBezTo>
                    <a:pt x="727" y="2105"/>
                    <a:pt x="727" y="2105"/>
                    <a:pt x="727" y="2105"/>
                  </a:cubicBezTo>
                  <a:cubicBezTo>
                    <a:pt x="752" y="2206"/>
                    <a:pt x="778" y="2306"/>
                    <a:pt x="803" y="2406"/>
                  </a:cubicBezTo>
                  <a:cubicBezTo>
                    <a:pt x="803" y="2406"/>
                    <a:pt x="803" y="2406"/>
                    <a:pt x="803" y="2406"/>
                  </a:cubicBezTo>
                  <a:cubicBezTo>
                    <a:pt x="828" y="2506"/>
                    <a:pt x="828" y="2607"/>
                    <a:pt x="853" y="2707"/>
                  </a:cubicBezTo>
                  <a:cubicBezTo>
                    <a:pt x="853" y="2707"/>
                    <a:pt x="853" y="2707"/>
                    <a:pt x="853" y="2707"/>
                  </a:cubicBezTo>
                  <a:cubicBezTo>
                    <a:pt x="853" y="2807"/>
                    <a:pt x="853" y="2907"/>
                    <a:pt x="853" y="3008"/>
                  </a:cubicBezTo>
                  <a:cubicBezTo>
                    <a:pt x="853" y="3158"/>
                    <a:pt x="853" y="3308"/>
                    <a:pt x="828" y="3434"/>
                  </a:cubicBezTo>
                  <a:cubicBezTo>
                    <a:pt x="828" y="3434"/>
                    <a:pt x="828" y="3434"/>
                    <a:pt x="828" y="3434"/>
                  </a:cubicBezTo>
                  <a:cubicBezTo>
                    <a:pt x="803" y="3559"/>
                    <a:pt x="752" y="3684"/>
                    <a:pt x="702" y="3784"/>
                  </a:cubicBezTo>
                  <a:cubicBezTo>
                    <a:pt x="702" y="3784"/>
                    <a:pt x="702" y="3784"/>
                    <a:pt x="702" y="3784"/>
                  </a:cubicBezTo>
                  <a:cubicBezTo>
                    <a:pt x="652" y="3885"/>
                    <a:pt x="602" y="3960"/>
                    <a:pt x="552" y="4035"/>
                  </a:cubicBezTo>
                  <a:cubicBezTo>
                    <a:pt x="527" y="4060"/>
                    <a:pt x="527" y="4085"/>
                    <a:pt x="502" y="4085"/>
                  </a:cubicBezTo>
                  <a:cubicBezTo>
                    <a:pt x="427" y="4160"/>
                    <a:pt x="377" y="4236"/>
                    <a:pt x="276" y="4261"/>
                  </a:cubicBezTo>
                  <a:lnTo>
                    <a:pt x="1404" y="3634"/>
                  </a:lnTo>
                  <a:cubicBezTo>
                    <a:pt x="1479" y="3584"/>
                    <a:pt x="1554" y="3509"/>
                    <a:pt x="1605" y="3434"/>
                  </a:cubicBezTo>
                  <a:cubicBezTo>
                    <a:pt x="1630" y="3434"/>
                    <a:pt x="1655" y="3409"/>
                    <a:pt x="1680" y="3383"/>
                  </a:cubicBezTo>
                  <a:cubicBezTo>
                    <a:pt x="1705" y="3358"/>
                    <a:pt x="1730" y="3333"/>
                    <a:pt x="1755" y="3283"/>
                  </a:cubicBezTo>
                  <a:cubicBezTo>
                    <a:pt x="1780" y="3258"/>
                    <a:pt x="1805" y="3208"/>
                    <a:pt x="1830" y="3158"/>
                  </a:cubicBezTo>
                  <a:cubicBezTo>
                    <a:pt x="1830" y="3158"/>
                    <a:pt x="1830" y="3158"/>
                    <a:pt x="1830" y="3158"/>
                  </a:cubicBezTo>
                  <a:cubicBezTo>
                    <a:pt x="1830" y="3133"/>
                    <a:pt x="1830" y="3133"/>
                    <a:pt x="1830" y="3133"/>
                  </a:cubicBezTo>
                  <a:cubicBezTo>
                    <a:pt x="1830" y="3108"/>
                    <a:pt x="1855" y="3083"/>
                    <a:pt x="1855" y="3033"/>
                  </a:cubicBezTo>
                  <a:cubicBezTo>
                    <a:pt x="1880" y="3008"/>
                    <a:pt x="1880" y="2982"/>
                    <a:pt x="1905" y="2932"/>
                  </a:cubicBezTo>
                  <a:cubicBezTo>
                    <a:pt x="1905" y="2907"/>
                    <a:pt x="1930" y="2882"/>
                    <a:pt x="1930" y="2832"/>
                  </a:cubicBezTo>
                  <a:cubicBezTo>
                    <a:pt x="1930" y="2832"/>
                    <a:pt x="1930" y="2807"/>
                    <a:pt x="1930" y="2782"/>
                  </a:cubicBezTo>
                  <a:cubicBezTo>
                    <a:pt x="1930" y="2782"/>
                    <a:pt x="1930" y="2782"/>
                    <a:pt x="1930" y="2782"/>
                  </a:cubicBezTo>
                  <a:cubicBezTo>
                    <a:pt x="1930" y="2757"/>
                    <a:pt x="1955" y="2757"/>
                    <a:pt x="1955" y="2732"/>
                  </a:cubicBezTo>
                  <a:cubicBezTo>
                    <a:pt x="1955" y="2707"/>
                    <a:pt x="1955" y="2682"/>
                    <a:pt x="1955" y="2632"/>
                  </a:cubicBezTo>
                  <a:cubicBezTo>
                    <a:pt x="1955" y="2607"/>
                    <a:pt x="1955" y="2581"/>
                    <a:pt x="1981" y="2556"/>
                  </a:cubicBezTo>
                  <a:cubicBezTo>
                    <a:pt x="1981" y="2506"/>
                    <a:pt x="1981" y="2481"/>
                    <a:pt x="1981" y="2456"/>
                  </a:cubicBezTo>
                  <a:cubicBezTo>
                    <a:pt x="1981" y="2431"/>
                    <a:pt x="1981" y="2381"/>
                    <a:pt x="1981" y="2356"/>
                  </a:cubicBezTo>
                  <a:lnTo>
                    <a:pt x="1981" y="2356"/>
                  </a:lnTo>
                  <a:cubicBezTo>
                    <a:pt x="1981" y="2331"/>
                    <a:pt x="1981" y="2306"/>
                    <a:pt x="1981" y="2256"/>
                  </a:cubicBezTo>
                  <a:close/>
                </a:path>
              </a:pathLst>
            </a:custGeom>
            <a:solidFill>
              <a:srgbClr val="D9D9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0"/>
            <p:cNvSpPr/>
            <p:nvPr/>
          </p:nvSpPr>
          <p:spPr>
            <a:xfrm>
              <a:off x="8350576" y="3357390"/>
              <a:ext cx="162173" cy="628017"/>
            </a:xfrm>
            <a:custGeom>
              <a:rect b="b" l="l" r="r" t="t"/>
              <a:pathLst>
                <a:path extrusionOk="0" h="15339" w="3961">
                  <a:moveTo>
                    <a:pt x="3134" y="1304"/>
                  </a:moveTo>
                  <a:lnTo>
                    <a:pt x="3109" y="11204"/>
                  </a:lnTo>
                  <a:cubicBezTo>
                    <a:pt x="3635" y="11930"/>
                    <a:pt x="3961" y="12808"/>
                    <a:pt x="3961" y="13585"/>
                  </a:cubicBezTo>
                  <a:cubicBezTo>
                    <a:pt x="3961" y="14838"/>
                    <a:pt x="3083" y="15339"/>
                    <a:pt x="1981" y="14712"/>
                  </a:cubicBezTo>
                  <a:cubicBezTo>
                    <a:pt x="878" y="14086"/>
                    <a:pt x="1" y="12557"/>
                    <a:pt x="1" y="11304"/>
                  </a:cubicBezTo>
                  <a:cubicBezTo>
                    <a:pt x="1" y="10527"/>
                    <a:pt x="352" y="3409"/>
                    <a:pt x="878" y="3284"/>
                  </a:cubicBezTo>
                  <a:lnTo>
                    <a:pt x="878" y="1"/>
                  </a:lnTo>
                  <a:close/>
                </a:path>
              </a:pathLst>
            </a:custGeom>
            <a:solidFill>
              <a:srgbClr val="E5F0FE"/>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0"/>
            <p:cNvSpPr/>
            <p:nvPr/>
          </p:nvSpPr>
          <p:spPr>
            <a:xfrm>
              <a:off x="8477824" y="3384085"/>
              <a:ext cx="46224" cy="432025"/>
            </a:xfrm>
            <a:custGeom>
              <a:rect b="b" l="l" r="r" t="t"/>
              <a:pathLst>
                <a:path extrusionOk="0" h="10552" w="1129">
                  <a:moveTo>
                    <a:pt x="26" y="652"/>
                  </a:moveTo>
                  <a:lnTo>
                    <a:pt x="1128" y="0"/>
                  </a:lnTo>
                  <a:lnTo>
                    <a:pt x="1128" y="9925"/>
                  </a:lnTo>
                  <a:lnTo>
                    <a:pt x="1" y="10552"/>
                  </a:lnTo>
                  <a:close/>
                </a:path>
              </a:pathLst>
            </a:custGeom>
            <a:solidFill>
              <a:srgbClr val="BFD6F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0"/>
            <p:cNvSpPr/>
            <p:nvPr/>
          </p:nvSpPr>
          <p:spPr>
            <a:xfrm>
              <a:off x="8386482" y="3330696"/>
              <a:ext cx="137567" cy="80084"/>
            </a:xfrm>
            <a:custGeom>
              <a:rect b="b" l="l" r="r" t="t"/>
              <a:pathLst>
                <a:path extrusionOk="0" h="1956" w="3360">
                  <a:moveTo>
                    <a:pt x="1" y="653"/>
                  </a:moveTo>
                  <a:lnTo>
                    <a:pt x="1129" y="1"/>
                  </a:lnTo>
                  <a:lnTo>
                    <a:pt x="3359" y="1304"/>
                  </a:lnTo>
                  <a:lnTo>
                    <a:pt x="2257" y="1956"/>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0"/>
            <p:cNvSpPr/>
            <p:nvPr/>
          </p:nvSpPr>
          <p:spPr>
            <a:xfrm>
              <a:off x="8322899" y="3863272"/>
              <a:ext cx="140597" cy="206309"/>
            </a:xfrm>
            <a:custGeom>
              <a:rect b="b" l="l" r="r" t="t"/>
              <a:pathLst>
                <a:path extrusionOk="0" h="5039" w="3434">
                  <a:moveTo>
                    <a:pt x="1704" y="552"/>
                  </a:moveTo>
                  <a:cubicBezTo>
                    <a:pt x="2657" y="1103"/>
                    <a:pt x="3434" y="2432"/>
                    <a:pt x="3409" y="3509"/>
                  </a:cubicBezTo>
                  <a:cubicBezTo>
                    <a:pt x="3409" y="4587"/>
                    <a:pt x="2657" y="5038"/>
                    <a:pt x="1704" y="4487"/>
                  </a:cubicBezTo>
                  <a:cubicBezTo>
                    <a:pt x="752" y="3935"/>
                    <a:pt x="0" y="2607"/>
                    <a:pt x="0" y="1529"/>
                  </a:cubicBezTo>
                  <a:cubicBezTo>
                    <a:pt x="0" y="452"/>
                    <a:pt x="777" y="0"/>
                    <a:pt x="1704" y="552"/>
                  </a:cubicBezTo>
                  <a:close/>
                </a:path>
              </a:pathLst>
            </a:custGeom>
            <a:solidFill>
              <a:srgbClr val="00000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0"/>
            <p:cNvSpPr/>
            <p:nvPr/>
          </p:nvSpPr>
          <p:spPr>
            <a:xfrm>
              <a:off x="8343411" y="3849925"/>
              <a:ext cx="165244" cy="202215"/>
            </a:xfrm>
            <a:custGeom>
              <a:rect b="b" l="l" r="r" t="t"/>
              <a:pathLst>
                <a:path extrusionOk="0" h="4939" w="4036">
                  <a:moveTo>
                    <a:pt x="4035" y="3108"/>
                  </a:moveTo>
                  <a:cubicBezTo>
                    <a:pt x="4035" y="3083"/>
                    <a:pt x="4035" y="3058"/>
                    <a:pt x="4035" y="3033"/>
                  </a:cubicBezTo>
                  <a:cubicBezTo>
                    <a:pt x="4035" y="3008"/>
                    <a:pt x="4035" y="2983"/>
                    <a:pt x="4035" y="2933"/>
                  </a:cubicBezTo>
                  <a:cubicBezTo>
                    <a:pt x="4010" y="2908"/>
                    <a:pt x="4010" y="2883"/>
                    <a:pt x="4010" y="2858"/>
                  </a:cubicBezTo>
                  <a:cubicBezTo>
                    <a:pt x="4010" y="2833"/>
                    <a:pt x="4010" y="2808"/>
                    <a:pt x="4010" y="2783"/>
                  </a:cubicBezTo>
                  <a:cubicBezTo>
                    <a:pt x="4010" y="2783"/>
                    <a:pt x="4010" y="2783"/>
                    <a:pt x="4010" y="2783"/>
                  </a:cubicBezTo>
                  <a:cubicBezTo>
                    <a:pt x="4010" y="2758"/>
                    <a:pt x="4010" y="2758"/>
                    <a:pt x="4010" y="2758"/>
                  </a:cubicBezTo>
                  <a:cubicBezTo>
                    <a:pt x="3985" y="2732"/>
                    <a:pt x="3985" y="2707"/>
                    <a:pt x="3985" y="2682"/>
                  </a:cubicBezTo>
                  <a:cubicBezTo>
                    <a:pt x="3985" y="2657"/>
                    <a:pt x="3985" y="2632"/>
                    <a:pt x="3960" y="2607"/>
                  </a:cubicBezTo>
                  <a:cubicBezTo>
                    <a:pt x="3960" y="2557"/>
                    <a:pt x="3960" y="2532"/>
                    <a:pt x="3960" y="2507"/>
                  </a:cubicBezTo>
                  <a:cubicBezTo>
                    <a:pt x="3935" y="2482"/>
                    <a:pt x="3935" y="2457"/>
                    <a:pt x="3935" y="2407"/>
                  </a:cubicBezTo>
                  <a:cubicBezTo>
                    <a:pt x="3910" y="2382"/>
                    <a:pt x="3910" y="2382"/>
                    <a:pt x="3910" y="2357"/>
                  </a:cubicBezTo>
                  <a:cubicBezTo>
                    <a:pt x="3910" y="2331"/>
                    <a:pt x="3910" y="2331"/>
                    <a:pt x="3910" y="2331"/>
                  </a:cubicBezTo>
                  <a:cubicBezTo>
                    <a:pt x="3910" y="2331"/>
                    <a:pt x="3910" y="2331"/>
                    <a:pt x="3910" y="2331"/>
                  </a:cubicBezTo>
                  <a:cubicBezTo>
                    <a:pt x="3885" y="2306"/>
                    <a:pt x="3885" y="2256"/>
                    <a:pt x="3860" y="2231"/>
                  </a:cubicBezTo>
                  <a:cubicBezTo>
                    <a:pt x="3860" y="2206"/>
                    <a:pt x="3860" y="2181"/>
                    <a:pt x="3835" y="2156"/>
                  </a:cubicBezTo>
                  <a:cubicBezTo>
                    <a:pt x="3835" y="2131"/>
                    <a:pt x="3810" y="2106"/>
                    <a:pt x="3810" y="2056"/>
                  </a:cubicBezTo>
                  <a:cubicBezTo>
                    <a:pt x="3785" y="2031"/>
                    <a:pt x="3785" y="2006"/>
                    <a:pt x="3785" y="1981"/>
                  </a:cubicBezTo>
                  <a:cubicBezTo>
                    <a:pt x="3760" y="1956"/>
                    <a:pt x="3760" y="1930"/>
                    <a:pt x="3760" y="1930"/>
                  </a:cubicBezTo>
                  <a:cubicBezTo>
                    <a:pt x="3735" y="1930"/>
                    <a:pt x="3735" y="1905"/>
                    <a:pt x="3735" y="1905"/>
                  </a:cubicBezTo>
                  <a:cubicBezTo>
                    <a:pt x="3735" y="1905"/>
                    <a:pt x="3735" y="1905"/>
                    <a:pt x="3735" y="1905"/>
                  </a:cubicBezTo>
                  <a:cubicBezTo>
                    <a:pt x="3735" y="1880"/>
                    <a:pt x="3710" y="1855"/>
                    <a:pt x="3710" y="1830"/>
                  </a:cubicBezTo>
                  <a:cubicBezTo>
                    <a:pt x="3685" y="1780"/>
                    <a:pt x="3685" y="1755"/>
                    <a:pt x="3660" y="1730"/>
                  </a:cubicBezTo>
                  <a:cubicBezTo>
                    <a:pt x="3634" y="1705"/>
                    <a:pt x="3634" y="1655"/>
                    <a:pt x="3609" y="1630"/>
                  </a:cubicBezTo>
                  <a:cubicBezTo>
                    <a:pt x="3584" y="1580"/>
                    <a:pt x="3559" y="1555"/>
                    <a:pt x="3534" y="1529"/>
                  </a:cubicBezTo>
                  <a:cubicBezTo>
                    <a:pt x="3534" y="1504"/>
                    <a:pt x="3534" y="1504"/>
                    <a:pt x="3534" y="1504"/>
                  </a:cubicBezTo>
                  <a:cubicBezTo>
                    <a:pt x="3534" y="1479"/>
                    <a:pt x="3534" y="1479"/>
                    <a:pt x="3509" y="1479"/>
                  </a:cubicBezTo>
                  <a:cubicBezTo>
                    <a:pt x="3484" y="1404"/>
                    <a:pt x="3434" y="1329"/>
                    <a:pt x="3384" y="1279"/>
                  </a:cubicBezTo>
                  <a:cubicBezTo>
                    <a:pt x="3359" y="1229"/>
                    <a:pt x="3334" y="1179"/>
                    <a:pt x="3284" y="1128"/>
                  </a:cubicBezTo>
                  <a:cubicBezTo>
                    <a:pt x="3258" y="1078"/>
                    <a:pt x="3233" y="1053"/>
                    <a:pt x="3208" y="1028"/>
                  </a:cubicBezTo>
                  <a:cubicBezTo>
                    <a:pt x="3183" y="1003"/>
                    <a:pt x="3158" y="953"/>
                    <a:pt x="3133" y="928"/>
                  </a:cubicBezTo>
                  <a:cubicBezTo>
                    <a:pt x="3133" y="903"/>
                    <a:pt x="3108" y="878"/>
                    <a:pt x="3083" y="853"/>
                  </a:cubicBezTo>
                  <a:cubicBezTo>
                    <a:pt x="3058" y="828"/>
                    <a:pt x="3033" y="803"/>
                    <a:pt x="3008" y="778"/>
                  </a:cubicBezTo>
                  <a:cubicBezTo>
                    <a:pt x="3008" y="778"/>
                    <a:pt x="3008" y="778"/>
                    <a:pt x="3008" y="778"/>
                  </a:cubicBezTo>
                  <a:cubicBezTo>
                    <a:pt x="3008" y="778"/>
                    <a:pt x="2983" y="778"/>
                    <a:pt x="2983" y="778"/>
                  </a:cubicBezTo>
                  <a:cubicBezTo>
                    <a:pt x="2983" y="753"/>
                    <a:pt x="2958" y="727"/>
                    <a:pt x="2933" y="702"/>
                  </a:cubicBezTo>
                  <a:cubicBezTo>
                    <a:pt x="2908" y="677"/>
                    <a:pt x="2883" y="652"/>
                    <a:pt x="2857" y="652"/>
                  </a:cubicBezTo>
                  <a:cubicBezTo>
                    <a:pt x="2832" y="627"/>
                    <a:pt x="2807" y="602"/>
                    <a:pt x="2782" y="577"/>
                  </a:cubicBezTo>
                  <a:cubicBezTo>
                    <a:pt x="2757" y="552"/>
                    <a:pt x="2732" y="527"/>
                    <a:pt x="2707" y="502"/>
                  </a:cubicBezTo>
                  <a:cubicBezTo>
                    <a:pt x="2707" y="502"/>
                    <a:pt x="2682" y="477"/>
                    <a:pt x="2682" y="477"/>
                  </a:cubicBezTo>
                  <a:cubicBezTo>
                    <a:pt x="2682" y="477"/>
                    <a:pt x="2682" y="477"/>
                    <a:pt x="2657" y="477"/>
                  </a:cubicBezTo>
                  <a:lnTo>
                    <a:pt x="2632" y="452"/>
                  </a:lnTo>
                  <a:cubicBezTo>
                    <a:pt x="2607" y="427"/>
                    <a:pt x="2582" y="402"/>
                    <a:pt x="2557" y="377"/>
                  </a:cubicBezTo>
                  <a:cubicBezTo>
                    <a:pt x="2532" y="377"/>
                    <a:pt x="2507" y="352"/>
                    <a:pt x="2482" y="326"/>
                  </a:cubicBezTo>
                  <a:cubicBezTo>
                    <a:pt x="2456" y="326"/>
                    <a:pt x="2431" y="301"/>
                    <a:pt x="2406" y="276"/>
                  </a:cubicBezTo>
                  <a:cubicBezTo>
                    <a:pt x="2406" y="276"/>
                    <a:pt x="2381" y="251"/>
                    <a:pt x="2356" y="251"/>
                  </a:cubicBezTo>
                  <a:cubicBezTo>
                    <a:pt x="2331" y="226"/>
                    <a:pt x="2331" y="226"/>
                    <a:pt x="2331" y="226"/>
                  </a:cubicBezTo>
                  <a:cubicBezTo>
                    <a:pt x="2306" y="226"/>
                    <a:pt x="2281" y="201"/>
                    <a:pt x="2281" y="201"/>
                  </a:cubicBezTo>
                  <a:cubicBezTo>
                    <a:pt x="2256" y="176"/>
                    <a:pt x="2231" y="176"/>
                    <a:pt x="2206" y="151"/>
                  </a:cubicBezTo>
                  <a:cubicBezTo>
                    <a:pt x="2181" y="151"/>
                    <a:pt x="2156" y="151"/>
                    <a:pt x="2131" y="126"/>
                  </a:cubicBezTo>
                  <a:cubicBezTo>
                    <a:pt x="2106" y="126"/>
                    <a:pt x="2081" y="101"/>
                    <a:pt x="2055" y="101"/>
                  </a:cubicBezTo>
                  <a:cubicBezTo>
                    <a:pt x="2055" y="101"/>
                    <a:pt x="2030" y="76"/>
                    <a:pt x="2005" y="76"/>
                  </a:cubicBezTo>
                  <a:cubicBezTo>
                    <a:pt x="2005" y="76"/>
                    <a:pt x="1980" y="76"/>
                    <a:pt x="1980" y="76"/>
                  </a:cubicBezTo>
                  <a:cubicBezTo>
                    <a:pt x="1980" y="76"/>
                    <a:pt x="1980" y="76"/>
                    <a:pt x="1980" y="76"/>
                  </a:cubicBezTo>
                  <a:cubicBezTo>
                    <a:pt x="1955" y="76"/>
                    <a:pt x="1955" y="51"/>
                    <a:pt x="1930" y="51"/>
                  </a:cubicBezTo>
                  <a:cubicBezTo>
                    <a:pt x="1905" y="51"/>
                    <a:pt x="1880" y="51"/>
                    <a:pt x="1855" y="26"/>
                  </a:cubicBezTo>
                  <a:cubicBezTo>
                    <a:pt x="1830" y="26"/>
                    <a:pt x="1805" y="26"/>
                    <a:pt x="1780" y="26"/>
                  </a:cubicBezTo>
                  <a:cubicBezTo>
                    <a:pt x="1755" y="1"/>
                    <a:pt x="1730" y="1"/>
                    <a:pt x="1705" y="1"/>
                  </a:cubicBezTo>
                  <a:cubicBezTo>
                    <a:pt x="1705" y="1"/>
                    <a:pt x="1680" y="1"/>
                    <a:pt x="1654" y="1"/>
                  </a:cubicBezTo>
                  <a:cubicBezTo>
                    <a:pt x="1654" y="1"/>
                    <a:pt x="1654" y="1"/>
                    <a:pt x="1654" y="1"/>
                  </a:cubicBezTo>
                  <a:cubicBezTo>
                    <a:pt x="1654" y="1"/>
                    <a:pt x="1654" y="1"/>
                    <a:pt x="1629" y="1"/>
                  </a:cubicBezTo>
                  <a:cubicBezTo>
                    <a:pt x="1604" y="1"/>
                    <a:pt x="1579" y="1"/>
                    <a:pt x="1554" y="1"/>
                  </a:cubicBezTo>
                  <a:cubicBezTo>
                    <a:pt x="1529" y="1"/>
                    <a:pt x="1504" y="1"/>
                    <a:pt x="1479" y="1"/>
                  </a:cubicBezTo>
                  <a:cubicBezTo>
                    <a:pt x="1429" y="1"/>
                    <a:pt x="1404" y="1"/>
                    <a:pt x="1379" y="26"/>
                  </a:cubicBezTo>
                  <a:cubicBezTo>
                    <a:pt x="1379" y="26"/>
                    <a:pt x="1379" y="26"/>
                    <a:pt x="1379" y="26"/>
                  </a:cubicBezTo>
                  <a:cubicBezTo>
                    <a:pt x="1354" y="26"/>
                    <a:pt x="1354" y="26"/>
                    <a:pt x="1354" y="26"/>
                  </a:cubicBezTo>
                  <a:cubicBezTo>
                    <a:pt x="1329" y="26"/>
                    <a:pt x="1279" y="26"/>
                    <a:pt x="1253" y="51"/>
                  </a:cubicBezTo>
                  <a:cubicBezTo>
                    <a:pt x="1203" y="76"/>
                    <a:pt x="1153" y="76"/>
                    <a:pt x="1103" y="101"/>
                  </a:cubicBezTo>
                  <a:lnTo>
                    <a:pt x="0" y="753"/>
                  </a:lnTo>
                  <a:cubicBezTo>
                    <a:pt x="76" y="702"/>
                    <a:pt x="151" y="677"/>
                    <a:pt x="251" y="652"/>
                  </a:cubicBezTo>
                  <a:cubicBezTo>
                    <a:pt x="251" y="652"/>
                    <a:pt x="251" y="652"/>
                    <a:pt x="251" y="652"/>
                  </a:cubicBezTo>
                  <a:cubicBezTo>
                    <a:pt x="351" y="652"/>
                    <a:pt x="426" y="627"/>
                    <a:pt x="527" y="652"/>
                  </a:cubicBezTo>
                  <a:cubicBezTo>
                    <a:pt x="552" y="652"/>
                    <a:pt x="552" y="652"/>
                    <a:pt x="552" y="652"/>
                  </a:cubicBezTo>
                  <a:cubicBezTo>
                    <a:pt x="652" y="652"/>
                    <a:pt x="752" y="677"/>
                    <a:pt x="852" y="727"/>
                  </a:cubicBezTo>
                  <a:cubicBezTo>
                    <a:pt x="852" y="727"/>
                    <a:pt x="878" y="727"/>
                    <a:pt x="878" y="727"/>
                  </a:cubicBezTo>
                  <a:cubicBezTo>
                    <a:pt x="978" y="753"/>
                    <a:pt x="1103" y="803"/>
                    <a:pt x="1203" y="878"/>
                  </a:cubicBezTo>
                  <a:cubicBezTo>
                    <a:pt x="1329" y="953"/>
                    <a:pt x="1454" y="1028"/>
                    <a:pt x="1554" y="1103"/>
                  </a:cubicBezTo>
                  <a:cubicBezTo>
                    <a:pt x="1554" y="1128"/>
                    <a:pt x="1554" y="1128"/>
                    <a:pt x="1554" y="1128"/>
                  </a:cubicBezTo>
                  <a:cubicBezTo>
                    <a:pt x="1680" y="1204"/>
                    <a:pt x="1780" y="1304"/>
                    <a:pt x="1880" y="1404"/>
                  </a:cubicBezTo>
                  <a:cubicBezTo>
                    <a:pt x="1880" y="1404"/>
                    <a:pt x="1880" y="1429"/>
                    <a:pt x="1880" y="1429"/>
                  </a:cubicBezTo>
                  <a:cubicBezTo>
                    <a:pt x="2081" y="1630"/>
                    <a:pt x="2256" y="1880"/>
                    <a:pt x="2406" y="2156"/>
                  </a:cubicBezTo>
                  <a:cubicBezTo>
                    <a:pt x="2431" y="2156"/>
                    <a:pt x="2431" y="2156"/>
                    <a:pt x="2431" y="2156"/>
                  </a:cubicBezTo>
                  <a:cubicBezTo>
                    <a:pt x="2507" y="2306"/>
                    <a:pt x="2582" y="2432"/>
                    <a:pt x="2632" y="2557"/>
                  </a:cubicBezTo>
                  <a:lnTo>
                    <a:pt x="2632" y="2557"/>
                  </a:lnTo>
                  <a:cubicBezTo>
                    <a:pt x="2682" y="2707"/>
                    <a:pt x="2732" y="2858"/>
                    <a:pt x="2782" y="2983"/>
                  </a:cubicBezTo>
                  <a:cubicBezTo>
                    <a:pt x="2782" y="2983"/>
                    <a:pt x="2782" y="2983"/>
                    <a:pt x="2782" y="2983"/>
                  </a:cubicBezTo>
                  <a:cubicBezTo>
                    <a:pt x="2832" y="3133"/>
                    <a:pt x="2857" y="3284"/>
                    <a:pt x="2883" y="3409"/>
                  </a:cubicBezTo>
                  <a:cubicBezTo>
                    <a:pt x="2883" y="3409"/>
                    <a:pt x="2883" y="3409"/>
                    <a:pt x="2883" y="3409"/>
                  </a:cubicBezTo>
                  <a:cubicBezTo>
                    <a:pt x="2908" y="3560"/>
                    <a:pt x="2908" y="3710"/>
                    <a:pt x="2908" y="3835"/>
                  </a:cubicBezTo>
                  <a:cubicBezTo>
                    <a:pt x="2908" y="3961"/>
                    <a:pt x="2908" y="4086"/>
                    <a:pt x="2883" y="4211"/>
                  </a:cubicBezTo>
                  <a:cubicBezTo>
                    <a:pt x="2883" y="4211"/>
                    <a:pt x="2883" y="4211"/>
                    <a:pt x="2883" y="4211"/>
                  </a:cubicBezTo>
                  <a:cubicBezTo>
                    <a:pt x="2857" y="4337"/>
                    <a:pt x="2832" y="4437"/>
                    <a:pt x="2782" y="4512"/>
                  </a:cubicBezTo>
                  <a:cubicBezTo>
                    <a:pt x="2782" y="4512"/>
                    <a:pt x="2782" y="4512"/>
                    <a:pt x="2782" y="4512"/>
                  </a:cubicBezTo>
                  <a:cubicBezTo>
                    <a:pt x="2757" y="4587"/>
                    <a:pt x="2707" y="4662"/>
                    <a:pt x="2657" y="4712"/>
                  </a:cubicBezTo>
                  <a:cubicBezTo>
                    <a:pt x="2632" y="4738"/>
                    <a:pt x="2632" y="4763"/>
                    <a:pt x="2607" y="4788"/>
                  </a:cubicBezTo>
                  <a:cubicBezTo>
                    <a:pt x="2557" y="4838"/>
                    <a:pt x="2482" y="4888"/>
                    <a:pt x="2431" y="4938"/>
                  </a:cubicBezTo>
                  <a:lnTo>
                    <a:pt x="3534" y="4286"/>
                  </a:lnTo>
                  <a:cubicBezTo>
                    <a:pt x="3609" y="4236"/>
                    <a:pt x="3660" y="4186"/>
                    <a:pt x="3735" y="4136"/>
                  </a:cubicBezTo>
                  <a:cubicBezTo>
                    <a:pt x="3735" y="4111"/>
                    <a:pt x="3760" y="4086"/>
                    <a:pt x="3760" y="4061"/>
                  </a:cubicBezTo>
                  <a:cubicBezTo>
                    <a:pt x="3785" y="4036"/>
                    <a:pt x="3810" y="4011"/>
                    <a:pt x="3835" y="3986"/>
                  </a:cubicBezTo>
                  <a:cubicBezTo>
                    <a:pt x="3860" y="3961"/>
                    <a:pt x="3885" y="3910"/>
                    <a:pt x="3910" y="3885"/>
                  </a:cubicBezTo>
                  <a:cubicBezTo>
                    <a:pt x="3910" y="3885"/>
                    <a:pt x="3910" y="3885"/>
                    <a:pt x="3910" y="3860"/>
                  </a:cubicBezTo>
                  <a:cubicBezTo>
                    <a:pt x="3910" y="3860"/>
                    <a:pt x="3910" y="3860"/>
                    <a:pt x="3910" y="3860"/>
                  </a:cubicBezTo>
                  <a:cubicBezTo>
                    <a:pt x="3910" y="3835"/>
                    <a:pt x="3935" y="3810"/>
                    <a:pt x="3935" y="3785"/>
                  </a:cubicBezTo>
                  <a:cubicBezTo>
                    <a:pt x="3960" y="3760"/>
                    <a:pt x="3960" y="3710"/>
                    <a:pt x="3960" y="3685"/>
                  </a:cubicBezTo>
                  <a:cubicBezTo>
                    <a:pt x="3985" y="3660"/>
                    <a:pt x="3985" y="3635"/>
                    <a:pt x="3985" y="3610"/>
                  </a:cubicBezTo>
                  <a:cubicBezTo>
                    <a:pt x="3985" y="3585"/>
                    <a:pt x="3985" y="3585"/>
                    <a:pt x="4010" y="3560"/>
                  </a:cubicBezTo>
                  <a:cubicBezTo>
                    <a:pt x="4010" y="3560"/>
                    <a:pt x="4010" y="3560"/>
                    <a:pt x="4010" y="3560"/>
                  </a:cubicBezTo>
                  <a:cubicBezTo>
                    <a:pt x="4010" y="3534"/>
                    <a:pt x="4010" y="3534"/>
                    <a:pt x="4010" y="3509"/>
                  </a:cubicBezTo>
                  <a:cubicBezTo>
                    <a:pt x="4010" y="3484"/>
                    <a:pt x="4010" y="3459"/>
                    <a:pt x="4010" y="3434"/>
                  </a:cubicBezTo>
                  <a:cubicBezTo>
                    <a:pt x="4035" y="3409"/>
                    <a:pt x="4035" y="3384"/>
                    <a:pt x="4035" y="3359"/>
                  </a:cubicBezTo>
                  <a:cubicBezTo>
                    <a:pt x="4035" y="3334"/>
                    <a:pt x="4035" y="3309"/>
                    <a:pt x="4035" y="3284"/>
                  </a:cubicBezTo>
                  <a:cubicBezTo>
                    <a:pt x="4035" y="3259"/>
                    <a:pt x="4035" y="3209"/>
                    <a:pt x="4035" y="3184"/>
                  </a:cubicBezTo>
                  <a:lnTo>
                    <a:pt x="4035" y="3184"/>
                  </a:lnTo>
                  <a:cubicBezTo>
                    <a:pt x="4035" y="3159"/>
                    <a:pt x="4035" y="3133"/>
                    <a:pt x="4035" y="3108"/>
                  </a:cubicBezTo>
                  <a:close/>
                </a:path>
              </a:pathLst>
            </a:custGeom>
            <a:solidFill>
              <a:srgbClr val="00000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0"/>
            <p:cNvSpPr/>
            <p:nvPr/>
          </p:nvSpPr>
          <p:spPr>
            <a:xfrm>
              <a:off x="8278763" y="3775042"/>
              <a:ext cx="52365" cy="29765"/>
            </a:xfrm>
            <a:custGeom>
              <a:rect b="b" l="l" r="r" t="t"/>
              <a:pathLst>
                <a:path extrusionOk="0" h="727" w="1279">
                  <a:moveTo>
                    <a:pt x="0" y="727"/>
                  </a:moveTo>
                  <a:lnTo>
                    <a:pt x="1128" y="75"/>
                  </a:lnTo>
                  <a:cubicBezTo>
                    <a:pt x="1178" y="50"/>
                    <a:pt x="1228" y="25"/>
                    <a:pt x="1279" y="0"/>
                  </a:cubicBezTo>
                  <a:lnTo>
                    <a:pt x="176" y="652"/>
                  </a:lnTo>
                  <a:cubicBezTo>
                    <a:pt x="101" y="677"/>
                    <a:pt x="51" y="702"/>
                    <a:pt x="0" y="727"/>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0"/>
            <p:cNvSpPr/>
            <p:nvPr/>
          </p:nvSpPr>
          <p:spPr>
            <a:xfrm>
              <a:off x="8285928" y="3773977"/>
              <a:ext cx="50318" cy="27759"/>
            </a:xfrm>
            <a:custGeom>
              <a:rect b="b" l="l" r="r" t="t"/>
              <a:pathLst>
                <a:path extrusionOk="0" h="678" w="1229">
                  <a:moveTo>
                    <a:pt x="1" y="678"/>
                  </a:moveTo>
                  <a:lnTo>
                    <a:pt x="1104" y="26"/>
                  </a:lnTo>
                  <a:cubicBezTo>
                    <a:pt x="1154" y="26"/>
                    <a:pt x="1179" y="1"/>
                    <a:pt x="1229" y="1"/>
                  </a:cubicBezTo>
                  <a:lnTo>
                    <a:pt x="101" y="653"/>
                  </a:lnTo>
                  <a:cubicBezTo>
                    <a:pt x="76" y="653"/>
                    <a:pt x="26" y="678"/>
                    <a:pt x="1" y="678"/>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0"/>
            <p:cNvSpPr/>
            <p:nvPr/>
          </p:nvSpPr>
          <p:spPr>
            <a:xfrm>
              <a:off x="8382388" y="3827366"/>
              <a:ext cx="81107" cy="175480"/>
            </a:xfrm>
            <a:custGeom>
              <a:rect b="b" l="l" r="r" t="t"/>
              <a:pathLst>
                <a:path extrusionOk="0" h="4286" w="1981">
                  <a:moveTo>
                    <a:pt x="1981" y="2256"/>
                  </a:moveTo>
                  <a:cubicBezTo>
                    <a:pt x="1981" y="2231"/>
                    <a:pt x="1956" y="2206"/>
                    <a:pt x="1956" y="2181"/>
                  </a:cubicBezTo>
                  <a:cubicBezTo>
                    <a:pt x="1956" y="2131"/>
                    <a:pt x="1956" y="2106"/>
                    <a:pt x="1956" y="2080"/>
                  </a:cubicBezTo>
                  <a:lnTo>
                    <a:pt x="1956" y="2055"/>
                  </a:lnTo>
                  <a:cubicBezTo>
                    <a:pt x="1956" y="2055"/>
                    <a:pt x="1956" y="2055"/>
                    <a:pt x="1956" y="2055"/>
                  </a:cubicBezTo>
                  <a:cubicBezTo>
                    <a:pt x="1956" y="2030"/>
                    <a:pt x="1956" y="2005"/>
                    <a:pt x="1956" y="1980"/>
                  </a:cubicBezTo>
                  <a:cubicBezTo>
                    <a:pt x="1931" y="1955"/>
                    <a:pt x="1931" y="1905"/>
                    <a:pt x="1931" y="1880"/>
                  </a:cubicBezTo>
                  <a:cubicBezTo>
                    <a:pt x="1931" y="1855"/>
                    <a:pt x="1931" y="1805"/>
                    <a:pt x="1905" y="1780"/>
                  </a:cubicBezTo>
                  <a:cubicBezTo>
                    <a:pt x="1905" y="1780"/>
                    <a:pt x="1905" y="1780"/>
                    <a:pt x="1905" y="1755"/>
                  </a:cubicBezTo>
                  <a:lnTo>
                    <a:pt x="1905" y="1755"/>
                  </a:lnTo>
                  <a:cubicBezTo>
                    <a:pt x="1905" y="1730"/>
                    <a:pt x="1905" y="1705"/>
                    <a:pt x="1905" y="1679"/>
                  </a:cubicBezTo>
                  <a:cubicBezTo>
                    <a:pt x="1880" y="1654"/>
                    <a:pt x="1880" y="1604"/>
                    <a:pt x="1880" y="1579"/>
                  </a:cubicBezTo>
                  <a:cubicBezTo>
                    <a:pt x="1855" y="1529"/>
                    <a:pt x="1855" y="1504"/>
                    <a:pt x="1830" y="1479"/>
                  </a:cubicBezTo>
                  <a:cubicBezTo>
                    <a:pt x="1830" y="1454"/>
                    <a:pt x="1830" y="1454"/>
                    <a:pt x="1830" y="1454"/>
                  </a:cubicBezTo>
                  <a:lnTo>
                    <a:pt x="1830" y="1454"/>
                  </a:lnTo>
                  <a:cubicBezTo>
                    <a:pt x="1830" y="1429"/>
                    <a:pt x="1830" y="1404"/>
                    <a:pt x="1805" y="1354"/>
                  </a:cubicBezTo>
                  <a:cubicBezTo>
                    <a:pt x="1805" y="1329"/>
                    <a:pt x="1780" y="1304"/>
                    <a:pt x="1780" y="1253"/>
                  </a:cubicBezTo>
                  <a:cubicBezTo>
                    <a:pt x="1780" y="1228"/>
                    <a:pt x="1755" y="1203"/>
                    <a:pt x="1755" y="1153"/>
                  </a:cubicBezTo>
                  <a:cubicBezTo>
                    <a:pt x="1755" y="1153"/>
                    <a:pt x="1730" y="1153"/>
                    <a:pt x="1730" y="1153"/>
                  </a:cubicBezTo>
                  <a:cubicBezTo>
                    <a:pt x="1730" y="1153"/>
                    <a:pt x="1730" y="1153"/>
                    <a:pt x="1730" y="1153"/>
                  </a:cubicBezTo>
                  <a:cubicBezTo>
                    <a:pt x="1730" y="1128"/>
                    <a:pt x="1730" y="1103"/>
                    <a:pt x="1705" y="1053"/>
                  </a:cubicBezTo>
                  <a:cubicBezTo>
                    <a:pt x="1705" y="1028"/>
                    <a:pt x="1680" y="1003"/>
                    <a:pt x="1680" y="978"/>
                  </a:cubicBezTo>
                  <a:cubicBezTo>
                    <a:pt x="1655" y="928"/>
                    <a:pt x="1655" y="903"/>
                    <a:pt x="1630" y="877"/>
                  </a:cubicBezTo>
                  <a:cubicBezTo>
                    <a:pt x="1630" y="877"/>
                    <a:pt x="1630" y="852"/>
                    <a:pt x="1630" y="852"/>
                  </a:cubicBezTo>
                  <a:lnTo>
                    <a:pt x="1605" y="827"/>
                  </a:lnTo>
                  <a:cubicBezTo>
                    <a:pt x="1605" y="827"/>
                    <a:pt x="1605" y="802"/>
                    <a:pt x="1580" y="777"/>
                  </a:cubicBezTo>
                  <a:cubicBezTo>
                    <a:pt x="1580" y="752"/>
                    <a:pt x="1555" y="702"/>
                    <a:pt x="1530" y="677"/>
                  </a:cubicBezTo>
                  <a:cubicBezTo>
                    <a:pt x="1530" y="652"/>
                    <a:pt x="1504" y="602"/>
                    <a:pt x="1479" y="552"/>
                  </a:cubicBezTo>
                  <a:cubicBezTo>
                    <a:pt x="1479" y="552"/>
                    <a:pt x="1479" y="552"/>
                    <a:pt x="1479" y="552"/>
                  </a:cubicBezTo>
                  <a:cubicBezTo>
                    <a:pt x="1479" y="552"/>
                    <a:pt x="1454" y="552"/>
                    <a:pt x="1454" y="527"/>
                  </a:cubicBezTo>
                  <a:cubicBezTo>
                    <a:pt x="1429" y="476"/>
                    <a:pt x="1404" y="426"/>
                    <a:pt x="1379" y="401"/>
                  </a:cubicBezTo>
                  <a:cubicBezTo>
                    <a:pt x="1379" y="376"/>
                    <a:pt x="1354" y="351"/>
                    <a:pt x="1329" y="326"/>
                  </a:cubicBezTo>
                  <a:cubicBezTo>
                    <a:pt x="1304" y="276"/>
                    <a:pt x="1279" y="251"/>
                    <a:pt x="1254" y="201"/>
                  </a:cubicBezTo>
                  <a:cubicBezTo>
                    <a:pt x="1254" y="176"/>
                    <a:pt x="1229" y="151"/>
                    <a:pt x="1204" y="126"/>
                  </a:cubicBezTo>
                  <a:cubicBezTo>
                    <a:pt x="1179" y="75"/>
                    <a:pt x="1154" y="25"/>
                    <a:pt x="1129" y="0"/>
                  </a:cubicBezTo>
                  <a:lnTo>
                    <a:pt x="1" y="652"/>
                  </a:lnTo>
                  <a:cubicBezTo>
                    <a:pt x="51" y="702"/>
                    <a:pt x="101" y="777"/>
                    <a:pt x="151" y="852"/>
                  </a:cubicBezTo>
                  <a:cubicBezTo>
                    <a:pt x="176" y="877"/>
                    <a:pt x="201" y="928"/>
                    <a:pt x="226" y="978"/>
                  </a:cubicBezTo>
                  <a:cubicBezTo>
                    <a:pt x="276" y="1053"/>
                    <a:pt x="301" y="1103"/>
                    <a:pt x="352" y="1178"/>
                  </a:cubicBezTo>
                  <a:cubicBezTo>
                    <a:pt x="352" y="1203"/>
                    <a:pt x="352" y="1203"/>
                    <a:pt x="352" y="1203"/>
                  </a:cubicBezTo>
                  <a:cubicBezTo>
                    <a:pt x="402" y="1304"/>
                    <a:pt x="452" y="1404"/>
                    <a:pt x="502" y="1479"/>
                  </a:cubicBezTo>
                  <a:cubicBezTo>
                    <a:pt x="502" y="1504"/>
                    <a:pt x="502" y="1504"/>
                    <a:pt x="502" y="1504"/>
                  </a:cubicBezTo>
                  <a:cubicBezTo>
                    <a:pt x="552" y="1604"/>
                    <a:pt x="577" y="1705"/>
                    <a:pt x="627" y="1805"/>
                  </a:cubicBezTo>
                  <a:cubicBezTo>
                    <a:pt x="627" y="1805"/>
                    <a:pt x="627" y="1805"/>
                    <a:pt x="627" y="1805"/>
                  </a:cubicBezTo>
                  <a:cubicBezTo>
                    <a:pt x="652" y="1905"/>
                    <a:pt x="702" y="2005"/>
                    <a:pt x="728" y="2106"/>
                  </a:cubicBezTo>
                  <a:lnTo>
                    <a:pt x="728" y="2106"/>
                  </a:lnTo>
                  <a:cubicBezTo>
                    <a:pt x="753" y="2206"/>
                    <a:pt x="778" y="2306"/>
                    <a:pt x="803" y="2406"/>
                  </a:cubicBezTo>
                  <a:lnTo>
                    <a:pt x="803" y="2406"/>
                  </a:lnTo>
                  <a:cubicBezTo>
                    <a:pt x="803" y="2507"/>
                    <a:pt x="828" y="2607"/>
                    <a:pt x="828" y="2707"/>
                  </a:cubicBezTo>
                  <a:cubicBezTo>
                    <a:pt x="828" y="2707"/>
                    <a:pt x="828" y="2707"/>
                    <a:pt x="828" y="2707"/>
                  </a:cubicBezTo>
                  <a:cubicBezTo>
                    <a:pt x="853" y="2807"/>
                    <a:pt x="853" y="2908"/>
                    <a:pt x="853" y="3008"/>
                  </a:cubicBezTo>
                  <a:cubicBezTo>
                    <a:pt x="853" y="3158"/>
                    <a:pt x="828" y="3309"/>
                    <a:pt x="803" y="3434"/>
                  </a:cubicBezTo>
                  <a:cubicBezTo>
                    <a:pt x="803" y="3434"/>
                    <a:pt x="803" y="3434"/>
                    <a:pt x="803" y="3434"/>
                  </a:cubicBezTo>
                  <a:cubicBezTo>
                    <a:pt x="778" y="3584"/>
                    <a:pt x="753" y="3684"/>
                    <a:pt x="702" y="3785"/>
                  </a:cubicBezTo>
                  <a:cubicBezTo>
                    <a:pt x="702" y="3785"/>
                    <a:pt x="702" y="3785"/>
                    <a:pt x="702" y="3810"/>
                  </a:cubicBezTo>
                  <a:cubicBezTo>
                    <a:pt x="652" y="3885"/>
                    <a:pt x="602" y="3960"/>
                    <a:pt x="552" y="4035"/>
                  </a:cubicBezTo>
                  <a:cubicBezTo>
                    <a:pt x="527" y="4060"/>
                    <a:pt x="502" y="4085"/>
                    <a:pt x="502" y="4085"/>
                  </a:cubicBezTo>
                  <a:cubicBezTo>
                    <a:pt x="427" y="4161"/>
                    <a:pt x="352" y="4236"/>
                    <a:pt x="276" y="4286"/>
                  </a:cubicBezTo>
                  <a:lnTo>
                    <a:pt x="1404" y="3634"/>
                  </a:lnTo>
                  <a:cubicBezTo>
                    <a:pt x="1479" y="3584"/>
                    <a:pt x="1555" y="3509"/>
                    <a:pt x="1605" y="3459"/>
                  </a:cubicBezTo>
                  <a:cubicBezTo>
                    <a:pt x="1630" y="3434"/>
                    <a:pt x="1655" y="3409"/>
                    <a:pt x="1655" y="3384"/>
                  </a:cubicBezTo>
                  <a:cubicBezTo>
                    <a:pt x="1680" y="3359"/>
                    <a:pt x="1705" y="3334"/>
                    <a:pt x="1730" y="3283"/>
                  </a:cubicBezTo>
                  <a:cubicBezTo>
                    <a:pt x="1755" y="3258"/>
                    <a:pt x="1780" y="3208"/>
                    <a:pt x="1805" y="3158"/>
                  </a:cubicBezTo>
                  <a:cubicBezTo>
                    <a:pt x="1805" y="3158"/>
                    <a:pt x="1805" y="3158"/>
                    <a:pt x="1805" y="3158"/>
                  </a:cubicBezTo>
                  <a:cubicBezTo>
                    <a:pt x="1805" y="3158"/>
                    <a:pt x="1805" y="3158"/>
                    <a:pt x="1805" y="3133"/>
                  </a:cubicBezTo>
                  <a:cubicBezTo>
                    <a:pt x="1830" y="3108"/>
                    <a:pt x="1855" y="3083"/>
                    <a:pt x="1855" y="3033"/>
                  </a:cubicBezTo>
                  <a:cubicBezTo>
                    <a:pt x="1880" y="3008"/>
                    <a:pt x="1880" y="2983"/>
                    <a:pt x="1905" y="2933"/>
                  </a:cubicBezTo>
                  <a:cubicBezTo>
                    <a:pt x="1905" y="2908"/>
                    <a:pt x="1905" y="2882"/>
                    <a:pt x="1931" y="2832"/>
                  </a:cubicBezTo>
                  <a:cubicBezTo>
                    <a:pt x="1931" y="2832"/>
                    <a:pt x="1931" y="2807"/>
                    <a:pt x="1931" y="2807"/>
                  </a:cubicBezTo>
                  <a:cubicBezTo>
                    <a:pt x="1931" y="2782"/>
                    <a:pt x="1931" y="2782"/>
                    <a:pt x="1931" y="2782"/>
                  </a:cubicBezTo>
                  <a:cubicBezTo>
                    <a:pt x="1931" y="2757"/>
                    <a:pt x="1931" y="2757"/>
                    <a:pt x="1931" y="2732"/>
                  </a:cubicBezTo>
                  <a:cubicBezTo>
                    <a:pt x="1956" y="2707"/>
                    <a:pt x="1956" y="2682"/>
                    <a:pt x="1956" y="2657"/>
                  </a:cubicBezTo>
                  <a:cubicBezTo>
                    <a:pt x="1956" y="2607"/>
                    <a:pt x="1956" y="2582"/>
                    <a:pt x="1956" y="2557"/>
                  </a:cubicBezTo>
                  <a:cubicBezTo>
                    <a:pt x="1956" y="2532"/>
                    <a:pt x="1956" y="2481"/>
                    <a:pt x="1981" y="2456"/>
                  </a:cubicBezTo>
                  <a:cubicBezTo>
                    <a:pt x="1981" y="2431"/>
                    <a:pt x="1981" y="2406"/>
                    <a:pt x="1981" y="2356"/>
                  </a:cubicBezTo>
                  <a:lnTo>
                    <a:pt x="1981" y="2356"/>
                  </a:lnTo>
                  <a:cubicBezTo>
                    <a:pt x="1981" y="2331"/>
                    <a:pt x="1981" y="2306"/>
                    <a:pt x="1981" y="2256"/>
                  </a:cubicBezTo>
                  <a:close/>
                </a:path>
              </a:pathLst>
            </a:custGeom>
            <a:solidFill>
              <a:srgbClr val="D9D9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0"/>
            <p:cNvSpPr/>
            <p:nvPr/>
          </p:nvSpPr>
          <p:spPr>
            <a:xfrm>
              <a:off x="8255140" y="3394320"/>
              <a:ext cx="162173" cy="628058"/>
            </a:xfrm>
            <a:custGeom>
              <a:rect b="b" l="l" r="r" t="t"/>
              <a:pathLst>
                <a:path extrusionOk="0" h="15340" w="3961">
                  <a:moveTo>
                    <a:pt x="3134" y="1304"/>
                  </a:moveTo>
                  <a:lnTo>
                    <a:pt x="3109" y="11229"/>
                  </a:lnTo>
                  <a:cubicBezTo>
                    <a:pt x="3635" y="11931"/>
                    <a:pt x="3961" y="12808"/>
                    <a:pt x="3961" y="13585"/>
                  </a:cubicBezTo>
                  <a:cubicBezTo>
                    <a:pt x="3961" y="14838"/>
                    <a:pt x="3059" y="15339"/>
                    <a:pt x="1981" y="14713"/>
                  </a:cubicBezTo>
                  <a:cubicBezTo>
                    <a:pt x="878" y="14086"/>
                    <a:pt x="1" y="12557"/>
                    <a:pt x="1" y="11304"/>
                  </a:cubicBezTo>
                  <a:cubicBezTo>
                    <a:pt x="1" y="10527"/>
                    <a:pt x="352" y="10026"/>
                    <a:pt x="853" y="9926"/>
                  </a:cubicBezTo>
                  <a:lnTo>
                    <a:pt x="878" y="1"/>
                  </a:lnTo>
                  <a:close/>
                </a:path>
              </a:pathLst>
            </a:custGeom>
            <a:solidFill>
              <a:srgbClr val="E5F0FE"/>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0"/>
            <p:cNvSpPr/>
            <p:nvPr/>
          </p:nvSpPr>
          <p:spPr>
            <a:xfrm>
              <a:off x="8382388" y="3421015"/>
              <a:ext cx="46224" cy="433049"/>
            </a:xfrm>
            <a:custGeom>
              <a:rect b="b" l="l" r="r" t="t"/>
              <a:pathLst>
                <a:path extrusionOk="0" h="10577" w="1129">
                  <a:moveTo>
                    <a:pt x="26" y="652"/>
                  </a:moveTo>
                  <a:lnTo>
                    <a:pt x="1129" y="0"/>
                  </a:lnTo>
                  <a:lnTo>
                    <a:pt x="1129" y="9925"/>
                  </a:lnTo>
                  <a:lnTo>
                    <a:pt x="1" y="10577"/>
                  </a:lnTo>
                  <a:close/>
                </a:path>
              </a:pathLst>
            </a:custGeom>
            <a:solidFill>
              <a:srgbClr val="BFD6F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0"/>
            <p:cNvSpPr/>
            <p:nvPr/>
          </p:nvSpPr>
          <p:spPr>
            <a:xfrm>
              <a:off x="8291087" y="3367667"/>
              <a:ext cx="137526" cy="80084"/>
            </a:xfrm>
            <a:custGeom>
              <a:rect b="b" l="l" r="r" t="t"/>
              <a:pathLst>
                <a:path extrusionOk="0" h="1956" w="3359">
                  <a:moveTo>
                    <a:pt x="0" y="652"/>
                  </a:moveTo>
                  <a:lnTo>
                    <a:pt x="1103" y="0"/>
                  </a:lnTo>
                  <a:lnTo>
                    <a:pt x="3359" y="1303"/>
                  </a:lnTo>
                  <a:lnTo>
                    <a:pt x="2256" y="1955"/>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0"/>
            <p:cNvSpPr/>
            <p:nvPr/>
          </p:nvSpPr>
          <p:spPr>
            <a:xfrm>
              <a:off x="5772987" y="2050106"/>
              <a:ext cx="2773650" cy="1604905"/>
            </a:xfrm>
            <a:custGeom>
              <a:rect b="b" l="l" r="r" t="t"/>
              <a:pathLst>
                <a:path extrusionOk="0" h="39199" w="67745">
                  <a:moveTo>
                    <a:pt x="66717" y="27043"/>
                  </a:moveTo>
                  <a:cubicBezTo>
                    <a:pt x="67745" y="27620"/>
                    <a:pt x="67745" y="28597"/>
                    <a:pt x="66717" y="29199"/>
                  </a:cubicBezTo>
                  <a:lnTo>
                    <a:pt x="50527" y="38597"/>
                  </a:lnTo>
                  <a:cubicBezTo>
                    <a:pt x="49499" y="39199"/>
                    <a:pt x="47845" y="39199"/>
                    <a:pt x="46817" y="38597"/>
                  </a:cubicBezTo>
                  <a:lnTo>
                    <a:pt x="1028" y="12156"/>
                  </a:lnTo>
                  <a:cubicBezTo>
                    <a:pt x="0" y="11580"/>
                    <a:pt x="0" y="10602"/>
                    <a:pt x="1028" y="10001"/>
                  </a:cubicBezTo>
                  <a:lnTo>
                    <a:pt x="17193" y="602"/>
                  </a:lnTo>
                  <a:cubicBezTo>
                    <a:pt x="18221" y="1"/>
                    <a:pt x="19900" y="1"/>
                    <a:pt x="20927" y="602"/>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0"/>
            <p:cNvSpPr/>
            <p:nvPr/>
          </p:nvSpPr>
          <p:spPr>
            <a:xfrm>
              <a:off x="5782199" y="2503663"/>
              <a:ext cx="2754202" cy="1310406"/>
            </a:xfrm>
            <a:custGeom>
              <a:rect b="b" l="l" r="r" t="t"/>
              <a:pathLst>
                <a:path extrusionOk="0" h="32006" w="67270">
                  <a:moveTo>
                    <a:pt x="67244" y="17118"/>
                  </a:moveTo>
                  <a:cubicBezTo>
                    <a:pt x="67244" y="17143"/>
                    <a:pt x="67244" y="17168"/>
                    <a:pt x="67244" y="17193"/>
                  </a:cubicBezTo>
                  <a:cubicBezTo>
                    <a:pt x="67244" y="17218"/>
                    <a:pt x="67219" y="17243"/>
                    <a:pt x="67219" y="17269"/>
                  </a:cubicBezTo>
                  <a:cubicBezTo>
                    <a:pt x="67219" y="17294"/>
                    <a:pt x="67219" y="17319"/>
                    <a:pt x="67194" y="17344"/>
                  </a:cubicBezTo>
                  <a:cubicBezTo>
                    <a:pt x="67194" y="17369"/>
                    <a:pt x="67194" y="17394"/>
                    <a:pt x="67169" y="17419"/>
                  </a:cubicBezTo>
                  <a:cubicBezTo>
                    <a:pt x="67169" y="17444"/>
                    <a:pt x="67144" y="17469"/>
                    <a:pt x="67144" y="17494"/>
                  </a:cubicBezTo>
                  <a:cubicBezTo>
                    <a:pt x="67119" y="17519"/>
                    <a:pt x="67119" y="17544"/>
                    <a:pt x="67094" y="17544"/>
                  </a:cubicBezTo>
                  <a:cubicBezTo>
                    <a:pt x="67094" y="17594"/>
                    <a:pt x="67069" y="17619"/>
                    <a:pt x="67044" y="17644"/>
                  </a:cubicBezTo>
                  <a:cubicBezTo>
                    <a:pt x="67019" y="17670"/>
                    <a:pt x="67019" y="17670"/>
                    <a:pt x="66993" y="17695"/>
                  </a:cubicBezTo>
                  <a:cubicBezTo>
                    <a:pt x="66968" y="17745"/>
                    <a:pt x="66918" y="17770"/>
                    <a:pt x="66893" y="17820"/>
                  </a:cubicBezTo>
                  <a:cubicBezTo>
                    <a:pt x="66868" y="17845"/>
                    <a:pt x="66868" y="17845"/>
                    <a:pt x="66843" y="17870"/>
                  </a:cubicBezTo>
                  <a:cubicBezTo>
                    <a:pt x="66818" y="17895"/>
                    <a:pt x="66793" y="17895"/>
                    <a:pt x="66768" y="17920"/>
                  </a:cubicBezTo>
                  <a:cubicBezTo>
                    <a:pt x="66743" y="17945"/>
                    <a:pt x="66718" y="17970"/>
                    <a:pt x="66693" y="17995"/>
                  </a:cubicBezTo>
                  <a:cubicBezTo>
                    <a:pt x="66668" y="18020"/>
                    <a:pt x="66618" y="18020"/>
                    <a:pt x="66592" y="18045"/>
                  </a:cubicBezTo>
                  <a:cubicBezTo>
                    <a:pt x="66567" y="18071"/>
                    <a:pt x="66517" y="18096"/>
                    <a:pt x="66492" y="18121"/>
                  </a:cubicBezTo>
                  <a:lnTo>
                    <a:pt x="50302" y="27519"/>
                  </a:lnTo>
                  <a:cubicBezTo>
                    <a:pt x="50201" y="27594"/>
                    <a:pt x="50076" y="27645"/>
                    <a:pt x="49951" y="27695"/>
                  </a:cubicBezTo>
                  <a:cubicBezTo>
                    <a:pt x="49901" y="27720"/>
                    <a:pt x="49876" y="27720"/>
                    <a:pt x="49850" y="27720"/>
                  </a:cubicBezTo>
                  <a:cubicBezTo>
                    <a:pt x="49750" y="27770"/>
                    <a:pt x="49675" y="27795"/>
                    <a:pt x="49600" y="27820"/>
                  </a:cubicBezTo>
                  <a:cubicBezTo>
                    <a:pt x="49500" y="27820"/>
                    <a:pt x="49424" y="27845"/>
                    <a:pt x="49324" y="27870"/>
                  </a:cubicBezTo>
                  <a:cubicBezTo>
                    <a:pt x="49224" y="27895"/>
                    <a:pt x="49124" y="27920"/>
                    <a:pt x="48998" y="27920"/>
                  </a:cubicBezTo>
                  <a:cubicBezTo>
                    <a:pt x="48973" y="27920"/>
                    <a:pt x="48948" y="27945"/>
                    <a:pt x="48923" y="27945"/>
                  </a:cubicBezTo>
                  <a:cubicBezTo>
                    <a:pt x="48773" y="27945"/>
                    <a:pt x="48647" y="27970"/>
                    <a:pt x="48497" y="27970"/>
                  </a:cubicBezTo>
                  <a:cubicBezTo>
                    <a:pt x="48472" y="27970"/>
                    <a:pt x="48447" y="27970"/>
                    <a:pt x="48422" y="27970"/>
                  </a:cubicBezTo>
                  <a:cubicBezTo>
                    <a:pt x="48272" y="27970"/>
                    <a:pt x="48121" y="27945"/>
                    <a:pt x="47971" y="27945"/>
                  </a:cubicBezTo>
                  <a:cubicBezTo>
                    <a:pt x="47971" y="27945"/>
                    <a:pt x="47946" y="27945"/>
                    <a:pt x="47921" y="27945"/>
                  </a:cubicBezTo>
                  <a:cubicBezTo>
                    <a:pt x="47770" y="27920"/>
                    <a:pt x="47620" y="27895"/>
                    <a:pt x="47495" y="27870"/>
                  </a:cubicBezTo>
                  <a:cubicBezTo>
                    <a:pt x="47470" y="27845"/>
                    <a:pt x="47444" y="27845"/>
                    <a:pt x="47419" y="27845"/>
                  </a:cubicBezTo>
                  <a:cubicBezTo>
                    <a:pt x="47294" y="27820"/>
                    <a:pt x="47169" y="27770"/>
                    <a:pt x="47043" y="27720"/>
                  </a:cubicBezTo>
                  <a:cubicBezTo>
                    <a:pt x="47043" y="27720"/>
                    <a:pt x="47018" y="27720"/>
                    <a:pt x="46993" y="27720"/>
                  </a:cubicBezTo>
                  <a:cubicBezTo>
                    <a:pt x="46843" y="27645"/>
                    <a:pt x="46718" y="27594"/>
                    <a:pt x="46592" y="27519"/>
                  </a:cubicBezTo>
                  <a:lnTo>
                    <a:pt x="803" y="1078"/>
                  </a:lnTo>
                  <a:cubicBezTo>
                    <a:pt x="276" y="777"/>
                    <a:pt x="26" y="401"/>
                    <a:pt x="26" y="0"/>
                  </a:cubicBezTo>
                  <a:lnTo>
                    <a:pt x="1" y="4035"/>
                  </a:lnTo>
                  <a:cubicBezTo>
                    <a:pt x="1" y="4436"/>
                    <a:pt x="276" y="4812"/>
                    <a:pt x="778" y="5113"/>
                  </a:cubicBezTo>
                  <a:lnTo>
                    <a:pt x="46567" y="31554"/>
                  </a:lnTo>
                  <a:cubicBezTo>
                    <a:pt x="46693" y="31630"/>
                    <a:pt x="46818" y="31680"/>
                    <a:pt x="46943" y="31730"/>
                  </a:cubicBezTo>
                  <a:cubicBezTo>
                    <a:pt x="46943" y="31730"/>
                    <a:pt x="46968" y="31730"/>
                    <a:pt x="46968" y="31730"/>
                  </a:cubicBezTo>
                  <a:cubicBezTo>
                    <a:pt x="46993" y="31755"/>
                    <a:pt x="47018" y="31755"/>
                    <a:pt x="47043" y="31755"/>
                  </a:cubicBezTo>
                  <a:cubicBezTo>
                    <a:pt x="47119" y="31780"/>
                    <a:pt x="47194" y="31830"/>
                    <a:pt x="47269" y="31830"/>
                  </a:cubicBezTo>
                  <a:cubicBezTo>
                    <a:pt x="47319" y="31855"/>
                    <a:pt x="47344" y="31855"/>
                    <a:pt x="47394" y="31880"/>
                  </a:cubicBezTo>
                  <a:cubicBezTo>
                    <a:pt x="47419" y="31880"/>
                    <a:pt x="47444" y="31880"/>
                    <a:pt x="47470" y="31905"/>
                  </a:cubicBezTo>
                  <a:cubicBezTo>
                    <a:pt x="47495" y="31905"/>
                    <a:pt x="47520" y="31905"/>
                    <a:pt x="47545" y="31905"/>
                  </a:cubicBezTo>
                  <a:cubicBezTo>
                    <a:pt x="47620" y="31930"/>
                    <a:pt x="47720" y="31930"/>
                    <a:pt x="47795" y="31955"/>
                  </a:cubicBezTo>
                  <a:cubicBezTo>
                    <a:pt x="47820" y="31955"/>
                    <a:pt x="47871" y="31955"/>
                    <a:pt x="47896" y="31955"/>
                  </a:cubicBezTo>
                  <a:lnTo>
                    <a:pt x="47971" y="31980"/>
                  </a:lnTo>
                  <a:cubicBezTo>
                    <a:pt x="47996" y="31980"/>
                    <a:pt x="48021" y="31980"/>
                    <a:pt x="48046" y="31980"/>
                  </a:cubicBezTo>
                  <a:cubicBezTo>
                    <a:pt x="48146" y="31980"/>
                    <a:pt x="48221" y="32005"/>
                    <a:pt x="48322" y="32005"/>
                  </a:cubicBezTo>
                  <a:cubicBezTo>
                    <a:pt x="48347" y="32005"/>
                    <a:pt x="48372" y="32005"/>
                    <a:pt x="48397" y="32005"/>
                  </a:cubicBezTo>
                  <a:cubicBezTo>
                    <a:pt x="48422" y="32005"/>
                    <a:pt x="48447" y="32005"/>
                    <a:pt x="48472" y="32005"/>
                  </a:cubicBezTo>
                  <a:cubicBezTo>
                    <a:pt x="48497" y="32005"/>
                    <a:pt x="48547" y="32005"/>
                    <a:pt x="48572" y="32005"/>
                  </a:cubicBezTo>
                  <a:cubicBezTo>
                    <a:pt x="48673" y="31980"/>
                    <a:pt x="48773" y="31980"/>
                    <a:pt x="48873" y="31980"/>
                  </a:cubicBezTo>
                  <a:cubicBezTo>
                    <a:pt x="48898" y="31980"/>
                    <a:pt x="48898" y="31980"/>
                    <a:pt x="48898" y="31980"/>
                  </a:cubicBezTo>
                  <a:cubicBezTo>
                    <a:pt x="48948" y="31980"/>
                    <a:pt x="48973" y="31955"/>
                    <a:pt x="48998" y="31955"/>
                  </a:cubicBezTo>
                  <a:cubicBezTo>
                    <a:pt x="49074" y="31955"/>
                    <a:pt x="49149" y="31930"/>
                    <a:pt x="49224" y="31930"/>
                  </a:cubicBezTo>
                  <a:cubicBezTo>
                    <a:pt x="49249" y="31930"/>
                    <a:pt x="49274" y="31905"/>
                    <a:pt x="49299" y="31905"/>
                  </a:cubicBezTo>
                  <a:cubicBezTo>
                    <a:pt x="49399" y="31880"/>
                    <a:pt x="49475" y="31855"/>
                    <a:pt x="49575" y="31830"/>
                  </a:cubicBezTo>
                  <a:cubicBezTo>
                    <a:pt x="49625" y="31830"/>
                    <a:pt x="49675" y="31830"/>
                    <a:pt x="49700" y="31805"/>
                  </a:cubicBezTo>
                  <a:cubicBezTo>
                    <a:pt x="49750" y="31805"/>
                    <a:pt x="49775" y="31780"/>
                    <a:pt x="49825" y="31755"/>
                  </a:cubicBezTo>
                  <a:cubicBezTo>
                    <a:pt x="49850" y="31755"/>
                    <a:pt x="49876" y="31730"/>
                    <a:pt x="49926" y="31730"/>
                  </a:cubicBezTo>
                  <a:cubicBezTo>
                    <a:pt x="50051" y="31680"/>
                    <a:pt x="50176" y="31630"/>
                    <a:pt x="50277" y="31554"/>
                  </a:cubicBezTo>
                  <a:lnTo>
                    <a:pt x="66467" y="22156"/>
                  </a:lnTo>
                  <a:cubicBezTo>
                    <a:pt x="66492" y="22131"/>
                    <a:pt x="66492" y="22131"/>
                    <a:pt x="66492" y="22131"/>
                  </a:cubicBezTo>
                  <a:cubicBezTo>
                    <a:pt x="66517" y="22106"/>
                    <a:pt x="66542" y="22106"/>
                    <a:pt x="66567" y="22081"/>
                  </a:cubicBezTo>
                  <a:cubicBezTo>
                    <a:pt x="66592" y="22056"/>
                    <a:pt x="66643" y="22030"/>
                    <a:pt x="66668" y="22030"/>
                  </a:cubicBezTo>
                  <a:cubicBezTo>
                    <a:pt x="66693" y="22005"/>
                    <a:pt x="66718" y="21980"/>
                    <a:pt x="66743" y="21955"/>
                  </a:cubicBezTo>
                  <a:cubicBezTo>
                    <a:pt x="66768" y="21930"/>
                    <a:pt x="66793" y="21905"/>
                    <a:pt x="66818" y="21905"/>
                  </a:cubicBezTo>
                  <a:cubicBezTo>
                    <a:pt x="66818" y="21880"/>
                    <a:pt x="66843" y="21880"/>
                    <a:pt x="66843" y="21880"/>
                  </a:cubicBezTo>
                  <a:cubicBezTo>
                    <a:pt x="66843" y="21880"/>
                    <a:pt x="66843" y="21855"/>
                    <a:pt x="66868" y="21855"/>
                  </a:cubicBezTo>
                  <a:cubicBezTo>
                    <a:pt x="66893" y="21805"/>
                    <a:pt x="66943" y="21780"/>
                    <a:pt x="66968" y="21730"/>
                  </a:cubicBezTo>
                  <a:cubicBezTo>
                    <a:pt x="66993" y="21730"/>
                    <a:pt x="66993" y="21705"/>
                    <a:pt x="66993" y="21705"/>
                  </a:cubicBezTo>
                  <a:cubicBezTo>
                    <a:pt x="67019" y="21705"/>
                    <a:pt x="67019" y="21680"/>
                    <a:pt x="67019" y="21680"/>
                  </a:cubicBezTo>
                  <a:cubicBezTo>
                    <a:pt x="67044" y="21655"/>
                    <a:pt x="67069" y="21629"/>
                    <a:pt x="67069" y="21579"/>
                  </a:cubicBezTo>
                  <a:cubicBezTo>
                    <a:pt x="67094" y="21579"/>
                    <a:pt x="67094" y="21554"/>
                    <a:pt x="67119" y="21554"/>
                  </a:cubicBezTo>
                  <a:cubicBezTo>
                    <a:pt x="67119" y="21529"/>
                    <a:pt x="67119" y="21529"/>
                    <a:pt x="67119" y="21529"/>
                  </a:cubicBezTo>
                  <a:cubicBezTo>
                    <a:pt x="67119" y="21504"/>
                    <a:pt x="67144" y="21479"/>
                    <a:pt x="67144" y="21454"/>
                  </a:cubicBezTo>
                  <a:cubicBezTo>
                    <a:pt x="67169" y="21429"/>
                    <a:pt x="67169" y="21404"/>
                    <a:pt x="67169" y="21404"/>
                  </a:cubicBezTo>
                  <a:cubicBezTo>
                    <a:pt x="67169" y="21404"/>
                    <a:pt x="67169" y="21379"/>
                    <a:pt x="67194" y="21379"/>
                  </a:cubicBezTo>
                  <a:cubicBezTo>
                    <a:pt x="67194" y="21354"/>
                    <a:pt x="67194" y="21329"/>
                    <a:pt x="67194" y="21304"/>
                  </a:cubicBezTo>
                  <a:cubicBezTo>
                    <a:pt x="67219" y="21279"/>
                    <a:pt x="67219" y="21279"/>
                    <a:pt x="67219" y="21254"/>
                  </a:cubicBezTo>
                  <a:cubicBezTo>
                    <a:pt x="67219" y="21254"/>
                    <a:pt x="67219" y="21228"/>
                    <a:pt x="67219" y="21228"/>
                  </a:cubicBezTo>
                  <a:cubicBezTo>
                    <a:pt x="67219" y="21203"/>
                    <a:pt x="67219" y="21178"/>
                    <a:pt x="67219" y="21153"/>
                  </a:cubicBezTo>
                  <a:cubicBezTo>
                    <a:pt x="67244" y="21128"/>
                    <a:pt x="67244" y="21529"/>
                    <a:pt x="67244" y="21529"/>
                  </a:cubicBezTo>
                  <a:cubicBezTo>
                    <a:pt x="67244" y="21504"/>
                    <a:pt x="67244" y="21504"/>
                    <a:pt x="67244" y="21504"/>
                  </a:cubicBezTo>
                  <a:lnTo>
                    <a:pt x="67269" y="17043"/>
                  </a:lnTo>
                  <a:cubicBezTo>
                    <a:pt x="67269" y="17068"/>
                    <a:pt x="67244" y="17093"/>
                    <a:pt x="67244" y="17118"/>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0"/>
            <p:cNvSpPr/>
            <p:nvPr/>
          </p:nvSpPr>
          <p:spPr>
            <a:xfrm>
              <a:off x="7762607" y="3201401"/>
              <a:ext cx="773772" cy="612664"/>
            </a:xfrm>
            <a:custGeom>
              <a:rect b="b" l="l" r="r" t="t"/>
              <a:pathLst>
                <a:path extrusionOk="0" h="14964" w="18899">
                  <a:moveTo>
                    <a:pt x="18873" y="151"/>
                  </a:moveTo>
                  <a:cubicBezTo>
                    <a:pt x="18873" y="176"/>
                    <a:pt x="18848" y="201"/>
                    <a:pt x="18848" y="227"/>
                  </a:cubicBezTo>
                  <a:cubicBezTo>
                    <a:pt x="18848" y="252"/>
                    <a:pt x="18848" y="277"/>
                    <a:pt x="18823" y="302"/>
                  </a:cubicBezTo>
                  <a:cubicBezTo>
                    <a:pt x="18823" y="327"/>
                    <a:pt x="18823" y="352"/>
                    <a:pt x="18798" y="377"/>
                  </a:cubicBezTo>
                  <a:cubicBezTo>
                    <a:pt x="18798" y="402"/>
                    <a:pt x="18773" y="427"/>
                    <a:pt x="18773" y="452"/>
                  </a:cubicBezTo>
                  <a:cubicBezTo>
                    <a:pt x="18748" y="477"/>
                    <a:pt x="18748" y="502"/>
                    <a:pt x="18723" y="502"/>
                  </a:cubicBezTo>
                  <a:cubicBezTo>
                    <a:pt x="18723" y="552"/>
                    <a:pt x="18698" y="577"/>
                    <a:pt x="18673" y="602"/>
                  </a:cubicBezTo>
                  <a:cubicBezTo>
                    <a:pt x="18648" y="628"/>
                    <a:pt x="18648" y="628"/>
                    <a:pt x="18622" y="653"/>
                  </a:cubicBezTo>
                  <a:cubicBezTo>
                    <a:pt x="18597" y="703"/>
                    <a:pt x="18547" y="728"/>
                    <a:pt x="18522" y="778"/>
                  </a:cubicBezTo>
                  <a:cubicBezTo>
                    <a:pt x="18497" y="803"/>
                    <a:pt x="18497" y="803"/>
                    <a:pt x="18472" y="828"/>
                  </a:cubicBezTo>
                  <a:cubicBezTo>
                    <a:pt x="18447" y="853"/>
                    <a:pt x="18422" y="853"/>
                    <a:pt x="18397" y="878"/>
                  </a:cubicBezTo>
                  <a:cubicBezTo>
                    <a:pt x="18372" y="903"/>
                    <a:pt x="18347" y="928"/>
                    <a:pt x="18322" y="953"/>
                  </a:cubicBezTo>
                  <a:cubicBezTo>
                    <a:pt x="18297" y="978"/>
                    <a:pt x="18247" y="978"/>
                    <a:pt x="18221" y="1003"/>
                  </a:cubicBezTo>
                  <a:cubicBezTo>
                    <a:pt x="18196" y="1029"/>
                    <a:pt x="18146" y="1054"/>
                    <a:pt x="18121" y="1079"/>
                  </a:cubicBezTo>
                  <a:lnTo>
                    <a:pt x="1931" y="10477"/>
                  </a:lnTo>
                  <a:cubicBezTo>
                    <a:pt x="1830" y="10552"/>
                    <a:pt x="1705" y="10603"/>
                    <a:pt x="1580" y="10653"/>
                  </a:cubicBezTo>
                  <a:cubicBezTo>
                    <a:pt x="1530" y="10653"/>
                    <a:pt x="1505" y="10678"/>
                    <a:pt x="1479" y="10678"/>
                  </a:cubicBezTo>
                  <a:cubicBezTo>
                    <a:pt x="1379" y="10728"/>
                    <a:pt x="1304" y="10753"/>
                    <a:pt x="1229" y="10778"/>
                  </a:cubicBezTo>
                  <a:cubicBezTo>
                    <a:pt x="1129" y="10778"/>
                    <a:pt x="1053" y="10803"/>
                    <a:pt x="953" y="10828"/>
                  </a:cubicBezTo>
                  <a:cubicBezTo>
                    <a:pt x="853" y="10853"/>
                    <a:pt x="753" y="10878"/>
                    <a:pt x="627" y="10878"/>
                  </a:cubicBezTo>
                  <a:cubicBezTo>
                    <a:pt x="602" y="10878"/>
                    <a:pt x="577" y="10903"/>
                    <a:pt x="552" y="10903"/>
                  </a:cubicBezTo>
                  <a:cubicBezTo>
                    <a:pt x="402" y="10903"/>
                    <a:pt x="276" y="10928"/>
                    <a:pt x="126" y="10928"/>
                  </a:cubicBezTo>
                  <a:cubicBezTo>
                    <a:pt x="101" y="10928"/>
                    <a:pt x="76" y="10928"/>
                    <a:pt x="51" y="10928"/>
                  </a:cubicBezTo>
                  <a:cubicBezTo>
                    <a:pt x="26" y="10928"/>
                    <a:pt x="26" y="10928"/>
                    <a:pt x="1" y="10928"/>
                  </a:cubicBezTo>
                  <a:lnTo>
                    <a:pt x="1" y="14963"/>
                  </a:lnTo>
                  <a:cubicBezTo>
                    <a:pt x="1" y="14963"/>
                    <a:pt x="26" y="14963"/>
                    <a:pt x="26" y="14963"/>
                  </a:cubicBezTo>
                  <a:cubicBezTo>
                    <a:pt x="51" y="14963"/>
                    <a:pt x="76" y="14963"/>
                    <a:pt x="101" y="14963"/>
                  </a:cubicBezTo>
                  <a:cubicBezTo>
                    <a:pt x="126" y="14963"/>
                    <a:pt x="176" y="14963"/>
                    <a:pt x="201" y="14963"/>
                  </a:cubicBezTo>
                  <a:cubicBezTo>
                    <a:pt x="302" y="14938"/>
                    <a:pt x="402" y="14938"/>
                    <a:pt x="502" y="14938"/>
                  </a:cubicBezTo>
                  <a:cubicBezTo>
                    <a:pt x="527" y="14938"/>
                    <a:pt x="527" y="14938"/>
                    <a:pt x="527" y="14938"/>
                  </a:cubicBezTo>
                  <a:cubicBezTo>
                    <a:pt x="577" y="14938"/>
                    <a:pt x="602" y="14913"/>
                    <a:pt x="627" y="14913"/>
                  </a:cubicBezTo>
                  <a:cubicBezTo>
                    <a:pt x="703" y="14913"/>
                    <a:pt x="778" y="14888"/>
                    <a:pt x="853" y="14888"/>
                  </a:cubicBezTo>
                  <a:cubicBezTo>
                    <a:pt x="878" y="14888"/>
                    <a:pt x="903" y="14863"/>
                    <a:pt x="928" y="14863"/>
                  </a:cubicBezTo>
                  <a:cubicBezTo>
                    <a:pt x="1028" y="14838"/>
                    <a:pt x="1104" y="14813"/>
                    <a:pt x="1204" y="14788"/>
                  </a:cubicBezTo>
                  <a:cubicBezTo>
                    <a:pt x="1254" y="14788"/>
                    <a:pt x="1304" y="14788"/>
                    <a:pt x="1329" y="14763"/>
                  </a:cubicBezTo>
                  <a:cubicBezTo>
                    <a:pt x="1379" y="14763"/>
                    <a:pt x="1404" y="14738"/>
                    <a:pt x="1454" y="14713"/>
                  </a:cubicBezTo>
                  <a:cubicBezTo>
                    <a:pt x="1479" y="14713"/>
                    <a:pt x="1505" y="14688"/>
                    <a:pt x="1555" y="14688"/>
                  </a:cubicBezTo>
                  <a:cubicBezTo>
                    <a:pt x="1680" y="14638"/>
                    <a:pt x="1805" y="14588"/>
                    <a:pt x="1906" y="14512"/>
                  </a:cubicBezTo>
                  <a:lnTo>
                    <a:pt x="18096" y="5114"/>
                  </a:lnTo>
                  <a:cubicBezTo>
                    <a:pt x="18121" y="5089"/>
                    <a:pt x="18121" y="5089"/>
                    <a:pt x="18121" y="5089"/>
                  </a:cubicBezTo>
                  <a:cubicBezTo>
                    <a:pt x="18146" y="5064"/>
                    <a:pt x="18171" y="5064"/>
                    <a:pt x="18196" y="5039"/>
                  </a:cubicBezTo>
                  <a:cubicBezTo>
                    <a:pt x="18221" y="5014"/>
                    <a:pt x="18272" y="4988"/>
                    <a:pt x="18297" y="4988"/>
                  </a:cubicBezTo>
                  <a:cubicBezTo>
                    <a:pt x="18322" y="4963"/>
                    <a:pt x="18347" y="4938"/>
                    <a:pt x="18372" y="4913"/>
                  </a:cubicBezTo>
                  <a:cubicBezTo>
                    <a:pt x="18397" y="4888"/>
                    <a:pt x="18422" y="4863"/>
                    <a:pt x="18447" y="4863"/>
                  </a:cubicBezTo>
                  <a:cubicBezTo>
                    <a:pt x="18447" y="4838"/>
                    <a:pt x="18472" y="4838"/>
                    <a:pt x="18472" y="4838"/>
                  </a:cubicBezTo>
                  <a:cubicBezTo>
                    <a:pt x="18472" y="4838"/>
                    <a:pt x="18472" y="4813"/>
                    <a:pt x="18497" y="4813"/>
                  </a:cubicBezTo>
                  <a:cubicBezTo>
                    <a:pt x="18522" y="4763"/>
                    <a:pt x="18572" y="4738"/>
                    <a:pt x="18597" y="4688"/>
                  </a:cubicBezTo>
                  <a:cubicBezTo>
                    <a:pt x="18622" y="4688"/>
                    <a:pt x="18622" y="4663"/>
                    <a:pt x="18622" y="4663"/>
                  </a:cubicBezTo>
                  <a:cubicBezTo>
                    <a:pt x="18648" y="4663"/>
                    <a:pt x="18648" y="4638"/>
                    <a:pt x="18648" y="4638"/>
                  </a:cubicBezTo>
                  <a:cubicBezTo>
                    <a:pt x="18673" y="4613"/>
                    <a:pt x="18698" y="4562"/>
                    <a:pt x="18698" y="4537"/>
                  </a:cubicBezTo>
                  <a:cubicBezTo>
                    <a:pt x="18723" y="4537"/>
                    <a:pt x="18723" y="4512"/>
                    <a:pt x="18748" y="4512"/>
                  </a:cubicBezTo>
                  <a:cubicBezTo>
                    <a:pt x="18748" y="4487"/>
                    <a:pt x="18748" y="4487"/>
                    <a:pt x="18748" y="4487"/>
                  </a:cubicBezTo>
                  <a:cubicBezTo>
                    <a:pt x="18748" y="4462"/>
                    <a:pt x="18773" y="4437"/>
                    <a:pt x="18773" y="4412"/>
                  </a:cubicBezTo>
                  <a:cubicBezTo>
                    <a:pt x="18798" y="4387"/>
                    <a:pt x="18798" y="4362"/>
                    <a:pt x="18798" y="4362"/>
                  </a:cubicBezTo>
                  <a:cubicBezTo>
                    <a:pt x="18798" y="4362"/>
                    <a:pt x="18798" y="4337"/>
                    <a:pt x="18823" y="4337"/>
                  </a:cubicBezTo>
                  <a:cubicBezTo>
                    <a:pt x="18823" y="4312"/>
                    <a:pt x="18823" y="4287"/>
                    <a:pt x="18823" y="4262"/>
                  </a:cubicBezTo>
                  <a:cubicBezTo>
                    <a:pt x="18848" y="4237"/>
                    <a:pt x="18848" y="4237"/>
                    <a:pt x="18848" y="4212"/>
                  </a:cubicBezTo>
                  <a:cubicBezTo>
                    <a:pt x="18848" y="4212"/>
                    <a:pt x="18848" y="4186"/>
                    <a:pt x="18848" y="4186"/>
                  </a:cubicBezTo>
                  <a:cubicBezTo>
                    <a:pt x="18848" y="4161"/>
                    <a:pt x="18848" y="4136"/>
                    <a:pt x="18848" y="4111"/>
                  </a:cubicBezTo>
                  <a:cubicBezTo>
                    <a:pt x="18873" y="4086"/>
                    <a:pt x="18873" y="4487"/>
                    <a:pt x="18873" y="4487"/>
                  </a:cubicBezTo>
                  <a:cubicBezTo>
                    <a:pt x="18873" y="4462"/>
                    <a:pt x="18873" y="4462"/>
                    <a:pt x="18873" y="4462"/>
                  </a:cubicBezTo>
                  <a:lnTo>
                    <a:pt x="18898" y="1"/>
                  </a:lnTo>
                  <a:cubicBezTo>
                    <a:pt x="18898" y="26"/>
                    <a:pt x="18873" y="51"/>
                    <a:pt x="18873" y="76"/>
                  </a:cubicBezTo>
                  <a:cubicBezTo>
                    <a:pt x="18873" y="101"/>
                    <a:pt x="18873" y="126"/>
                    <a:pt x="18873" y="15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0"/>
            <p:cNvSpPr/>
            <p:nvPr/>
          </p:nvSpPr>
          <p:spPr>
            <a:xfrm>
              <a:off x="6127995" y="2155778"/>
              <a:ext cx="630105" cy="365371"/>
            </a:xfrm>
            <a:custGeom>
              <a:rect b="b" l="l" r="r" t="t"/>
              <a:pathLst>
                <a:path extrusionOk="0" h="8924" w="15390">
                  <a:moveTo>
                    <a:pt x="14863" y="2858"/>
                  </a:moveTo>
                  <a:cubicBezTo>
                    <a:pt x="15389" y="3159"/>
                    <a:pt x="15389" y="3660"/>
                    <a:pt x="14863" y="3961"/>
                  </a:cubicBezTo>
                  <a:lnTo>
                    <a:pt x="6868" y="8623"/>
                  </a:lnTo>
                  <a:cubicBezTo>
                    <a:pt x="6342" y="8923"/>
                    <a:pt x="5490" y="8923"/>
                    <a:pt x="4963" y="8598"/>
                  </a:cubicBezTo>
                  <a:lnTo>
                    <a:pt x="527" y="6066"/>
                  </a:lnTo>
                  <a:cubicBezTo>
                    <a:pt x="1" y="5740"/>
                    <a:pt x="1" y="5264"/>
                    <a:pt x="527" y="4938"/>
                  </a:cubicBezTo>
                  <a:lnTo>
                    <a:pt x="8522" y="302"/>
                  </a:lnTo>
                  <a:cubicBezTo>
                    <a:pt x="9048" y="1"/>
                    <a:pt x="9901" y="1"/>
                    <a:pt x="10452" y="302"/>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0"/>
            <p:cNvSpPr/>
            <p:nvPr/>
          </p:nvSpPr>
          <p:spPr>
            <a:xfrm>
              <a:off x="6133154" y="2295350"/>
              <a:ext cx="619788" cy="349936"/>
            </a:xfrm>
            <a:custGeom>
              <a:rect b="b" l="l" r="r" t="t"/>
              <a:pathLst>
                <a:path extrusionOk="0" h="8547" w="15138">
                  <a:moveTo>
                    <a:pt x="15113" y="151"/>
                  </a:moveTo>
                  <a:cubicBezTo>
                    <a:pt x="15113" y="151"/>
                    <a:pt x="15113" y="151"/>
                    <a:pt x="15113" y="151"/>
                  </a:cubicBezTo>
                  <a:cubicBezTo>
                    <a:pt x="15088" y="201"/>
                    <a:pt x="15063" y="251"/>
                    <a:pt x="15038" y="276"/>
                  </a:cubicBezTo>
                  <a:cubicBezTo>
                    <a:pt x="15038" y="301"/>
                    <a:pt x="15038" y="301"/>
                    <a:pt x="15013" y="301"/>
                  </a:cubicBezTo>
                  <a:cubicBezTo>
                    <a:pt x="14988" y="351"/>
                    <a:pt x="14963" y="376"/>
                    <a:pt x="14912" y="427"/>
                  </a:cubicBezTo>
                  <a:cubicBezTo>
                    <a:pt x="14887" y="452"/>
                    <a:pt x="14862" y="477"/>
                    <a:pt x="14812" y="502"/>
                  </a:cubicBezTo>
                  <a:cubicBezTo>
                    <a:pt x="14787" y="502"/>
                    <a:pt x="14762" y="527"/>
                    <a:pt x="14737" y="552"/>
                  </a:cubicBezTo>
                  <a:lnTo>
                    <a:pt x="6742" y="5214"/>
                  </a:lnTo>
                  <a:cubicBezTo>
                    <a:pt x="6667" y="5239"/>
                    <a:pt x="6567" y="5289"/>
                    <a:pt x="6466" y="5314"/>
                  </a:cubicBezTo>
                  <a:cubicBezTo>
                    <a:pt x="6441" y="5339"/>
                    <a:pt x="6416" y="5339"/>
                    <a:pt x="6366" y="5339"/>
                  </a:cubicBezTo>
                  <a:cubicBezTo>
                    <a:pt x="6341" y="5364"/>
                    <a:pt x="6291" y="5364"/>
                    <a:pt x="6241" y="5389"/>
                  </a:cubicBezTo>
                  <a:cubicBezTo>
                    <a:pt x="6191" y="5389"/>
                    <a:pt x="6115" y="5414"/>
                    <a:pt x="6065" y="5414"/>
                  </a:cubicBezTo>
                  <a:cubicBezTo>
                    <a:pt x="6065" y="5414"/>
                    <a:pt x="6040" y="5414"/>
                    <a:pt x="6040" y="5414"/>
                  </a:cubicBezTo>
                  <a:cubicBezTo>
                    <a:pt x="5965" y="5414"/>
                    <a:pt x="5890" y="5439"/>
                    <a:pt x="5815" y="5439"/>
                  </a:cubicBezTo>
                  <a:cubicBezTo>
                    <a:pt x="5790" y="5439"/>
                    <a:pt x="5790" y="5439"/>
                    <a:pt x="5765" y="5439"/>
                  </a:cubicBezTo>
                  <a:cubicBezTo>
                    <a:pt x="5689" y="5439"/>
                    <a:pt x="5614" y="5414"/>
                    <a:pt x="5539" y="5414"/>
                  </a:cubicBezTo>
                  <a:cubicBezTo>
                    <a:pt x="5539" y="5414"/>
                    <a:pt x="5514" y="5414"/>
                    <a:pt x="5514" y="5414"/>
                  </a:cubicBezTo>
                  <a:cubicBezTo>
                    <a:pt x="5439" y="5414"/>
                    <a:pt x="5364" y="5389"/>
                    <a:pt x="5288" y="5364"/>
                  </a:cubicBezTo>
                  <a:cubicBezTo>
                    <a:pt x="5288" y="5364"/>
                    <a:pt x="5263" y="5364"/>
                    <a:pt x="5263" y="5364"/>
                  </a:cubicBezTo>
                  <a:cubicBezTo>
                    <a:pt x="5188" y="5339"/>
                    <a:pt x="5138" y="5339"/>
                    <a:pt x="5063" y="5314"/>
                  </a:cubicBezTo>
                  <a:cubicBezTo>
                    <a:pt x="5063" y="5314"/>
                    <a:pt x="5038" y="5314"/>
                    <a:pt x="5038" y="5289"/>
                  </a:cubicBezTo>
                  <a:cubicBezTo>
                    <a:pt x="4963" y="5264"/>
                    <a:pt x="4887" y="5239"/>
                    <a:pt x="4837" y="5189"/>
                  </a:cubicBezTo>
                  <a:lnTo>
                    <a:pt x="401" y="2657"/>
                  </a:lnTo>
                  <a:cubicBezTo>
                    <a:pt x="150" y="2507"/>
                    <a:pt x="0" y="2281"/>
                    <a:pt x="0" y="2081"/>
                  </a:cubicBezTo>
                  <a:lnTo>
                    <a:pt x="0" y="5214"/>
                  </a:lnTo>
                  <a:cubicBezTo>
                    <a:pt x="0" y="5414"/>
                    <a:pt x="125" y="5615"/>
                    <a:pt x="401" y="5765"/>
                  </a:cubicBezTo>
                  <a:lnTo>
                    <a:pt x="4812" y="8321"/>
                  </a:lnTo>
                  <a:cubicBezTo>
                    <a:pt x="4887" y="8346"/>
                    <a:pt x="4937" y="8371"/>
                    <a:pt x="5013" y="8397"/>
                  </a:cubicBezTo>
                  <a:cubicBezTo>
                    <a:pt x="5013" y="8397"/>
                    <a:pt x="5013" y="8397"/>
                    <a:pt x="5013" y="8422"/>
                  </a:cubicBezTo>
                  <a:cubicBezTo>
                    <a:pt x="5038" y="8422"/>
                    <a:pt x="5038" y="8422"/>
                    <a:pt x="5063" y="8422"/>
                  </a:cubicBezTo>
                  <a:cubicBezTo>
                    <a:pt x="5088" y="8447"/>
                    <a:pt x="5138" y="8447"/>
                    <a:pt x="5188" y="8472"/>
                  </a:cubicBezTo>
                  <a:cubicBezTo>
                    <a:pt x="5188" y="8472"/>
                    <a:pt x="5213" y="8472"/>
                    <a:pt x="5238" y="8472"/>
                  </a:cubicBezTo>
                  <a:cubicBezTo>
                    <a:pt x="5263" y="8472"/>
                    <a:pt x="5263" y="8497"/>
                    <a:pt x="5288" y="8497"/>
                  </a:cubicBezTo>
                  <a:cubicBezTo>
                    <a:pt x="5288" y="8497"/>
                    <a:pt x="5313" y="8497"/>
                    <a:pt x="5313" y="8497"/>
                  </a:cubicBezTo>
                  <a:cubicBezTo>
                    <a:pt x="5364" y="8497"/>
                    <a:pt x="5414" y="8522"/>
                    <a:pt x="5464" y="8522"/>
                  </a:cubicBezTo>
                  <a:cubicBezTo>
                    <a:pt x="5464" y="8522"/>
                    <a:pt x="5489" y="8522"/>
                    <a:pt x="5489" y="8522"/>
                  </a:cubicBezTo>
                  <a:cubicBezTo>
                    <a:pt x="5514" y="8522"/>
                    <a:pt x="5514" y="8522"/>
                    <a:pt x="5539" y="8522"/>
                  </a:cubicBezTo>
                  <a:cubicBezTo>
                    <a:pt x="5564" y="8522"/>
                    <a:pt x="5564" y="8522"/>
                    <a:pt x="5589" y="8547"/>
                  </a:cubicBezTo>
                  <a:cubicBezTo>
                    <a:pt x="5639" y="8547"/>
                    <a:pt x="5664" y="8547"/>
                    <a:pt x="5714" y="8547"/>
                  </a:cubicBezTo>
                  <a:cubicBezTo>
                    <a:pt x="5739" y="8547"/>
                    <a:pt x="5739" y="8547"/>
                    <a:pt x="5765" y="8547"/>
                  </a:cubicBezTo>
                  <a:cubicBezTo>
                    <a:pt x="5765" y="8547"/>
                    <a:pt x="5790" y="8547"/>
                    <a:pt x="5790" y="8547"/>
                  </a:cubicBezTo>
                  <a:cubicBezTo>
                    <a:pt x="5815" y="8547"/>
                    <a:pt x="5840" y="8547"/>
                    <a:pt x="5865" y="8547"/>
                  </a:cubicBezTo>
                  <a:cubicBezTo>
                    <a:pt x="5915" y="8547"/>
                    <a:pt x="5965" y="8547"/>
                    <a:pt x="6015" y="8522"/>
                  </a:cubicBezTo>
                  <a:cubicBezTo>
                    <a:pt x="6015" y="8522"/>
                    <a:pt x="6015" y="8522"/>
                    <a:pt x="6015" y="8522"/>
                  </a:cubicBezTo>
                  <a:cubicBezTo>
                    <a:pt x="6040" y="8522"/>
                    <a:pt x="6040" y="8522"/>
                    <a:pt x="6065" y="8522"/>
                  </a:cubicBezTo>
                  <a:cubicBezTo>
                    <a:pt x="6090" y="8522"/>
                    <a:pt x="6140" y="8522"/>
                    <a:pt x="6191" y="8497"/>
                  </a:cubicBezTo>
                  <a:cubicBezTo>
                    <a:pt x="6191" y="8497"/>
                    <a:pt x="6216" y="8497"/>
                    <a:pt x="6241" y="8497"/>
                  </a:cubicBezTo>
                  <a:cubicBezTo>
                    <a:pt x="6266" y="8497"/>
                    <a:pt x="6316" y="8472"/>
                    <a:pt x="6366" y="8472"/>
                  </a:cubicBezTo>
                  <a:cubicBezTo>
                    <a:pt x="6391" y="8447"/>
                    <a:pt x="6416" y="8447"/>
                    <a:pt x="6441" y="8447"/>
                  </a:cubicBezTo>
                  <a:cubicBezTo>
                    <a:pt x="6441" y="8447"/>
                    <a:pt x="6466" y="8422"/>
                    <a:pt x="6466" y="8422"/>
                  </a:cubicBezTo>
                  <a:cubicBezTo>
                    <a:pt x="6567" y="8397"/>
                    <a:pt x="6642" y="8371"/>
                    <a:pt x="6742" y="8321"/>
                  </a:cubicBezTo>
                  <a:lnTo>
                    <a:pt x="14737" y="3660"/>
                  </a:lnTo>
                  <a:cubicBezTo>
                    <a:pt x="14737" y="3660"/>
                    <a:pt x="14737" y="3660"/>
                    <a:pt x="14737" y="3660"/>
                  </a:cubicBezTo>
                  <a:cubicBezTo>
                    <a:pt x="14762" y="3635"/>
                    <a:pt x="14787" y="3610"/>
                    <a:pt x="14812" y="3610"/>
                  </a:cubicBezTo>
                  <a:cubicBezTo>
                    <a:pt x="14837" y="3584"/>
                    <a:pt x="14887" y="3559"/>
                    <a:pt x="14912" y="3534"/>
                  </a:cubicBezTo>
                  <a:cubicBezTo>
                    <a:pt x="14912" y="3534"/>
                    <a:pt x="14912" y="3534"/>
                    <a:pt x="14912" y="3534"/>
                  </a:cubicBezTo>
                  <a:cubicBezTo>
                    <a:pt x="14938" y="3509"/>
                    <a:pt x="14988" y="3459"/>
                    <a:pt x="15013" y="3434"/>
                  </a:cubicBezTo>
                  <a:cubicBezTo>
                    <a:pt x="15013" y="3434"/>
                    <a:pt x="15013" y="3434"/>
                    <a:pt x="15013" y="3409"/>
                  </a:cubicBezTo>
                  <a:cubicBezTo>
                    <a:pt x="15013" y="3409"/>
                    <a:pt x="15038" y="3409"/>
                    <a:pt x="15038" y="3384"/>
                  </a:cubicBezTo>
                  <a:cubicBezTo>
                    <a:pt x="15038" y="3384"/>
                    <a:pt x="15038" y="3359"/>
                    <a:pt x="15063" y="3359"/>
                  </a:cubicBezTo>
                  <a:cubicBezTo>
                    <a:pt x="15063" y="3334"/>
                    <a:pt x="15088" y="3309"/>
                    <a:pt x="15088" y="3284"/>
                  </a:cubicBezTo>
                  <a:cubicBezTo>
                    <a:pt x="15088" y="3284"/>
                    <a:pt x="15088" y="3284"/>
                    <a:pt x="15088" y="3259"/>
                  </a:cubicBezTo>
                  <a:cubicBezTo>
                    <a:pt x="15088" y="3259"/>
                    <a:pt x="15088" y="3259"/>
                    <a:pt x="15088" y="3259"/>
                  </a:cubicBezTo>
                  <a:cubicBezTo>
                    <a:pt x="15113" y="3234"/>
                    <a:pt x="15113" y="3209"/>
                    <a:pt x="15113" y="3209"/>
                  </a:cubicBezTo>
                  <a:cubicBezTo>
                    <a:pt x="15113" y="3183"/>
                    <a:pt x="15113" y="3158"/>
                    <a:pt x="15113" y="3133"/>
                  </a:cubicBezTo>
                  <a:cubicBezTo>
                    <a:pt x="15113" y="3133"/>
                    <a:pt x="15113" y="3108"/>
                    <a:pt x="15113" y="3108"/>
                  </a:cubicBezTo>
                  <a:lnTo>
                    <a:pt x="15138" y="1"/>
                  </a:lnTo>
                  <a:cubicBezTo>
                    <a:pt x="15138" y="51"/>
                    <a:pt x="15113" y="101"/>
                    <a:pt x="15113" y="15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0"/>
            <p:cNvSpPr/>
            <p:nvPr/>
          </p:nvSpPr>
          <p:spPr>
            <a:xfrm>
              <a:off x="6716988" y="2283026"/>
              <a:ext cx="810702" cy="488485"/>
            </a:xfrm>
            <a:custGeom>
              <a:rect b="b" l="l" r="r" t="t"/>
              <a:pathLst>
                <a:path extrusionOk="0" h="11931" w="19801">
                  <a:moveTo>
                    <a:pt x="2282" y="502"/>
                  </a:moveTo>
                  <a:cubicBezTo>
                    <a:pt x="2282" y="502"/>
                    <a:pt x="753" y="1"/>
                    <a:pt x="377" y="1755"/>
                  </a:cubicBezTo>
                  <a:cubicBezTo>
                    <a:pt x="1" y="3510"/>
                    <a:pt x="803" y="4662"/>
                    <a:pt x="1755" y="5139"/>
                  </a:cubicBezTo>
                  <a:cubicBezTo>
                    <a:pt x="2683" y="5615"/>
                    <a:pt x="4412" y="6542"/>
                    <a:pt x="5765" y="6993"/>
                  </a:cubicBezTo>
                  <a:cubicBezTo>
                    <a:pt x="5765" y="6993"/>
                    <a:pt x="6417" y="7595"/>
                    <a:pt x="7018" y="7946"/>
                  </a:cubicBezTo>
                  <a:cubicBezTo>
                    <a:pt x="7620" y="8322"/>
                    <a:pt x="13460" y="10076"/>
                    <a:pt x="13460" y="10076"/>
                  </a:cubicBezTo>
                  <a:cubicBezTo>
                    <a:pt x="13460" y="10076"/>
                    <a:pt x="18372" y="11931"/>
                    <a:pt x="19074" y="11254"/>
                  </a:cubicBezTo>
                  <a:cubicBezTo>
                    <a:pt x="19800" y="10577"/>
                    <a:pt x="16342" y="9149"/>
                    <a:pt x="16342" y="9149"/>
                  </a:cubicBezTo>
                  <a:cubicBezTo>
                    <a:pt x="16342" y="9149"/>
                    <a:pt x="17219" y="8973"/>
                    <a:pt x="16843" y="8622"/>
                  </a:cubicBezTo>
                  <a:cubicBezTo>
                    <a:pt x="16467" y="8297"/>
                    <a:pt x="15665" y="8146"/>
                    <a:pt x="14963" y="7921"/>
                  </a:cubicBezTo>
                  <a:cubicBezTo>
                    <a:pt x="14262" y="7695"/>
                    <a:pt x="13460" y="8146"/>
                    <a:pt x="12206" y="7921"/>
                  </a:cubicBezTo>
                  <a:cubicBezTo>
                    <a:pt x="10978" y="7670"/>
                    <a:pt x="9976" y="5941"/>
                    <a:pt x="7820" y="5640"/>
                  </a:cubicBezTo>
                  <a:cubicBezTo>
                    <a:pt x="7820" y="5640"/>
                    <a:pt x="4888" y="1906"/>
                    <a:pt x="2282" y="502"/>
                  </a:cubicBezTo>
                  <a:close/>
                </a:path>
              </a:pathLst>
            </a:custGeom>
            <a:solidFill>
              <a:srgbClr val="F9CB9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0"/>
            <p:cNvSpPr/>
            <p:nvPr/>
          </p:nvSpPr>
          <p:spPr>
            <a:xfrm>
              <a:off x="6435839" y="2295350"/>
              <a:ext cx="708060" cy="574669"/>
            </a:xfrm>
            <a:custGeom>
              <a:rect b="b" l="l" r="r" t="t"/>
              <a:pathLst>
                <a:path extrusionOk="0" h="14036" w="17294">
                  <a:moveTo>
                    <a:pt x="5489" y="1128"/>
                  </a:moveTo>
                  <a:cubicBezTo>
                    <a:pt x="5489" y="1128"/>
                    <a:pt x="6742" y="1"/>
                    <a:pt x="8347" y="101"/>
                  </a:cubicBezTo>
                  <a:cubicBezTo>
                    <a:pt x="9976" y="176"/>
                    <a:pt x="11805" y="1078"/>
                    <a:pt x="13209" y="2732"/>
                  </a:cubicBezTo>
                  <a:cubicBezTo>
                    <a:pt x="14587" y="4387"/>
                    <a:pt x="15815" y="6366"/>
                    <a:pt x="17294" y="7018"/>
                  </a:cubicBezTo>
                  <a:cubicBezTo>
                    <a:pt x="17294" y="7018"/>
                    <a:pt x="14161" y="8747"/>
                    <a:pt x="13409" y="10652"/>
                  </a:cubicBezTo>
                  <a:cubicBezTo>
                    <a:pt x="12632" y="12557"/>
                    <a:pt x="12407" y="14036"/>
                    <a:pt x="12407" y="14036"/>
                  </a:cubicBezTo>
                  <a:lnTo>
                    <a:pt x="5113" y="9750"/>
                  </a:lnTo>
                  <a:lnTo>
                    <a:pt x="1429" y="6116"/>
                  </a:lnTo>
                  <a:cubicBezTo>
                    <a:pt x="1429" y="6116"/>
                    <a:pt x="1" y="3835"/>
                    <a:pt x="2507" y="2908"/>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0"/>
            <p:cNvSpPr/>
            <p:nvPr/>
          </p:nvSpPr>
          <p:spPr>
            <a:xfrm>
              <a:off x="6942742" y="2582682"/>
              <a:ext cx="1066184" cy="758337"/>
            </a:xfrm>
            <a:custGeom>
              <a:rect b="b" l="l" r="r" t="t"/>
              <a:pathLst>
                <a:path extrusionOk="0" h="18522" w="26041">
                  <a:moveTo>
                    <a:pt x="4913" y="0"/>
                  </a:moveTo>
                  <a:cubicBezTo>
                    <a:pt x="4913" y="0"/>
                    <a:pt x="8748" y="1028"/>
                    <a:pt x="10477" y="2155"/>
                  </a:cubicBezTo>
                  <a:cubicBezTo>
                    <a:pt x="12206" y="3308"/>
                    <a:pt x="22206" y="12156"/>
                    <a:pt x="26041" y="13384"/>
                  </a:cubicBezTo>
                  <a:lnTo>
                    <a:pt x="24813" y="15915"/>
                  </a:lnTo>
                  <a:cubicBezTo>
                    <a:pt x="24813" y="15915"/>
                    <a:pt x="23610" y="16366"/>
                    <a:pt x="23735" y="18522"/>
                  </a:cubicBezTo>
                  <a:cubicBezTo>
                    <a:pt x="23735" y="18522"/>
                    <a:pt x="20126" y="17369"/>
                    <a:pt x="18271" y="17093"/>
                  </a:cubicBezTo>
                  <a:cubicBezTo>
                    <a:pt x="16392" y="16817"/>
                    <a:pt x="14938" y="15364"/>
                    <a:pt x="12858" y="13684"/>
                  </a:cubicBezTo>
                  <a:cubicBezTo>
                    <a:pt x="10778" y="12005"/>
                    <a:pt x="26" y="7018"/>
                    <a:pt x="26" y="7018"/>
                  </a:cubicBezTo>
                  <a:cubicBezTo>
                    <a:pt x="26" y="7018"/>
                    <a:pt x="1" y="2080"/>
                    <a:pt x="4913"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0"/>
            <p:cNvSpPr/>
            <p:nvPr/>
          </p:nvSpPr>
          <p:spPr>
            <a:xfrm>
              <a:off x="7884737" y="3048522"/>
              <a:ext cx="217568" cy="369465"/>
            </a:xfrm>
            <a:custGeom>
              <a:rect b="b" l="l" r="r" t="t"/>
              <a:pathLst>
                <a:path extrusionOk="0" h="9024" w="5314">
                  <a:moveTo>
                    <a:pt x="1554" y="4311"/>
                  </a:moveTo>
                  <a:cubicBezTo>
                    <a:pt x="1554" y="4311"/>
                    <a:pt x="2456" y="2883"/>
                    <a:pt x="2782" y="1755"/>
                  </a:cubicBezTo>
                  <a:cubicBezTo>
                    <a:pt x="3083" y="627"/>
                    <a:pt x="4461" y="1"/>
                    <a:pt x="4888" y="778"/>
                  </a:cubicBezTo>
                  <a:cubicBezTo>
                    <a:pt x="5314" y="1554"/>
                    <a:pt x="4938" y="2632"/>
                    <a:pt x="4386" y="4136"/>
                  </a:cubicBezTo>
                  <a:cubicBezTo>
                    <a:pt x="3860" y="5665"/>
                    <a:pt x="3684" y="6717"/>
                    <a:pt x="3584" y="7545"/>
                  </a:cubicBezTo>
                  <a:cubicBezTo>
                    <a:pt x="3509" y="8347"/>
                    <a:pt x="1504" y="9023"/>
                    <a:pt x="451" y="6918"/>
                  </a:cubicBezTo>
                  <a:cubicBezTo>
                    <a:pt x="451" y="6918"/>
                    <a:pt x="0" y="5389"/>
                    <a:pt x="1554" y="4311"/>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0"/>
            <p:cNvSpPr/>
            <p:nvPr/>
          </p:nvSpPr>
          <p:spPr>
            <a:xfrm>
              <a:off x="6430721" y="2426692"/>
              <a:ext cx="804520" cy="611599"/>
            </a:xfrm>
            <a:custGeom>
              <a:rect b="b" l="l" r="r" t="t"/>
              <a:pathLst>
                <a:path extrusionOk="0" h="14938" w="19650">
                  <a:moveTo>
                    <a:pt x="2807" y="727"/>
                  </a:moveTo>
                  <a:cubicBezTo>
                    <a:pt x="2807" y="727"/>
                    <a:pt x="1278" y="1"/>
                    <a:pt x="627" y="1780"/>
                  </a:cubicBezTo>
                  <a:cubicBezTo>
                    <a:pt x="0" y="3559"/>
                    <a:pt x="677" y="4888"/>
                    <a:pt x="1579" y="5514"/>
                  </a:cubicBezTo>
                  <a:cubicBezTo>
                    <a:pt x="2482" y="6141"/>
                    <a:pt x="4161" y="7344"/>
                    <a:pt x="5514" y="8021"/>
                  </a:cubicBezTo>
                  <a:cubicBezTo>
                    <a:pt x="5514" y="8021"/>
                    <a:pt x="6091" y="8722"/>
                    <a:pt x="6692" y="9199"/>
                  </a:cubicBezTo>
                  <a:cubicBezTo>
                    <a:pt x="7268" y="9650"/>
                    <a:pt x="13108" y="12306"/>
                    <a:pt x="13108" y="12306"/>
                  </a:cubicBezTo>
                  <a:cubicBezTo>
                    <a:pt x="13108" y="12306"/>
                    <a:pt x="17970" y="14938"/>
                    <a:pt x="18822" y="14336"/>
                  </a:cubicBezTo>
                  <a:cubicBezTo>
                    <a:pt x="19650" y="13735"/>
                    <a:pt x="16241" y="11755"/>
                    <a:pt x="16241" y="11755"/>
                  </a:cubicBezTo>
                  <a:cubicBezTo>
                    <a:pt x="16241" y="11755"/>
                    <a:pt x="17168" y="11705"/>
                    <a:pt x="16842" y="11279"/>
                  </a:cubicBezTo>
                  <a:cubicBezTo>
                    <a:pt x="16517" y="10853"/>
                    <a:pt x="15690" y="10602"/>
                    <a:pt x="14988" y="10276"/>
                  </a:cubicBezTo>
                  <a:cubicBezTo>
                    <a:pt x="14286" y="9925"/>
                    <a:pt x="13384" y="10301"/>
                    <a:pt x="12106" y="9875"/>
                  </a:cubicBezTo>
                  <a:cubicBezTo>
                    <a:pt x="10852" y="9449"/>
                    <a:pt x="10050" y="7519"/>
                    <a:pt x="7870" y="6893"/>
                  </a:cubicBezTo>
                  <a:cubicBezTo>
                    <a:pt x="7870" y="6893"/>
                    <a:pt x="5314" y="2582"/>
                    <a:pt x="2807" y="727"/>
                  </a:cubicBezTo>
                  <a:close/>
                </a:path>
              </a:pathLst>
            </a:custGeom>
            <a:solidFill>
              <a:srgbClr val="F9CB9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0"/>
            <p:cNvSpPr/>
            <p:nvPr/>
          </p:nvSpPr>
          <p:spPr>
            <a:xfrm>
              <a:off x="7163379" y="2682212"/>
              <a:ext cx="793220" cy="542857"/>
            </a:xfrm>
            <a:custGeom>
              <a:rect b="b" l="l" r="r" t="t"/>
              <a:pathLst>
                <a:path extrusionOk="0" h="13259" w="19374">
                  <a:moveTo>
                    <a:pt x="19173" y="13258"/>
                  </a:moveTo>
                  <a:cubicBezTo>
                    <a:pt x="19173" y="13258"/>
                    <a:pt x="14461" y="11103"/>
                    <a:pt x="12532" y="9549"/>
                  </a:cubicBezTo>
                  <a:cubicBezTo>
                    <a:pt x="10577" y="7970"/>
                    <a:pt x="7369" y="4988"/>
                    <a:pt x="6166" y="4386"/>
                  </a:cubicBezTo>
                  <a:cubicBezTo>
                    <a:pt x="4937" y="3760"/>
                    <a:pt x="1554" y="1905"/>
                    <a:pt x="1554" y="1905"/>
                  </a:cubicBezTo>
                  <a:lnTo>
                    <a:pt x="0" y="2456"/>
                  </a:lnTo>
                  <a:cubicBezTo>
                    <a:pt x="0" y="2456"/>
                    <a:pt x="1128" y="2030"/>
                    <a:pt x="1529" y="1454"/>
                  </a:cubicBezTo>
                  <a:cubicBezTo>
                    <a:pt x="1930" y="877"/>
                    <a:pt x="1955" y="0"/>
                    <a:pt x="1955" y="0"/>
                  </a:cubicBezTo>
                  <a:cubicBezTo>
                    <a:pt x="1955" y="0"/>
                    <a:pt x="2156" y="827"/>
                    <a:pt x="1855" y="1479"/>
                  </a:cubicBezTo>
                  <a:cubicBezTo>
                    <a:pt x="1855" y="1479"/>
                    <a:pt x="1855" y="1755"/>
                    <a:pt x="2206" y="1930"/>
                  </a:cubicBezTo>
                  <a:cubicBezTo>
                    <a:pt x="2557" y="2131"/>
                    <a:pt x="5739" y="3885"/>
                    <a:pt x="6166" y="4136"/>
                  </a:cubicBezTo>
                  <a:cubicBezTo>
                    <a:pt x="6617" y="4386"/>
                    <a:pt x="7820" y="5238"/>
                    <a:pt x="8597" y="5915"/>
                  </a:cubicBezTo>
                  <a:cubicBezTo>
                    <a:pt x="9374" y="6592"/>
                    <a:pt x="11980" y="8897"/>
                    <a:pt x="12481" y="9173"/>
                  </a:cubicBezTo>
                  <a:cubicBezTo>
                    <a:pt x="12958" y="9449"/>
                    <a:pt x="15013" y="11379"/>
                    <a:pt x="19374" y="1305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0"/>
            <p:cNvSpPr/>
            <p:nvPr/>
          </p:nvSpPr>
          <p:spPr>
            <a:xfrm>
              <a:off x="7960643" y="2957221"/>
              <a:ext cx="217609" cy="370448"/>
            </a:xfrm>
            <a:custGeom>
              <a:rect b="b" l="l" r="r" t="t"/>
              <a:pathLst>
                <a:path extrusionOk="0" h="9048" w="5315">
                  <a:moveTo>
                    <a:pt x="1555" y="4336"/>
                  </a:moveTo>
                  <a:cubicBezTo>
                    <a:pt x="1555" y="4336"/>
                    <a:pt x="2482" y="2907"/>
                    <a:pt x="2783" y="1779"/>
                  </a:cubicBezTo>
                  <a:cubicBezTo>
                    <a:pt x="3084" y="652"/>
                    <a:pt x="4487" y="0"/>
                    <a:pt x="4888" y="802"/>
                  </a:cubicBezTo>
                  <a:cubicBezTo>
                    <a:pt x="5314" y="1579"/>
                    <a:pt x="4938" y="2657"/>
                    <a:pt x="4412" y="4160"/>
                  </a:cubicBezTo>
                  <a:cubicBezTo>
                    <a:pt x="3861" y="5689"/>
                    <a:pt x="3685" y="6742"/>
                    <a:pt x="3610" y="7569"/>
                  </a:cubicBezTo>
                  <a:cubicBezTo>
                    <a:pt x="3510" y="8371"/>
                    <a:pt x="1505" y="9048"/>
                    <a:pt x="477" y="6917"/>
                  </a:cubicBezTo>
                  <a:cubicBezTo>
                    <a:pt x="477" y="6917"/>
                    <a:pt x="1" y="5414"/>
                    <a:pt x="1555" y="4336"/>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0"/>
            <p:cNvSpPr/>
            <p:nvPr/>
          </p:nvSpPr>
          <p:spPr>
            <a:xfrm>
              <a:off x="8041709" y="2968480"/>
              <a:ext cx="136543" cy="329423"/>
            </a:xfrm>
            <a:custGeom>
              <a:rect b="b" l="l" r="r" t="t"/>
              <a:pathLst>
                <a:path extrusionOk="0" h="8046" w="3335">
                  <a:moveTo>
                    <a:pt x="2908" y="527"/>
                  </a:moveTo>
                  <a:cubicBezTo>
                    <a:pt x="2632" y="1"/>
                    <a:pt x="1931" y="101"/>
                    <a:pt x="1404" y="552"/>
                  </a:cubicBezTo>
                  <a:cubicBezTo>
                    <a:pt x="828" y="1780"/>
                    <a:pt x="51" y="3710"/>
                    <a:pt x="26" y="5264"/>
                  </a:cubicBezTo>
                  <a:cubicBezTo>
                    <a:pt x="1" y="6818"/>
                    <a:pt x="101" y="7595"/>
                    <a:pt x="653" y="8046"/>
                  </a:cubicBezTo>
                  <a:cubicBezTo>
                    <a:pt x="1179" y="7971"/>
                    <a:pt x="1580" y="7645"/>
                    <a:pt x="1630" y="7294"/>
                  </a:cubicBezTo>
                  <a:cubicBezTo>
                    <a:pt x="1705" y="6467"/>
                    <a:pt x="1881" y="5414"/>
                    <a:pt x="2432" y="3885"/>
                  </a:cubicBezTo>
                  <a:cubicBezTo>
                    <a:pt x="2958" y="2382"/>
                    <a:pt x="3334" y="1304"/>
                    <a:pt x="2908" y="527"/>
                  </a:cubicBezTo>
                  <a:close/>
                </a:path>
              </a:pathLst>
            </a:custGeom>
            <a:solidFill>
              <a:srgbClr val="D9D9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0"/>
            <p:cNvSpPr/>
            <p:nvPr/>
          </p:nvSpPr>
          <p:spPr>
            <a:xfrm>
              <a:off x="7964779" y="3058799"/>
              <a:ext cx="137526" cy="329423"/>
            </a:xfrm>
            <a:custGeom>
              <a:rect b="b" l="l" r="r" t="t"/>
              <a:pathLst>
                <a:path extrusionOk="0" h="8046" w="3359">
                  <a:moveTo>
                    <a:pt x="2933" y="527"/>
                  </a:moveTo>
                  <a:cubicBezTo>
                    <a:pt x="2657" y="0"/>
                    <a:pt x="1955" y="100"/>
                    <a:pt x="1429" y="552"/>
                  </a:cubicBezTo>
                  <a:cubicBezTo>
                    <a:pt x="852" y="1805"/>
                    <a:pt x="75" y="3735"/>
                    <a:pt x="50" y="5263"/>
                  </a:cubicBezTo>
                  <a:cubicBezTo>
                    <a:pt x="0" y="6817"/>
                    <a:pt x="125" y="7594"/>
                    <a:pt x="677" y="8045"/>
                  </a:cubicBezTo>
                  <a:cubicBezTo>
                    <a:pt x="1203" y="7970"/>
                    <a:pt x="1604" y="7644"/>
                    <a:pt x="1629" y="7294"/>
                  </a:cubicBezTo>
                  <a:cubicBezTo>
                    <a:pt x="1729" y="6466"/>
                    <a:pt x="1905" y="5414"/>
                    <a:pt x="2431" y="3885"/>
                  </a:cubicBezTo>
                  <a:cubicBezTo>
                    <a:pt x="2983" y="2381"/>
                    <a:pt x="3359" y="1303"/>
                    <a:pt x="2933" y="527"/>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0"/>
            <p:cNvSpPr/>
            <p:nvPr/>
          </p:nvSpPr>
          <p:spPr>
            <a:xfrm>
              <a:off x="6318867" y="2095265"/>
              <a:ext cx="358165" cy="333518"/>
            </a:xfrm>
            <a:custGeom>
              <a:rect b="b" l="l" r="r" t="t"/>
              <a:pathLst>
                <a:path extrusionOk="0" h="8146" w="8748">
                  <a:moveTo>
                    <a:pt x="4737" y="1253"/>
                  </a:moveTo>
                  <a:cubicBezTo>
                    <a:pt x="4737" y="1253"/>
                    <a:pt x="7068" y="3233"/>
                    <a:pt x="7620" y="3935"/>
                  </a:cubicBezTo>
                  <a:cubicBezTo>
                    <a:pt x="7620" y="3935"/>
                    <a:pt x="7720" y="4687"/>
                    <a:pt x="7043" y="4888"/>
                  </a:cubicBezTo>
                  <a:cubicBezTo>
                    <a:pt x="7043" y="4888"/>
                    <a:pt x="7469" y="5740"/>
                    <a:pt x="8346" y="6015"/>
                  </a:cubicBezTo>
                  <a:cubicBezTo>
                    <a:pt x="8346" y="6015"/>
                    <a:pt x="8747" y="6592"/>
                    <a:pt x="8346" y="7118"/>
                  </a:cubicBezTo>
                  <a:cubicBezTo>
                    <a:pt x="7945" y="7644"/>
                    <a:pt x="6617" y="8146"/>
                    <a:pt x="5364" y="7795"/>
                  </a:cubicBezTo>
                  <a:cubicBezTo>
                    <a:pt x="5364" y="7795"/>
                    <a:pt x="3785" y="6517"/>
                    <a:pt x="2958" y="6116"/>
                  </a:cubicBezTo>
                  <a:cubicBezTo>
                    <a:pt x="2131" y="5740"/>
                    <a:pt x="0" y="4236"/>
                    <a:pt x="802" y="2707"/>
                  </a:cubicBezTo>
                  <a:cubicBezTo>
                    <a:pt x="1579" y="1178"/>
                    <a:pt x="2807" y="0"/>
                    <a:pt x="4737" y="1253"/>
                  </a:cubicBezTo>
                  <a:close/>
                </a:path>
              </a:pathLst>
            </a:custGeom>
            <a:solidFill>
              <a:srgbClr val="F9CB9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0"/>
            <p:cNvSpPr/>
            <p:nvPr/>
          </p:nvSpPr>
          <p:spPr>
            <a:xfrm>
              <a:off x="6331191" y="2099359"/>
              <a:ext cx="168315" cy="249381"/>
            </a:xfrm>
            <a:custGeom>
              <a:rect b="b" l="l" r="r" t="t"/>
              <a:pathLst>
                <a:path extrusionOk="0" h="6091" w="4111">
                  <a:moveTo>
                    <a:pt x="4110" y="953"/>
                  </a:moveTo>
                  <a:cubicBezTo>
                    <a:pt x="4110" y="953"/>
                    <a:pt x="2632" y="1028"/>
                    <a:pt x="1955" y="2231"/>
                  </a:cubicBezTo>
                  <a:cubicBezTo>
                    <a:pt x="1955" y="2231"/>
                    <a:pt x="1855" y="2707"/>
                    <a:pt x="2481" y="2933"/>
                  </a:cubicBezTo>
                  <a:cubicBezTo>
                    <a:pt x="2481" y="2933"/>
                    <a:pt x="2782" y="3309"/>
                    <a:pt x="2632" y="3935"/>
                  </a:cubicBezTo>
                  <a:cubicBezTo>
                    <a:pt x="2632" y="3935"/>
                    <a:pt x="2757" y="4361"/>
                    <a:pt x="3258" y="4336"/>
                  </a:cubicBezTo>
                  <a:lnTo>
                    <a:pt x="3183" y="4762"/>
                  </a:lnTo>
                  <a:cubicBezTo>
                    <a:pt x="3183" y="4762"/>
                    <a:pt x="2557" y="4161"/>
                    <a:pt x="2080" y="4562"/>
                  </a:cubicBezTo>
                  <a:cubicBezTo>
                    <a:pt x="1604" y="4963"/>
                    <a:pt x="2005" y="5489"/>
                    <a:pt x="2657" y="5489"/>
                  </a:cubicBezTo>
                  <a:lnTo>
                    <a:pt x="3308" y="5765"/>
                  </a:lnTo>
                  <a:cubicBezTo>
                    <a:pt x="3308" y="5765"/>
                    <a:pt x="2782" y="6091"/>
                    <a:pt x="1780" y="5564"/>
                  </a:cubicBezTo>
                  <a:cubicBezTo>
                    <a:pt x="752" y="5038"/>
                    <a:pt x="426" y="4236"/>
                    <a:pt x="226" y="3259"/>
                  </a:cubicBezTo>
                  <a:cubicBezTo>
                    <a:pt x="0" y="2281"/>
                    <a:pt x="602" y="1630"/>
                    <a:pt x="1203" y="978"/>
                  </a:cubicBezTo>
                  <a:cubicBezTo>
                    <a:pt x="1830" y="326"/>
                    <a:pt x="2832" y="1"/>
                    <a:pt x="4110" y="953"/>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0"/>
            <p:cNvSpPr/>
            <p:nvPr/>
          </p:nvSpPr>
          <p:spPr>
            <a:xfrm>
              <a:off x="8502471" y="3194236"/>
              <a:ext cx="12324" cy="203198"/>
            </a:xfrm>
            <a:custGeom>
              <a:rect b="b" l="l" r="r" t="t"/>
              <a:pathLst>
                <a:path extrusionOk="0" h="4963" w="301">
                  <a:moveTo>
                    <a:pt x="301" y="4963"/>
                  </a:moveTo>
                  <a:lnTo>
                    <a:pt x="25" y="4788"/>
                  </a:lnTo>
                  <a:lnTo>
                    <a:pt x="0" y="1"/>
                  </a:lnTo>
                  <a:lnTo>
                    <a:pt x="276" y="176"/>
                  </a:lnTo>
                  <a:close/>
                </a:path>
              </a:pathLst>
            </a:custGeom>
            <a:solidFill>
              <a:srgbClr val="737C8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0"/>
            <p:cNvSpPr/>
            <p:nvPr/>
          </p:nvSpPr>
          <p:spPr>
            <a:xfrm>
              <a:off x="7767765" y="2877179"/>
              <a:ext cx="779873" cy="931769"/>
            </a:xfrm>
            <a:custGeom>
              <a:rect b="b" l="l" r="r" t="t"/>
              <a:pathLst>
                <a:path extrusionOk="0" h="22758" w="19048">
                  <a:moveTo>
                    <a:pt x="18221" y="251"/>
                  </a:moveTo>
                  <a:cubicBezTo>
                    <a:pt x="18647" y="0"/>
                    <a:pt x="18998" y="201"/>
                    <a:pt x="18998" y="702"/>
                  </a:cubicBezTo>
                  <a:lnTo>
                    <a:pt x="19048" y="12231"/>
                  </a:lnTo>
                  <a:lnTo>
                    <a:pt x="18246" y="12707"/>
                  </a:lnTo>
                  <a:lnTo>
                    <a:pt x="18221" y="7920"/>
                  </a:lnTo>
                  <a:lnTo>
                    <a:pt x="752" y="18020"/>
                  </a:lnTo>
                  <a:lnTo>
                    <a:pt x="777" y="22356"/>
                  </a:lnTo>
                  <a:lnTo>
                    <a:pt x="50" y="22757"/>
                  </a:lnTo>
                  <a:lnTo>
                    <a:pt x="0" y="11654"/>
                  </a:lnTo>
                  <a:cubicBezTo>
                    <a:pt x="0" y="11178"/>
                    <a:pt x="351" y="10552"/>
                    <a:pt x="777" y="10326"/>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0"/>
            <p:cNvSpPr/>
            <p:nvPr/>
          </p:nvSpPr>
          <p:spPr>
            <a:xfrm>
              <a:off x="7756465" y="2876156"/>
              <a:ext cx="779914" cy="932793"/>
            </a:xfrm>
            <a:custGeom>
              <a:rect b="b" l="l" r="r" t="t"/>
              <a:pathLst>
                <a:path extrusionOk="0" h="22783" w="19049">
                  <a:moveTo>
                    <a:pt x="18672" y="201"/>
                  </a:moveTo>
                  <a:cubicBezTo>
                    <a:pt x="18722" y="175"/>
                    <a:pt x="18747" y="175"/>
                    <a:pt x="18798" y="175"/>
                  </a:cubicBezTo>
                  <a:cubicBezTo>
                    <a:pt x="18798" y="175"/>
                    <a:pt x="18798" y="175"/>
                    <a:pt x="18823" y="175"/>
                  </a:cubicBezTo>
                  <a:cubicBezTo>
                    <a:pt x="18848" y="150"/>
                    <a:pt x="18898" y="175"/>
                    <a:pt x="18948" y="175"/>
                  </a:cubicBezTo>
                  <a:cubicBezTo>
                    <a:pt x="18948" y="175"/>
                    <a:pt x="18948" y="175"/>
                    <a:pt x="18948" y="175"/>
                  </a:cubicBezTo>
                  <a:cubicBezTo>
                    <a:pt x="18973" y="175"/>
                    <a:pt x="19023" y="201"/>
                    <a:pt x="19048" y="226"/>
                  </a:cubicBezTo>
                  <a:lnTo>
                    <a:pt x="18772" y="50"/>
                  </a:lnTo>
                  <a:lnTo>
                    <a:pt x="18772" y="50"/>
                  </a:lnTo>
                  <a:cubicBezTo>
                    <a:pt x="18747" y="50"/>
                    <a:pt x="18747" y="25"/>
                    <a:pt x="18722" y="25"/>
                  </a:cubicBezTo>
                  <a:cubicBezTo>
                    <a:pt x="18722" y="25"/>
                    <a:pt x="18697" y="25"/>
                    <a:pt x="18672" y="0"/>
                  </a:cubicBezTo>
                  <a:cubicBezTo>
                    <a:pt x="18672" y="0"/>
                    <a:pt x="18672" y="0"/>
                    <a:pt x="18647" y="0"/>
                  </a:cubicBezTo>
                  <a:cubicBezTo>
                    <a:pt x="18647" y="0"/>
                    <a:pt x="18647" y="0"/>
                    <a:pt x="18647" y="0"/>
                  </a:cubicBezTo>
                  <a:cubicBezTo>
                    <a:pt x="18647" y="0"/>
                    <a:pt x="18647" y="0"/>
                    <a:pt x="18647" y="0"/>
                  </a:cubicBezTo>
                  <a:cubicBezTo>
                    <a:pt x="18622" y="0"/>
                    <a:pt x="18597" y="0"/>
                    <a:pt x="18597" y="0"/>
                  </a:cubicBezTo>
                  <a:cubicBezTo>
                    <a:pt x="18572" y="0"/>
                    <a:pt x="18547" y="0"/>
                    <a:pt x="18547" y="0"/>
                  </a:cubicBezTo>
                  <a:cubicBezTo>
                    <a:pt x="18522" y="0"/>
                    <a:pt x="18522" y="0"/>
                    <a:pt x="18522" y="0"/>
                  </a:cubicBezTo>
                  <a:lnTo>
                    <a:pt x="18522" y="0"/>
                  </a:lnTo>
                  <a:cubicBezTo>
                    <a:pt x="18497" y="0"/>
                    <a:pt x="18497" y="0"/>
                    <a:pt x="18472" y="0"/>
                  </a:cubicBezTo>
                  <a:cubicBezTo>
                    <a:pt x="18472" y="0"/>
                    <a:pt x="18447" y="0"/>
                    <a:pt x="18422" y="25"/>
                  </a:cubicBezTo>
                  <a:cubicBezTo>
                    <a:pt x="18397" y="25"/>
                    <a:pt x="18397" y="25"/>
                    <a:pt x="18371" y="25"/>
                  </a:cubicBezTo>
                  <a:cubicBezTo>
                    <a:pt x="18371" y="25"/>
                    <a:pt x="18371" y="25"/>
                    <a:pt x="18346" y="25"/>
                  </a:cubicBezTo>
                  <a:cubicBezTo>
                    <a:pt x="18346" y="50"/>
                    <a:pt x="18321" y="50"/>
                    <a:pt x="18321" y="50"/>
                  </a:cubicBezTo>
                  <a:cubicBezTo>
                    <a:pt x="18296" y="75"/>
                    <a:pt x="18246" y="75"/>
                    <a:pt x="18221" y="100"/>
                  </a:cubicBezTo>
                  <a:lnTo>
                    <a:pt x="777" y="10176"/>
                  </a:lnTo>
                  <a:cubicBezTo>
                    <a:pt x="677" y="10226"/>
                    <a:pt x="602" y="10276"/>
                    <a:pt x="527" y="10351"/>
                  </a:cubicBezTo>
                  <a:cubicBezTo>
                    <a:pt x="527" y="10351"/>
                    <a:pt x="527" y="10376"/>
                    <a:pt x="502" y="10376"/>
                  </a:cubicBezTo>
                  <a:cubicBezTo>
                    <a:pt x="502" y="10376"/>
                    <a:pt x="502" y="10401"/>
                    <a:pt x="477" y="10401"/>
                  </a:cubicBezTo>
                  <a:cubicBezTo>
                    <a:pt x="477" y="10426"/>
                    <a:pt x="477" y="10426"/>
                    <a:pt x="452" y="10426"/>
                  </a:cubicBezTo>
                  <a:cubicBezTo>
                    <a:pt x="452" y="10451"/>
                    <a:pt x="426" y="10451"/>
                    <a:pt x="426" y="10476"/>
                  </a:cubicBezTo>
                  <a:cubicBezTo>
                    <a:pt x="401" y="10501"/>
                    <a:pt x="376" y="10526"/>
                    <a:pt x="351" y="10551"/>
                  </a:cubicBezTo>
                  <a:cubicBezTo>
                    <a:pt x="351" y="10551"/>
                    <a:pt x="351" y="10551"/>
                    <a:pt x="351" y="10577"/>
                  </a:cubicBezTo>
                  <a:cubicBezTo>
                    <a:pt x="326" y="10577"/>
                    <a:pt x="326" y="10577"/>
                    <a:pt x="326" y="10577"/>
                  </a:cubicBezTo>
                  <a:cubicBezTo>
                    <a:pt x="326" y="10602"/>
                    <a:pt x="326" y="10602"/>
                    <a:pt x="301" y="10602"/>
                  </a:cubicBezTo>
                  <a:cubicBezTo>
                    <a:pt x="301" y="10627"/>
                    <a:pt x="276" y="10652"/>
                    <a:pt x="276" y="10677"/>
                  </a:cubicBezTo>
                  <a:cubicBezTo>
                    <a:pt x="251" y="10702"/>
                    <a:pt x="226" y="10727"/>
                    <a:pt x="226" y="10752"/>
                  </a:cubicBezTo>
                  <a:cubicBezTo>
                    <a:pt x="226" y="10752"/>
                    <a:pt x="226" y="10752"/>
                    <a:pt x="226" y="10752"/>
                  </a:cubicBezTo>
                  <a:cubicBezTo>
                    <a:pt x="226" y="10752"/>
                    <a:pt x="226" y="10752"/>
                    <a:pt x="226" y="10752"/>
                  </a:cubicBezTo>
                  <a:cubicBezTo>
                    <a:pt x="201" y="10777"/>
                    <a:pt x="201" y="10802"/>
                    <a:pt x="176" y="10802"/>
                  </a:cubicBezTo>
                  <a:cubicBezTo>
                    <a:pt x="176" y="10827"/>
                    <a:pt x="176" y="10852"/>
                    <a:pt x="151" y="10877"/>
                  </a:cubicBezTo>
                  <a:cubicBezTo>
                    <a:pt x="151" y="10902"/>
                    <a:pt x="126" y="10927"/>
                    <a:pt x="126" y="10927"/>
                  </a:cubicBezTo>
                  <a:cubicBezTo>
                    <a:pt x="126" y="10952"/>
                    <a:pt x="126" y="10952"/>
                    <a:pt x="126" y="10952"/>
                  </a:cubicBezTo>
                  <a:lnTo>
                    <a:pt x="126" y="10952"/>
                  </a:lnTo>
                  <a:cubicBezTo>
                    <a:pt x="126" y="10978"/>
                    <a:pt x="101" y="11003"/>
                    <a:pt x="101" y="11028"/>
                  </a:cubicBezTo>
                  <a:cubicBezTo>
                    <a:pt x="76" y="11053"/>
                    <a:pt x="76" y="11053"/>
                    <a:pt x="76" y="11078"/>
                  </a:cubicBezTo>
                  <a:cubicBezTo>
                    <a:pt x="76" y="11103"/>
                    <a:pt x="51" y="11103"/>
                    <a:pt x="51" y="11128"/>
                  </a:cubicBezTo>
                  <a:cubicBezTo>
                    <a:pt x="51" y="11128"/>
                    <a:pt x="51" y="11128"/>
                    <a:pt x="51" y="11153"/>
                  </a:cubicBezTo>
                  <a:cubicBezTo>
                    <a:pt x="51" y="11153"/>
                    <a:pt x="51" y="11153"/>
                    <a:pt x="51" y="11178"/>
                  </a:cubicBezTo>
                  <a:cubicBezTo>
                    <a:pt x="25" y="11203"/>
                    <a:pt x="25" y="11228"/>
                    <a:pt x="25" y="11253"/>
                  </a:cubicBezTo>
                  <a:cubicBezTo>
                    <a:pt x="25" y="11278"/>
                    <a:pt x="25" y="11303"/>
                    <a:pt x="25" y="11303"/>
                  </a:cubicBezTo>
                  <a:cubicBezTo>
                    <a:pt x="0" y="11328"/>
                    <a:pt x="0" y="11328"/>
                    <a:pt x="0" y="11354"/>
                  </a:cubicBezTo>
                  <a:cubicBezTo>
                    <a:pt x="0" y="11354"/>
                    <a:pt x="0" y="11354"/>
                    <a:pt x="0" y="11379"/>
                  </a:cubicBezTo>
                  <a:cubicBezTo>
                    <a:pt x="0" y="11429"/>
                    <a:pt x="0" y="11479"/>
                    <a:pt x="0" y="11529"/>
                  </a:cubicBezTo>
                  <a:lnTo>
                    <a:pt x="25" y="22632"/>
                  </a:lnTo>
                  <a:lnTo>
                    <a:pt x="326" y="22782"/>
                  </a:lnTo>
                  <a:lnTo>
                    <a:pt x="276" y="11679"/>
                  </a:lnTo>
                  <a:cubicBezTo>
                    <a:pt x="276" y="11629"/>
                    <a:pt x="276" y="11579"/>
                    <a:pt x="301" y="11504"/>
                  </a:cubicBezTo>
                  <a:cubicBezTo>
                    <a:pt x="301" y="11504"/>
                    <a:pt x="301" y="11479"/>
                    <a:pt x="301" y="11479"/>
                  </a:cubicBezTo>
                  <a:cubicBezTo>
                    <a:pt x="301" y="11429"/>
                    <a:pt x="326" y="11379"/>
                    <a:pt x="351" y="11303"/>
                  </a:cubicBezTo>
                  <a:lnTo>
                    <a:pt x="351" y="11303"/>
                  </a:lnTo>
                  <a:cubicBezTo>
                    <a:pt x="376" y="11228"/>
                    <a:pt x="376" y="11178"/>
                    <a:pt x="401" y="11103"/>
                  </a:cubicBezTo>
                  <a:lnTo>
                    <a:pt x="426" y="11103"/>
                  </a:lnTo>
                  <a:cubicBezTo>
                    <a:pt x="452" y="11053"/>
                    <a:pt x="477" y="10978"/>
                    <a:pt x="502" y="10927"/>
                  </a:cubicBezTo>
                  <a:cubicBezTo>
                    <a:pt x="502" y="10927"/>
                    <a:pt x="502" y="10927"/>
                    <a:pt x="502" y="10927"/>
                  </a:cubicBezTo>
                  <a:cubicBezTo>
                    <a:pt x="552" y="10852"/>
                    <a:pt x="577" y="10802"/>
                    <a:pt x="627" y="10752"/>
                  </a:cubicBezTo>
                  <a:cubicBezTo>
                    <a:pt x="627" y="10752"/>
                    <a:pt x="627" y="10752"/>
                    <a:pt x="627" y="10727"/>
                  </a:cubicBezTo>
                  <a:cubicBezTo>
                    <a:pt x="677" y="10677"/>
                    <a:pt x="702" y="10652"/>
                    <a:pt x="752" y="10602"/>
                  </a:cubicBezTo>
                  <a:cubicBezTo>
                    <a:pt x="752" y="10602"/>
                    <a:pt x="752" y="10577"/>
                    <a:pt x="777" y="10577"/>
                  </a:cubicBezTo>
                  <a:cubicBezTo>
                    <a:pt x="777" y="10551"/>
                    <a:pt x="802" y="10551"/>
                    <a:pt x="827" y="10526"/>
                  </a:cubicBezTo>
                  <a:cubicBezTo>
                    <a:pt x="903" y="10451"/>
                    <a:pt x="978" y="10376"/>
                    <a:pt x="1053" y="10326"/>
                  </a:cubicBezTo>
                  <a:lnTo>
                    <a:pt x="18497" y="276"/>
                  </a:lnTo>
                  <a:cubicBezTo>
                    <a:pt x="18547" y="251"/>
                    <a:pt x="18597" y="226"/>
                    <a:pt x="18647" y="201"/>
                  </a:cubicBezTo>
                  <a:cubicBezTo>
                    <a:pt x="18647" y="201"/>
                    <a:pt x="18672" y="201"/>
                    <a:pt x="18672" y="20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0"/>
            <p:cNvSpPr/>
            <p:nvPr/>
          </p:nvSpPr>
          <p:spPr>
            <a:xfrm>
              <a:off x="5691921" y="1883880"/>
              <a:ext cx="1273435" cy="1014883"/>
            </a:xfrm>
            <a:custGeom>
              <a:rect b="b" l="l" r="r" t="t"/>
              <a:pathLst>
                <a:path extrusionOk="0" h="24788" w="31103">
                  <a:moveTo>
                    <a:pt x="31103" y="24787"/>
                  </a:moveTo>
                  <a:cubicBezTo>
                    <a:pt x="28371" y="24787"/>
                    <a:pt x="24837" y="23559"/>
                    <a:pt x="20902" y="21304"/>
                  </a:cubicBezTo>
                  <a:cubicBezTo>
                    <a:pt x="17719" y="19449"/>
                    <a:pt x="14411" y="16993"/>
                    <a:pt x="11805" y="14537"/>
                  </a:cubicBezTo>
                  <a:cubicBezTo>
                    <a:pt x="9624" y="12431"/>
                    <a:pt x="6767" y="12657"/>
                    <a:pt x="4511" y="12832"/>
                  </a:cubicBezTo>
                  <a:cubicBezTo>
                    <a:pt x="2882" y="12958"/>
                    <a:pt x="1479" y="13083"/>
                    <a:pt x="677" y="12331"/>
                  </a:cubicBezTo>
                  <a:cubicBezTo>
                    <a:pt x="226" y="11905"/>
                    <a:pt x="0" y="11254"/>
                    <a:pt x="0" y="10301"/>
                  </a:cubicBezTo>
                  <a:lnTo>
                    <a:pt x="0" y="0"/>
                  </a:lnTo>
                  <a:lnTo>
                    <a:pt x="251" y="0"/>
                  </a:lnTo>
                  <a:lnTo>
                    <a:pt x="251" y="10301"/>
                  </a:lnTo>
                  <a:cubicBezTo>
                    <a:pt x="251" y="11178"/>
                    <a:pt x="426" y="11780"/>
                    <a:pt x="827" y="12156"/>
                  </a:cubicBezTo>
                  <a:cubicBezTo>
                    <a:pt x="1554" y="12832"/>
                    <a:pt x="2907" y="12732"/>
                    <a:pt x="4486" y="12607"/>
                  </a:cubicBezTo>
                  <a:cubicBezTo>
                    <a:pt x="6817" y="12406"/>
                    <a:pt x="9699" y="12181"/>
                    <a:pt x="11980" y="14361"/>
                  </a:cubicBezTo>
                  <a:cubicBezTo>
                    <a:pt x="16291" y="18447"/>
                    <a:pt x="24963" y="24537"/>
                    <a:pt x="31103" y="24537"/>
                  </a:cubicBezTo>
                  <a:close/>
                </a:path>
              </a:pathLst>
            </a:custGeom>
            <a:solidFill>
              <a:srgbClr val="3A5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0"/>
            <p:cNvSpPr/>
            <p:nvPr/>
          </p:nvSpPr>
          <p:spPr>
            <a:xfrm>
              <a:off x="5487702" y="3028010"/>
              <a:ext cx="251428" cy="190915"/>
            </a:xfrm>
            <a:custGeom>
              <a:rect b="b" l="l" r="r" t="t"/>
              <a:pathLst>
                <a:path extrusionOk="0" h="4663" w="6141">
                  <a:moveTo>
                    <a:pt x="6141" y="0"/>
                  </a:moveTo>
                  <a:lnTo>
                    <a:pt x="6141" y="1078"/>
                  </a:lnTo>
                  <a:lnTo>
                    <a:pt x="1" y="4662"/>
                  </a:lnTo>
                  <a:lnTo>
                    <a:pt x="1" y="3584"/>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0"/>
            <p:cNvSpPr/>
            <p:nvPr/>
          </p:nvSpPr>
          <p:spPr>
            <a:xfrm>
              <a:off x="5168600" y="3028010"/>
              <a:ext cx="253475" cy="190915"/>
            </a:xfrm>
            <a:custGeom>
              <a:rect b="b" l="l" r="r" t="t"/>
              <a:pathLst>
                <a:path extrusionOk="0" h="4663" w="6191">
                  <a:moveTo>
                    <a:pt x="6191" y="3584"/>
                  </a:moveTo>
                  <a:lnTo>
                    <a:pt x="6191" y="4662"/>
                  </a:lnTo>
                  <a:lnTo>
                    <a:pt x="0" y="1078"/>
                  </a:lnTo>
                  <a:lnTo>
                    <a:pt x="0"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0"/>
            <p:cNvSpPr/>
            <p:nvPr/>
          </p:nvSpPr>
          <p:spPr>
            <a:xfrm>
              <a:off x="5708339" y="3321484"/>
              <a:ext cx="32877" cy="62642"/>
            </a:xfrm>
            <a:custGeom>
              <a:rect b="b" l="l" r="r" t="t"/>
              <a:pathLst>
                <a:path extrusionOk="0" h="1530" w="803">
                  <a:moveTo>
                    <a:pt x="802" y="0"/>
                  </a:moveTo>
                  <a:lnTo>
                    <a:pt x="802" y="1053"/>
                  </a:lnTo>
                  <a:lnTo>
                    <a:pt x="0" y="1529"/>
                  </a:lnTo>
                  <a:lnTo>
                    <a:pt x="0" y="451"/>
                  </a:lnTo>
                  <a:close/>
                </a:path>
              </a:pathLst>
            </a:custGeom>
            <a:solidFill>
              <a:srgbClr val="B8BFC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0"/>
            <p:cNvSpPr/>
            <p:nvPr/>
          </p:nvSpPr>
          <p:spPr>
            <a:xfrm>
              <a:off x="5454867" y="3193212"/>
              <a:ext cx="253516" cy="190915"/>
            </a:xfrm>
            <a:custGeom>
              <a:rect b="b" l="l" r="r" t="t"/>
              <a:pathLst>
                <a:path extrusionOk="0" h="4663" w="6192">
                  <a:moveTo>
                    <a:pt x="6191" y="3584"/>
                  </a:moveTo>
                  <a:lnTo>
                    <a:pt x="6191" y="4662"/>
                  </a:lnTo>
                  <a:lnTo>
                    <a:pt x="1" y="1078"/>
                  </a:lnTo>
                  <a:lnTo>
                    <a:pt x="1"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0"/>
            <p:cNvSpPr/>
            <p:nvPr/>
          </p:nvSpPr>
          <p:spPr>
            <a:xfrm>
              <a:off x="5168600" y="3009545"/>
              <a:ext cx="572622" cy="330447"/>
            </a:xfrm>
            <a:custGeom>
              <a:rect b="b" l="l" r="r" t="t"/>
              <a:pathLst>
                <a:path extrusionOk="0" h="8071" w="13986">
                  <a:moveTo>
                    <a:pt x="13935" y="451"/>
                  </a:moveTo>
                  <a:lnTo>
                    <a:pt x="7795" y="4035"/>
                  </a:lnTo>
                  <a:lnTo>
                    <a:pt x="13985" y="7619"/>
                  </a:lnTo>
                  <a:lnTo>
                    <a:pt x="13183" y="8070"/>
                  </a:lnTo>
                  <a:lnTo>
                    <a:pt x="6993" y="4486"/>
                  </a:lnTo>
                  <a:lnTo>
                    <a:pt x="852" y="8070"/>
                  </a:lnTo>
                  <a:lnTo>
                    <a:pt x="50" y="7619"/>
                  </a:lnTo>
                  <a:lnTo>
                    <a:pt x="6191" y="4035"/>
                  </a:lnTo>
                  <a:lnTo>
                    <a:pt x="0" y="451"/>
                  </a:lnTo>
                  <a:lnTo>
                    <a:pt x="802" y="0"/>
                  </a:lnTo>
                  <a:lnTo>
                    <a:pt x="6993" y="3584"/>
                  </a:lnTo>
                  <a:lnTo>
                    <a:pt x="13158"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0"/>
            <p:cNvSpPr/>
            <p:nvPr/>
          </p:nvSpPr>
          <p:spPr>
            <a:xfrm>
              <a:off x="5203483" y="3193212"/>
              <a:ext cx="251428" cy="190915"/>
            </a:xfrm>
            <a:custGeom>
              <a:rect b="b" l="l" r="r" t="t"/>
              <a:pathLst>
                <a:path extrusionOk="0" h="4663" w="6141">
                  <a:moveTo>
                    <a:pt x="6141" y="0"/>
                  </a:moveTo>
                  <a:lnTo>
                    <a:pt x="6141" y="1078"/>
                  </a:lnTo>
                  <a:lnTo>
                    <a:pt x="0" y="4662"/>
                  </a:lnTo>
                  <a:lnTo>
                    <a:pt x="0" y="3584"/>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0"/>
            <p:cNvSpPr/>
            <p:nvPr/>
          </p:nvSpPr>
          <p:spPr>
            <a:xfrm>
              <a:off x="5455890" y="1364651"/>
              <a:ext cx="32877" cy="1834756"/>
            </a:xfrm>
            <a:custGeom>
              <a:rect b="b" l="l" r="r" t="t"/>
              <a:pathLst>
                <a:path extrusionOk="0" h="44813" w="803">
                  <a:moveTo>
                    <a:pt x="677" y="1"/>
                  </a:moveTo>
                  <a:lnTo>
                    <a:pt x="803" y="44437"/>
                  </a:lnTo>
                  <a:lnTo>
                    <a:pt x="126" y="44813"/>
                  </a:lnTo>
                  <a:lnTo>
                    <a:pt x="1" y="402"/>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0"/>
            <p:cNvSpPr/>
            <p:nvPr/>
          </p:nvSpPr>
          <p:spPr>
            <a:xfrm>
              <a:off x="5417937" y="1358510"/>
              <a:ext cx="43112" cy="1840898"/>
            </a:xfrm>
            <a:custGeom>
              <a:rect b="b" l="l" r="r" t="t"/>
              <a:pathLst>
                <a:path extrusionOk="0" h="44963" w="1053">
                  <a:moveTo>
                    <a:pt x="1053" y="44963"/>
                  </a:moveTo>
                  <a:lnTo>
                    <a:pt x="126" y="44437"/>
                  </a:lnTo>
                  <a:lnTo>
                    <a:pt x="0" y="0"/>
                  </a:lnTo>
                  <a:lnTo>
                    <a:pt x="928" y="552"/>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0"/>
            <p:cNvSpPr/>
            <p:nvPr/>
          </p:nvSpPr>
          <p:spPr>
            <a:xfrm>
              <a:off x="5417937" y="1342092"/>
              <a:ext cx="65713" cy="39018"/>
            </a:xfrm>
            <a:custGeom>
              <a:rect b="b" l="l" r="r" t="t"/>
              <a:pathLst>
                <a:path extrusionOk="0" h="953" w="1605">
                  <a:moveTo>
                    <a:pt x="928" y="953"/>
                  </a:moveTo>
                  <a:lnTo>
                    <a:pt x="0" y="401"/>
                  </a:lnTo>
                  <a:lnTo>
                    <a:pt x="677" y="0"/>
                  </a:lnTo>
                  <a:lnTo>
                    <a:pt x="1604" y="552"/>
                  </a:lnTo>
                  <a:close/>
                </a:path>
              </a:pathLst>
            </a:custGeom>
            <a:solidFill>
              <a:srgbClr val="CDD5D8"/>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0"/>
            <p:cNvSpPr/>
            <p:nvPr/>
          </p:nvSpPr>
          <p:spPr>
            <a:xfrm>
              <a:off x="5416914" y="1336933"/>
              <a:ext cx="257610" cy="171426"/>
            </a:xfrm>
            <a:custGeom>
              <a:rect b="b" l="l" r="r" t="t"/>
              <a:pathLst>
                <a:path extrusionOk="0" h="4187" w="6292">
                  <a:moveTo>
                    <a:pt x="6291" y="3635"/>
                  </a:moveTo>
                  <a:lnTo>
                    <a:pt x="6291" y="4186"/>
                  </a:lnTo>
                  <a:lnTo>
                    <a:pt x="0" y="577"/>
                  </a:lnTo>
                  <a:lnTo>
                    <a:pt x="0"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0"/>
            <p:cNvSpPr/>
            <p:nvPr/>
          </p:nvSpPr>
          <p:spPr>
            <a:xfrm>
              <a:off x="5674480" y="1463158"/>
              <a:ext cx="37995" cy="45201"/>
            </a:xfrm>
            <a:custGeom>
              <a:rect b="b" l="l" r="r" t="t"/>
              <a:pathLst>
                <a:path extrusionOk="0" h="1104" w="928">
                  <a:moveTo>
                    <a:pt x="0" y="552"/>
                  </a:moveTo>
                  <a:lnTo>
                    <a:pt x="927" y="1"/>
                  </a:lnTo>
                  <a:lnTo>
                    <a:pt x="927" y="577"/>
                  </a:lnTo>
                  <a:lnTo>
                    <a:pt x="0" y="1103"/>
                  </a:lnTo>
                  <a:close/>
                </a:path>
              </a:pathLst>
            </a:custGeom>
            <a:solidFill>
              <a:srgbClr val="D9D9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0"/>
            <p:cNvSpPr/>
            <p:nvPr/>
          </p:nvSpPr>
          <p:spPr>
            <a:xfrm>
              <a:off x="5416914" y="1314374"/>
              <a:ext cx="295564" cy="171385"/>
            </a:xfrm>
            <a:custGeom>
              <a:rect b="b" l="l" r="r" t="t"/>
              <a:pathLst>
                <a:path extrusionOk="0" h="4186" w="7219">
                  <a:moveTo>
                    <a:pt x="0" y="552"/>
                  </a:moveTo>
                  <a:lnTo>
                    <a:pt x="928" y="0"/>
                  </a:lnTo>
                  <a:lnTo>
                    <a:pt x="7218" y="3635"/>
                  </a:lnTo>
                  <a:lnTo>
                    <a:pt x="6291" y="4186"/>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0"/>
            <p:cNvSpPr/>
            <p:nvPr/>
          </p:nvSpPr>
          <p:spPr>
            <a:xfrm>
              <a:off x="5683692" y="1482647"/>
              <a:ext cx="19530" cy="77013"/>
            </a:xfrm>
            <a:custGeom>
              <a:rect b="b" l="l" r="r" t="t"/>
              <a:pathLst>
                <a:path extrusionOk="0" h="1881" w="477">
                  <a:moveTo>
                    <a:pt x="251" y="1880"/>
                  </a:moveTo>
                  <a:cubicBezTo>
                    <a:pt x="101" y="1880"/>
                    <a:pt x="1" y="1780"/>
                    <a:pt x="1" y="1655"/>
                  </a:cubicBezTo>
                  <a:lnTo>
                    <a:pt x="1" y="251"/>
                  </a:lnTo>
                  <a:cubicBezTo>
                    <a:pt x="1" y="126"/>
                    <a:pt x="101" y="1"/>
                    <a:pt x="251" y="1"/>
                  </a:cubicBezTo>
                  <a:cubicBezTo>
                    <a:pt x="377" y="1"/>
                    <a:pt x="477" y="126"/>
                    <a:pt x="477" y="251"/>
                  </a:cubicBezTo>
                  <a:lnTo>
                    <a:pt x="477" y="1655"/>
                  </a:lnTo>
                  <a:cubicBezTo>
                    <a:pt x="477" y="1780"/>
                    <a:pt x="377" y="1880"/>
                    <a:pt x="251" y="1880"/>
                  </a:cubicBezTo>
                  <a:close/>
                </a:path>
              </a:pathLst>
            </a:custGeom>
            <a:solidFill>
              <a:srgbClr val="D9D9D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0"/>
            <p:cNvSpPr/>
            <p:nvPr/>
          </p:nvSpPr>
          <p:spPr>
            <a:xfrm>
              <a:off x="5676527" y="1877698"/>
              <a:ext cx="14412" cy="15435"/>
            </a:xfrm>
            <a:custGeom>
              <a:rect b="b" l="l" r="r" t="t"/>
              <a:pathLst>
                <a:path extrusionOk="0" h="377" w="352">
                  <a:moveTo>
                    <a:pt x="351" y="377"/>
                  </a:moveTo>
                  <a:lnTo>
                    <a:pt x="100" y="227"/>
                  </a:lnTo>
                  <a:cubicBezTo>
                    <a:pt x="25" y="201"/>
                    <a:pt x="0" y="126"/>
                    <a:pt x="0" y="1"/>
                  </a:cubicBezTo>
                  <a:lnTo>
                    <a:pt x="251" y="151"/>
                  </a:lnTo>
                  <a:cubicBezTo>
                    <a:pt x="251" y="277"/>
                    <a:pt x="301" y="352"/>
                    <a:pt x="351" y="377"/>
                  </a:cubicBezTo>
                  <a:close/>
                </a:path>
              </a:pathLst>
            </a:custGeom>
            <a:solidFill>
              <a:srgbClr val="ADDCEB"/>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0"/>
            <p:cNvSpPr/>
            <p:nvPr/>
          </p:nvSpPr>
          <p:spPr>
            <a:xfrm>
              <a:off x="5676527" y="1877698"/>
              <a:ext cx="14412" cy="15435"/>
            </a:xfrm>
            <a:custGeom>
              <a:rect b="b" l="l" r="r" t="t"/>
              <a:pathLst>
                <a:path extrusionOk="0" h="377" w="352">
                  <a:moveTo>
                    <a:pt x="351" y="377"/>
                  </a:moveTo>
                  <a:lnTo>
                    <a:pt x="100" y="227"/>
                  </a:lnTo>
                  <a:cubicBezTo>
                    <a:pt x="25" y="201"/>
                    <a:pt x="0" y="126"/>
                    <a:pt x="0" y="1"/>
                  </a:cubicBezTo>
                  <a:lnTo>
                    <a:pt x="251" y="151"/>
                  </a:lnTo>
                  <a:cubicBezTo>
                    <a:pt x="251" y="277"/>
                    <a:pt x="301" y="352"/>
                    <a:pt x="351" y="377"/>
                  </a:cubicBezTo>
                  <a:close/>
                </a:path>
              </a:pathLst>
            </a:custGeom>
            <a:solidFill>
              <a:srgbClr val="ADDCEB"/>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0"/>
            <p:cNvSpPr/>
            <p:nvPr/>
          </p:nvSpPr>
          <p:spPr>
            <a:xfrm>
              <a:off x="5675504" y="1844862"/>
              <a:ext cx="11300" cy="39059"/>
            </a:xfrm>
            <a:custGeom>
              <a:rect b="b" l="l" r="r" t="t"/>
              <a:pathLst>
                <a:path extrusionOk="0" h="954" w="276">
                  <a:moveTo>
                    <a:pt x="276" y="953"/>
                  </a:moveTo>
                  <a:lnTo>
                    <a:pt x="25" y="803"/>
                  </a:lnTo>
                  <a:lnTo>
                    <a:pt x="0" y="1"/>
                  </a:lnTo>
                  <a:lnTo>
                    <a:pt x="276" y="151"/>
                  </a:lnTo>
                  <a:close/>
                </a:path>
              </a:pathLst>
            </a:custGeom>
            <a:solidFill>
              <a:srgbClr val="ADDCEB"/>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0"/>
            <p:cNvSpPr/>
            <p:nvPr/>
          </p:nvSpPr>
          <p:spPr>
            <a:xfrm>
              <a:off x="5579044" y="1486782"/>
              <a:ext cx="222686" cy="378677"/>
            </a:xfrm>
            <a:custGeom>
              <a:rect b="b" l="l" r="r" t="t"/>
              <a:pathLst>
                <a:path extrusionOk="0" h="9249" w="5439">
                  <a:moveTo>
                    <a:pt x="5188" y="50"/>
                  </a:moveTo>
                  <a:cubicBezTo>
                    <a:pt x="5188" y="50"/>
                    <a:pt x="5188" y="50"/>
                    <a:pt x="5188" y="50"/>
                  </a:cubicBezTo>
                  <a:cubicBezTo>
                    <a:pt x="5163" y="50"/>
                    <a:pt x="5163" y="25"/>
                    <a:pt x="5138" y="25"/>
                  </a:cubicBezTo>
                  <a:cubicBezTo>
                    <a:pt x="5138" y="25"/>
                    <a:pt x="5138" y="25"/>
                    <a:pt x="5113" y="25"/>
                  </a:cubicBezTo>
                  <a:cubicBezTo>
                    <a:pt x="5113" y="25"/>
                    <a:pt x="5088" y="0"/>
                    <a:pt x="5088" y="0"/>
                  </a:cubicBezTo>
                  <a:cubicBezTo>
                    <a:pt x="5088" y="0"/>
                    <a:pt x="5088" y="0"/>
                    <a:pt x="5088" y="0"/>
                  </a:cubicBezTo>
                  <a:cubicBezTo>
                    <a:pt x="5088" y="0"/>
                    <a:pt x="5088" y="0"/>
                    <a:pt x="5063" y="0"/>
                  </a:cubicBezTo>
                  <a:cubicBezTo>
                    <a:pt x="5063" y="0"/>
                    <a:pt x="5038" y="0"/>
                    <a:pt x="5038" y="0"/>
                  </a:cubicBezTo>
                  <a:cubicBezTo>
                    <a:pt x="5013" y="0"/>
                    <a:pt x="5013" y="0"/>
                    <a:pt x="4988" y="0"/>
                  </a:cubicBezTo>
                  <a:cubicBezTo>
                    <a:pt x="4988" y="0"/>
                    <a:pt x="4963" y="0"/>
                    <a:pt x="4963" y="0"/>
                  </a:cubicBezTo>
                  <a:cubicBezTo>
                    <a:pt x="4963" y="0"/>
                    <a:pt x="4963" y="0"/>
                    <a:pt x="4963" y="0"/>
                  </a:cubicBezTo>
                  <a:cubicBezTo>
                    <a:pt x="4938" y="0"/>
                    <a:pt x="4938" y="0"/>
                    <a:pt x="4938" y="0"/>
                  </a:cubicBezTo>
                  <a:cubicBezTo>
                    <a:pt x="4912" y="0"/>
                    <a:pt x="4887" y="25"/>
                    <a:pt x="4862" y="25"/>
                  </a:cubicBezTo>
                  <a:cubicBezTo>
                    <a:pt x="4862" y="25"/>
                    <a:pt x="4862" y="25"/>
                    <a:pt x="4837" y="25"/>
                  </a:cubicBezTo>
                  <a:cubicBezTo>
                    <a:pt x="4837" y="25"/>
                    <a:pt x="4837" y="25"/>
                    <a:pt x="4812" y="25"/>
                  </a:cubicBezTo>
                  <a:cubicBezTo>
                    <a:pt x="4812" y="50"/>
                    <a:pt x="4787" y="50"/>
                    <a:pt x="4787" y="50"/>
                  </a:cubicBezTo>
                  <a:cubicBezTo>
                    <a:pt x="4762" y="50"/>
                    <a:pt x="4712" y="75"/>
                    <a:pt x="4687" y="100"/>
                  </a:cubicBezTo>
                  <a:lnTo>
                    <a:pt x="702" y="2406"/>
                  </a:lnTo>
                  <a:cubicBezTo>
                    <a:pt x="627" y="2431"/>
                    <a:pt x="552" y="2506"/>
                    <a:pt x="501" y="2556"/>
                  </a:cubicBezTo>
                  <a:cubicBezTo>
                    <a:pt x="476" y="2556"/>
                    <a:pt x="476" y="2582"/>
                    <a:pt x="476" y="2582"/>
                  </a:cubicBezTo>
                  <a:cubicBezTo>
                    <a:pt x="451" y="2582"/>
                    <a:pt x="451" y="2607"/>
                    <a:pt x="451" y="2607"/>
                  </a:cubicBezTo>
                  <a:cubicBezTo>
                    <a:pt x="426" y="2607"/>
                    <a:pt x="426" y="2632"/>
                    <a:pt x="426" y="2632"/>
                  </a:cubicBezTo>
                  <a:cubicBezTo>
                    <a:pt x="401" y="2632"/>
                    <a:pt x="401" y="2657"/>
                    <a:pt x="401" y="2657"/>
                  </a:cubicBezTo>
                  <a:cubicBezTo>
                    <a:pt x="376" y="2682"/>
                    <a:pt x="351" y="2707"/>
                    <a:pt x="326" y="2732"/>
                  </a:cubicBezTo>
                  <a:cubicBezTo>
                    <a:pt x="326" y="2732"/>
                    <a:pt x="326" y="2757"/>
                    <a:pt x="326" y="2757"/>
                  </a:cubicBezTo>
                  <a:cubicBezTo>
                    <a:pt x="326" y="2757"/>
                    <a:pt x="301" y="2757"/>
                    <a:pt x="301" y="2757"/>
                  </a:cubicBezTo>
                  <a:cubicBezTo>
                    <a:pt x="301" y="2782"/>
                    <a:pt x="301" y="2782"/>
                    <a:pt x="301" y="2782"/>
                  </a:cubicBezTo>
                  <a:cubicBezTo>
                    <a:pt x="276" y="2807"/>
                    <a:pt x="251" y="2832"/>
                    <a:pt x="251" y="2857"/>
                  </a:cubicBezTo>
                  <a:cubicBezTo>
                    <a:pt x="226" y="2882"/>
                    <a:pt x="226" y="2882"/>
                    <a:pt x="201" y="2907"/>
                  </a:cubicBezTo>
                  <a:lnTo>
                    <a:pt x="201" y="2907"/>
                  </a:lnTo>
                  <a:cubicBezTo>
                    <a:pt x="201" y="2932"/>
                    <a:pt x="201" y="2932"/>
                    <a:pt x="201" y="2932"/>
                  </a:cubicBezTo>
                  <a:cubicBezTo>
                    <a:pt x="201" y="2932"/>
                    <a:pt x="201" y="2957"/>
                    <a:pt x="176" y="2983"/>
                  </a:cubicBezTo>
                  <a:cubicBezTo>
                    <a:pt x="176" y="2983"/>
                    <a:pt x="151" y="3008"/>
                    <a:pt x="151" y="3033"/>
                  </a:cubicBezTo>
                  <a:cubicBezTo>
                    <a:pt x="151" y="3058"/>
                    <a:pt x="125" y="3058"/>
                    <a:pt x="125" y="3083"/>
                  </a:cubicBezTo>
                  <a:lnTo>
                    <a:pt x="125" y="3083"/>
                  </a:lnTo>
                  <a:cubicBezTo>
                    <a:pt x="125" y="3083"/>
                    <a:pt x="125" y="3083"/>
                    <a:pt x="125" y="3083"/>
                  </a:cubicBezTo>
                  <a:cubicBezTo>
                    <a:pt x="100" y="3108"/>
                    <a:pt x="100" y="3133"/>
                    <a:pt x="100" y="3158"/>
                  </a:cubicBezTo>
                  <a:cubicBezTo>
                    <a:pt x="75" y="3183"/>
                    <a:pt x="75" y="3208"/>
                    <a:pt x="75" y="3233"/>
                  </a:cubicBezTo>
                  <a:cubicBezTo>
                    <a:pt x="75" y="3233"/>
                    <a:pt x="75" y="3233"/>
                    <a:pt x="50" y="3258"/>
                  </a:cubicBezTo>
                  <a:cubicBezTo>
                    <a:pt x="50" y="3258"/>
                    <a:pt x="50" y="3258"/>
                    <a:pt x="50" y="3258"/>
                  </a:cubicBezTo>
                  <a:lnTo>
                    <a:pt x="50" y="3283"/>
                  </a:lnTo>
                  <a:cubicBezTo>
                    <a:pt x="50" y="3333"/>
                    <a:pt x="25" y="3358"/>
                    <a:pt x="25" y="3384"/>
                  </a:cubicBezTo>
                  <a:cubicBezTo>
                    <a:pt x="25" y="3384"/>
                    <a:pt x="25" y="3409"/>
                    <a:pt x="25" y="3434"/>
                  </a:cubicBezTo>
                  <a:cubicBezTo>
                    <a:pt x="25" y="3434"/>
                    <a:pt x="25" y="3434"/>
                    <a:pt x="25" y="3459"/>
                  </a:cubicBezTo>
                  <a:cubicBezTo>
                    <a:pt x="25" y="3459"/>
                    <a:pt x="25" y="3459"/>
                    <a:pt x="25" y="3484"/>
                  </a:cubicBezTo>
                  <a:cubicBezTo>
                    <a:pt x="0" y="3509"/>
                    <a:pt x="0" y="3559"/>
                    <a:pt x="0" y="3609"/>
                  </a:cubicBezTo>
                  <a:lnTo>
                    <a:pt x="25" y="7820"/>
                  </a:lnTo>
                  <a:cubicBezTo>
                    <a:pt x="25" y="8446"/>
                    <a:pt x="251" y="8897"/>
                    <a:pt x="602" y="9098"/>
                  </a:cubicBezTo>
                  <a:lnTo>
                    <a:pt x="852" y="9248"/>
                  </a:lnTo>
                  <a:cubicBezTo>
                    <a:pt x="501" y="9048"/>
                    <a:pt x="276" y="8597"/>
                    <a:pt x="276" y="7970"/>
                  </a:cubicBezTo>
                  <a:lnTo>
                    <a:pt x="276" y="3759"/>
                  </a:lnTo>
                  <a:cubicBezTo>
                    <a:pt x="276" y="3709"/>
                    <a:pt x="276" y="3659"/>
                    <a:pt x="276" y="3609"/>
                  </a:cubicBezTo>
                  <a:cubicBezTo>
                    <a:pt x="276" y="3584"/>
                    <a:pt x="276" y="3584"/>
                    <a:pt x="276" y="3584"/>
                  </a:cubicBezTo>
                  <a:cubicBezTo>
                    <a:pt x="301" y="3534"/>
                    <a:pt x="301" y="3484"/>
                    <a:pt x="326" y="3434"/>
                  </a:cubicBezTo>
                  <a:cubicBezTo>
                    <a:pt x="326" y="3409"/>
                    <a:pt x="326" y="3409"/>
                    <a:pt x="326" y="3409"/>
                  </a:cubicBezTo>
                  <a:cubicBezTo>
                    <a:pt x="351" y="3358"/>
                    <a:pt x="351" y="3308"/>
                    <a:pt x="376" y="3233"/>
                  </a:cubicBezTo>
                  <a:cubicBezTo>
                    <a:pt x="376" y="3233"/>
                    <a:pt x="376" y="3233"/>
                    <a:pt x="376" y="3233"/>
                  </a:cubicBezTo>
                  <a:cubicBezTo>
                    <a:pt x="401" y="3183"/>
                    <a:pt x="426" y="3133"/>
                    <a:pt x="476" y="3083"/>
                  </a:cubicBezTo>
                  <a:cubicBezTo>
                    <a:pt x="476" y="3083"/>
                    <a:pt x="476" y="3083"/>
                    <a:pt x="476" y="3083"/>
                  </a:cubicBezTo>
                  <a:cubicBezTo>
                    <a:pt x="501" y="3008"/>
                    <a:pt x="526" y="2957"/>
                    <a:pt x="577" y="2932"/>
                  </a:cubicBezTo>
                  <a:cubicBezTo>
                    <a:pt x="577" y="2907"/>
                    <a:pt x="577" y="2907"/>
                    <a:pt x="577" y="2907"/>
                  </a:cubicBezTo>
                  <a:cubicBezTo>
                    <a:pt x="602" y="2857"/>
                    <a:pt x="652" y="2832"/>
                    <a:pt x="677" y="2782"/>
                  </a:cubicBezTo>
                  <a:cubicBezTo>
                    <a:pt x="702" y="2782"/>
                    <a:pt x="702" y="2757"/>
                    <a:pt x="702" y="2757"/>
                  </a:cubicBezTo>
                  <a:cubicBezTo>
                    <a:pt x="727" y="2732"/>
                    <a:pt x="727" y="2732"/>
                    <a:pt x="752" y="2707"/>
                  </a:cubicBezTo>
                  <a:cubicBezTo>
                    <a:pt x="827" y="2657"/>
                    <a:pt x="902" y="2582"/>
                    <a:pt x="978" y="2556"/>
                  </a:cubicBezTo>
                  <a:lnTo>
                    <a:pt x="4963" y="251"/>
                  </a:lnTo>
                  <a:cubicBezTo>
                    <a:pt x="4988" y="226"/>
                    <a:pt x="5038" y="201"/>
                    <a:pt x="5088" y="201"/>
                  </a:cubicBezTo>
                  <a:cubicBezTo>
                    <a:pt x="5088" y="175"/>
                    <a:pt x="5088" y="175"/>
                    <a:pt x="5113" y="175"/>
                  </a:cubicBezTo>
                  <a:cubicBezTo>
                    <a:pt x="5138" y="175"/>
                    <a:pt x="5188" y="150"/>
                    <a:pt x="5213" y="150"/>
                  </a:cubicBezTo>
                  <a:cubicBezTo>
                    <a:pt x="5213" y="150"/>
                    <a:pt x="5238" y="150"/>
                    <a:pt x="5238" y="150"/>
                  </a:cubicBezTo>
                  <a:cubicBezTo>
                    <a:pt x="5263" y="150"/>
                    <a:pt x="5313" y="150"/>
                    <a:pt x="5339" y="150"/>
                  </a:cubicBezTo>
                  <a:cubicBezTo>
                    <a:pt x="5339" y="150"/>
                    <a:pt x="5339" y="150"/>
                    <a:pt x="5339" y="150"/>
                  </a:cubicBezTo>
                  <a:cubicBezTo>
                    <a:pt x="5389" y="175"/>
                    <a:pt x="5414" y="175"/>
                    <a:pt x="5439" y="20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0"/>
            <p:cNvSpPr/>
            <p:nvPr/>
          </p:nvSpPr>
          <p:spPr>
            <a:xfrm>
              <a:off x="5590303" y="1487805"/>
              <a:ext cx="220680" cy="409466"/>
            </a:xfrm>
            <a:custGeom>
              <a:rect b="b" l="l" r="r" t="t"/>
              <a:pathLst>
                <a:path extrusionOk="0" h="10001" w="5390">
                  <a:moveTo>
                    <a:pt x="4688" y="226"/>
                  </a:moveTo>
                  <a:cubicBezTo>
                    <a:pt x="5064" y="0"/>
                    <a:pt x="5389" y="176"/>
                    <a:pt x="5389" y="627"/>
                  </a:cubicBezTo>
                  <a:lnTo>
                    <a:pt x="5389" y="4837"/>
                  </a:lnTo>
                  <a:cubicBezTo>
                    <a:pt x="5389" y="6090"/>
                    <a:pt x="4512" y="7619"/>
                    <a:pt x="3409" y="8271"/>
                  </a:cubicBezTo>
                  <a:lnTo>
                    <a:pt x="3059" y="8471"/>
                  </a:lnTo>
                  <a:lnTo>
                    <a:pt x="3059" y="9273"/>
                  </a:lnTo>
                  <a:cubicBezTo>
                    <a:pt x="3059" y="9499"/>
                    <a:pt x="2908" y="9775"/>
                    <a:pt x="2708" y="9875"/>
                  </a:cubicBezTo>
                  <a:cubicBezTo>
                    <a:pt x="2507" y="10000"/>
                    <a:pt x="2357" y="9900"/>
                    <a:pt x="2357" y="9674"/>
                  </a:cubicBezTo>
                  <a:lnTo>
                    <a:pt x="2357" y="8872"/>
                  </a:lnTo>
                  <a:lnTo>
                    <a:pt x="1981" y="9098"/>
                  </a:lnTo>
                  <a:cubicBezTo>
                    <a:pt x="903" y="9724"/>
                    <a:pt x="1" y="9223"/>
                    <a:pt x="1" y="7945"/>
                  </a:cubicBezTo>
                  <a:lnTo>
                    <a:pt x="1" y="3734"/>
                  </a:lnTo>
                  <a:cubicBezTo>
                    <a:pt x="1" y="3283"/>
                    <a:pt x="302" y="2757"/>
                    <a:pt x="703" y="253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0"/>
            <p:cNvSpPr/>
            <p:nvPr/>
          </p:nvSpPr>
          <p:spPr>
            <a:xfrm>
              <a:off x="5609833" y="1633519"/>
              <a:ext cx="181662" cy="217568"/>
            </a:xfrm>
            <a:custGeom>
              <a:rect b="b" l="l" r="r" t="t"/>
              <a:pathLst>
                <a:path extrusionOk="0" h="5314" w="4437">
                  <a:moveTo>
                    <a:pt x="4436" y="1278"/>
                  </a:moveTo>
                  <a:lnTo>
                    <a:pt x="4436" y="25"/>
                  </a:lnTo>
                  <a:cubicBezTo>
                    <a:pt x="3935" y="0"/>
                    <a:pt x="3358" y="100"/>
                    <a:pt x="2757" y="526"/>
                  </a:cubicBezTo>
                  <a:cubicBezTo>
                    <a:pt x="1504" y="1378"/>
                    <a:pt x="1178" y="2907"/>
                    <a:pt x="0" y="3484"/>
                  </a:cubicBezTo>
                  <a:lnTo>
                    <a:pt x="25" y="4386"/>
                  </a:lnTo>
                  <a:cubicBezTo>
                    <a:pt x="25" y="4662"/>
                    <a:pt x="75" y="5313"/>
                    <a:pt x="627" y="5313"/>
                  </a:cubicBezTo>
                  <a:cubicBezTo>
                    <a:pt x="802" y="5313"/>
                    <a:pt x="1028" y="5238"/>
                    <a:pt x="1278" y="5113"/>
                  </a:cubicBezTo>
                  <a:lnTo>
                    <a:pt x="2356" y="4486"/>
                  </a:lnTo>
                  <a:lnTo>
                    <a:pt x="2707" y="4286"/>
                  </a:lnTo>
                  <a:cubicBezTo>
                    <a:pt x="3634" y="3734"/>
                    <a:pt x="4436" y="2356"/>
                    <a:pt x="4436" y="1278"/>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0"/>
            <p:cNvSpPr/>
            <p:nvPr/>
          </p:nvSpPr>
          <p:spPr>
            <a:xfrm>
              <a:off x="5916611" y="2404133"/>
              <a:ext cx="765543" cy="660853"/>
            </a:xfrm>
            <a:custGeom>
              <a:rect b="b" l="l" r="r" t="t"/>
              <a:pathLst>
                <a:path extrusionOk="0" h="16141" w="18698">
                  <a:moveTo>
                    <a:pt x="17996" y="16141"/>
                  </a:moveTo>
                  <a:cubicBezTo>
                    <a:pt x="17695" y="16141"/>
                    <a:pt x="17419" y="15940"/>
                    <a:pt x="17369" y="15639"/>
                  </a:cubicBezTo>
                  <a:lnTo>
                    <a:pt x="16317" y="10953"/>
                  </a:lnTo>
                  <a:cubicBezTo>
                    <a:pt x="16016" y="9649"/>
                    <a:pt x="15189" y="8371"/>
                    <a:pt x="14337" y="7870"/>
                  </a:cubicBezTo>
                  <a:lnTo>
                    <a:pt x="3735" y="1604"/>
                  </a:lnTo>
                  <a:cubicBezTo>
                    <a:pt x="3384" y="1429"/>
                    <a:pt x="3084" y="1354"/>
                    <a:pt x="2858" y="1454"/>
                  </a:cubicBezTo>
                  <a:cubicBezTo>
                    <a:pt x="2607" y="1554"/>
                    <a:pt x="2457" y="1830"/>
                    <a:pt x="2382" y="2055"/>
                  </a:cubicBezTo>
                  <a:lnTo>
                    <a:pt x="1329" y="5514"/>
                  </a:lnTo>
                  <a:cubicBezTo>
                    <a:pt x="1229" y="5840"/>
                    <a:pt x="878" y="6040"/>
                    <a:pt x="527" y="5940"/>
                  </a:cubicBezTo>
                  <a:cubicBezTo>
                    <a:pt x="176" y="5815"/>
                    <a:pt x="1" y="5464"/>
                    <a:pt x="101" y="5113"/>
                  </a:cubicBezTo>
                  <a:lnTo>
                    <a:pt x="1154" y="1679"/>
                  </a:lnTo>
                  <a:cubicBezTo>
                    <a:pt x="1379" y="978"/>
                    <a:pt x="1805" y="451"/>
                    <a:pt x="2382" y="251"/>
                  </a:cubicBezTo>
                  <a:cubicBezTo>
                    <a:pt x="2983" y="0"/>
                    <a:pt x="3685" y="100"/>
                    <a:pt x="4387" y="501"/>
                  </a:cubicBezTo>
                  <a:lnTo>
                    <a:pt x="14988" y="6742"/>
                  </a:lnTo>
                  <a:cubicBezTo>
                    <a:pt x="16166" y="7444"/>
                    <a:pt x="17194" y="8973"/>
                    <a:pt x="17570" y="10652"/>
                  </a:cubicBezTo>
                  <a:lnTo>
                    <a:pt x="18622" y="15339"/>
                  </a:lnTo>
                  <a:cubicBezTo>
                    <a:pt x="18698" y="15689"/>
                    <a:pt x="18472" y="16040"/>
                    <a:pt x="18146" y="16116"/>
                  </a:cubicBezTo>
                  <a:cubicBezTo>
                    <a:pt x="18096" y="16141"/>
                    <a:pt x="18046" y="16141"/>
                    <a:pt x="17996" y="1614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0"/>
            <p:cNvSpPr/>
            <p:nvPr/>
          </p:nvSpPr>
          <p:spPr>
            <a:xfrm>
              <a:off x="5869405" y="4152652"/>
              <a:ext cx="276075" cy="161150"/>
            </a:xfrm>
            <a:custGeom>
              <a:rect b="b" l="l" r="r" t="t"/>
              <a:pathLst>
                <a:path extrusionOk="0" h="3936" w="6743">
                  <a:moveTo>
                    <a:pt x="51" y="2156"/>
                  </a:moveTo>
                  <a:lnTo>
                    <a:pt x="1" y="3384"/>
                  </a:lnTo>
                  <a:cubicBezTo>
                    <a:pt x="1" y="3384"/>
                    <a:pt x="201" y="3785"/>
                    <a:pt x="803" y="3860"/>
                  </a:cubicBezTo>
                  <a:cubicBezTo>
                    <a:pt x="1379" y="3935"/>
                    <a:pt x="1956" y="3133"/>
                    <a:pt x="2432" y="3133"/>
                  </a:cubicBezTo>
                  <a:cubicBezTo>
                    <a:pt x="2883" y="3133"/>
                    <a:pt x="3510" y="3258"/>
                    <a:pt x="4688" y="2582"/>
                  </a:cubicBezTo>
                  <a:cubicBezTo>
                    <a:pt x="5841" y="1930"/>
                    <a:pt x="6743" y="1253"/>
                    <a:pt x="6718" y="727"/>
                  </a:cubicBezTo>
                  <a:cubicBezTo>
                    <a:pt x="6693" y="201"/>
                    <a:pt x="5790" y="0"/>
                    <a:pt x="5039" y="125"/>
                  </a:cubicBezTo>
                  <a:cubicBezTo>
                    <a:pt x="4312" y="276"/>
                    <a:pt x="3008" y="1028"/>
                    <a:pt x="3008" y="1028"/>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0"/>
            <p:cNvSpPr/>
            <p:nvPr/>
          </p:nvSpPr>
          <p:spPr>
            <a:xfrm>
              <a:off x="5671368" y="4073633"/>
              <a:ext cx="277099" cy="161150"/>
            </a:xfrm>
            <a:custGeom>
              <a:rect b="b" l="l" r="r" t="t"/>
              <a:pathLst>
                <a:path extrusionOk="0" h="3936" w="6768">
                  <a:moveTo>
                    <a:pt x="76" y="2156"/>
                  </a:moveTo>
                  <a:lnTo>
                    <a:pt x="1" y="3384"/>
                  </a:lnTo>
                  <a:cubicBezTo>
                    <a:pt x="1" y="3384"/>
                    <a:pt x="201" y="3785"/>
                    <a:pt x="803" y="3860"/>
                  </a:cubicBezTo>
                  <a:cubicBezTo>
                    <a:pt x="1404" y="3935"/>
                    <a:pt x="1956" y="3133"/>
                    <a:pt x="2432" y="3133"/>
                  </a:cubicBezTo>
                  <a:cubicBezTo>
                    <a:pt x="2908" y="3133"/>
                    <a:pt x="3535" y="3258"/>
                    <a:pt x="4688" y="2582"/>
                  </a:cubicBezTo>
                  <a:cubicBezTo>
                    <a:pt x="5866" y="1930"/>
                    <a:pt x="6768" y="1253"/>
                    <a:pt x="6718" y="727"/>
                  </a:cubicBezTo>
                  <a:cubicBezTo>
                    <a:pt x="6693" y="201"/>
                    <a:pt x="5790" y="0"/>
                    <a:pt x="5064" y="126"/>
                  </a:cubicBezTo>
                  <a:cubicBezTo>
                    <a:pt x="4337" y="276"/>
                    <a:pt x="3033" y="1028"/>
                    <a:pt x="3033" y="1028"/>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0"/>
            <p:cNvSpPr/>
            <p:nvPr/>
          </p:nvSpPr>
          <p:spPr>
            <a:xfrm>
              <a:off x="5659086" y="3419991"/>
              <a:ext cx="218592" cy="796332"/>
            </a:xfrm>
            <a:custGeom>
              <a:rect b="b" l="l" r="r" t="t"/>
              <a:pathLst>
                <a:path extrusionOk="0" h="19450" w="5339">
                  <a:moveTo>
                    <a:pt x="5338" y="1479"/>
                  </a:moveTo>
                  <a:cubicBezTo>
                    <a:pt x="5338" y="1479"/>
                    <a:pt x="4461" y="6868"/>
                    <a:pt x="4336" y="8747"/>
                  </a:cubicBezTo>
                  <a:cubicBezTo>
                    <a:pt x="4186" y="10602"/>
                    <a:pt x="3459" y="17795"/>
                    <a:pt x="3459" y="17795"/>
                  </a:cubicBezTo>
                  <a:cubicBezTo>
                    <a:pt x="3459" y="17795"/>
                    <a:pt x="2256" y="19449"/>
                    <a:pt x="150" y="18121"/>
                  </a:cubicBezTo>
                  <a:cubicBezTo>
                    <a:pt x="150" y="18121"/>
                    <a:pt x="0" y="14211"/>
                    <a:pt x="0" y="12081"/>
                  </a:cubicBezTo>
                  <a:cubicBezTo>
                    <a:pt x="0" y="9950"/>
                    <a:pt x="201" y="7344"/>
                    <a:pt x="727" y="6216"/>
                  </a:cubicBezTo>
                  <a:lnTo>
                    <a:pt x="577" y="0"/>
                  </a:lnTo>
                  <a:cubicBezTo>
                    <a:pt x="577" y="0"/>
                    <a:pt x="3734" y="502"/>
                    <a:pt x="5338" y="1479"/>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0"/>
            <p:cNvSpPr/>
            <p:nvPr/>
          </p:nvSpPr>
          <p:spPr>
            <a:xfrm>
              <a:off x="5841728" y="3417944"/>
              <a:ext cx="210404" cy="869168"/>
            </a:xfrm>
            <a:custGeom>
              <a:rect b="b" l="l" r="r" t="t"/>
              <a:pathLst>
                <a:path extrusionOk="0" h="21229" w="5139">
                  <a:moveTo>
                    <a:pt x="5038" y="777"/>
                  </a:moveTo>
                  <a:cubicBezTo>
                    <a:pt x="5038" y="777"/>
                    <a:pt x="5138" y="4988"/>
                    <a:pt x="4988" y="7795"/>
                  </a:cubicBezTo>
                  <a:cubicBezTo>
                    <a:pt x="4862" y="10577"/>
                    <a:pt x="3659" y="20050"/>
                    <a:pt x="3659" y="20050"/>
                  </a:cubicBezTo>
                  <a:cubicBezTo>
                    <a:pt x="3659" y="20050"/>
                    <a:pt x="3058" y="21228"/>
                    <a:pt x="727" y="20101"/>
                  </a:cubicBezTo>
                  <a:cubicBezTo>
                    <a:pt x="727" y="20101"/>
                    <a:pt x="802" y="15990"/>
                    <a:pt x="401" y="13910"/>
                  </a:cubicBezTo>
                  <a:cubicBezTo>
                    <a:pt x="0" y="11855"/>
                    <a:pt x="677" y="9649"/>
                    <a:pt x="1278" y="8321"/>
                  </a:cubicBezTo>
                  <a:cubicBezTo>
                    <a:pt x="1278" y="8321"/>
                    <a:pt x="201" y="4537"/>
                    <a:pt x="0" y="1529"/>
                  </a:cubicBezTo>
                  <a:cubicBezTo>
                    <a:pt x="0" y="1529"/>
                    <a:pt x="2807" y="0"/>
                    <a:pt x="5038" y="777"/>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0"/>
            <p:cNvSpPr/>
            <p:nvPr/>
          </p:nvSpPr>
          <p:spPr>
            <a:xfrm>
              <a:off x="5639556" y="2609335"/>
              <a:ext cx="134496" cy="462855"/>
            </a:xfrm>
            <a:custGeom>
              <a:rect b="b" l="l" r="r" t="t"/>
              <a:pathLst>
                <a:path extrusionOk="0" h="11305" w="3285">
                  <a:moveTo>
                    <a:pt x="853" y="1"/>
                  </a:moveTo>
                  <a:cubicBezTo>
                    <a:pt x="853" y="1"/>
                    <a:pt x="1" y="2357"/>
                    <a:pt x="51" y="4612"/>
                  </a:cubicBezTo>
                  <a:cubicBezTo>
                    <a:pt x="76" y="6141"/>
                    <a:pt x="1" y="7144"/>
                    <a:pt x="352" y="8096"/>
                  </a:cubicBezTo>
                  <a:cubicBezTo>
                    <a:pt x="703" y="9048"/>
                    <a:pt x="1304" y="11304"/>
                    <a:pt x="1304" y="11304"/>
                  </a:cubicBezTo>
                  <a:lnTo>
                    <a:pt x="3284" y="7896"/>
                  </a:lnTo>
                  <a:lnTo>
                    <a:pt x="2683" y="2507"/>
                  </a:ln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0"/>
            <p:cNvSpPr/>
            <p:nvPr/>
          </p:nvSpPr>
          <p:spPr>
            <a:xfrm>
              <a:off x="5802711" y="2349721"/>
              <a:ext cx="172450" cy="276075"/>
            </a:xfrm>
            <a:custGeom>
              <a:rect b="b" l="l" r="r" t="t"/>
              <a:pathLst>
                <a:path extrusionOk="0" h="6743" w="4212">
                  <a:moveTo>
                    <a:pt x="3911" y="853"/>
                  </a:moveTo>
                  <a:cubicBezTo>
                    <a:pt x="3911" y="853"/>
                    <a:pt x="4211" y="1154"/>
                    <a:pt x="4111" y="1805"/>
                  </a:cubicBezTo>
                  <a:cubicBezTo>
                    <a:pt x="4011" y="2457"/>
                    <a:pt x="3961" y="3008"/>
                    <a:pt x="4011" y="3610"/>
                  </a:cubicBezTo>
                  <a:cubicBezTo>
                    <a:pt x="4061" y="4211"/>
                    <a:pt x="4061" y="5590"/>
                    <a:pt x="2858" y="5264"/>
                  </a:cubicBezTo>
                  <a:cubicBezTo>
                    <a:pt x="2858" y="5264"/>
                    <a:pt x="2607" y="5414"/>
                    <a:pt x="2758" y="6091"/>
                  </a:cubicBezTo>
                  <a:cubicBezTo>
                    <a:pt x="2758" y="6091"/>
                    <a:pt x="1254" y="6743"/>
                    <a:pt x="1" y="5540"/>
                  </a:cubicBezTo>
                  <a:lnTo>
                    <a:pt x="352" y="652"/>
                  </a:lnTo>
                  <a:lnTo>
                    <a:pt x="2758" y="1"/>
                  </a:lnTo>
                  <a:close/>
                </a:path>
              </a:pathLst>
            </a:custGeom>
            <a:solidFill>
              <a:srgbClr val="DD7E6B"/>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0"/>
            <p:cNvSpPr/>
            <p:nvPr/>
          </p:nvSpPr>
          <p:spPr>
            <a:xfrm>
              <a:off x="5682668" y="2286097"/>
              <a:ext cx="298635" cy="308911"/>
            </a:xfrm>
            <a:custGeom>
              <a:rect b="b" l="l" r="r" t="t"/>
              <a:pathLst>
                <a:path extrusionOk="0" h="7545" w="7294">
                  <a:moveTo>
                    <a:pt x="552" y="5916"/>
                  </a:moveTo>
                  <a:cubicBezTo>
                    <a:pt x="552" y="5916"/>
                    <a:pt x="1880" y="7545"/>
                    <a:pt x="3384" y="6968"/>
                  </a:cubicBezTo>
                  <a:cubicBezTo>
                    <a:pt x="4888" y="6367"/>
                    <a:pt x="4186" y="5214"/>
                    <a:pt x="4762" y="4788"/>
                  </a:cubicBezTo>
                  <a:cubicBezTo>
                    <a:pt x="5314" y="4362"/>
                    <a:pt x="5815" y="3234"/>
                    <a:pt x="6316" y="3008"/>
                  </a:cubicBezTo>
                  <a:cubicBezTo>
                    <a:pt x="6818" y="2758"/>
                    <a:pt x="7294" y="2507"/>
                    <a:pt x="7118" y="1630"/>
                  </a:cubicBezTo>
                  <a:cubicBezTo>
                    <a:pt x="6943" y="778"/>
                    <a:pt x="5364" y="76"/>
                    <a:pt x="4261" y="26"/>
                  </a:cubicBezTo>
                  <a:cubicBezTo>
                    <a:pt x="3158" y="1"/>
                    <a:pt x="1855" y="176"/>
                    <a:pt x="1028" y="1831"/>
                  </a:cubicBezTo>
                  <a:cubicBezTo>
                    <a:pt x="201" y="3485"/>
                    <a:pt x="803" y="3359"/>
                    <a:pt x="427" y="4086"/>
                  </a:cubicBezTo>
                  <a:cubicBezTo>
                    <a:pt x="51" y="4838"/>
                    <a:pt x="1" y="5389"/>
                    <a:pt x="552" y="5916"/>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0"/>
            <p:cNvSpPr/>
            <p:nvPr/>
          </p:nvSpPr>
          <p:spPr>
            <a:xfrm>
              <a:off x="5863264" y="2468781"/>
              <a:ext cx="118037" cy="92366"/>
            </a:xfrm>
            <a:custGeom>
              <a:rect b="b" l="l" r="r" t="t"/>
              <a:pathLst>
                <a:path extrusionOk="0" h="2256" w="2883">
                  <a:moveTo>
                    <a:pt x="377" y="0"/>
                  </a:moveTo>
                  <a:lnTo>
                    <a:pt x="2707" y="0"/>
                  </a:lnTo>
                  <a:cubicBezTo>
                    <a:pt x="2707" y="0"/>
                    <a:pt x="2883" y="1354"/>
                    <a:pt x="2432" y="2156"/>
                  </a:cubicBezTo>
                  <a:cubicBezTo>
                    <a:pt x="2432" y="2156"/>
                    <a:pt x="2081" y="2256"/>
                    <a:pt x="1379" y="1654"/>
                  </a:cubicBezTo>
                  <a:cubicBezTo>
                    <a:pt x="1379" y="1654"/>
                    <a:pt x="1630" y="1053"/>
                    <a:pt x="1580" y="652"/>
                  </a:cubicBezTo>
                  <a:cubicBezTo>
                    <a:pt x="1504" y="276"/>
                    <a:pt x="1329" y="276"/>
                    <a:pt x="1" y="276"/>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0"/>
            <p:cNvSpPr/>
            <p:nvPr/>
          </p:nvSpPr>
          <p:spPr>
            <a:xfrm>
              <a:off x="5646762" y="2557011"/>
              <a:ext cx="401236" cy="935864"/>
            </a:xfrm>
            <a:custGeom>
              <a:rect b="b" l="l" r="r" t="t"/>
              <a:pathLst>
                <a:path extrusionOk="0" h="22858" w="9800">
                  <a:moveTo>
                    <a:pt x="2281" y="1"/>
                  </a:moveTo>
                  <a:cubicBezTo>
                    <a:pt x="2281" y="1"/>
                    <a:pt x="1329" y="151"/>
                    <a:pt x="677" y="1279"/>
                  </a:cubicBezTo>
                  <a:cubicBezTo>
                    <a:pt x="0" y="2407"/>
                    <a:pt x="577" y="5239"/>
                    <a:pt x="802" y="6592"/>
                  </a:cubicBezTo>
                  <a:cubicBezTo>
                    <a:pt x="1028" y="7970"/>
                    <a:pt x="1579" y="11053"/>
                    <a:pt x="1128" y="12582"/>
                  </a:cubicBezTo>
                  <a:cubicBezTo>
                    <a:pt x="702" y="14111"/>
                    <a:pt x="502" y="14712"/>
                    <a:pt x="502" y="16768"/>
                  </a:cubicBezTo>
                  <a:cubicBezTo>
                    <a:pt x="502" y="18848"/>
                    <a:pt x="878" y="21078"/>
                    <a:pt x="878" y="21078"/>
                  </a:cubicBezTo>
                  <a:cubicBezTo>
                    <a:pt x="878" y="21078"/>
                    <a:pt x="2181" y="22256"/>
                    <a:pt x="4762" y="22557"/>
                  </a:cubicBezTo>
                  <a:cubicBezTo>
                    <a:pt x="7369" y="22858"/>
                    <a:pt x="8697" y="22306"/>
                    <a:pt x="9800" y="21805"/>
                  </a:cubicBezTo>
                  <a:cubicBezTo>
                    <a:pt x="9800" y="21805"/>
                    <a:pt x="9624" y="15239"/>
                    <a:pt x="9624" y="13058"/>
                  </a:cubicBezTo>
                  <a:cubicBezTo>
                    <a:pt x="9624" y="10853"/>
                    <a:pt x="9424" y="5740"/>
                    <a:pt x="8196" y="2833"/>
                  </a:cubicBezTo>
                  <a:lnTo>
                    <a:pt x="7619" y="2331"/>
                  </a:lnTo>
                  <a:cubicBezTo>
                    <a:pt x="7619" y="2331"/>
                    <a:pt x="6366" y="2632"/>
                    <a:pt x="4537" y="2331"/>
                  </a:cubicBezTo>
                  <a:cubicBezTo>
                    <a:pt x="2707" y="2031"/>
                    <a:pt x="2958" y="878"/>
                    <a:pt x="3108" y="376"/>
                  </a:cubicBezTo>
                  <a:cubicBezTo>
                    <a:pt x="3108" y="376"/>
                    <a:pt x="2908" y="301"/>
                    <a:pt x="2281"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0"/>
            <p:cNvSpPr/>
            <p:nvPr/>
          </p:nvSpPr>
          <p:spPr>
            <a:xfrm>
              <a:off x="5758616" y="2573429"/>
              <a:ext cx="200127" cy="91384"/>
            </a:xfrm>
            <a:custGeom>
              <a:rect b="b" l="l" r="r" t="t"/>
              <a:pathLst>
                <a:path extrusionOk="0" h="2232" w="4888">
                  <a:moveTo>
                    <a:pt x="3835" y="627"/>
                  </a:moveTo>
                  <a:cubicBezTo>
                    <a:pt x="3835" y="627"/>
                    <a:pt x="2331" y="1279"/>
                    <a:pt x="1078" y="76"/>
                  </a:cubicBezTo>
                  <a:lnTo>
                    <a:pt x="1078" y="51"/>
                  </a:lnTo>
                  <a:cubicBezTo>
                    <a:pt x="827" y="76"/>
                    <a:pt x="602" y="51"/>
                    <a:pt x="351" y="1"/>
                  </a:cubicBezTo>
                  <a:cubicBezTo>
                    <a:pt x="226" y="527"/>
                    <a:pt x="0" y="1630"/>
                    <a:pt x="1805" y="1930"/>
                  </a:cubicBezTo>
                  <a:cubicBezTo>
                    <a:pt x="3634" y="2231"/>
                    <a:pt x="4887" y="1930"/>
                    <a:pt x="4887" y="1930"/>
                  </a:cubicBezTo>
                  <a:cubicBezTo>
                    <a:pt x="4486" y="978"/>
                    <a:pt x="3835" y="627"/>
                    <a:pt x="3835" y="627"/>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0"/>
            <p:cNvSpPr/>
            <p:nvPr/>
          </p:nvSpPr>
          <p:spPr>
            <a:xfrm>
              <a:off x="5896099" y="2652447"/>
              <a:ext cx="290446" cy="770661"/>
            </a:xfrm>
            <a:custGeom>
              <a:rect b="b" l="l" r="r" t="t"/>
              <a:pathLst>
                <a:path extrusionOk="0" h="18823" w="7094">
                  <a:moveTo>
                    <a:pt x="803" y="3860"/>
                  </a:moveTo>
                  <a:cubicBezTo>
                    <a:pt x="803" y="3860"/>
                    <a:pt x="1" y="2005"/>
                    <a:pt x="878" y="1003"/>
                  </a:cubicBezTo>
                  <a:cubicBezTo>
                    <a:pt x="1730" y="0"/>
                    <a:pt x="2707" y="978"/>
                    <a:pt x="3509" y="2757"/>
                  </a:cubicBezTo>
                  <a:cubicBezTo>
                    <a:pt x="4286" y="4562"/>
                    <a:pt x="7093" y="18346"/>
                    <a:pt x="7093" y="18346"/>
                  </a:cubicBezTo>
                  <a:lnTo>
                    <a:pt x="5439" y="18823"/>
                  </a:lnTo>
                  <a:cubicBezTo>
                    <a:pt x="5439" y="18823"/>
                    <a:pt x="2808" y="10452"/>
                    <a:pt x="803" y="386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0"/>
            <p:cNvSpPr/>
            <p:nvPr/>
          </p:nvSpPr>
          <p:spPr>
            <a:xfrm>
              <a:off x="6118783" y="3403573"/>
              <a:ext cx="137526" cy="158038"/>
            </a:xfrm>
            <a:custGeom>
              <a:rect b="b" l="l" r="r" t="t"/>
              <a:pathLst>
                <a:path extrusionOk="0" h="3860" w="3359">
                  <a:moveTo>
                    <a:pt x="1654" y="0"/>
                  </a:moveTo>
                  <a:cubicBezTo>
                    <a:pt x="1654" y="0"/>
                    <a:pt x="2231" y="451"/>
                    <a:pt x="2431" y="978"/>
                  </a:cubicBezTo>
                  <a:cubicBezTo>
                    <a:pt x="2607" y="1504"/>
                    <a:pt x="2882" y="1880"/>
                    <a:pt x="2882" y="1880"/>
                  </a:cubicBezTo>
                  <a:cubicBezTo>
                    <a:pt x="2882" y="1880"/>
                    <a:pt x="2657" y="2206"/>
                    <a:pt x="2156" y="1705"/>
                  </a:cubicBezTo>
                  <a:cubicBezTo>
                    <a:pt x="1654" y="1203"/>
                    <a:pt x="1855" y="1629"/>
                    <a:pt x="2030" y="1980"/>
                  </a:cubicBezTo>
                  <a:cubicBezTo>
                    <a:pt x="2181" y="2306"/>
                    <a:pt x="2657" y="2782"/>
                    <a:pt x="2983" y="3058"/>
                  </a:cubicBezTo>
                  <a:cubicBezTo>
                    <a:pt x="3359" y="3409"/>
                    <a:pt x="2381" y="3860"/>
                    <a:pt x="1780" y="3835"/>
                  </a:cubicBezTo>
                  <a:cubicBezTo>
                    <a:pt x="1178" y="3810"/>
                    <a:pt x="652" y="2607"/>
                    <a:pt x="401" y="1905"/>
                  </a:cubicBezTo>
                  <a:cubicBezTo>
                    <a:pt x="126" y="1203"/>
                    <a:pt x="0" y="477"/>
                    <a:pt x="0" y="477"/>
                  </a:cubicBezTo>
                  <a:close/>
                </a:path>
              </a:pathLst>
            </a:custGeom>
            <a:solidFill>
              <a:srgbClr val="DD7E6B"/>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0"/>
            <p:cNvSpPr/>
            <p:nvPr/>
          </p:nvSpPr>
          <p:spPr>
            <a:xfrm>
              <a:off x="7786230" y="2703748"/>
              <a:ext cx="531556" cy="389977"/>
            </a:xfrm>
            <a:custGeom>
              <a:rect b="b" l="l" r="r" t="t"/>
              <a:pathLst>
                <a:path extrusionOk="0" h="9525" w="12983">
                  <a:moveTo>
                    <a:pt x="3033" y="6642"/>
                  </a:moveTo>
                  <a:lnTo>
                    <a:pt x="0" y="3860"/>
                  </a:lnTo>
                  <a:lnTo>
                    <a:pt x="6316" y="1"/>
                  </a:lnTo>
                  <a:lnTo>
                    <a:pt x="12983" y="5389"/>
                  </a:lnTo>
                  <a:lnTo>
                    <a:pt x="8121" y="8823"/>
                  </a:lnTo>
                  <a:lnTo>
                    <a:pt x="5915" y="9524"/>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0"/>
            <p:cNvSpPr/>
            <p:nvPr/>
          </p:nvSpPr>
          <p:spPr>
            <a:xfrm>
              <a:off x="7851901" y="2751978"/>
              <a:ext cx="400213" cy="296587"/>
            </a:xfrm>
            <a:custGeom>
              <a:rect b="b" l="l" r="r" t="t"/>
              <a:pathLst>
                <a:path extrusionOk="0" h="7244" w="9775">
                  <a:moveTo>
                    <a:pt x="2131" y="4762"/>
                  </a:moveTo>
                  <a:lnTo>
                    <a:pt x="0" y="2833"/>
                  </a:lnTo>
                  <a:lnTo>
                    <a:pt x="4637" y="0"/>
                  </a:lnTo>
                  <a:lnTo>
                    <a:pt x="9775" y="4161"/>
                  </a:lnTo>
                  <a:lnTo>
                    <a:pt x="6065" y="6767"/>
                  </a:lnTo>
                  <a:lnTo>
                    <a:pt x="4587" y="7244"/>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0"/>
            <p:cNvSpPr/>
            <p:nvPr/>
          </p:nvSpPr>
          <p:spPr>
            <a:xfrm>
              <a:off x="8478847" y="2748907"/>
              <a:ext cx="155008" cy="558251"/>
            </a:xfrm>
            <a:custGeom>
              <a:rect b="b" l="l" r="r" t="t"/>
              <a:pathLst>
                <a:path extrusionOk="0" h="13635" w="3786">
                  <a:moveTo>
                    <a:pt x="2682" y="0"/>
                  </a:moveTo>
                  <a:cubicBezTo>
                    <a:pt x="2682" y="0"/>
                    <a:pt x="3685" y="2156"/>
                    <a:pt x="3735" y="3685"/>
                  </a:cubicBezTo>
                  <a:cubicBezTo>
                    <a:pt x="3785" y="5213"/>
                    <a:pt x="3735" y="7369"/>
                    <a:pt x="3509" y="9299"/>
                  </a:cubicBezTo>
                  <a:cubicBezTo>
                    <a:pt x="3259" y="11228"/>
                    <a:pt x="2507" y="13634"/>
                    <a:pt x="2507" y="13634"/>
                  </a:cubicBezTo>
                  <a:lnTo>
                    <a:pt x="1" y="6141"/>
                  </a:lnTo>
                  <a:lnTo>
                    <a:pt x="1329" y="1880"/>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0"/>
            <p:cNvSpPr/>
            <p:nvPr/>
          </p:nvSpPr>
          <p:spPr>
            <a:xfrm>
              <a:off x="8240810" y="2427716"/>
              <a:ext cx="268869" cy="362259"/>
            </a:xfrm>
            <a:custGeom>
              <a:rect b="b" l="l" r="r" t="t"/>
              <a:pathLst>
                <a:path extrusionOk="0" h="8848" w="6567">
                  <a:moveTo>
                    <a:pt x="952" y="1930"/>
                  </a:moveTo>
                  <a:cubicBezTo>
                    <a:pt x="952" y="1930"/>
                    <a:pt x="351" y="3334"/>
                    <a:pt x="526" y="6968"/>
                  </a:cubicBezTo>
                  <a:cubicBezTo>
                    <a:pt x="526" y="6968"/>
                    <a:pt x="1128" y="7319"/>
                    <a:pt x="1930" y="6893"/>
                  </a:cubicBezTo>
                  <a:cubicBezTo>
                    <a:pt x="1930" y="6893"/>
                    <a:pt x="2281" y="7144"/>
                    <a:pt x="2356" y="8071"/>
                  </a:cubicBezTo>
                  <a:cubicBezTo>
                    <a:pt x="2356" y="8071"/>
                    <a:pt x="3985" y="8848"/>
                    <a:pt x="4937" y="7545"/>
                  </a:cubicBezTo>
                  <a:cubicBezTo>
                    <a:pt x="4937" y="7545"/>
                    <a:pt x="4762" y="7194"/>
                    <a:pt x="5163" y="6542"/>
                  </a:cubicBezTo>
                  <a:cubicBezTo>
                    <a:pt x="5564" y="5915"/>
                    <a:pt x="6567" y="5264"/>
                    <a:pt x="6516" y="3334"/>
                  </a:cubicBezTo>
                  <a:cubicBezTo>
                    <a:pt x="6441" y="1404"/>
                    <a:pt x="5389" y="301"/>
                    <a:pt x="4035" y="301"/>
                  </a:cubicBezTo>
                  <a:cubicBezTo>
                    <a:pt x="2707" y="301"/>
                    <a:pt x="1729" y="778"/>
                    <a:pt x="426" y="1"/>
                  </a:cubicBezTo>
                  <a:cubicBezTo>
                    <a:pt x="426" y="1"/>
                    <a:pt x="0" y="1404"/>
                    <a:pt x="952" y="1930"/>
                  </a:cubicBezTo>
                  <a:close/>
                </a:path>
              </a:pathLst>
            </a:custGeom>
            <a:solidFill>
              <a:srgbClr val="FCE5C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0"/>
            <p:cNvSpPr/>
            <p:nvPr/>
          </p:nvSpPr>
          <p:spPr>
            <a:xfrm>
              <a:off x="8296205" y="2736584"/>
              <a:ext cx="186780" cy="93431"/>
            </a:xfrm>
            <a:custGeom>
              <a:rect b="b" l="l" r="r" t="t"/>
              <a:pathLst>
                <a:path extrusionOk="0" h="2282" w="4562">
                  <a:moveTo>
                    <a:pt x="1003" y="527"/>
                  </a:moveTo>
                  <a:cubicBezTo>
                    <a:pt x="1003" y="527"/>
                    <a:pt x="301" y="702"/>
                    <a:pt x="0" y="1705"/>
                  </a:cubicBezTo>
                  <a:cubicBezTo>
                    <a:pt x="0" y="1705"/>
                    <a:pt x="928" y="2281"/>
                    <a:pt x="2331" y="1880"/>
                  </a:cubicBezTo>
                  <a:cubicBezTo>
                    <a:pt x="3760" y="1479"/>
                    <a:pt x="4286" y="702"/>
                    <a:pt x="4286" y="702"/>
                  </a:cubicBezTo>
                  <a:cubicBezTo>
                    <a:pt x="4286" y="702"/>
                    <a:pt x="4562" y="427"/>
                    <a:pt x="3584" y="1"/>
                  </a:cubicBezTo>
                  <a:cubicBezTo>
                    <a:pt x="3584" y="1"/>
                    <a:pt x="3158" y="1053"/>
                    <a:pt x="1003" y="527"/>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0"/>
            <p:cNvSpPr/>
            <p:nvPr/>
          </p:nvSpPr>
          <p:spPr>
            <a:xfrm>
              <a:off x="7997614" y="3039310"/>
              <a:ext cx="293517" cy="215521"/>
            </a:xfrm>
            <a:custGeom>
              <a:rect b="b" l="l" r="r" t="t"/>
              <a:pathLst>
                <a:path extrusionOk="0" h="5264" w="7169">
                  <a:moveTo>
                    <a:pt x="702" y="2155"/>
                  </a:moveTo>
                  <a:lnTo>
                    <a:pt x="4912" y="4762"/>
                  </a:lnTo>
                  <a:cubicBezTo>
                    <a:pt x="5714" y="5263"/>
                    <a:pt x="6767" y="4812"/>
                    <a:pt x="6993" y="3885"/>
                  </a:cubicBezTo>
                  <a:lnTo>
                    <a:pt x="7018" y="3734"/>
                  </a:lnTo>
                  <a:cubicBezTo>
                    <a:pt x="7168" y="3083"/>
                    <a:pt x="6842" y="2431"/>
                    <a:pt x="6241" y="2155"/>
                  </a:cubicBezTo>
                  <a:lnTo>
                    <a:pt x="1454" y="0"/>
                  </a:lnTo>
                  <a:cubicBezTo>
                    <a:pt x="1454" y="0"/>
                    <a:pt x="0" y="752"/>
                    <a:pt x="702" y="2155"/>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0"/>
            <p:cNvSpPr/>
            <p:nvPr/>
          </p:nvSpPr>
          <p:spPr>
            <a:xfrm>
              <a:off x="8160768" y="4358878"/>
              <a:ext cx="264775" cy="177568"/>
            </a:xfrm>
            <a:custGeom>
              <a:rect b="b" l="l" r="r" t="t"/>
              <a:pathLst>
                <a:path extrusionOk="0" h="4337" w="6467">
                  <a:moveTo>
                    <a:pt x="3183" y="652"/>
                  </a:moveTo>
                  <a:cubicBezTo>
                    <a:pt x="3183" y="652"/>
                    <a:pt x="2306" y="477"/>
                    <a:pt x="1479" y="226"/>
                  </a:cubicBezTo>
                  <a:cubicBezTo>
                    <a:pt x="652" y="1"/>
                    <a:pt x="0" y="477"/>
                    <a:pt x="451" y="1129"/>
                  </a:cubicBezTo>
                  <a:cubicBezTo>
                    <a:pt x="927" y="1805"/>
                    <a:pt x="2181" y="2507"/>
                    <a:pt x="2682" y="2733"/>
                  </a:cubicBezTo>
                  <a:cubicBezTo>
                    <a:pt x="3183" y="2958"/>
                    <a:pt x="3735" y="2858"/>
                    <a:pt x="3935" y="3434"/>
                  </a:cubicBezTo>
                  <a:cubicBezTo>
                    <a:pt x="3935" y="3434"/>
                    <a:pt x="5489" y="4337"/>
                    <a:pt x="6441" y="3084"/>
                  </a:cubicBezTo>
                  <a:lnTo>
                    <a:pt x="6466" y="1705"/>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0"/>
            <p:cNvSpPr/>
            <p:nvPr/>
          </p:nvSpPr>
          <p:spPr>
            <a:xfrm>
              <a:off x="8425500" y="4224464"/>
              <a:ext cx="208356" cy="206309"/>
            </a:xfrm>
            <a:custGeom>
              <a:rect b="b" l="l" r="r" t="t"/>
              <a:pathLst>
                <a:path extrusionOk="0" h="5039" w="5089">
                  <a:moveTo>
                    <a:pt x="2030" y="502"/>
                  </a:moveTo>
                  <a:cubicBezTo>
                    <a:pt x="2030" y="502"/>
                    <a:pt x="1379" y="1"/>
                    <a:pt x="702" y="627"/>
                  </a:cubicBezTo>
                  <a:cubicBezTo>
                    <a:pt x="0" y="1304"/>
                    <a:pt x="1253" y="2306"/>
                    <a:pt x="1680" y="2883"/>
                  </a:cubicBezTo>
                  <a:cubicBezTo>
                    <a:pt x="2106" y="3484"/>
                    <a:pt x="2657" y="3835"/>
                    <a:pt x="2807" y="4286"/>
                  </a:cubicBezTo>
                  <a:cubicBezTo>
                    <a:pt x="2983" y="4762"/>
                    <a:pt x="4687" y="5038"/>
                    <a:pt x="5013" y="3986"/>
                  </a:cubicBezTo>
                  <a:lnTo>
                    <a:pt x="5088" y="2532"/>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0"/>
            <p:cNvSpPr/>
            <p:nvPr/>
          </p:nvSpPr>
          <p:spPr>
            <a:xfrm>
              <a:off x="8437823" y="3767836"/>
              <a:ext cx="196033" cy="592110"/>
            </a:xfrm>
            <a:custGeom>
              <a:rect b="b" l="l" r="r" t="t"/>
              <a:pathLst>
                <a:path extrusionOk="0" h="14462" w="4788">
                  <a:moveTo>
                    <a:pt x="3509" y="1"/>
                  </a:moveTo>
                  <a:lnTo>
                    <a:pt x="3459" y="2331"/>
                  </a:lnTo>
                  <a:cubicBezTo>
                    <a:pt x="3459" y="2331"/>
                    <a:pt x="4436" y="4211"/>
                    <a:pt x="4612" y="6617"/>
                  </a:cubicBezTo>
                  <a:cubicBezTo>
                    <a:pt x="4787" y="8998"/>
                    <a:pt x="4787" y="13685"/>
                    <a:pt x="4787" y="13685"/>
                  </a:cubicBezTo>
                  <a:cubicBezTo>
                    <a:pt x="4787" y="13685"/>
                    <a:pt x="4161" y="14462"/>
                    <a:pt x="3459" y="14462"/>
                  </a:cubicBezTo>
                  <a:cubicBezTo>
                    <a:pt x="2757" y="14462"/>
                    <a:pt x="1880" y="13159"/>
                    <a:pt x="1880" y="13159"/>
                  </a:cubicBezTo>
                  <a:cubicBezTo>
                    <a:pt x="1880" y="13159"/>
                    <a:pt x="1454" y="9550"/>
                    <a:pt x="827" y="6893"/>
                  </a:cubicBezTo>
                  <a:cubicBezTo>
                    <a:pt x="176" y="4261"/>
                    <a:pt x="0" y="1855"/>
                    <a:pt x="0" y="1855"/>
                  </a:cubicBezTo>
                  <a:cubicBezTo>
                    <a:pt x="0" y="1855"/>
                    <a:pt x="877" y="577"/>
                    <a:pt x="3509"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0"/>
            <p:cNvSpPr/>
            <p:nvPr/>
          </p:nvSpPr>
          <p:spPr>
            <a:xfrm>
              <a:off x="8258251" y="3820160"/>
              <a:ext cx="188827" cy="628058"/>
            </a:xfrm>
            <a:custGeom>
              <a:rect b="b" l="l" r="r" t="t"/>
              <a:pathLst>
                <a:path extrusionOk="0" h="15340" w="4612">
                  <a:moveTo>
                    <a:pt x="3785" y="652"/>
                  </a:moveTo>
                  <a:lnTo>
                    <a:pt x="3860" y="4036"/>
                  </a:lnTo>
                  <a:cubicBezTo>
                    <a:pt x="3860" y="4036"/>
                    <a:pt x="4386" y="5615"/>
                    <a:pt x="4511" y="7144"/>
                  </a:cubicBezTo>
                  <a:cubicBezTo>
                    <a:pt x="4612" y="8673"/>
                    <a:pt x="4085" y="14888"/>
                    <a:pt x="4085" y="14888"/>
                  </a:cubicBezTo>
                  <a:cubicBezTo>
                    <a:pt x="4085" y="14888"/>
                    <a:pt x="3559" y="15339"/>
                    <a:pt x="2381" y="15114"/>
                  </a:cubicBezTo>
                  <a:cubicBezTo>
                    <a:pt x="1228" y="14888"/>
                    <a:pt x="802" y="13810"/>
                    <a:pt x="802" y="13810"/>
                  </a:cubicBezTo>
                  <a:cubicBezTo>
                    <a:pt x="802" y="13810"/>
                    <a:pt x="877" y="8798"/>
                    <a:pt x="526" y="6141"/>
                  </a:cubicBezTo>
                  <a:cubicBezTo>
                    <a:pt x="176" y="3510"/>
                    <a:pt x="0" y="1179"/>
                    <a:pt x="0" y="1179"/>
                  </a:cubicBezTo>
                  <a:cubicBezTo>
                    <a:pt x="0" y="1179"/>
                    <a:pt x="1930" y="1"/>
                    <a:pt x="3785" y="652"/>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0"/>
            <p:cNvSpPr/>
            <p:nvPr/>
          </p:nvSpPr>
          <p:spPr>
            <a:xfrm>
              <a:off x="8197698" y="2691424"/>
              <a:ext cx="417654" cy="1181150"/>
            </a:xfrm>
            <a:custGeom>
              <a:rect b="b" l="l" r="r" t="t"/>
              <a:pathLst>
                <a:path extrusionOk="0" h="28849" w="10201">
                  <a:moveTo>
                    <a:pt x="8371" y="452"/>
                  </a:moveTo>
                  <a:cubicBezTo>
                    <a:pt x="6742" y="1"/>
                    <a:pt x="5990" y="1104"/>
                    <a:pt x="5990" y="1104"/>
                  </a:cubicBezTo>
                  <a:cubicBezTo>
                    <a:pt x="6968" y="1530"/>
                    <a:pt x="6692" y="1805"/>
                    <a:pt x="6692" y="1805"/>
                  </a:cubicBezTo>
                  <a:cubicBezTo>
                    <a:pt x="6692" y="1805"/>
                    <a:pt x="6166" y="2582"/>
                    <a:pt x="4737" y="2983"/>
                  </a:cubicBezTo>
                  <a:cubicBezTo>
                    <a:pt x="3334" y="3384"/>
                    <a:pt x="2406" y="2808"/>
                    <a:pt x="2406" y="2808"/>
                  </a:cubicBezTo>
                  <a:cubicBezTo>
                    <a:pt x="702" y="3735"/>
                    <a:pt x="777" y="6317"/>
                    <a:pt x="878" y="9023"/>
                  </a:cubicBezTo>
                  <a:cubicBezTo>
                    <a:pt x="1003" y="11705"/>
                    <a:pt x="251" y="14512"/>
                    <a:pt x="301" y="17094"/>
                  </a:cubicBezTo>
                  <a:cubicBezTo>
                    <a:pt x="351" y="19675"/>
                    <a:pt x="0" y="27745"/>
                    <a:pt x="0" y="27745"/>
                  </a:cubicBezTo>
                  <a:lnTo>
                    <a:pt x="1479" y="28748"/>
                  </a:lnTo>
                  <a:cubicBezTo>
                    <a:pt x="7494" y="28848"/>
                    <a:pt x="9725" y="25765"/>
                    <a:pt x="9725" y="25765"/>
                  </a:cubicBezTo>
                  <a:cubicBezTo>
                    <a:pt x="9725" y="25765"/>
                    <a:pt x="9900" y="19374"/>
                    <a:pt x="9549" y="15991"/>
                  </a:cubicBezTo>
                  <a:cubicBezTo>
                    <a:pt x="9198" y="12582"/>
                    <a:pt x="9599" y="8196"/>
                    <a:pt x="9900" y="5790"/>
                  </a:cubicBezTo>
                  <a:cubicBezTo>
                    <a:pt x="10201" y="3384"/>
                    <a:pt x="10026" y="928"/>
                    <a:pt x="8371" y="452"/>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0"/>
            <p:cNvSpPr/>
            <p:nvPr/>
          </p:nvSpPr>
          <p:spPr>
            <a:xfrm>
              <a:off x="8194627" y="2845367"/>
              <a:ext cx="158038" cy="434072"/>
            </a:xfrm>
            <a:custGeom>
              <a:rect b="b" l="l" r="r" t="t"/>
              <a:pathLst>
                <a:path extrusionOk="0" h="10602" w="3860">
                  <a:moveTo>
                    <a:pt x="276" y="6892"/>
                  </a:moveTo>
                  <a:cubicBezTo>
                    <a:pt x="276" y="6892"/>
                    <a:pt x="226" y="3384"/>
                    <a:pt x="351" y="2156"/>
                  </a:cubicBezTo>
                  <a:cubicBezTo>
                    <a:pt x="451" y="927"/>
                    <a:pt x="1228" y="0"/>
                    <a:pt x="2281" y="401"/>
                  </a:cubicBezTo>
                  <a:cubicBezTo>
                    <a:pt x="3334" y="802"/>
                    <a:pt x="3559" y="2632"/>
                    <a:pt x="3434" y="4562"/>
                  </a:cubicBezTo>
                  <a:cubicBezTo>
                    <a:pt x="3334" y="6491"/>
                    <a:pt x="3860" y="10602"/>
                    <a:pt x="1755" y="10527"/>
                  </a:cubicBezTo>
                  <a:cubicBezTo>
                    <a:pt x="0" y="10476"/>
                    <a:pt x="276" y="6892"/>
                    <a:pt x="276" y="6892"/>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0"/>
            <p:cNvSpPr/>
            <p:nvPr/>
          </p:nvSpPr>
          <p:spPr>
            <a:xfrm>
              <a:off x="7902178" y="2953086"/>
              <a:ext cx="154967" cy="152961"/>
            </a:xfrm>
            <a:custGeom>
              <a:rect b="b" l="l" r="r" t="t"/>
              <a:pathLst>
                <a:path extrusionOk="0" h="3736" w="3785">
                  <a:moveTo>
                    <a:pt x="3785" y="2106"/>
                  </a:moveTo>
                  <a:cubicBezTo>
                    <a:pt x="3785" y="2106"/>
                    <a:pt x="3484" y="1479"/>
                    <a:pt x="3058" y="1329"/>
                  </a:cubicBezTo>
                  <a:cubicBezTo>
                    <a:pt x="2632" y="1179"/>
                    <a:pt x="2306" y="853"/>
                    <a:pt x="2081" y="427"/>
                  </a:cubicBezTo>
                  <a:cubicBezTo>
                    <a:pt x="1855" y="1"/>
                    <a:pt x="1504" y="577"/>
                    <a:pt x="1730" y="1179"/>
                  </a:cubicBezTo>
                  <a:cubicBezTo>
                    <a:pt x="1955" y="1755"/>
                    <a:pt x="1755" y="1755"/>
                    <a:pt x="1604" y="1755"/>
                  </a:cubicBezTo>
                  <a:cubicBezTo>
                    <a:pt x="1454" y="1755"/>
                    <a:pt x="201" y="552"/>
                    <a:pt x="201" y="552"/>
                  </a:cubicBezTo>
                  <a:cubicBezTo>
                    <a:pt x="201" y="552"/>
                    <a:pt x="0" y="1630"/>
                    <a:pt x="527" y="2256"/>
                  </a:cubicBezTo>
                  <a:cubicBezTo>
                    <a:pt x="1028" y="2883"/>
                    <a:pt x="2782" y="3735"/>
                    <a:pt x="2782" y="3735"/>
                  </a:cubicBezTo>
                  <a:close/>
                </a:path>
              </a:pathLst>
            </a:custGeom>
            <a:solidFill>
              <a:srgbClr val="FCE5C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0"/>
            <p:cNvSpPr/>
            <p:nvPr/>
          </p:nvSpPr>
          <p:spPr>
            <a:xfrm>
              <a:off x="8365970" y="2605241"/>
              <a:ext cx="2088" cy="4135"/>
            </a:xfrm>
            <a:custGeom>
              <a:rect b="b" l="l" r="r" t="t"/>
              <a:pathLst>
                <a:path extrusionOk="0" h="101" w="51">
                  <a:moveTo>
                    <a:pt x="51" y="0"/>
                  </a:moveTo>
                  <a:cubicBezTo>
                    <a:pt x="26" y="76"/>
                    <a:pt x="1" y="101"/>
                    <a:pt x="1" y="101"/>
                  </a:cubicBezTo>
                  <a:cubicBezTo>
                    <a:pt x="1" y="101"/>
                    <a:pt x="26" y="76"/>
                    <a:pt x="51" y="0"/>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0"/>
            <p:cNvSpPr/>
            <p:nvPr/>
          </p:nvSpPr>
          <p:spPr>
            <a:xfrm>
              <a:off x="8240810" y="2427716"/>
              <a:ext cx="268869" cy="261704"/>
            </a:xfrm>
            <a:custGeom>
              <a:rect b="b" l="l" r="r" t="t"/>
              <a:pathLst>
                <a:path extrusionOk="0" h="6392" w="6567">
                  <a:moveTo>
                    <a:pt x="3258" y="5264"/>
                  </a:moveTo>
                  <a:cubicBezTo>
                    <a:pt x="3258" y="5264"/>
                    <a:pt x="3785" y="6342"/>
                    <a:pt x="5288" y="6392"/>
                  </a:cubicBezTo>
                  <a:cubicBezTo>
                    <a:pt x="5739" y="5790"/>
                    <a:pt x="6567" y="5088"/>
                    <a:pt x="6516" y="3334"/>
                  </a:cubicBezTo>
                  <a:cubicBezTo>
                    <a:pt x="6441" y="1404"/>
                    <a:pt x="5389" y="301"/>
                    <a:pt x="4035" y="301"/>
                  </a:cubicBezTo>
                  <a:cubicBezTo>
                    <a:pt x="2707" y="301"/>
                    <a:pt x="1729" y="778"/>
                    <a:pt x="426" y="1"/>
                  </a:cubicBezTo>
                  <a:cubicBezTo>
                    <a:pt x="426" y="1"/>
                    <a:pt x="0" y="1404"/>
                    <a:pt x="952" y="1930"/>
                  </a:cubicBezTo>
                  <a:cubicBezTo>
                    <a:pt x="952" y="1930"/>
                    <a:pt x="1754" y="2983"/>
                    <a:pt x="2932" y="2833"/>
                  </a:cubicBezTo>
                  <a:cubicBezTo>
                    <a:pt x="3935" y="2707"/>
                    <a:pt x="2757" y="4236"/>
                    <a:pt x="3108" y="4336"/>
                  </a:cubicBezTo>
                  <a:cubicBezTo>
                    <a:pt x="3459" y="4487"/>
                    <a:pt x="3484" y="3860"/>
                    <a:pt x="3835" y="4111"/>
                  </a:cubicBezTo>
                  <a:cubicBezTo>
                    <a:pt x="4336" y="4437"/>
                    <a:pt x="4035" y="5414"/>
                    <a:pt x="3258" y="5264"/>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0" name="Shape 1850"/>
        <p:cNvGrpSpPr/>
        <p:nvPr/>
      </p:nvGrpSpPr>
      <p:grpSpPr>
        <a:xfrm>
          <a:off x="0" y="0"/>
          <a:ext cx="0" cy="0"/>
          <a:chOff x="0" y="0"/>
          <a:chExt cx="0" cy="0"/>
        </a:xfrm>
      </p:grpSpPr>
      <p:sp>
        <p:nvSpPr>
          <p:cNvPr id="1851" name="Google Shape;1851;p61"/>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MILESTONES REACHED</a:t>
            </a:r>
            <a:endParaRPr/>
          </a:p>
        </p:txBody>
      </p:sp>
      <p:sp>
        <p:nvSpPr>
          <p:cNvPr id="1852" name="Google Shape;1852;p61"/>
          <p:cNvSpPr txBox="1"/>
          <p:nvPr/>
        </p:nvSpPr>
        <p:spPr>
          <a:xfrm>
            <a:off x="720012" y="3397066"/>
            <a:ext cx="1811700" cy="4749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400">
                <a:solidFill>
                  <a:schemeClr val="accent4"/>
                </a:solidFill>
                <a:latin typeface="Staatliches"/>
                <a:ea typeface="Staatliches"/>
                <a:cs typeface="Staatliches"/>
                <a:sym typeface="Staatliches"/>
              </a:rPr>
              <a:t>2014</a:t>
            </a:r>
            <a:endParaRPr sz="2400">
              <a:solidFill>
                <a:schemeClr val="accent4"/>
              </a:solidFill>
              <a:latin typeface="Staatliches"/>
              <a:ea typeface="Staatliches"/>
              <a:cs typeface="Staatliches"/>
              <a:sym typeface="Staatliches"/>
            </a:endParaRPr>
          </a:p>
        </p:txBody>
      </p:sp>
      <p:sp>
        <p:nvSpPr>
          <p:cNvPr id="1853" name="Google Shape;1853;p61"/>
          <p:cNvSpPr txBox="1"/>
          <p:nvPr/>
        </p:nvSpPr>
        <p:spPr>
          <a:xfrm>
            <a:off x="720021" y="3872064"/>
            <a:ext cx="1811700" cy="579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2"/>
                </a:solidFill>
                <a:latin typeface="Nunito"/>
                <a:ea typeface="Nunito"/>
                <a:cs typeface="Nunito"/>
                <a:sym typeface="Nunito"/>
              </a:rPr>
              <a:t>Mars is a cold place, not hot</a:t>
            </a:r>
            <a:endParaRPr sz="1600">
              <a:solidFill>
                <a:schemeClr val="dk2"/>
              </a:solidFill>
              <a:latin typeface="Nunito"/>
              <a:ea typeface="Nunito"/>
              <a:cs typeface="Nunito"/>
              <a:sym typeface="Nunito"/>
            </a:endParaRPr>
          </a:p>
        </p:txBody>
      </p:sp>
      <p:sp>
        <p:nvSpPr>
          <p:cNvPr id="1854" name="Google Shape;1854;p61"/>
          <p:cNvSpPr txBox="1"/>
          <p:nvPr/>
        </p:nvSpPr>
        <p:spPr>
          <a:xfrm>
            <a:off x="2632740" y="1236095"/>
            <a:ext cx="1811700" cy="4749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400">
                <a:solidFill>
                  <a:schemeClr val="accent4"/>
                </a:solidFill>
                <a:latin typeface="Staatliches"/>
                <a:ea typeface="Staatliches"/>
                <a:cs typeface="Staatliches"/>
                <a:sym typeface="Staatliches"/>
              </a:rPr>
              <a:t>2016</a:t>
            </a:r>
            <a:endParaRPr sz="2400">
              <a:solidFill>
                <a:schemeClr val="accent4"/>
              </a:solidFill>
              <a:latin typeface="Staatliches"/>
              <a:ea typeface="Staatliches"/>
              <a:cs typeface="Staatliches"/>
              <a:sym typeface="Staatliches"/>
            </a:endParaRPr>
          </a:p>
        </p:txBody>
      </p:sp>
      <p:sp>
        <p:nvSpPr>
          <p:cNvPr id="1855" name="Google Shape;1855;p61"/>
          <p:cNvSpPr txBox="1"/>
          <p:nvPr/>
        </p:nvSpPr>
        <p:spPr>
          <a:xfrm>
            <a:off x="2632749" y="1711093"/>
            <a:ext cx="1811700" cy="579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2"/>
                </a:solidFill>
                <a:latin typeface="Nunito"/>
                <a:ea typeface="Nunito"/>
                <a:cs typeface="Nunito"/>
                <a:sym typeface="Nunito"/>
              </a:rPr>
              <a:t>Jupiter is the biggest planet</a:t>
            </a:r>
            <a:endParaRPr sz="1600">
              <a:solidFill>
                <a:schemeClr val="dk2"/>
              </a:solidFill>
              <a:latin typeface="Nunito"/>
              <a:ea typeface="Nunito"/>
              <a:cs typeface="Nunito"/>
              <a:sym typeface="Nunito"/>
            </a:endParaRPr>
          </a:p>
        </p:txBody>
      </p:sp>
      <p:sp>
        <p:nvSpPr>
          <p:cNvPr id="1856" name="Google Shape;1856;p61"/>
          <p:cNvSpPr txBox="1"/>
          <p:nvPr/>
        </p:nvSpPr>
        <p:spPr>
          <a:xfrm>
            <a:off x="4622511" y="3397066"/>
            <a:ext cx="1811700" cy="4749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400">
                <a:solidFill>
                  <a:schemeClr val="accent4"/>
                </a:solidFill>
                <a:latin typeface="Staatliches"/>
                <a:ea typeface="Staatliches"/>
                <a:cs typeface="Staatliches"/>
                <a:sym typeface="Staatliches"/>
              </a:rPr>
              <a:t>2018</a:t>
            </a:r>
            <a:endParaRPr sz="2400">
              <a:solidFill>
                <a:schemeClr val="accent4"/>
              </a:solidFill>
              <a:latin typeface="Staatliches"/>
              <a:ea typeface="Staatliches"/>
              <a:cs typeface="Staatliches"/>
              <a:sym typeface="Staatliches"/>
            </a:endParaRPr>
          </a:p>
        </p:txBody>
      </p:sp>
      <p:sp>
        <p:nvSpPr>
          <p:cNvPr id="1857" name="Google Shape;1857;p61"/>
          <p:cNvSpPr txBox="1"/>
          <p:nvPr/>
        </p:nvSpPr>
        <p:spPr>
          <a:xfrm>
            <a:off x="4622519" y="3872064"/>
            <a:ext cx="1811700" cy="579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2"/>
                </a:solidFill>
                <a:latin typeface="Nunito"/>
                <a:ea typeface="Nunito"/>
                <a:cs typeface="Nunito"/>
                <a:sym typeface="Nunito"/>
              </a:rPr>
              <a:t>Venus has a beautiful name</a:t>
            </a:r>
            <a:endParaRPr sz="1600">
              <a:solidFill>
                <a:schemeClr val="dk2"/>
              </a:solidFill>
              <a:latin typeface="Nunito"/>
              <a:ea typeface="Nunito"/>
              <a:cs typeface="Nunito"/>
              <a:sym typeface="Nunito"/>
            </a:endParaRPr>
          </a:p>
        </p:txBody>
      </p:sp>
      <p:sp>
        <p:nvSpPr>
          <p:cNvPr id="1858" name="Google Shape;1858;p61"/>
          <p:cNvSpPr txBox="1"/>
          <p:nvPr/>
        </p:nvSpPr>
        <p:spPr>
          <a:xfrm>
            <a:off x="6612281" y="1236095"/>
            <a:ext cx="1811700" cy="4749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400">
                <a:solidFill>
                  <a:schemeClr val="accent4"/>
                </a:solidFill>
                <a:latin typeface="Staatliches"/>
                <a:ea typeface="Staatliches"/>
                <a:cs typeface="Staatliches"/>
                <a:sym typeface="Staatliches"/>
              </a:rPr>
              <a:t>2020</a:t>
            </a:r>
            <a:endParaRPr sz="2400">
              <a:solidFill>
                <a:schemeClr val="accent4"/>
              </a:solidFill>
              <a:latin typeface="Staatliches"/>
              <a:ea typeface="Staatliches"/>
              <a:cs typeface="Staatliches"/>
              <a:sym typeface="Staatliches"/>
            </a:endParaRPr>
          </a:p>
        </p:txBody>
      </p:sp>
      <p:sp>
        <p:nvSpPr>
          <p:cNvPr id="1859" name="Google Shape;1859;p61"/>
          <p:cNvSpPr txBox="1"/>
          <p:nvPr/>
        </p:nvSpPr>
        <p:spPr>
          <a:xfrm>
            <a:off x="6612290" y="1711093"/>
            <a:ext cx="1811700" cy="579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2"/>
                </a:solidFill>
                <a:latin typeface="Nunito"/>
                <a:ea typeface="Nunito"/>
                <a:cs typeface="Nunito"/>
                <a:sym typeface="Nunito"/>
              </a:rPr>
              <a:t>Mercury is the smallest planet</a:t>
            </a:r>
            <a:endParaRPr sz="1600">
              <a:solidFill>
                <a:schemeClr val="dk2"/>
              </a:solidFill>
              <a:latin typeface="Nunito"/>
              <a:ea typeface="Nunito"/>
              <a:cs typeface="Nunito"/>
              <a:sym typeface="Nunito"/>
            </a:endParaRPr>
          </a:p>
        </p:txBody>
      </p:sp>
      <p:grpSp>
        <p:nvGrpSpPr>
          <p:cNvPr id="1860" name="Google Shape;1860;p61"/>
          <p:cNvGrpSpPr/>
          <p:nvPr/>
        </p:nvGrpSpPr>
        <p:grpSpPr>
          <a:xfrm>
            <a:off x="1321346" y="1487623"/>
            <a:ext cx="6501269" cy="2758344"/>
            <a:chOff x="1321346" y="1640023"/>
            <a:chExt cx="6501269" cy="2758344"/>
          </a:xfrm>
        </p:grpSpPr>
        <p:cxnSp>
          <p:nvCxnSpPr>
            <p:cNvPr id="1861" name="Google Shape;1861;p61"/>
            <p:cNvCxnSpPr>
              <a:stCxn id="1862" idx="2"/>
              <a:endCxn id="1863" idx="6"/>
            </p:cNvCxnSpPr>
            <p:nvPr/>
          </p:nvCxnSpPr>
          <p:spPr>
            <a:xfrm rot="10800000">
              <a:off x="1863207" y="3019191"/>
              <a:ext cx="1437900" cy="0"/>
            </a:xfrm>
            <a:prstGeom prst="straightConnector1">
              <a:avLst/>
            </a:prstGeom>
            <a:noFill/>
            <a:ln cap="flat" cmpd="sng" w="9525">
              <a:solidFill>
                <a:schemeClr val="accent3"/>
              </a:solidFill>
              <a:prstDash val="solid"/>
              <a:round/>
              <a:headEnd len="med" w="med" type="none"/>
              <a:tailEnd len="med" w="med" type="none"/>
            </a:ln>
          </p:spPr>
        </p:cxnSp>
        <p:sp>
          <p:nvSpPr>
            <p:cNvPr id="1863" name="Google Shape;1863;p61"/>
            <p:cNvSpPr/>
            <p:nvPr/>
          </p:nvSpPr>
          <p:spPr>
            <a:xfrm>
              <a:off x="1388380" y="2781741"/>
              <a:ext cx="474900" cy="474900"/>
            </a:xfrm>
            <a:prstGeom prst="ellipse">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1</a:t>
              </a:r>
              <a:endParaRPr sz="1800">
                <a:solidFill>
                  <a:schemeClr val="lt1"/>
                </a:solidFill>
                <a:latin typeface="Staatliches"/>
                <a:ea typeface="Staatliches"/>
                <a:cs typeface="Staatliches"/>
                <a:sym typeface="Staatliches"/>
              </a:endParaRPr>
            </a:p>
          </p:txBody>
        </p:sp>
        <p:sp>
          <p:nvSpPr>
            <p:cNvPr id="1862" name="Google Shape;1862;p61"/>
            <p:cNvSpPr/>
            <p:nvPr/>
          </p:nvSpPr>
          <p:spPr>
            <a:xfrm>
              <a:off x="3301107" y="2781741"/>
              <a:ext cx="474900" cy="474900"/>
            </a:xfrm>
            <a:prstGeom prst="ellipse">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2</a:t>
              </a:r>
              <a:endParaRPr>
                <a:solidFill>
                  <a:schemeClr val="lt1"/>
                </a:solidFill>
              </a:endParaRPr>
            </a:p>
          </p:txBody>
        </p:sp>
        <p:sp>
          <p:nvSpPr>
            <p:cNvPr id="1864" name="Google Shape;1864;p61"/>
            <p:cNvSpPr/>
            <p:nvPr/>
          </p:nvSpPr>
          <p:spPr>
            <a:xfrm>
              <a:off x="5290878" y="2781741"/>
              <a:ext cx="474900" cy="474900"/>
            </a:xfrm>
            <a:prstGeom prst="ellipse">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3</a:t>
              </a:r>
              <a:endParaRPr>
                <a:solidFill>
                  <a:schemeClr val="lt1"/>
                </a:solidFill>
              </a:endParaRPr>
            </a:p>
          </p:txBody>
        </p:sp>
        <p:sp>
          <p:nvSpPr>
            <p:cNvPr id="1865" name="Google Shape;1865;p61"/>
            <p:cNvSpPr/>
            <p:nvPr/>
          </p:nvSpPr>
          <p:spPr>
            <a:xfrm>
              <a:off x="7280648" y="2781741"/>
              <a:ext cx="474900" cy="474900"/>
            </a:xfrm>
            <a:prstGeom prst="ellipse">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4</a:t>
              </a:r>
              <a:endParaRPr>
                <a:solidFill>
                  <a:schemeClr val="lt1"/>
                </a:solidFill>
              </a:endParaRPr>
            </a:p>
          </p:txBody>
        </p:sp>
        <p:cxnSp>
          <p:nvCxnSpPr>
            <p:cNvPr id="1866" name="Google Shape;1866;p61"/>
            <p:cNvCxnSpPr>
              <a:stCxn id="1862" idx="6"/>
              <a:endCxn id="1864" idx="2"/>
            </p:cNvCxnSpPr>
            <p:nvPr/>
          </p:nvCxnSpPr>
          <p:spPr>
            <a:xfrm>
              <a:off x="3776007" y="3019191"/>
              <a:ext cx="1515000" cy="0"/>
            </a:xfrm>
            <a:prstGeom prst="straightConnector1">
              <a:avLst/>
            </a:prstGeom>
            <a:noFill/>
            <a:ln cap="flat" cmpd="sng" w="9525">
              <a:solidFill>
                <a:schemeClr val="accent3"/>
              </a:solidFill>
              <a:prstDash val="solid"/>
              <a:round/>
              <a:headEnd len="med" w="med" type="none"/>
              <a:tailEnd len="med" w="med" type="none"/>
            </a:ln>
          </p:spPr>
        </p:cxnSp>
        <p:cxnSp>
          <p:nvCxnSpPr>
            <p:cNvPr id="1867" name="Google Shape;1867;p61"/>
            <p:cNvCxnSpPr>
              <a:stCxn id="1864" idx="6"/>
              <a:endCxn id="1865" idx="2"/>
            </p:cNvCxnSpPr>
            <p:nvPr/>
          </p:nvCxnSpPr>
          <p:spPr>
            <a:xfrm>
              <a:off x="5765778" y="3019191"/>
              <a:ext cx="1515000" cy="0"/>
            </a:xfrm>
            <a:prstGeom prst="straightConnector1">
              <a:avLst/>
            </a:prstGeom>
            <a:noFill/>
            <a:ln cap="flat" cmpd="sng" w="9525">
              <a:solidFill>
                <a:schemeClr val="accent3"/>
              </a:solidFill>
              <a:prstDash val="solid"/>
              <a:round/>
              <a:headEnd len="med" w="med" type="none"/>
              <a:tailEnd len="med" w="med" type="none"/>
            </a:ln>
          </p:spPr>
        </p:cxnSp>
        <p:sp>
          <p:nvSpPr>
            <p:cNvPr id="1868" name="Google Shape;1868;p61"/>
            <p:cNvSpPr/>
            <p:nvPr/>
          </p:nvSpPr>
          <p:spPr>
            <a:xfrm>
              <a:off x="1321346" y="1640023"/>
              <a:ext cx="609000" cy="6090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1"/>
            <p:cNvSpPr/>
            <p:nvPr/>
          </p:nvSpPr>
          <p:spPr>
            <a:xfrm>
              <a:off x="3234074" y="3789366"/>
              <a:ext cx="609000" cy="6090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1"/>
            <p:cNvSpPr/>
            <p:nvPr/>
          </p:nvSpPr>
          <p:spPr>
            <a:xfrm>
              <a:off x="5223844" y="1640023"/>
              <a:ext cx="609000" cy="6090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1"/>
            <p:cNvSpPr/>
            <p:nvPr/>
          </p:nvSpPr>
          <p:spPr>
            <a:xfrm>
              <a:off x="7213615" y="3789366"/>
              <a:ext cx="609000" cy="6090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2" name="Google Shape;1872;p61"/>
            <p:cNvCxnSpPr>
              <a:stCxn id="1868" idx="4"/>
              <a:endCxn id="1863" idx="0"/>
            </p:cNvCxnSpPr>
            <p:nvPr/>
          </p:nvCxnSpPr>
          <p:spPr>
            <a:xfrm>
              <a:off x="1625846" y="2249023"/>
              <a:ext cx="0" cy="532800"/>
            </a:xfrm>
            <a:prstGeom prst="straightConnector1">
              <a:avLst/>
            </a:prstGeom>
            <a:noFill/>
            <a:ln cap="flat" cmpd="sng" w="9525">
              <a:solidFill>
                <a:schemeClr val="accent3"/>
              </a:solidFill>
              <a:prstDash val="solid"/>
              <a:round/>
              <a:headEnd len="med" w="med" type="none"/>
              <a:tailEnd len="med" w="med" type="none"/>
            </a:ln>
          </p:spPr>
        </p:cxnSp>
        <p:cxnSp>
          <p:nvCxnSpPr>
            <p:cNvPr id="1873" name="Google Shape;1873;p61"/>
            <p:cNvCxnSpPr>
              <a:stCxn id="1869" idx="0"/>
              <a:endCxn id="1862" idx="4"/>
            </p:cNvCxnSpPr>
            <p:nvPr/>
          </p:nvCxnSpPr>
          <p:spPr>
            <a:xfrm rot="10800000">
              <a:off x="3538574" y="3256566"/>
              <a:ext cx="0" cy="532800"/>
            </a:xfrm>
            <a:prstGeom prst="straightConnector1">
              <a:avLst/>
            </a:prstGeom>
            <a:noFill/>
            <a:ln cap="flat" cmpd="sng" w="9525">
              <a:solidFill>
                <a:schemeClr val="accent3"/>
              </a:solidFill>
              <a:prstDash val="solid"/>
              <a:round/>
              <a:headEnd len="med" w="med" type="none"/>
              <a:tailEnd len="med" w="med" type="none"/>
            </a:ln>
          </p:spPr>
        </p:cxnSp>
        <p:cxnSp>
          <p:nvCxnSpPr>
            <p:cNvPr id="1874" name="Google Shape;1874;p61"/>
            <p:cNvCxnSpPr>
              <a:endCxn id="1864" idx="0"/>
            </p:cNvCxnSpPr>
            <p:nvPr/>
          </p:nvCxnSpPr>
          <p:spPr>
            <a:xfrm>
              <a:off x="5528328" y="2248941"/>
              <a:ext cx="0" cy="532800"/>
            </a:xfrm>
            <a:prstGeom prst="straightConnector1">
              <a:avLst/>
            </a:prstGeom>
            <a:noFill/>
            <a:ln cap="flat" cmpd="sng" w="9525">
              <a:solidFill>
                <a:schemeClr val="accent3"/>
              </a:solidFill>
              <a:prstDash val="solid"/>
              <a:round/>
              <a:headEnd len="med" w="med" type="none"/>
              <a:tailEnd len="med" w="med" type="none"/>
            </a:ln>
          </p:spPr>
        </p:cxnSp>
        <p:cxnSp>
          <p:nvCxnSpPr>
            <p:cNvPr id="1875" name="Google Shape;1875;p61"/>
            <p:cNvCxnSpPr>
              <a:stCxn id="1871" idx="0"/>
              <a:endCxn id="1865" idx="4"/>
            </p:cNvCxnSpPr>
            <p:nvPr/>
          </p:nvCxnSpPr>
          <p:spPr>
            <a:xfrm rot="10800000">
              <a:off x="7518115" y="3256566"/>
              <a:ext cx="0" cy="532800"/>
            </a:xfrm>
            <a:prstGeom prst="straightConnector1">
              <a:avLst/>
            </a:prstGeom>
            <a:noFill/>
            <a:ln cap="flat" cmpd="sng" w="9525">
              <a:solidFill>
                <a:schemeClr val="accent3"/>
              </a:solidFill>
              <a:prstDash val="solid"/>
              <a:round/>
              <a:headEnd len="med" w="med" type="none"/>
              <a:tailEnd len="med" w="med" type="none"/>
            </a:ln>
          </p:spPr>
        </p:cxnSp>
      </p:grpSp>
      <p:grpSp>
        <p:nvGrpSpPr>
          <p:cNvPr id="1876" name="Google Shape;1876;p61"/>
          <p:cNvGrpSpPr/>
          <p:nvPr/>
        </p:nvGrpSpPr>
        <p:grpSpPr>
          <a:xfrm>
            <a:off x="5362909" y="1607898"/>
            <a:ext cx="330915" cy="368457"/>
            <a:chOff x="6211084" y="2909173"/>
            <a:chExt cx="330915" cy="368457"/>
          </a:xfrm>
        </p:grpSpPr>
        <p:sp>
          <p:nvSpPr>
            <p:cNvPr id="1877" name="Google Shape;1877;p61"/>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1"/>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1"/>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1"/>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1"/>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1"/>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1"/>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1"/>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 name="Google Shape;1885;p61"/>
          <p:cNvGrpSpPr/>
          <p:nvPr/>
        </p:nvGrpSpPr>
        <p:grpSpPr>
          <a:xfrm>
            <a:off x="1451577" y="1618158"/>
            <a:ext cx="347772" cy="347550"/>
            <a:chOff x="1451577" y="1770558"/>
            <a:chExt cx="347772" cy="347550"/>
          </a:xfrm>
        </p:grpSpPr>
        <p:sp>
          <p:nvSpPr>
            <p:cNvPr id="1886" name="Google Shape;1886;p61"/>
            <p:cNvSpPr/>
            <p:nvPr/>
          </p:nvSpPr>
          <p:spPr>
            <a:xfrm>
              <a:off x="1456667" y="2093763"/>
              <a:ext cx="337569" cy="19369"/>
            </a:xfrm>
            <a:custGeom>
              <a:rect b="b" l="l" r="r" t="t"/>
              <a:pathLst>
                <a:path extrusionOk="0" h="784" w="13664">
                  <a:moveTo>
                    <a:pt x="1" y="0"/>
                  </a:moveTo>
                  <a:lnTo>
                    <a:pt x="1" y="783"/>
                  </a:lnTo>
                  <a:lnTo>
                    <a:pt x="13664" y="783"/>
                  </a:lnTo>
                  <a:lnTo>
                    <a:pt x="136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1"/>
            <p:cNvSpPr/>
            <p:nvPr/>
          </p:nvSpPr>
          <p:spPr>
            <a:xfrm>
              <a:off x="1456667" y="2093763"/>
              <a:ext cx="337569" cy="8671"/>
            </a:xfrm>
            <a:custGeom>
              <a:rect b="b" l="l" r="r" t="t"/>
              <a:pathLst>
                <a:path extrusionOk="0" h="351" w="13664">
                  <a:moveTo>
                    <a:pt x="1" y="0"/>
                  </a:moveTo>
                  <a:lnTo>
                    <a:pt x="1" y="351"/>
                  </a:lnTo>
                  <a:lnTo>
                    <a:pt x="13664" y="351"/>
                  </a:lnTo>
                  <a:lnTo>
                    <a:pt x="136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1"/>
            <p:cNvSpPr/>
            <p:nvPr/>
          </p:nvSpPr>
          <p:spPr>
            <a:xfrm>
              <a:off x="1540346" y="1861254"/>
              <a:ext cx="170094" cy="232523"/>
            </a:xfrm>
            <a:custGeom>
              <a:rect b="b" l="l" r="r" t="t"/>
              <a:pathLst>
                <a:path extrusionOk="0" h="9412" w="6885">
                  <a:moveTo>
                    <a:pt x="1" y="0"/>
                  </a:moveTo>
                  <a:lnTo>
                    <a:pt x="1" y="9411"/>
                  </a:lnTo>
                  <a:lnTo>
                    <a:pt x="6885" y="9411"/>
                  </a:lnTo>
                  <a:lnTo>
                    <a:pt x="68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1"/>
            <p:cNvSpPr/>
            <p:nvPr/>
          </p:nvSpPr>
          <p:spPr>
            <a:xfrm>
              <a:off x="1527425" y="1842848"/>
              <a:ext cx="195837" cy="18430"/>
            </a:xfrm>
            <a:custGeom>
              <a:rect b="b" l="l" r="r" t="t"/>
              <a:pathLst>
                <a:path extrusionOk="0" h="746" w="7927">
                  <a:moveTo>
                    <a:pt x="0" y="1"/>
                  </a:moveTo>
                  <a:lnTo>
                    <a:pt x="0" y="745"/>
                  </a:lnTo>
                  <a:lnTo>
                    <a:pt x="7927" y="745"/>
                  </a:lnTo>
                  <a:lnTo>
                    <a:pt x="79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1"/>
            <p:cNvSpPr/>
            <p:nvPr/>
          </p:nvSpPr>
          <p:spPr>
            <a:xfrm>
              <a:off x="1691794" y="1842848"/>
              <a:ext cx="31598" cy="18430"/>
            </a:xfrm>
            <a:custGeom>
              <a:rect b="b" l="l" r="r" t="t"/>
              <a:pathLst>
                <a:path extrusionOk="0" h="746" w="1279">
                  <a:moveTo>
                    <a:pt x="1" y="1"/>
                  </a:moveTo>
                  <a:lnTo>
                    <a:pt x="1" y="745"/>
                  </a:lnTo>
                  <a:lnTo>
                    <a:pt x="1279" y="745"/>
                  </a:lnTo>
                  <a:lnTo>
                    <a:pt x="12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1"/>
            <p:cNvSpPr/>
            <p:nvPr/>
          </p:nvSpPr>
          <p:spPr>
            <a:xfrm>
              <a:off x="1456667" y="1895299"/>
              <a:ext cx="83701" cy="18306"/>
            </a:xfrm>
            <a:custGeom>
              <a:rect b="b" l="l" r="r" t="t"/>
              <a:pathLst>
                <a:path extrusionOk="0" h="741" w="3388">
                  <a:moveTo>
                    <a:pt x="1" y="1"/>
                  </a:moveTo>
                  <a:lnTo>
                    <a:pt x="1" y="741"/>
                  </a:lnTo>
                  <a:lnTo>
                    <a:pt x="3388" y="741"/>
                  </a:lnTo>
                  <a:lnTo>
                    <a:pt x="33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1"/>
            <p:cNvSpPr/>
            <p:nvPr/>
          </p:nvSpPr>
          <p:spPr>
            <a:xfrm>
              <a:off x="1524213" y="1895299"/>
              <a:ext cx="16157" cy="18306"/>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1"/>
            <p:cNvSpPr/>
            <p:nvPr/>
          </p:nvSpPr>
          <p:spPr>
            <a:xfrm>
              <a:off x="1524213" y="1895299"/>
              <a:ext cx="16157" cy="18306"/>
            </a:xfrm>
            <a:custGeom>
              <a:rect b="b" l="l" r="r" t="t"/>
              <a:pathLst>
                <a:path extrusionOk="0" h="741" w="654">
                  <a:moveTo>
                    <a:pt x="0" y="1"/>
                  </a:moveTo>
                  <a:lnTo>
                    <a:pt x="0" y="741"/>
                  </a:lnTo>
                  <a:lnTo>
                    <a:pt x="654" y="741"/>
                  </a:lnTo>
                  <a:lnTo>
                    <a:pt x="6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1"/>
            <p:cNvSpPr/>
            <p:nvPr/>
          </p:nvSpPr>
          <p:spPr>
            <a:xfrm>
              <a:off x="1579876" y="2008181"/>
              <a:ext cx="91063" cy="85726"/>
            </a:xfrm>
            <a:custGeom>
              <a:rect b="b" l="l" r="r" t="t"/>
              <a:pathLst>
                <a:path extrusionOk="0" h="3470" w="3686">
                  <a:moveTo>
                    <a:pt x="0" y="1"/>
                  </a:moveTo>
                  <a:lnTo>
                    <a:pt x="0" y="3469"/>
                  </a:lnTo>
                  <a:lnTo>
                    <a:pt x="3685" y="3469"/>
                  </a:lnTo>
                  <a:lnTo>
                    <a:pt x="36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1"/>
            <p:cNvSpPr/>
            <p:nvPr/>
          </p:nvSpPr>
          <p:spPr>
            <a:xfrm>
              <a:off x="1613822" y="2008181"/>
              <a:ext cx="23272" cy="85726"/>
            </a:xfrm>
            <a:custGeom>
              <a:rect b="b" l="l" r="r" t="t"/>
              <a:pathLst>
                <a:path extrusionOk="0" h="3470" w="942">
                  <a:moveTo>
                    <a:pt x="0" y="1"/>
                  </a:moveTo>
                  <a:lnTo>
                    <a:pt x="0" y="3469"/>
                  </a:lnTo>
                  <a:lnTo>
                    <a:pt x="942" y="3469"/>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1"/>
            <p:cNvSpPr/>
            <p:nvPr/>
          </p:nvSpPr>
          <p:spPr>
            <a:xfrm>
              <a:off x="1464029" y="1913581"/>
              <a:ext cx="76338" cy="180322"/>
            </a:xfrm>
            <a:custGeom>
              <a:rect b="b" l="l" r="r" t="t"/>
              <a:pathLst>
                <a:path extrusionOk="0" h="7299" w="3090">
                  <a:moveTo>
                    <a:pt x="1" y="1"/>
                  </a:moveTo>
                  <a:lnTo>
                    <a:pt x="1" y="7298"/>
                  </a:lnTo>
                  <a:lnTo>
                    <a:pt x="3090" y="7298"/>
                  </a:lnTo>
                  <a:lnTo>
                    <a:pt x="30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1"/>
            <p:cNvSpPr/>
            <p:nvPr/>
          </p:nvSpPr>
          <p:spPr>
            <a:xfrm>
              <a:off x="1524213" y="1913581"/>
              <a:ext cx="16157" cy="180322"/>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1"/>
            <p:cNvSpPr/>
            <p:nvPr/>
          </p:nvSpPr>
          <p:spPr>
            <a:xfrm>
              <a:off x="1524213" y="1913581"/>
              <a:ext cx="16157" cy="180322"/>
            </a:xfrm>
            <a:custGeom>
              <a:rect b="b" l="l" r="r" t="t"/>
              <a:pathLst>
                <a:path extrusionOk="0" h="7299" w="654">
                  <a:moveTo>
                    <a:pt x="0" y="1"/>
                  </a:moveTo>
                  <a:lnTo>
                    <a:pt x="0" y="7298"/>
                  </a:lnTo>
                  <a:lnTo>
                    <a:pt x="654" y="7298"/>
                  </a:lnTo>
                  <a:lnTo>
                    <a:pt x="6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1"/>
            <p:cNvSpPr/>
            <p:nvPr/>
          </p:nvSpPr>
          <p:spPr>
            <a:xfrm>
              <a:off x="1710423" y="1913581"/>
              <a:ext cx="76462" cy="180198"/>
            </a:xfrm>
            <a:custGeom>
              <a:rect b="b" l="l" r="r" t="t"/>
              <a:pathLst>
                <a:path extrusionOk="0" h="7294" w="3095">
                  <a:moveTo>
                    <a:pt x="1" y="1"/>
                  </a:moveTo>
                  <a:lnTo>
                    <a:pt x="1" y="7293"/>
                  </a:lnTo>
                  <a:lnTo>
                    <a:pt x="3095" y="7293"/>
                  </a:lnTo>
                  <a:lnTo>
                    <a:pt x="30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1"/>
            <p:cNvSpPr/>
            <p:nvPr/>
          </p:nvSpPr>
          <p:spPr>
            <a:xfrm>
              <a:off x="1710423" y="1913581"/>
              <a:ext cx="16305" cy="180322"/>
            </a:xfrm>
            <a:custGeom>
              <a:rect b="b" l="l" r="r" t="t"/>
              <a:pathLst>
                <a:path extrusionOk="0" h="7299" w="660">
                  <a:moveTo>
                    <a:pt x="1" y="1"/>
                  </a:moveTo>
                  <a:lnTo>
                    <a:pt x="1" y="7298"/>
                  </a:lnTo>
                  <a:lnTo>
                    <a:pt x="659" y="7298"/>
                  </a:lnTo>
                  <a:lnTo>
                    <a:pt x="6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1"/>
            <p:cNvSpPr/>
            <p:nvPr/>
          </p:nvSpPr>
          <p:spPr>
            <a:xfrm>
              <a:off x="1559098" y="1897448"/>
              <a:ext cx="27571" cy="54746"/>
            </a:xfrm>
            <a:custGeom>
              <a:rect b="b" l="l" r="r" t="t"/>
              <a:pathLst>
                <a:path extrusionOk="0" h="2216" w="1116">
                  <a:moveTo>
                    <a:pt x="1" y="0"/>
                  </a:moveTo>
                  <a:lnTo>
                    <a:pt x="1" y="2215"/>
                  </a:lnTo>
                  <a:lnTo>
                    <a:pt x="1115" y="2215"/>
                  </a:lnTo>
                  <a:lnTo>
                    <a:pt x="11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1"/>
            <p:cNvSpPr/>
            <p:nvPr/>
          </p:nvSpPr>
          <p:spPr>
            <a:xfrm>
              <a:off x="1611574" y="1897448"/>
              <a:ext cx="27670" cy="54746"/>
            </a:xfrm>
            <a:custGeom>
              <a:rect b="b" l="l" r="r" t="t"/>
              <a:pathLst>
                <a:path extrusionOk="0" h="2216" w="1120">
                  <a:moveTo>
                    <a:pt x="0" y="0"/>
                  </a:moveTo>
                  <a:lnTo>
                    <a:pt x="0" y="2215"/>
                  </a:lnTo>
                  <a:lnTo>
                    <a:pt x="1119" y="2215"/>
                  </a:lnTo>
                  <a:lnTo>
                    <a:pt x="111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1"/>
            <p:cNvSpPr/>
            <p:nvPr/>
          </p:nvSpPr>
          <p:spPr>
            <a:xfrm>
              <a:off x="1664148" y="1897448"/>
              <a:ext cx="27670" cy="54746"/>
            </a:xfrm>
            <a:custGeom>
              <a:rect b="b" l="l" r="r" t="t"/>
              <a:pathLst>
                <a:path extrusionOk="0" h="2216" w="1120">
                  <a:moveTo>
                    <a:pt x="0" y="0"/>
                  </a:moveTo>
                  <a:lnTo>
                    <a:pt x="0" y="2215"/>
                  </a:lnTo>
                  <a:lnTo>
                    <a:pt x="1120" y="2215"/>
                  </a:lnTo>
                  <a:lnTo>
                    <a:pt x="112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1"/>
            <p:cNvSpPr/>
            <p:nvPr/>
          </p:nvSpPr>
          <p:spPr>
            <a:xfrm>
              <a:off x="1488365" y="1976384"/>
              <a:ext cx="27670" cy="54722"/>
            </a:xfrm>
            <a:custGeom>
              <a:rect b="b" l="l" r="r" t="t"/>
              <a:pathLst>
                <a:path extrusionOk="0" h="2215" w="1120">
                  <a:moveTo>
                    <a:pt x="0" y="0"/>
                  </a:moveTo>
                  <a:lnTo>
                    <a:pt x="0" y="2215"/>
                  </a:lnTo>
                  <a:lnTo>
                    <a:pt x="1120" y="2215"/>
                  </a:lnTo>
                  <a:lnTo>
                    <a:pt x="112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1"/>
            <p:cNvSpPr/>
            <p:nvPr/>
          </p:nvSpPr>
          <p:spPr>
            <a:xfrm>
              <a:off x="1734758" y="1976384"/>
              <a:ext cx="27694" cy="54722"/>
            </a:xfrm>
            <a:custGeom>
              <a:rect b="b" l="l" r="r" t="t"/>
              <a:pathLst>
                <a:path extrusionOk="0" h="2215" w="1121">
                  <a:moveTo>
                    <a:pt x="1" y="0"/>
                  </a:moveTo>
                  <a:lnTo>
                    <a:pt x="1" y="2215"/>
                  </a:lnTo>
                  <a:lnTo>
                    <a:pt x="1120" y="2215"/>
                  </a:lnTo>
                  <a:lnTo>
                    <a:pt x="112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1"/>
            <p:cNvSpPr/>
            <p:nvPr/>
          </p:nvSpPr>
          <p:spPr>
            <a:xfrm>
              <a:off x="1710423" y="1895299"/>
              <a:ext cx="83824" cy="18306"/>
            </a:xfrm>
            <a:custGeom>
              <a:rect b="b" l="l" r="r" t="t"/>
              <a:pathLst>
                <a:path extrusionOk="0" h="741" w="3393">
                  <a:moveTo>
                    <a:pt x="1" y="1"/>
                  </a:moveTo>
                  <a:lnTo>
                    <a:pt x="1" y="741"/>
                  </a:lnTo>
                  <a:lnTo>
                    <a:pt x="3393" y="741"/>
                  </a:lnTo>
                  <a:lnTo>
                    <a:pt x="33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1"/>
            <p:cNvSpPr/>
            <p:nvPr/>
          </p:nvSpPr>
          <p:spPr>
            <a:xfrm>
              <a:off x="1710423" y="1895299"/>
              <a:ext cx="16305" cy="18306"/>
            </a:xfrm>
            <a:custGeom>
              <a:rect b="b" l="l" r="r" t="t"/>
              <a:pathLst>
                <a:path extrusionOk="0" h="741" w="660">
                  <a:moveTo>
                    <a:pt x="1" y="1"/>
                  </a:moveTo>
                  <a:lnTo>
                    <a:pt x="1" y="741"/>
                  </a:lnTo>
                  <a:lnTo>
                    <a:pt x="659" y="741"/>
                  </a:lnTo>
                  <a:lnTo>
                    <a:pt x="6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1"/>
            <p:cNvSpPr/>
            <p:nvPr/>
          </p:nvSpPr>
          <p:spPr>
            <a:xfrm>
              <a:off x="1578097" y="1775425"/>
              <a:ext cx="94842" cy="67445"/>
            </a:xfrm>
            <a:custGeom>
              <a:rect b="b" l="l" r="r" t="t"/>
              <a:pathLst>
                <a:path extrusionOk="0" h="2730" w="3839">
                  <a:moveTo>
                    <a:pt x="0" y="1"/>
                  </a:moveTo>
                  <a:lnTo>
                    <a:pt x="0" y="2730"/>
                  </a:lnTo>
                  <a:lnTo>
                    <a:pt x="3839" y="2730"/>
                  </a:lnTo>
                  <a:lnTo>
                    <a:pt x="38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1"/>
            <p:cNvSpPr/>
            <p:nvPr/>
          </p:nvSpPr>
          <p:spPr>
            <a:xfrm>
              <a:off x="1656070" y="1775548"/>
              <a:ext cx="16750" cy="67445"/>
            </a:xfrm>
            <a:custGeom>
              <a:rect b="b" l="l" r="r" t="t"/>
              <a:pathLst>
                <a:path extrusionOk="0" h="2730" w="678">
                  <a:moveTo>
                    <a:pt x="1" y="1"/>
                  </a:moveTo>
                  <a:lnTo>
                    <a:pt x="1" y="2729"/>
                  </a:lnTo>
                  <a:lnTo>
                    <a:pt x="678" y="2729"/>
                  </a:lnTo>
                  <a:lnTo>
                    <a:pt x="67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1"/>
            <p:cNvSpPr/>
            <p:nvPr/>
          </p:nvSpPr>
          <p:spPr>
            <a:xfrm>
              <a:off x="1603124" y="1788519"/>
              <a:ext cx="44667" cy="41257"/>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1"/>
            <p:cNvSpPr/>
            <p:nvPr/>
          </p:nvSpPr>
          <p:spPr>
            <a:xfrm>
              <a:off x="1554009" y="1892458"/>
              <a:ext cx="37749" cy="64949"/>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1"/>
            <p:cNvSpPr/>
            <p:nvPr/>
          </p:nvSpPr>
          <p:spPr>
            <a:xfrm>
              <a:off x="1606460" y="1892458"/>
              <a:ext cx="37774" cy="64949"/>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1"/>
            <p:cNvSpPr/>
            <p:nvPr/>
          </p:nvSpPr>
          <p:spPr>
            <a:xfrm>
              <a:off x="1483251" y="1971393"/>
              <a:ext cx="37774" cy="6482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1"/>
            <p:cNvSpPr/>
            <p:nvPr/>
          </p:nvSpPr>
          <p:spPr>
            <a:xfrm>
              <a:off x="1729768" y="1971393"/>
              <a:ext cx="37774" cy="6482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1"/>
            <p:cNvSpPr/>
            <p:nvPr/>
          </p:nvSpPr>
          <p:spPr>
            <a:xfrm>
              <a:off x="1659034" y="1892458"/>
              <a:ext cx="37774" cy="64949"/>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1"/>
            <p:cNvSpPr/>
            <p:nvPr/>
          </p:nvSpPr>
          <p:spPr>
            <a:xfrm>
              <a:off x="1603026" y="1788643"/>
              <a:ext cx="44642" cy="41257"/>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1"/>
            <p:cNvSpPr/>
            <p:nvPr/>
          </p:nvSpPr>
          <p:spPr>
            <a:xfrm>
              <a:off x="1451577" y="1770558"/>
              <a:ext cx="347772" cy="34755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 name="Google Shape;1918;p61"/>
          <p:cNvGrpSpPr/>
          <p:nvPr/>
        </p:nvGrpSpPr>
        <p:grpSpPr>
          <a:xfrm>
            <a:off x="3354419" y="3800862"/>
            <a:ext cx="368274" cy="281226"/>
            <a:chOff x="3354419" y="3953262"/>
            <a:chExt cx="368274" cy="281226"/>
          </a:xfrm>
        </p:grpSpPr>
        <p:grpSp>
          <p:nvGrpSpPr>
            <p:cNvPr id="1919" name="Google Shape;1919;p61"/>
            <p:cNvGrpSpPr/>
            <p:nvPr/>
          </p:nvGrpSpPr>
          <p:grpSpPr>
            <a:xfrm>
              <a:off x="3360336" y="3958655"/>
              <a:ext cx="357200" cy="222033"/>
              <a:chOff x="5316723" y="2028242"/>
              <a:chExt cx="357200" cy="222033"/>
            </a:xfrm>
          </p:grpSpPr>
          <p:sp>
            <p:nvSpPr>
              <p:cNvPr id="1920" name="Google Shape;1920;p61"/>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1"/>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1"/>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1"/>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1"/>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1"/>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1"/>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1"/>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1"/>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1"/>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1"/>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1"/>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1"/>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1"/>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1"/>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1"/>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1"/>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1"/>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8" name="Google Shape;1938;p61"/>
            <p:cNvSpPr/>
            <p:nvPr/>
          </p:nvSpPr>
          <p:spPr>
            <a:xfrm>
              <a:off x="3354419" y="3953262"/>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 name="Google Shape;1939;p61"/>
          <p:cNvGrpSpPr/>
          <p:nvPr/>
        </p:nvGrpSpPr>
        <p:grpSpPr>
          <a:xfrm>
            <a:off x="7410751" y="3757351"/>
            <a:ext cx="214345" cy="368457"/>
            <a:chOff x="7410751" y="3909751"/>
            <a:chExt cx="214345" cy="368457"/>
          </a:xfrm>
        </p:grpSpPr>
        <p:grpSp>
          <p:nvGrpSpPr>
            <p:cNvPr id="1940" name="Google Shape;1940;p61"/>
            <p:cNvGrpSpPr/>
            <p:nvPr/>
          </p:nvGrpSpPr>
          <p:grpSpPr>
            <a:xfrm>
              <a:off x="7416732" y="3917234"/>
              <a:ext cx="202526" cy="357573"/>
              <a:chOff x="6721568" y="3832306"/>
              <a:chExt cx="187056" cy="330261"/>
            </a:xfrm>
          </p:grpSpPr>
          <p:sp>
            <p:nvSpPr>
              <p:cNvPr id="1941" name="Google Shape;1941;p61"/>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1"/>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1"/>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1"/>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1"/>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1"/>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1"/>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1"/>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1"/>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1"/>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1"/>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1"/>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3" name="Google Shape;1953;p61"/>
            <p:cNvSpPr/>
            <p:nvPr/>
          </p:nvSpPr>
          <p:spPr>
            <a:xfrm>
              <a:off x="7410751" y="3909751"/>
              <a:ext cx="214345" cy="368457"/>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7" name="Shape 1957"/>
        <p:cNvGrpSpPr/>
        <p:nvPr/>
      </p:nvGrpSpPr>
      <p:grpSpPr>
        <a:xfrm>
          <a:off x="0" y="0"/>
          <a:ext cx="0" cy="0"/>
          <a:chOff x="0" y="0"/>
          <a:chExt cx="0" cy="0"/>
        </a:xfrm>
      </p:grpSpPr>
      <p:sp>
        <p:nvSpPr>
          <p:cNvPr id="1958" name="Google Shape;1958;p62"/>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OUR PROCESS</a:t>
            </a:r>
            <a:endParaRPr/>
          </a:p>
        </p:txBody>
      </p:sp>
      <p:sp>
        <p:nvSpPr>
          <p:cNvPr id="1959" name="Google Shape;1959;p62"/>
          <p:cNvSpPr txBox="1"/>
          <p:nvPr/>
        </p:nvSpPr>
        <p:spPr>
          <a:xfrm>
            <a:off x="6299050" y="1719813"/>
            <a:ext cx="2124600" cy="348300"/>
          </a:xfrm>
          <a:prstGeom prst="rect">
            <a:avLst/>
          </a:prstGeom>
          <a:noFill/>
          <a:ln>
            <a:noFill/>
          </a:ln>
        </p:spPr>
        <p:txBody>
          <a:bodyPr anchorCtr="0" anchor="ctr" bIns="0" lIns="72000" spcFirstLastPara="1" rIns="0" wrap="square" tIns="0">
            <a:noAutofit/>
          </a:bodyPr>
          <a:lstStyle/>
          <a:p>
            <a:pPr indent="0" lvl="0" marL="0" rtl="0" algn="r">
              <a:spcBef>
                <a:spcPts val="0"/>
              </a:spcBef>
              <a:spcAft>
                <a:spcPts val="0"/>
              </a:spcAft>
              <a:buNone/>
            </a:pPr>
            <a:r>
              <a:rPr lang="en" sz="2400">
                <a:solidFill>
                  <a:schemeClr val="accent4"/>
                </a:solidFill>
                <a:latin typeface="Staatliches"/>
                <a:ea typeface="Staatliches"/>
                <a:cs typeface="Staatliches"/>
                <a:sym typeface="Staatliches"/>
              </a:rPr>
              <a:t>MARS</a:t>
            </a:r>
            <a:endParaRPr sz="2400">
              <a:solidFill>
                <a:schemeClr val="accent4"/>
              </a:solidFill>
              <a:latin typeface="Staatliches"/>
              <a:ea typeface="Staatliches"/>
              <a:cs typeface="Staatliches"/>
              <a:sym typeface="Staatliches"/>
            </a:endParaRPr>
          </a:p>
        </p:txBody>
      </p:sp>
      <p:sp>
        <p:nvSpPr>
          <p:cNvPr id="1960" name="Google Shape;1960;p62"/>
          <p:cNvSpPr txBox="1"/>
          <p:nvPr/>
        </p:nvSpPr>
        <p:spPr>
          <a:xfrm>
            <a:off x="6299061" y="2068088"/>
            <a:ext cx="2124600" cy="572700"/>
          </a:xfrm>
          <a:prstGeom prst="rect">
            <a:avLst/>
          </a:prstGeom>
          <a:noFill/>
          <a:ln>
            <a:noFill/>
          </a:ln>
        </p:spPr>
        <p:txBody>
          <a:bodyPr anchorCtr="0" anchor="ctr" bIns="0" lIns="72000" spcFirstLastPara="1" rIns="0" wrap="square" tIns="0">
            <a:noAutofit/>
          </a:bodyPr>
          <a:lstStyle/>
          <a:p>
            <a:pPr indent="0" lvl="0" marL="0" rtl="0" algn="r">
              <a:spcBef>
                <a:spcPts val="0"/>
              </a:spcBef>
              <a:spcAft>
                <a:spcPts val="0"/>
              </a:spcAft>
              <a:buNone/>
            </a:pPr>
            <a:r>
              <a:rPr lang="en" sz="1600">
                <a:solidFill>
                  <a:schemeClr val="dk2"/>
                </a:solidFill>
                <a:latin typeface="Nunito"/>
                <a:ea typeface="Nunito"/>
                <a:cs typeface="Nunito"/>
                <a:sym typeface="Nunito"/>
              </a:rPr>
              <a:t>Despite being red, it’s actually a cold place</a:t>
            </a:r>
            <a:endParaRPr sz="1600">
              <a:solidFill>
                <a:schemeClr val="dk2"/>
              </a:solidFill>
              <a:latin typeface="Nunito"/>
              <a:ea typeface="Nunito"/>
              <a:cs typeface="Nunito"/>
              <a:sym typeface="Nunito"/>
            </a:endParaRPr>
          </a:p>
        </p:txBody>
      </p:sp>
      <p:sp>
        <p:nvSpPr>
          <p:cNvPr id="1961" name="Google Shape;1961;p62"/>
          <p:cNvSpPr txBox="1"/>
          <p:nvPr/>
        </p:nvSpPr>
        <p:spPr>
          <a:xfrm>
            <a:off x="6299050" y="3315038"/>
            <a:ext cx="2124600" cy="348300"/>
          </a:xfrm>
          <a:prstGeom prst="rect">
            <a:avLst/>
          </a:prstGeom>
          <a:noFill/>
          <a:ln>
            <a:noFill/>
          </a:ln>
        </p:spPr>
        <p:txBody>
          <a:bodyPr anchorCtr="0" anchor="ctr" bIns="0" lIns="72000" spcFirstLastPara="1" rIns="0" wrap="square" tIns="0">
            <a:noAutofit/>
          </a:bodyPr>
          <a:lstStyle/>
          <a:p>
            <a:pPr indent="0" lvl="0" marL="0" rtl="0" algn="r">
              <a:spcBef>
                <a:spcPts val="0"/>
              </a:spcBef>
              <a:spcAft>
                <a:spcPts val="0"/>
              </a:spcAft>
              <a:buNone/>
            </a:pPr>
            <a:r>
              <a:rPr lang="en" sz="2400">
                <a:solidFill>
                  <a:schemeClr val="accent4"/>
                </a:solidFill>
                <a:latin typeface="Staatliches"/>
                <a:ea typeface="Staatliches"/>
                <a:cs typeface="Staatliches"/>
                <a:sym typeface="Staatliches"/>
              </a:rPr>
              <a:t>NEPTUNE</a:t>
            </a:r>
            <a:endParaRPr sz="2400">
              <a:solidFill>
                <a:schemeClr val="accent4"/>
              </a:solidFill>
              <a:latin typeface="Staatliches"/>
              <a:ea typeface="Staatliches"/>
              <a:cs typeface="Staatliches"/>
              <a:sym typeface="Staatliches"/>
            </a:endParaRPr>
          </a:p>
        </p:txBody>
      </p:sp>
      <p:sp>
        <p:nvSpPr>
          <p:cNvPr id="1962" name="Google Shape;1962;p62"/>
          <p:cNvSpPr txBox="1"/>
          <p:nvPr/>
        </p:nvSpPr>
        <p:spPr>
          <a:xfrm>
            <a:off x="6299061" y="3663313"/>
            <a:ext cx="2124600" cy="572700"/>
          </a:xfrm>
          <a:prstGeom prst="rect">
            <a:avLst/>
          </a:prstGeom>
          <a:noFill/>
          <a:ln>
            <a:noFill/>
          </a:ln>
        </p:spPr>
        <p:txBody>
          <a:bodyPr anchorCtr="0" anchor="ctr" bIns="0" lIns="72000" spcFirstLastPara="1" rIns="0" wrap="square" tIns="0">
            <a:noAutofit/>
          </a:bodyPr>
          <a:lstStyle/>
          <a:p>
            <a:pPr indent="0" lvl="0" marL="0" rtl="0" algn="r">
              <a:spcBef>
                <a:spcPts val="0"/>
              </a:spcBef>
              <a:spcAft>
                <a:spcPts val="0"/>
              </a:spcAft>
              <a:buNone/>
            </a:pPr>
            <a:r>
              <a:rPr lang="en" sz="1600">
                <a:solidFill>
                  <a:schemeClr val="dk2"/>
                </a:solidFill>
                <a:latin typeface="Nunito"/>
                <a:ea typeface="Nunito"/>
                <a:cs typeface="Nunito"/>
                <a:sym typeface="Nunito"/>
              </a:rPr>
              <a:t>It’s the farthest planet from the Sun</a:t>
            </a:r>
            <a:endParaRPr sz="1600">
              <a:solidFill>
                <a:schemeClr val="dk2"/>
              </a:solidFill>
              <a:latin typeface="Nunito"/>
              <a:ea typeface="Nunito"/>
              <a:cs typeface="Nunito"/>
              <a:sym typeface="Nunito"/>
            </a:endParaRPr>
          </a:p>
        </p:txBody>
      </p:sp>
      <p:sp>
        <p:nvSpPr>
          <p:cNvPr id="1963" name="Google Shape;1963;p62"/>
          <p:cNvSpPr txBox="1"/>
          <p:nvPr/>
        </p:nvSpPr>
        <p:spPr>
          <a:xfrm>
            <a:off x="719975" y="1719813"/>
            <a:ext cx="2124600" cy="348300"/>
          </a:xfrm>
          <a:prstGeom prst="rect">
            <a:avLst/>
          </a:prstGeom>
          <a:noFill/>
          <a:ln>
            <a:noFill/>
          </a:ln>
        </p:spPr>
        <p:txBody>
          <a:bodyPr anchorCtr="0" anchor="ctr" bIns="0" lIns="0" spcFirstLastPara="1" rIns="72000" wrap="square" tIns="0">
            <a:noAutofit/>
          </a:bodyPr>
          <a:lstStyle/>
          <a:p>
            <a:pPr indent="0" lvl="0" marL="0" rtl="0" algn="l">
              <a:spcBef>
                <a:spcPts val="0"/>
              </a:spcBef>
              <a:spcAft>
                <a:spcPts val="0"/>
              </a:spcAft>
              <a:buNone/>
            </a:pPr>
            <a:r>
              <a:rPr lang="en" sz="2400">
                <a:solidFill>
                  <a:schemeClr val="accent4"/>
                </a:solidFill>
                <a:latin typeface="Staatliches"/>
                <a:ea typeface="Staatliches"/>
                <a:cs typeface="Staatliches"/>
                <a:sym typeface="Staatliches"/>
              </a:rPr>
              <a:t>JUPITER</a:t>
            </a:r>
            <a:endParaRPr sz="2400">
              <a:solidFill>
                <a:schemeClr val="accent4"/>
              </a:solidFill>
              <a:latin typeface="Staatliches"/>
              <a:ea typeface="Staatliches"/>
              <a:cs typeface="Staatliches"/>
              <a:sym typeface="Staatliches"/>
            </a:endParaRPr>
          </a:p>
        </p:txBody>
      </p:sp>
      <p:sp>
        <p:nvSpPr>
          <p:cNvPr id="1964" name="Google Shape;1964;p62"/>
          <p:cNvSpPr txBox="1"/>
          <p:nvPr/>
        </p:nvSpPr>
        <p:spPr>
          <a:xfrm>
            <a:off x="720011" y="2068113"/>
            <a:ext cx="2124600" cy="572700"/>
          </a:xfrm>
          <a:prstGeom prst="rect">
            <a:avLst/>
          </a:prstGeom>
          <a:noFill/>
          <a:ln>
            <a:noFill/>
          </a:ln>
        </p:spPr>
        <p:txBody>
          <a:bodyPr anchorCtr="0" anchor="ctr" bIns="0" lIns="0" spcFirstLastPara="1" rIns="72000" wrap="square" tIns="0">
            <a:noAutofit/>
          </a:bodyPr>
          <a:lstStyle/>
          <a:p>
            <a:pPr indent="0" lvl="0" marL="0" rtl="0" algn="l">
              <a:spcBef>
                <a:spcPts val="0"/>
              </a:spcBef>
              <a:spcAft>
                <a:spcPts val="0"/>
              </a:spcAft>
              <a:buNone/>
            </a:pPr>
            <a:r>
              <a:rPr lang="en" sz="1600">
                <a:solidFill>
                  <a:schemeClr val="dk2"/>
                </a:solidFill>
                <a:latin typeface="Nunito"/>
                <a:ea typeface="Nunito"/>
                <a:cs typeface="Nunito"/>
                <a:sym typeface="Nunito"/>
              </a:rPr>
              <a:t>It </a:t>
            </a:r>
            <a:r>
              <a:rPr lang="en" sz="1600">
                <a:solidFill>
                  <a:schemeClr val="dk2"/>
                </a:solidFill>
                <a:latin typeface="Nunito"/>
                <a:ea typeface="Nunito"/>
                <a:cs typeface="Nunito"/>
                <a:sym typeface="Nunito"/>
              </a:rPr>
              <a:t>is a gas giant and the biggest planet</a:t>
            </a:r>
            <a:endParaRPr sz="1600">
              <a:solidFill>
                <a:schemeClr val="dk2"/>
              </a:solidFill>
              <a:latin typeface="Nunito"/>
              <a:ea typeface="Nunito"/>
              <a:cs typeface="Nunito"/>
              <a:sym typeface="Nunito"/>
            </a:endParaRPr>
          </a:p>
        </p:txBody>
      </p:sp>
      <p:sp>
        <p:nvSpPr>
          <p:cNvPr id="1965" name="Google Shape;1965;p62"/>
          <p:cNvSpPr txBox="1"/>
          <p:nvPr/>
        </p:nvSpPr>
        <p:spPr>
          <a:xfrm>
            <a:off x="720000" y="3315025"/>
            <a:ext cx="2124600" cy="348300"/>
          </a:xfrm>
          <a:prstGeom prst="rect">
            <a:avLst/>
          </a:prstGeom>
          <a:noFill/>
          <a:ln>
            <a:noFill/>
          </a:ln>
        </p:spPr>
        <p:txBody>
          <a:bodyPr anchorCtr="0" anchor="ctr" bIns="0" lIns="0" spcFirstLastPara="1" rIns="72000" wrap="square" tIns="0">
            <a:noAutofit/>
          </a:bodyPr>
          <a:lstStyle/>
          <a:p>
            <a:pPr indent="0" lvl="0" marL="0" rtl="0" algn="l">
              <a:spcBef>
                <a:spcPts val="0"/>
              </a:spcBef>
              <a:spcAft>
                <a:spcPts val="0"/>
              </a:spcAft>
              <a:buNone/>
            </a:pPr>
            <a:r>
              <a:rPr lang="en" sz="2400">
                <a:solidFill>
                  <a:schemeClr val="accent4"/>
                </a:solidFill>
                <a:latin typeface="Staatliches"/>
                <a:ea typeface="Staatliches"/>
                <a:cs typeface="Staatliches"/>
                <a:sym typeface="Staatliches"/>
              </a:rPr>
              <a:t>MERCURY</a:t>
            </a:r>
            <a:endParaRPr sz="2400">
              <a:solidFill>
                <a:schemeClr val="accent4"/>
              </a:solidFill>
              <a:latin typeface="Staatliches"/>
              <a:ea typeface="Staatliches"/>
              <a:cs typeface="Staatliches"/>
              <a:sym typeface="Staatliches"/>
            </a:endParaRPr>
          </a:p>
        </p:txBody>
      </p:sp>
      <p:sp>
        <p:nvSpPr>
          <p:cNvPr id="1966" name="Google Shape;1966;p62"/>
          <p:cNvSpPr txBox="1"/>
          <p:nvPr/>
        </p:nvSpPr>
        <p:spPr>
          <a:xfrm>
            <a:off x="720011" y="3663325"/>
            <a:ext cx="2124600" cy="572700"/>
          </a:xfrm>
          <a:prstGeom prst="rect">
            <a:avLst/>
          </a:prstGeom>
          <a:noFill/>
          <a:ln>
            <a:noFill/>
          </a:ln>
        </p:spPr>
        <p:txBody>
          <a:bodyPr anchorCtr="0" anchor="ctr" bIns="0" lIns="0" spcFirstLastPara="1" rIns="72000" wrap="square" tIns="0">
            <a:noAutofit/>
          </a:bodyPr>
          <a:lstStyle/>
          <a:p>
            <a:pPr indent="0" lvl="0" marL="0" rtl="0" algn="l">
              <a:spcBef>
                <a:spcPts val="0"/>
              </a:spcBef>
              <a:spcAft>
                <a:spcPts val="0"/>
              </a:spcAft>
              <a:buNone/>
            </a:pPr>
            <a:r>
              <a:rPr lang="en" sz="1600">
                <a:solidFill>
                  <a:schemeClr val="dk2"/>
                </a:solidFill>
                <a:latin typeface="Nunito"/>
                <a:ea typeface="Nunito"/>
                <a:cs typeface="Nunito"/>
                <a:sym typeface="Nunito"/>
              </a:rPr>
              <a:t>Mercury is the closest planet to the Sun</a:t>
            </a:r>
            <a:endParaRPr sz="1600">
              <a:solidFill>
                <a:schemeClr val="dk2"/>
              </a:solidFill>
              <a:latin typeface="Nunito"/>
              <a:ea typeface="Nunito"/>
              <a:cs typeface="Nunito"/>
              <a:sym typeface="Nunito"/>
            </a:endParaRPr>
          </a:p>
        </p:txBody>
      </p:sp>
      <p:grpSp>
        <p:nvGrpSpPr>
          <p:cNvPr id="1967" name="Google Shape;1967;p62"/>
          <p:cNvGrpSpPr/>
          <p:nvPr/>
        </p:nvGrpSpPr>
        <p:grpSpPr>
          <a:xfrm>
            <a:off x="2844489" y="1497556"/>
            <a:ext cx="3454561" cy="2388051"/>
            <a:chOff x="2844489" y="1649956"/>
            <a:chExt cx="3454561" cy="2388051"/>
          </a:xfrm>
        </p:grpSpPr>
        <p:grpSp>
          <p:nvGrpSpPr>
            <p:cNvPr id="1968" name="Google Shape;1968;p62"/>
            <p:cNvGrpSpPr/>
            <p:nvPr/>
          </p:nvGrpSpPr>
          <p:grpSpPr>
            <a:xfrm>
              <a:off x="3443802" y="1649956"/>
              <a:ext cx="2256022" cy="2388051"/>
              <a:chOff x="3223350" y="1626199"/>
              <a:chExt cx="2697300" cy="2855154"/>
            </a:xfrm>
          </p:grpSpPr>
          <p:sp>
            <p:nvSpPr>
              <p:cNvPr id="1969" name="Google Shape;1969;p62"/>
              <p:cNvSpPr/>
              <p:nvPr/>
            </p:nvSpPr>
            <p:spPr>
              <a:xfrm>
                <a:off x="3223350" y="1705118"/>
                <a:ext cx="2697300" cy="26973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0" name="Google Shape;1970;p62"/>
              <p:cNvGrpSpPr/>
              <p:nvPr/>
            </p:nvGrpSpPr>
            <p:grpSpPr>
              <a:xfrm>
                <a:off x="3709443" y="1626199"/>
                <a:ext cx="1725119" cy="2855154"/>
                <a:chOff x="6664060" y="1485910"/>
                <a:chExt cx="2221087" cy="3676006"/>
              </a:xfrm>
            </p:grpSpPr>
            <p:sp>
              <p:nvSpPr>
                <p:cNvPr id="1971" name="Google Shape;1971;p62"/>
                <p:cNvSpPr/>
                <p:nvPr/>
              </p:nvSpPr>
              <p:spPr>
                <a:xfrm flipH="1">
                  <a:off x="7411502" y="1485910"/>
                  <a:ext cx="1144218" cy="1884910"/>
                </a:xfrm>
                <a:custGeom>
                  <a:rect b="b" l="l" r="r" t="t"/>
                  <a:pathLst>
                    <a:path extrusionOk="0" h="53344" w="32382">
                      <a:moveTo>
                        <a:pt x="28640" y="20012"/>
                      </a:moveTo>
                      <a:cubicBezTo>
                        <a:pt x="28609" y="20177"/>
                        <a:pt x="28578" y="20343"/>
                        <a:pt x="28547" y="20511"/>
                      </a:cubicBezTo>
                      <a:cubicBezTo>
                        <a:pt x="28573" y="20291"/>
                        <a:pt x="28604" y="20129"/>
                        <a:pt x="28640" y="20012"/>
                      </a:cubicBezTo>
                      <a:close/>
                      <a:moveTo>
                        <a:pt x="15059" y="0"/>
                      </a:moveTo>
                      <a:cubicBezTo>
                        <a:pt x="14736" y="0"/>
                        <a:pt x="14412" y="3"/>
                        <a:pt x="14086" y="10"/>
                      </a:cubicBezTo>
                      <a:cubicBezTo>
                        <a:pt x="12257" y="35"/>
                        <a:pt x="10427" y="210"/>
                        <a:pt x="8673" y="511"/>
                      </a:cubicBezTo>
                      <a:cubicBezTo>
                        <a:pt x="6417" y="912"/>
                        <a:pt x="4312" y="2315"/>
                        <a:pt x="3234" y="4346"/>
                      </a:cubicBezTo>
                      <a:cubicBezTo>
                        <a:pt x="2632" y="5498"/>
                        <a:pt x="2156" y="6626"/>
                        <a:pt x="1830" y="7754"/>
                      </a:cubicBezTo>
                      <a:cubicBezTo>
                        <a:pt x="1279" y="9158"/>
                        <a:pt x="878" y="10661"/>
                        <a:pt x="653" y="12165"/>
                      </a:cubicBezTo>
                      <a:cubicBezTo>
                        <a:pt x="226" y="15072"/>
                        <a:pt x="302" y="18030"/>
                        <a:pt x="377" y="20962"/>
                      </a:cubicBezTo>
                      <a:cubicBezTo>
                        <a:pt x="502" y="27128"/>
                        <a:pt x="577" y="33268"/>
                        <a:pt x="602" y="39408"/>
                      </a:cubicBezTo>
                      <a:cubicBezTo>
                        <a:pt x="627" y="44070"/>
                        <a:pt x="602" y="48732"/>
                        <a:pt x="1" y="53343"/>
                      </a:cubicBezTo>
                      <a:cubicBezTo>
                        <a:pt x="5765" y="50536"/>
                        <a:pt x="11780" y="48155"/>
                        <a:pt x="17921" y="46276"/>
                      </a:cubicBezTo>
                      <a:cubicBezTo>
                        <a:pt x="20666" y="45421"/>
                        <a:pt x="23494" y="44666"/>
                        <a:pt x="26338" y="44666"/>
                      </a:cubicBezTo>
                      <a:cubicBezTo>
                        <a:pt x="26999" y="44666"/>
                        <a:pt x="27660" y="44707"/>
                        <a:pt x="28322" y="44797"/>
                      </a:cubicBezTo>
                      <a:cubicBezTo>
                        <a:pt x="27745" y="38606"/>
                        <a:pt x="27620" y="32165"/>
                        <a:pt x="28021" y="25950"/>
                      </a:cubicBezTo>
                      <a:cubicBezTo>
                        <a:pt x="28146" y="24170"/>
                        <a:pt x="28347" y="22366"/>
                        <a:pt x="28547" y="20586"/>
                      </a:cubicBezTo>
                      <a:cubicBezTo>
                        <a:pt x="28573" y="20548"/>
                        <a:pt x="28836" y="20305"/>
                        <a:pt x="29099" y="20061"/>
                      </a:cubicBezTo>
                      <a:lnTo>
                        <a:pt x="29099" y="20061"/>
                      </a:lnTo>
                      <a:cubicBezTo>
                        <a:pt x="29247" y="20896"/>
                        <a:pt x="29434" y="21858"/>
                        <a:pt x="29551" y="21858"/>
                      </a:cubicBezTo>
                      <a:cubicBezTo>
                        <a:pt x="29644" y="21858"/>
                        <a:pt x="29695" y="21261"/>
                        <a:pt x="29650" y="19534"/>
                      </a:cubicBezTo>
                      <a:lnTo>
                        <a:pt x="29650" y="19534"/>
                      </a:lnTo>
                      <a:cubicBezTo>
                        <a:pt x="29623" y="20107"/>
                        <a:pt x="29549" y="20288"/>
                        <a:pt x="29450" y="20288"/>
                      </a:cubicBezTo>
                      <a:cubicBezTo>
                        <a:pt x="29364" y="20288"/>
                        <a:pt x="29258" y="20150"/>
                        <a:pt x="29149" y="20015"/>
                      </a:cubicBezTo>
                      <a:lnTo>
                        <a:pt x="29149" y="20015"/>
                      </a:lnTo>
                      <a:cubicBezTo>
                        <a:pt x="29133" y="20030"/>
                        <a:pt x="29116" y="20045"/>
                        <a:pt x="29099" y="20061"/>
                      </a:cubicBezTo>
                      <a:lnTo>
                        <a:pt x="29099" y="20061"/>
                      </a:lnTo>
                      <a:cubicBezTo>
                        <a:pt x="29091" y="20015"/>
                        <a:pt x="29084" y="19971"/>
                        <a:pt x="29076" y="19926"/>
                      </a:cubicBezTo>
                      <a:lnTo>
                        <a:pt x="29076" y="19926"/>
                      </a:lnTo>
                      <a:cubicBezTo>
                        <a:pt x="29100" y="19955"/>
                        <a:pt x="29125" y="19985"/>
                        <a:pt x="29149" y="20015"/>
                      </a:cubicBezTo>
                      <a:lnTo>
                        <a:pt x="29149" y="20015"/>
                      </a:lnTo>
                      <a:cubicBezTo>
                        <a:pt x="29382" y="19798"/>
                        <a:pt x="29605" y="19591"/>
                        <a:pt x="29650" y="19534"/>
                      </a:cubicBezTo>
                      <a:lnTo>
                        <a:pt x="29650" y="19534"/>
                      </a:lnTo>
                      <a:cubicBezTo>
                        <a:pt x="29650" y="19534"/>
                        <a:pt x="29650" y="19534"/>
                        <a:pt x="29650" y="19534"/>
                      </a:cubicBezTo>
                      <a:cubicBezTo>
                        <a:pt x="30227" y="18857"/>
                        <a:pt x="30603" y="18130"/>
                        <a:pt x="30978" y="17353"/>
                      </a:cubicBezTo>
                      <a:cubicBezTo>
                        <a:pt x="32382" y="14496"/>
                        <a:pt x="32031" y="12491"/>
                        <a:pt x="31204" y="9508"/>
                      </a:cubicBezTo>
                      <a:cubicBezTo>
                        <a:pt x="30527" y="7027"/>
                        <a:pt x="28698" y="5248"/>
                        <a:pt x="26643" y="3819"/>
                      </a:cubicBezTo>
                      <a:cubicBezTo>
                        <a:pt x="24011" y="1990"/>
                        <a:pt x="21254" y="260"/>
                        <a:pt x="17946" y="85"/>
                      </a:cubicBezTo>
                      <a:cubicBezTo>
                        <a:pt x="16987" y="28"/>
                        <a:pt x="16029" y="0"/>
                        <a:pt x="15059" y="0"/>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2"/>
                <p:cNvSpPr/>
                <p:nvPr/>
              </p:nvSpPr>
              <p:spPr>
                <a:xfrm flipH="1">
                  <a:off x="6827873" y="2731363"/>
                  <a:ext cx="2057274" cy="2430553"/>
                </a:xfrm>
                <a:custGeom>
                  <a:rect b="b" l="l" r="r" t="t"/>
                  <a:pathLst>
                    <a:path extrusionOk="0" h="68786" w="58222">
                      <a:moveTo>
                        <a:pt x="21805" y="1"/>
                      </a:moveTo>
                      <a:cubicBezTo>
                        <a:pt x="18071" y="1"/>
                        <a:pt x="14512" y="1455"/>
                        <a:pt x="11855" y="4036"/>
                      </a:cubicBezTo>
                      <a:cubicBezTo>
                        <a:pt x="11304" y="4462"/>
                        <a:pt x="10778" y="4988"/>
                        <a:pt x="10377" y="5640"/>
                      </a:cubicBezTo>
                      <a:cubicBezTo>
                        <a:pt x="10276" y="5790"/>
                        <a:pt x="10201" y="5966"/>
                        <a:pt x="10101" y="6116"/>
                      </a:cubicBezTo>
                      <a:cubicBezTo>
                        <a:pt x="9524" y="6943"/>
                        <a:pt x="9048" y="7821"/>
                        <a:pt x="8672" y="8723"/>
                      </a:cubicBezTo>
                      <a:cubicBezTo>
                        <a:pt x="4387" y="17144"/>
                        <a:pt x="1" y="31505"/>
                        <a:pt x="2958" y="39400"/>
                      </a:cubicBezTo>
                      <a:cubicBezTo>
                        <a:pt x="4236" y="42808"/>
                        <a:pt x="6868" y="45590"/>
                        <a:pt x="10076" y="47294"/>
                      </a:cubicBezTo>
                      <a:lnTo>
                        <a:pt x="10702" y="55465"/>
                      </a:lnTo>
                      <a:cubicBezTo>
                        <a:pt x="10803" y="56618"/>
                        <a:pt x="10853" y="57746"/>
                        <a:pt x="10903" y="58898"/>
                      </a:cubicBezTo>
                      <a:cubicBezTo>
                        <a:pt x="11304" y="61330"/>
                        <a:pt x="13133" y="63711"/>
                        <a:pt x="16367" y="65590"/>
                      </a:cubicBezTo>
                      <a:cubicBezTo>
                        <a:pt x="20051" y="67721"/>
                        <a:pt x="24869" y="68786"/>
                        <a:pt x="29684" y="68786"/>
                      </a:cubicBezTo>
                      <a:cubicBezTo>
                        <a:pt x="34499" y="68786"/>
                        <a:pt x="39312" y="67721"/>
                        <a:pt x="42983" y="65590"/>
                      </a:cubicBezTo>
                      <a:cubicBezTo>
                        <a:pt x="46642" y="63460"/>
                        <a:pt x="48447" y="60678"/>
                        <a:pt x="48447" y="57871"/>
                      </a:cubicBezTo>
                      <a:lnTo>
                        <a:pt x="47068" y="37771"/>
                      </a:lnTo>
                      <a:cubicBezTo>
                        <a:pt x="47119" y="36517"/>
                        <a:pt x="47094" y="35289"/>
                        <a:pt x="47043" y="34061"/>
                      </a:cubicBezTo>
                      <a:lnTo>
                        <a:pt x="47043" y="34061"/>
                      </a:lnTo>
                      <a:cubicBezTo>
                        <a:pt x="48647" y="35114"/>
                        <a:pt x="50327" y="36141"/>
                        <a:pt x="52056" y="36994"/>
                      </a:cubicBezTo>
                      <a:cubicBezTo>
                        <a:pt x="52487" y="37202"/>
                        <a:pt x="52941" y="37301"/>
                        <a:pt x="53386" y="37301"/>
                      </a:cubicBezTo>
                      <a:cubicBezTo>
                        <a:pt x="54494" y="37301"/>
                        <a:pt x="55548" y="36688"/>
                        <a:pt x="56066" y="35615"/>
                      </a:cubicBezTo>
                      <a:lnTo>
                        <a:pt x="57896" y="31906"/>
                      </a:lnTo>
                      <a:lnTo>
                        <a:pt x="57896" y="31906"/>
                      </a:lnTo>
                      <a:cubicBezTo>
                        <a:pt x="57559" y="32229"/>
                        <a:pt x="57410" y="32350"/>
                        <a:pt x="57378" y="32350"/>
                      </a:cubicBezTo>
                      <a:cubicBezTo>
                        <a:pt x="57289" y="32350"/>
                        <a:pt x="58056" y="31458"/>
                        <a:pt x="58221" y="31329"/>
                      </a:cubicBezTo>
                      <a:cubicBezTo>
                        <a:pt x="54186" y="31004"/>
                        <a:pt x="50627" y="28247"/>
                        <a:pt x="48572" y="24788"/>
                      </a:cubicBezTo>
                      <a:cubicBezTo>
                        <a:pt x="46517" y="21304"/>
                        <a:pt x="45690" y="17194"/>
                        <a:pt x="45690" y="13134"/>
                      </a:cubicBezTo>
                      <a:cubicBezTo>
                        <a:pt x="45690" y="7319"/>
                        <a:pt x="41580" y="4387"/>
                        <a:pt x="37795" y="2156"/>
                      </a:cubicBezTo>
                      <a:cubicBezTo>
                        <a:pt x="35565" y="778"/>
                        <a:pt x="32983" y="1"/>
                        <a:pt x="30276"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2"/>
                <p:cNvSpPr/>
                <p:nvPr/>
              </p:nvSpPr>
              <p:spPr>
                <a:xfrm flipH="1">
                  <a:off x="7492952" y="2731375"/>
                  <a:ext cx="766098" cy="2417417"/>
                </a:xfrm>
                <a:custGeom>
                  <a:rect b="b" l="l" r="r" t="t"/>
                  <a:pathLst>
                    <a:path extrusionOk="0" h="68623" w="21681">
                      <a:moveTo>
                        <a:pt x="1" y="28823"/>
                      </a:moveTo>
                      <a:cubicBezTo>
                        <a:pt x="3" y="28826"/>
                        <a:pt x="5" y="28829"/>
                        <a:pt x="8" y="28832"/>
                      </a:cubicBezTo>
                      <a:lnTo>
                        <a:pt x="8" y="28832"/>
                      </a:lnTo>
                      <a:cubicBezTo>
                        <a:pt x="3" y="28826"/>
                        <a:pt x="1" y="28823"/>
                        <a:pt x="1" y="28823"/>
                      </a:cubicBezTo>
                      <a:close/>
                      <a:moveTo>
                        <a:pt x="10703" y="1"/>
                      </a:moveTo>
                      <a:lnTo>
                        <a:pt x="15014" y="21705"/>
                      </a:lnTo>
                      <a:lnTo>
                        <a:pt x="15014" y="27921"/>
                      </a:lnTo>
                      <a:lnTo>
                        <a:pt x="14688" y="28422"/>
                      </a:lnTo>
                      <a:cubicBezTo>
                        <a:pt x="14337" y="28999"/>
                        <a:pt x="13961" y="29475"/>
                        <a:pt x="13610" y="29876"/>
                      </a:cubicBezTo>
                      <a:cubicBezTo>
                        <a:pt x="12236" y="31324"/>
                        <a:pt x="10212" y="31907"/>
                        <a:pt x="8270" y="31907"/>
                      </a:cubicBezTo>
                      <a:cubicBezTo>
                        <a:pt x="8228" y="31907"/>
                        <a:pt x="8187" y="31906"/>
                        <a:pt x="8146" y="31906"/>
                      </a:cubicBezTo>
                      <a:cubicBezTo>
                        <a:pt x="6066" y="31881"/>
                        <a:pt x="4337" y="31104"/>
                        <a:pt x="2507" y="30151"/>
                      </a:cubicBezTo>
                      <a:cubicBezTo>
                        <a:pt x="1931" y="29851"/>
                        <a:pt x="1379" y="29550"/>
                        <a:pt x="803" y="29249"/>
                      </a:cubicBezTo>
                      <a:cubicBezTo>
                        <a:pt x="631" y="29151"/>
                        <a:pt x="143" y="29004"/>
                        <a:pt x="8" y="28832"/>
                      </a:cubicBezTo>
                      <a:lnTo>
                        <a:pt x="8" y="28832"/>
                      </a:lnTo>
                      <a:cubicBezTo>
                        <a:pt x="40" y="28875"/>
                        <a:pt x="185" y="29067"/>
                        <a:pt x="427" y="29375"/>
                      </a:cubicBezTo>
                      <a:lnTo>
                        <a:pt x="527" y="29500"/>
                      </a:lnTo>
                      <a:cubicBezTo>
                        <a:pt x="778" y="29801"/>
                        <a:pt x="1154" y="30227"/>
                        <a:pt x="1630" y="30678"/>
                      </a:cubicBezTo>
                      <a:cubicBezTo>
                        <a:pt x="2883" y="31831"/>
                        <a:pt x="4437" y="32708"/>
                        <a:pt x="6116" y="33059"/>
                      </a:cubicBezTo>
                      <a:cubicBezTo>
                        <a:pt x="6623" y="33162"/>
                        <a:pt x="7124" y="33201"/>
                        <a:pt x="7623" y="33201"/>
                      </a:cubicBezTo>
                      <a:cubicBezTo>
                        <a:pt x="8947" y="33201"/>
                        <a:pt x="10250" y="32924"/>
                        <a:pt x="11580" y="32833"/>
                      </a:cubicBezTo>
                      <a:cubicBezTo>
                        <a:pt x="11925" y="32814"/>
                        <a:pt x="12266" y="32806"/>
                        <a:pt x="12606" y="32806"/>
                      </a:cubicBezTo>
                      <a:cubicBezTo>
                        <a:pt x="13156" y="32806"/>
                        <a:pt x="13704" y="32827"/>
                        <a:pt x="14262" y="32858"/>
                      </a:cubicBezTo>
                      <a:cubicBezTo>
                        <a:pt x="14512" y="32883"/>
                        <a:pt x="14763" y="32883"/>
                        <a:pt x="15014" y="32908"/>
                      </a:cubicBezTo>
                      <a:lnTo>
                        <a:pt x="15014" y="68623"/>
                      </a:lnTo>
                      <a:cubicBezTo>
                        <a:pt x="15740" y="68548"/>
                        <a:pt x="16467" y="68447"/>
                        <a:pt x="17194" y="68322"/>
                      </a:cubicBezTo>
                      <a:lnTo>
                        <a:pt x="17194" y="30778"/>
                      </a:lnTo>
                      <a:cubicBezTo>
                        <a:pt x="17770" y="30327"/>
                        <a:pt x="18472" y="30051"/>
                        <a:pt x="19149" y="29776"/>
                      </a:cubicBezTo>
                      <a:cubicBezTo>
                        <a:pt x="20001" y="29425"/>
                        <a:pt x="20853" y="29074"/>
                        <a:pt x="21680" y="28748"/>
                      </a:cubicBezTo>
                      <a:lnTo>
                        <a:pt x="21680" y="28748"/>
                      </a:lnTo>
                      <a:cubicBezTo>
                        <a:pt x="20979" y="29021"/>
                        <a:pt x="20138" y="29190"/>
                        <a:pt x="19325" y="29190"/>
                      </a:cubicBezTo>
                      <a:cubicBezTo>
                        <a:pt x="18945" y="29190"/>
                        <a:pt x="18572" y="29153"/>
                        <a:pt x="18222" y="29074"/>
                      </a:cubicBezTo>
                      <a:cubicBezTo>
                        <a:pt x="17670" y="28948"/>
                        <a:pt x="17194" y="28648"/>
                        <a:pt x="17194" y="28071"/>
                      </a:cubicBezTo>
                      <a:cubicBezTo>
                        <a:pt x="17169" y="27595"/>
                        <a:pt x="17194" y="27094"/>
                        <a:pt x="17194" y="26593"/>
                      </a:cubicBezTo>
                      <a:lnTo>
                        <a:pt x="17194" y="22583"/>
                      </a:lnTo>
                      <a:lnTo>
                        <a:pt x="17194" y="21705"/>
                      </a:lnTo>
                      <a:lnTo>
                        <a:pt x="19901" y="11730"/>
                      </a:lnTo>
                      <a:lnTo>
                        <a:pt x="14788" y="176"/>
                      </a:lnTo>
                      <a:cubicBezTo>
                        <a:pt x="14061" y="76"/>
                        <a:pt x="13309" y="1"/>
                        <a:pt x="125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2"/>
                <p:cNvSpPr/>
                <p:nvPr/>
              </p:nvSpPr>
              <p:spPr>
                <a:xfrm flipH="1">
                  <a:off x="7657680" y="2664085"/>
                  <a:ext cx="479143" cy="325930"/>
                </a:xfrm>
                <a:custGeom>
                  <a:rect b="b" l="l" r="r" t="t"/>
                  <a:pathLst>
                    <a:path extrusionOk="0" h="9224" w="13560">
                      <a:moveTo>
                        <a:pt x="10753" y="0"/>
                      </a:moveTo>
                      <a:lnTo>
                        <a:pt x="1" y="1228"/>
                      </a:lnTo>
                      <a:lnTo>
                        <a:pt x="1630" y="8872"/>
                      </a:lnTo>
                      <a:lnTo>
                        <a:pt x="13560" y="9223"/>
                      </a:lnTo>
                      <a:lnTo>
                        <a:pt x="10753"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2"/>
                <p:cNvSpPr/>
                <p:nvPr/>
              </p:nvSpPr>
              <p:spPr>
                <a:xfrm flipH="1">
                  <a:off x="7728527" y="2770337"/>
                  <a:ext cx="427766" cy="728007"/>
                </a:xfrm>
                <a:custGeom>
                  <a:rect b="b" l="l" r="r" t="t"/>
                  <a:pathLst>
                    <a:path extrusionOk="0" h="20603" w="12106">
                      <a:moveTo>
                        <a:pt x="0" y="1"/>
                      </a:moveTo>
                      <a:lnTo>
                        <a:pt x="12106" y="20602"/>
                      </a:lnTo>
                      <a:lnTo>
                        <a:pt x="11504" y="2357"/>
                      </a:lnTo>
                      <a:lnTo>
                        <a:pt x="0" y="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2"/>
                <p:cNvSpPr/>
                <p:nvPr/>
              </p:nvSpPr>
              <p:spPr>
                <a:xfrm flipH="1">
                  <a:off x="7682486" y="4008405"/>
                  <a:ext cx="90352" cy="90352"/>
                </a:xfrm>
                <a:custGeom>
                  <a:rect b="b" l="l" r="r" t="t"/>
                  <a:pathLst>
                    <a:path extrusionOk="0" h="2557" w="2557">
                      <a:moveTo>
                        <a:pt x="1279" y="0"/>
                      </a:moveTo>
                      <a:cubicBezTo>
                        <a:pt x="577" y="0"/>
                        <a:pt x="0" y="577"/>
                        <a:pt x="0" y="1279"/>
                      </a:cubicBezTo>
                      <a:cubicBezTo>
                        <a:pt x="0" y="1980"/>
                        <a:pt x="577" y="2557"/>
                        <a:pt x="1279" y="2557"/>
                      </a:cubicBezTo>
                      <a:cubicBezTo>
                        <a:pt x="2005" y="2557"/>
                        <a:pt x="2557" y="1980"/>
                        <a:pt x="2557" y="1279"/>
                      </a:cubicBezTo>
                      <a:cubicBezTo>
                        <a:pt x="2557" y="577"/>
                        <a:pt x="2005" y="0"/>
                        <a:pt x="1279" y="0"/>
                      </a:cubicBezTo>
                      <a:close/>
                    </a:path>
                  </a:pathLst>
                </a:custGeom>
                <a:solidFill>
                  <a:srgbClr val="A6BDC5"/>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2"/>
                <p:cNvSpPr/>
                <p:nvPr/>
              </p:nvSpPr>
              <p:spPr>
                <a:xfrm flipH="1">
                  <a:off x="8112866" y="2955422"/>
                  <a:ext cx="331266" cy="1031747"/>
                </a:xfrm>
                <a:custGeom>
                  <a:rect b="b" l="l" r="r" t="t"/>
                  <a:pathLst>
                    <a:path extrusionOk="0" h="29199" w="9375">
                      <a:moveTo>
                        <a:pt x="8347" y="1"/>
                      </a:moveTo>
                      <a:cubicBezTo>
                        <a:pt x="8522" y="1705"/>
                        <a:pt x="7946" y="3485"/>
                        <a:pt x="6642" y="4788"/>
                      </a:cubicBezTo>
                      <a:cubicBezTo>
                        <a:pt x="2958" y="8447"/>
                        <a:pt x="1" y="21530"/>
                        <a:pt x="76" y="26718"/>
                      </a:cubicBezTo>
                      <a:cubicBezTo>
                        <a:pt x="101" y="27570"/>
                        <a:pt x="201" y="28447"/>
                        <a:pt x="627" y="29199"/>
                      </a:cubicBezTo>
                      <a:cubicBezTo>
                        <a:pt x="602" y="28998"/>
                        <a:pt x="577" y="28798"/>
                        <a:pt x="577" y="28597"/>
                      </a:cubicBezTo>
                      <a:cubicBezTo>
                        <a:pt x="527" y="23409"/>
                        <a:pt x="3459" y="10327"/>
                        <a:pt x="7144" y="6668"/>
                      </a:cubicBezTo>
                      <a:cubicBezTo>
                        <a:pt x="8948" y="4888"/>
                        <a:pt x="9374" y="2206"/>
                        <a:pt x="8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2"/>
                <p:cNvSpPr/>
                <p:nvPr/>
              </p:nvSpPr>
              <p:spPr>
                <a:xfrm flipH="1">
                  <a:off x="7566446" y="3864945"/>
                  <a:ext cx="1237220" cy="608115"/>
                </a:xfrm>
                <a:custGeom>
                  <a:rect b="b" l="l" r="r" t="t"/>
                  <a:pathLst>
                    <a:path extrusionOk="0" h="17210" w="35014">
                      <a:moveTo>
                        <a:pt x="33008" y="0"/>
                      </a:moveTo>
                      <a:lnTo>
                        <a:pt x="33008" y="1"/>
                      </a:lnTo>
                      <a:lnTo>
                        <a:pt x="33008" y="1"/>
                      </a:lnTo>
                      <a:cubicBezTo>
                        <a:pt x="33008" y="1"/>
                        <a:pt x="33008" y="0"/>
                        <a:pt x="33008" y="0"/>
                      </a:cubicBezTo>
                      <a:close/>
                      <a:moveTo>
                        <a:pt x="33008" y="1"/>
                      </a:moveTo>
                      <a:cubicBezTo>
                        <a:pt x="33156" y="553"/>
                        <a:pt x="29599" y="2131"/>
                        <a:pt x="26993" y="3233"/>
                      </a:cubicBezTo>
                      <a:lnTo>
                        <a:pt x="29825" y="9499"/>
                      </a:lnTo>
                      <a:cubicBezTo>
                        <a:pt x="29399" y="9800"/>
                        <a:pt x="29073" y="10000"/>
                        <a:pt x="28948" y="10101"/>
                      </a:cubicBezTo>
                      <a:cubicBezTo>
                        <a:pt x="28121" y="10652"/>
                        <a:pt x="27269" y="11153"/>
                        <a:pt x="26416" y="11655"/>
                      </a:cubicBezTo>
                      <a:lnTo>
                        <a:pt x="20276" y="6166"/>
                      </a:lnTo>
                      <a:cubicBezTo>
                        <a:pt x="19299" y="6567"/>
                        <a:pt x="18296" y="6943"/>
                        <a:pt x="17319" y="7168"/>
                      </a:cubicBezTo>
                      <a:cubicBezTo>
                        <a:pt x="17970" y="9775"/>
                        <a:pt x="19274" y="12106"/>
                        <a:pt x="21103" y="14010"/>
                      </a:cubicBezTo>
                      <a:cubicBezTo>
                        <a:pt x="18665" y="14839"/>
                        <a:pt x="16588" y="15326"/>
                        <a:pt x="14527" y="15326"/>
                      </a:cubicBezTo>
                      <a:cubicBezTo>
                        <a:pt x="12414" y="15326"/>
                        <a:pt x="10319" y="14814"/>
                        <a:pt x="7870" y="13634"/>
                      </a:cubicBezTo>
                      <a:cubicBezTo>
                        <a:pt x="4411" y="11980"/>
                        <a:pt x="1504" y="9048"/>
                        <a:pt x="151" y="5439"/>
                      </a:cubicBezTo>
                      <a:cubicBezTo>
                        <a:pt x="101" y="5289"/>
                        <a:pt x="50" y="5138"/>
                        <a:pt x="0" y="4988"/>
                      </a:cubicBezTo>
                      <a:lnTo>
                        <a:pt x="0" y="4988"/>
                      </a:lnTo>
                      <a:cubicBezTo>
                        <a:pt x="151" y="5790"/>
                        <a:pt x="376" y="6567"/>
                        <a:pt x="652" y="7319"/>
                      </a:cubicBezTo>
                      <a:cubicBezTo>
                        <a:pt x="2005" y="10928"/>
                        <a:pt x="4913" y="13860"/>
                        <a:pt x="8371" y="15539"/>
                      </a:cubicBezTo>
                      <a:cubicBezTo>
                        <a:pt x="10820" y="16701"/>
                        <a:pt x="12920" y="17209"/>
                        <a:pt x="15034" y="17209"/>
                      </a:cubicBezTo>
                      <a:cubicBezTo>
                        <a:pt x="17161" y="17209"/>
                        <a:pt x="19303" y="16695"/>
                        <a:pt x="21830" y="15815"/>
                      </a:cubicBezTo>
                      <a:cubicBezTo>
                        <a:pt x="22156" y="15715"/>
                        <a:pt x="22457" y="15589"/>
                        <a:pt x="22757" y="15489"/>
                      </a:cubicBezTo>
                      <a:lnTo>
                        <a:pt x="22782" y="15489"/>
                      </a:lnTo>
                      <a:cubicBezTo>
                        <a:pt x="23183" y="15314"/>
                        <a:pt x="23609" y="15138"/>
                        <a:pt x="24036" y="14963"/>
                      </a:cubicBezTo>
                      <a:cubicBezTo>
                        <a:pt x="24086" y="14938"/>
                        <a:pt x="24161" y="14913"/>
                        <a:pt x="24211" y="14888"/>
                      </a:cubicBezTo>
                      <a:cubicBezTo>
                        <a:pt x="24562" y="14737"/>
                        <a:pt x="24938" y="14562"/>
                        <a:pt x="25289" y="14386"/>
                      </a:cubicBezTo>
                      <a:cubicBezTo>
                        <a:pt x="25339" y="14361"/>
                        <a:pt x="25389" y="14336"/>
                        <a:pt x="25464" y="14311"/>
                      </a:cubicBezTo>
                      <a:cubicBezTo>
                        <a:pt x="26291" y="13885"/>
                        <a:pt x="27093" y="13459"/>
                        <a:pt x="27895" y="12983"/>
                      </a:cubicBezTo>
                      <a:cubicBezTo>
                        <a:pt x="28422" y="12657"/>
                        <a:pt x="28948" y="12331"/>
                        <a:pt x="29449" y="11980"/>
                      </a:cubicBezTo>
                      <a:cubicBezTo>
                        <a:pt x="29650" y="11855"/>
                        <a:pt x="30151" y="11529"/>
                        <a:pt x="30777" y="11103"/>
                      </a:cubicBezTo>
                      <a:cubicBezTo>
                        <a:pt x="30853" y="11053"/>
                        <a:pt x="30928" y="11003"/>
                        <a:pt x="31003" y="10953"/>
                      </a:cubicBezTo>
                      <a:cubicBezTo>
                        <a:pt x="31053" y="10903"/>
                        <a:pt x="31103" y="10852"/>
                        <a:pt x="31178" y="10827"/>
                      </a:cubicBezTo>
                      <a:cubicBezTo>
                        <a:pt x="31279" y="10752"/>
                        <a:pt x="31354" y="10702"/>
                        <a:pt x="31454" y="10627"/>
                      </a:cubicBezTo>
                      <a:cubicBezTo>
                        <a:pt x="31504" y="10577"/>
                        <a:pt x="31554" y="10552"/>
                        <a:pt x="31604" y="10527"/>
                      </a:cubicBezTo>
                      <a:cubicBezTo>
                        <a:pt x="31755" y="10401"/>
                        <a:pt x="31905" y="10301"/>
                        <a:pt x="32056" y="10201"/>
                      </a:cubicBezTo>
                      <a:cubicBezTo>
                        <a:pt x="32081" y="10176"/>
                        <a:pt x="32106" y="10151"/>
                        <a:pt x="32131" y="10126"/>
                      </a:cubicBezTo>
                      <a:cubicBezTo>
                        <a:pt x="32256" y="10050"/>
                        <a:pt x="32381" y="9950"/>
                        <a:pt x="32507" y="9875"/>
                      </a:cubicBezTo>
                      <a:cubicBezTo>
                        <a:pt x="32557" y="9825"/>
                        <a:pt x="32582" y="9800"/>
                        <a:pt x="32632" y="9775"/>
                      </a:cubicBezTo>
                      <a:cubicBezTo>
                        <a:pt x="32757" y="9675"/>
                        <a:pt x="32858" y="9599"/>
                        <a:pt x="32983" y="9499"/>
                      </a:cubicBezTo>
                      <a:cubicBezTo>
                        <a:pt x="33008" y="9474"/>
                        <a:pt x="33058" y="9449"/>
                        <a:pt x="33083" y="9424"/>
                      </a:cubicBezTo>
                      <a:cubicBezTo>
                        <a:pt x="33234" y="9299"/>
                        <a:pt x="33384" y="9198"/>
                        <a:pt x="33509" y="9073"/>
                      </a:cubicBezTo>
                      <a:cubicBezTo>
                        <a:pt x="33534" y="9073"/>
                        <a:pt x="33534" y="9048"/>
                        <a:pt x="33559" y="9048"/>
                      </a:cubicBezTo>
                      <a:cubicBezTo>
                        <a:pt x="33685" y="8948"/>
                        <a:pt x="33785" y="8847"/>
                        <a:pt x="33910" y="8747"/>
                      </a:cubicBezTo>
                      <a:cubicBezTo>
                        <a:pt x="33935" y="8722"/>
                        <a:pt x="33960" y="8697"/>
                        <a:pt x="34011" y="8672"/>
                      </a:cubicBezTo>
                      <a:cubicBezTo>
                        <a:pt x="34086" y="8597"/>
                        <a:pt x="34186" y="8497"/>
                        <a:pt x="34261" y="8421"/>
                      </a:cubicBezTo>
                      <a:cubicBezTo>
                        <a:pt x="34286" y="8396"/>
                        <a:pt x="34311" y="8371"/>
                        <a:pt x="34336" y="8346"/>
                      </a:cubicBezTo>
                      <a:cubicBezTo>
                        <a:pt x="34437" y="8246"/>
                        <a:pt x="34537" y="8146"/>
                        <a:pt x="34637" y="8071"/>
                      </a:cubicBezTo>
                      <a:cubicBezTo>
                        <a:pt x="34637" y="8045"/>
                        <a:pt x="34637" y="8045"/>
                        <a:pt x="34637" y="8045"/>
                      </a:cubicBezTo>
                      <a:cubicBezTo>
                        <a:pt x="34712" y="7970"/>
                        <a:pt x="34787" y="7895"/>
                        <a:pt x="34838" y="7820"/>
                      </a:cubicBezTo>
                      <a:cubicBezTo>
                        <a:pt x="34838" y="7795"/>
                        <a:pt x="34863" y="7770"/>
                        <a:pt x="34863" y="7745"/>
                      </a:cubicBezTo>
                      <a:cubicBezTo>
                        <a:pt x="34913" y="7695"/>
                        <a:pt x="34938" y="7644"/>
                        <a:pt x="34963" y="7594"/>
                      </a:cubicBezTo>
                      <a:cubicBezTo>
                        <a:pt x="34963" y="7569"/>
                        <a:pt x="34963" y="7544"/>
                        <a:pt x="34988" y="7519"/>
                      </a:cubicBezTo>
                      <a:cubicBezTo>
                        <a:pt x="34988" y="7469"/>
                        <a:pt x="35013" y="7394"/>
                        <a:pt x="34988" y="7344"/>
                      </a:cubicBezTo>
                      <a:lnTo>
                        <a:pt x="34487" y="5464"/>
                      </a:lnTo>
                      <a:lnTo>
                        <a:pt x="330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2"/>
                <p:cNvSpPr/>
                <p:nvPr/>
              </p:nvSpPr>
              <p:spPr>
                <a:xfrm flipH="1">
                  <a:off x="7321150" y="3175948"/>
                  <a:ext cx="162117" cy="688149"/>
                </a:xfrm>
                <a:custGeom>
                  <a:rect b="b" l="l" r="r" t="t"/>
                  <a:pathLst>
                    <a:path extrusionOk="0" h="19475" w="4588">
                      <a:moveTo>
                        <a:pt x="1" y="0"/>
                      </a:moveTo>
                      <a:lnTo>
                        <a:pt x="1" y="1504"/>
                      </a:lnTo>
                      <a:cubicBezTo>
                        <a:pt x="1" y="2807"/>
                        <a:pt x="252" y="4111"/>
                        <a:pt x="728" y="5314"/>
                      </a:cubicBezTo>
                      <a:cubicBezTo>
                        <a:pt x="1680" y="7695"/>
                        <a:pt x="1805" y="10351"/>
                        <a:pt x="978" y="12757"/>
                      </a:cubicBezTo>
                      <a:cubicBezTo>
                        <a:pt x="226" y="15013"/>
                        <a:pt x="728" y="17168"/>
                        <a:pt x="903" y="19474"/>
                      </a:cubicBezTo>
                      <a:lnTo>
                        <a:pt x="4587" y="18747"/>
                      </a:lnTo>
                      <a:cubicBezTo>
                        <a:pt x="2983" y="16066"/>
                        <a:pt x="2332" y="12933"/>
                        <a:pt x="2658" y="9825"/>
                      </a:cubicBezTo>
                      <a:cubicBezTo>
                        <a:pt x="2933" y="7319"/>
                        <a:pt x="1379" y="5589"/>
                        <a:pt x="728" y="3334"/>
                      </a:cubicBezTo>
                      <a:cubicBezTo>
                        <a:pt x="402" y="2256"/>
                        <a:pt x="151" y="1128"/>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2"/>
                <p:cNvSpPr/>
                <p:nvPr/>
              </p:nvSpPr>
              <p:spPr>
                <a:xfrm flipH="1">
                  <a:off x="7074971" y="3913636"/>
                  <a:ext cx="2685" cy="3569"/>
                </a:xfrm>
                <a:custGeom>
                  <a:rect b="b" l="l" r="r" t="t"/>
                  <a:pathLst>
                    <a:path extrusionOk="0" h="101" w="76">
                      <a:moveTo>
                        <a:pt x="76" y="1"/>
                      </a:moveTo>
                      <a:lnTo>
                        <a:pt x="26" y="26"/>
                      </a:lnTo>
                      <a:lnTo>
                        <a:pt x="1" y="101"/>
                      </a:lnTo>
                      <a:lnTo>
                        <a:pt x="76" y="1"/>
                      </a:lnTo>
                      <a:close/>
                    </a:path>
                  </a:pathLst>
                </a:custGeom>
                <a:solidFill>
                  <a:srgbClr val="ED985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2"/>
                <p:cNvSpPr/>
                <p:nvPr/>
              </p:nvSpPr>
              <p:spPr>
                <a:xfrm flipH="1">
                  <a:off x="6904939" y="3593996"/>
                  <a:ext cx="441935" cy="464019"/>
                </a:xfrm>
                <a:custGeom>
                  <a:rect b="b" l="l" r="r" t="t"/>
                  <a:pathLst>
                    <a:path extrusionOk="0" h="13132" w="12507">
                      <a:moveTo>
                        <a:pt x="5136" y="0"/>
                      </a:moveTo>
                      <a:cubicBezTo>
                        <a:pt x="4327" y="0"/>
                        <a:pt x="3687" y="129"/>
                        <a:pt x="3209" y="400"/>
                      </a:cubicBezTo>
                      <a:cubicBezTo>
                        <a:pt x="3083" y="475"/>
                        <a:pt x="2808" y="801"/>
                        <a:pt x="2356" y="1403"/>
                      </a:cubicBezTo>
                      <a:lnTo>
                        <a:pt x="903" y="3282"/>
                      </a:lnTo>
                      <a:cubicBezTo>
                        <a:pt x="577" y="3733"/>
                        <a:pt x="351" y="3984"/>
                        <a:pt x="151" y="4059"/>
                      </a:cubicBezTo>
                      <a:cubicBezTo>
                        <a:pt x="51" y="4561"/>
                        <a:pt x="1" y="5037"/>
                        <a:pt x="51" y="5463"/>
                      </a:cubicBezTo>
                      <a:cubicBezTo>
                        <a:pt x="126" y="6290"/>
                        <a:pt x="527" y="7017"/>
                        <a:pt x="1279" y="7643"/>
                      </a:cubicBezTo>
                      <a:lnTo>
                        <a:pt x="1529" y="7819"/>
                      </a:lnTo>
                      <a:cubicBezTo>
                        <a:pt x="1755" y="7994"/>
                        <a:pt x="1905" y="8119"/>
                        <a:pt x="1981" y="8170"/>
                      </a:cubicBezTo>
                      <a:lnTo>
                        <a:pt x="3459" y="9498"/>
                      </a:lnTo>
                      <a:cubicBezTo>
                        <a:pt x="3935" y="9949"/>
                        <a:pt x="4813" y="10701"/>
                        <a:pt x="6041" y="11703"/>
                      </a:cubicBezTo>
                      <a:cubicBezTo>
                        <a:pt x="7244" y="12631"/>
                        <a:pt x="8422" y="13107"/>
                        <a:pt x="9575" y="13132"/>
                      </a:cubicBezTo>
                      <a:cubicBezTo>
                        <a:pt x="10402" y="13082"/>
                        <a:pt x="10928" y="12931"/>
                        <a:pt x="11179" y="12606"/>
                      </a:cubicBezTo>
                      <a:cubicBezTo>
                        <a:pt x="11254" y="12505"/>
                        <a:pt x="11304" y="12380"/>
                        <a:pt x="11304" y="12255"/>
                      </a:cubicBezTo>
                      <a:cubicBezTo>
                        <a:pt x="10928" y="12029"/>
                        <a:pt x="10352" y="11829"/>
                        <a:pt x="9550" y="11678"/>
                      </a:cubicBezTo>
                      <a:cubicBezTo>
                        <a:pt x="9073" y="11428"/>
                        <a:pt x="8647" y="11152"/>
                        <a:pt x="8271" y="10826"/>
                      </a:cubicBezTo>
                      <a:cubicBezTo>
                        <a:pt x="8121" y="10701"/>
                        <a:pt x="7946" y="10576"/>
                        <a:pt x="7770" y="10450"/>
                      </a:cubicBezTo>
                      <a:lnTo>
                        <a:pt x="7845" y="10325"/>
                      </a:lnTo>
                      <a:lnTo>
                        <a:pt x="7895" y="9974"/>
                      </a:lnTo>
                      <a:cubicBezTo>
                        <a:pt x="7950" y="9959"/>
                        <a:pt x="8013" y="9951"/>
                        <a:pt x="8085" y="9951"/>
                      </a:cubicBezTo>
                      <a:cubicBezTo>
                        <a:pt x="8481" y="9951"/>
                        <a:pt x="9152" y="10181"/>
                        <a:pt x="10126" y="10626"/>
                      </a:cubicBezTo>
                      <a:cubicBezTo>
                        <a:pt x="10978" y="11028"/>
                        <a:pt x="11718" y="11229"/>
                        <a:pt x="12389" y="11229"/>
                      </a:cubicBezTo>
                      <a:cubicBezTo>
                        <a:pt x="12429" y="11229"/>
                        <a:pt x="12468" y="11229"/>
                        <a:pt x="12507" y="11227"/>
                      </a:cubicBezTo>
                      <a:cubicBezTo>
                        <a:pt x="12206" y="10876"/>
                        <a:pt x="11981" y="10450"/>
                        <a:pt x="11830" y="9999"/>
                      </a:cubicBezTo>
                      <a:cubicBezTo>
                        <a:pt x="11780" y="9924"/>
                        <a:pt x="11780" y="9799"/>
                        <a:pt x="11730" y="9698"/>
                      </a:cubicBezTo>
                      <a:cubicBezTo>
                        <a:pt x="11630" y="9673"/>
                        <a:pt x="11504" y="9623"/>
                        <a:pt x="11379" y="9598"/>
                      </a:cubicBezTo>
                      <a:cubicBezTo>
                        <a:pt x="9951" y="8721"/>
                        <a:pt x="9174" y="8170"/>
                        <a:pt x="8998" y="7969"/>
                      </a:cubicBezTo>
                      <a:cubicBezTo>
                        <a:pt x="8873" y="7769"/>
                        <a:pt x="8873" y="7593"/>
                        <a:pt x="8948" y="7418"/>
                      </a:cubicBezTo>
                      <a:lnTo>
                        <a:pt x="8998" y="7368"/>
                      </a:lnTo>
                      <a:cubicBezTo>
                        <a:pt x="9023" y="7267"/>
                        <a:pt x="9073" y="7192"/>
                        <a:pt x="9123" y="7167"/>
                      </a:cubicBezTo>
                      <a:cubicBezTo>
                        <a:pt x="9131" y="7165"/>
                        <a:pt x="9140" y="7163"/>
                        <a:pt x="9152" y="7163"/>
                      </a:cubicBezTo>
                      <a:cubicBezTo>
                        <a:pt x="9251" y="7163"/>
                        <a:pt x="9495" y="7262"/>
                        <a:pt x="9900" y="7443"/>
                      </a:cubicBezTo>
                      <a:cubicBezTo>
                        <a:pt x="10602" y="7894"/>
                        <a:pt x="11128" y="8144"/>
                        <a:pt x="11429" y="8295"/>
                      </a:cubicBezTo>
                      <a:cubicBezTo>
                        <a:pt x="11454" y="8320"/>
                        <a:pt x="11504" y="8320"/>
                        <a:pt x="11555" y="8345"/>
                      </a:cubicBezTo>
                      <a:cubicBezTo>
                        <a:pt x="11555" y="7769"/>
                        <a:pt x="11605" y="7192"/>
                        <a:pt x="11705" y="6641"/>
                      </a:cubicBezTo>
                      <a:cubicBezTo>
                        <a:pt x="11429" y="6540"/>
                        <a:pt x="11179" y="6415"/>
                        <a:pt x="11003" y="6290"/>
                      </a:cubicBezTo>
                      <a:cubicBezTo>
                        <a:pt x="10602" y="6064"/>
                        <a:pt x="10352" y="5889"/>
                        <a:pt x="10226" y="5738"/>
                      </a:cubicBezTo>
                      <a:lnTo>
                        <a:pt x="10226" y="5738"/>
                      </a:lnTo>
                      <a:cubicBezTo>
                        <a:pt x="10527" y="5839"/>
                        <a:pt x="11053" y="5939"/>
                        <a:pt x="11805" y="6064"/>
                      </a:cubicBezTo>
                      <a:cubicBezTo>
                        <a:pt x="11830" y="5889"/>
                        <a:pt x="11880" y="5738"/>
                        <a:pt x="11905" y="5563"/>
                      </a:cubicBezTo>
                      <a:cubicBezTo>
                        <a:pt x="12006" y="5187"/>
                        <a:pt x="12106" y="4811"/>
                        <a:pt x="12256" y="4460"/>
                      </a:cubicBezTo>
                      <a:cubicBezTo>
                        <a:pt x="12256" y="4460"/>
                        <a:pt x="12256" y="4435"/>
                        <a:pt x="12256" y="4435"/>
                      </a:cubicBezTo>
                      <a:cubicBezTo>
                        <a:pt x="12331" y="4210"/>
                        <a:pt x="12382" y="3959"/>
                        <a:pt x="12357" y="3733"/>
                      </a:cubicBezTo>
                      <a:cubicBezTo>
                        <a:pt x="12231" y="2906"/>
                        <a:pt x="12206" y="1979"/>
                        <a:pt x="11830" y="1252"/>
                      </a:cubicBezTo>
                      <a:cubicBezTo>
                        <a:pt x="11418" y="472"/>
                        <a:pt x="10688" y="179"/>
                        <a:pt x="9979" y="179"/>
                      </a:cubicBezTo>
                      <a:cubicBezTo>
                        <a:pt x="9868" y="179"/>
                        <a:pt x="9758" y="186"/>
                        <a:pt x="9650" y="200"/>
                      </a:cubicBezTo>
                      <a:cubicBezTo>
                        <a:pt x="9554" y="187"/>
                        <a:pt x="9445" y="182"/>
                        <a:pt x="9323" y="182"/>
                      </a:cubicBezTo>
                      <a:cubicBezTo>
                        <a:pt x="8992" y="182"/>
                        <a:pt x="8564" y="217"/>
                        <a:pt x="8044" y="217"/>
                      </a:cubicBezTo>
                      <a:cubicBezTo>
                        <a:pt x="7647" y="217"/>
                        <a:pt x="7195" y="196"/>
                        <a:pt x="6692" y="124"/>
                      </a:cubicBezTo>
                      <a:cubicBezTo>
                        <a:pt x="6118" y="42"/>
                        <a:pt x="5599" y="0"/>
                        <a:pt x="5136" y="0"/>
                      </a:cubicBezTo>
                      <a:close/>
                    </a:path>
                  </a:pathLst>
                </a:custGeom>
                <a:solidFill>
                  <a:srgbClr val="ED985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2"/>
                <p:cNvSpPr/>
                <p:nvPr/>
              </p:nvSpPr>
              <p:spPr>
                <a:xfrm flipH="1">
                  <a:off x="7630225" y="3955614"/>
                  <a:ext cx="476492" cy="455680"/>
                </a:xfrm>
                <a:custGeom>
                  <a:rect b="b" l="l" r="r" t="t"/>
                  <a:pathLst>
                    <a:path extrusionOk="0" h="12896" w="13485">
                      <a:moveTo>
                        <a:pt x="8773" y="1"/>
                      </a:moveTo>
                      <a:cubicBezTo>
                        <a:pt x="7370" y="1"/>
                        <a:pt x="5200" y="417"/>
                        <a:pt x="4788" y="692"/>
                      </a:cubicBezTo>
                      <a:lnTo>
                        <a:pt x="2933" y="1820"/>
                      </a:lnTo>
                      <a:cubicBezTo>
                        <a:pt x="2858" y="1845"/>
                        <a:pt x="2682" y="1946"/>
                        <a:pt x="2382" y="2071"/>
                      </a:cubicBezTo>
                      <a:lnTo>
                        <a:pt x="2106" y="2246"/>
                      </a:lnTo>
                      <a:cubicBezTo>
                        <a:pt x="1154" y="2748"/>
                        <a:pt x="577" y="3449"/>
                        <a:pt x="327" y="4327"/>
                      </a:cubicBezTo>
                      <a:cubicBezTo>
                        <a:pt x="327" y="4352"/>
                        <a:pt x="301" y="4377"/>
                        <a:pt x="301" y="4402"/>
                      </a:cubicBezTo>
                      <a:cubicBezTo>
                        <a:pt x="1" y="5655"/>
                        <a:pt x="853" y="6883"/>
                        <a:pt x="1379" y="7961"/>
                      </a:cubicBezTo>
                      <a:cubicBezTo>
                        <a:pt x="2657" y="10467"/>
                        <a:pt x="4863" y="11670"/>
                        <a:pt x="7419" y="12522"/>
                      </a:cubicBezTo>
                      <a:cubicBezTo>
                        <a:pt x="8120" y="12751"/>
                        <a:pt x="8876" y="12896"/>
                        <a:pt x="9626" y="12896"/>
                      </a:cubicBezTo>
                      <a:cubicBezTo>
                        <a:pt x="10110" y="12896"/>
                        <a:pt x="10591" y="12835"/>
                        <a:pt x="11053" y="12698"/>
                      </a:cubicBezTo>
                      <a:cubicBezTo>
                        <a:pt x="12231" y="12347"/>
                        <a:pt x="12131" y="11344"/>
                        <a:pt x="11630" y="10442"/>
                      </a:cubicBezTo>
                      <a:cubicBezTo>
                        <a:pt x="11605" y="10417"/>
                        <a:pt x="11605" y="10367"/>
                        <a:pt x="11580" y="10342"/>
                      </a:cubicBezTo>
                      <a:cubicBezTo>
                        <a:pt x="11755" y="10191"/>
                        <a:pt x="11931" y="10041"/>
                        <a:pt x="12106" y="9891"/>
                      </a:cubicBezTo>
                      <a:cubicBezTo>
                        <a:pt x="12607" y="9439"/>
                        <a:pt x="12883" y="8337"/>
                        <a:pt x="12307" y="7860"/>
                      </a:cubicBezTo>
                      <a:cubicBezTo>
                        <a:pt x="12231" y="7785"/>
                        <a:pt x="12156" y="7760"/>
                        <a:pt x="12056" y="7710"/>
                      </a:cubicBezTo>
                      <a:cubicBezTo>
                        <a:pt x="12156" y="7058"/>
                        <a:pt x="11880" y="5730"/>
                        <a:pt x="12231" y="5605"/>
                      </a:cubicBezTo>
                      <a:cubicBezTo>
                        <a:pt x="12557" y="5479"/>
                        <a:pt x="12983" y="5379"/>
                        <a:pt x="13485" y="5304"/>
                      </a:cubicBezTo>
                      <a:cubicBezTo>
                        <a:pt x="13309" y="5129"/>
                        <a:pt x="13134" y="4953"/>
                        <a:pt x="12983" y="4803"/>
                      </a:cubicBezTo>
                      <a:cubicBezTo>
                        <a:pt x="12682" y="4477"/>
                        <a:pt x="12382" y="4176"/>
                        <a:pt x="12106" y="3850"/>
                      </a:cubicBezTo>
                      <a:cubicBezTo>
                        <a:pt x="11855" y="3926"/>
                        <a:pt x="11605" y="4026"/>
                        <a:pt x="11279" y="4126"/>
                      </a:cubicBezTo>
                      <a:cubicBezTo>
                        <a:pt x="10863" y="4245"/>
                        <a:pt x="10603" y="4317"/>
                        <a:pt x="10476" y="4317"/>
                      </a:cubicBezTo>
                      <a:cubicBezTo>
                        <a:pt x="10442" y="4317"/>
                        <a:pt x="10417" y="4312"/>
                        <a:pt x="10402" y="4302"/>
                      </a:cubicBezTo>
                      <a:cubicBezTo>
                        <a:pt x="10352" y="4251"/>
                        <a:pt x="10302" y="4151"/>
                        <a:pt x="10302" y="4026"/>
                      </a:cubicBezTo>
                      <a:lnTo>
                        <a:pt x="10251" y="4001"/>
                      </a:lnTo>
                      <a:cubicBezTo>
                        <a:pt x="10201" y="3800"/>
                        <a:pt x="10251" y="3600"/>
                        <a:pt x="10427" y="3399"/>
                      </a:cubicBezTo>
                      <a:cubicBezTo>
                        <a:pt x="10552" y="3299"/>
                        <a:pt x="10878" y="3149"/>
                        <a:pt x="11404" y="2898"/>
                      </a:cubicBezTo>
                      <a:cubicBezTo>
                        <a:pt x="10978" y="2347"/>
                        <a:pt x="10627" y="1745"/>
                        <a:pt x="10327" y="1119"/>
                      </a:cubicBezTo>
                      <a:cubicBezTo>
                        <a:pt x="10251" y="1125"/>
                        <a:pt x="10181" y="1128"/>
                        <a:pt x="10115" y="1128"/>
                      </a:cubicBezTo>
                      <a:cubicBezTo>
                        <a:pt x="9918" y="1128"/>
                        <a:pt x="9763" y="1100"/>
                        <a:pt x="9650" y="1043"/>
                      </a:cubicBezTo>
                      <a:lnTo>
                        <a:pt x="9675" y="642"/>
                      </a:lnTo>
                      <a:lnTo>
                        <a:pt x="9600" y="517"/>
                      </a:lnTo>
                      <a:cubicBezTo>
                        <a:pt x="9725" y="442"/>
                        <a:pt x="9850" y="367"/>
                        <a:pt x="9976" y="317"/>
                      </a:cubicBezTo>
                      <a:cubicBezTo>
                        <a:pt x="9897" y="88"/>
                        <a:pt x="9415" y="1"/>
                        <a:pt x="8773" y="1"/>
                      </a:cubicBezTo>
                      <a:close/>
                    </a:path>
                  </a:pathLst>
                </a:custGeom>
                <a:solidFill>
                  <a:srgbClr val="ED985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2"/>
                <p:cNvSpPr/>
                <p:nvPr/>
              </p:nvSpPr>
              <p:spPr>
                <a:xfrm flipH="1">
                  <a:off x="6757027" y="3611204"/>
                  <a:ext cx="1238986" cy="713838"/>
                </a:xfrm>
                <a:custGeom>
                  <a:rect b="b" l="l" r="r" t="t"/>
                  <a:pathLst>
                    <a:path extrusionOk="0" h="20202" w="35064">
                      <a:moveTo>
                        <a:pt x="21677" y="1"/>
                      </a:moveTo>
                      <a:cubicBezTo>
                        <a:pt x="21379" y="1"/>
                        <a:pt x="21078" y="63"/>
                        <a:pt x="20853" y="189"/>
                      </a:cubicBezTo>
                      <a:cubicBezTo>
                        <a:pt x="14061" y="4149"/>
                        <a:pt x="7244" y="8109"/>
                        <a:pt x="452" y="12069"/>
                      </a:cubicBezTo>
                      <a:cubicBezTo>
                        <a:pt x="1" y="12319"/>
                        <a:pt x="1" y="12745"/>
                        <a:pt x="452" y="13021"/>
                      </a:cubicBezTo>
                      <a:cubicBezTo>
                        <a:pt x="4487" y="15352"/>
                        <a:pt x="8522" y="17683"/>
                        <a:pt x="12582" y="20013"/>
                      </a:cubicBezTo>
                      <a:cubicBezTo>
                        <a:pt x="12795" y="20139"/>
                        <a:pt x="13090" y="20201"/>
                        <a:pt x="13384" y="20201"/>
                      </a:cubicBezTo>
                      <a:cubicBezTo>
                        <a:pt x="13679" y="20201"/>
                        <a:pt x="13973" y="20139"/>
                        <a:pt x="14186" y="20013"/>
                      </a:cubicBezTo>
                      <a:lnTo>
                        <a:pt x="34612" y="8134"/>
                      </a:lnTo>
                      <a:cubicBezTo>
                        <a:pt x="35063" y="7883"/>
                        <a:pt x="35063" y="7457"/>
                        <a:pt x="34612" y="7206"/>
                      </a:cubicBezTo>
                      <a:cubicBezTo>
                        <a:pt x="30577" y="4876"/>
                        <a:pt x="26542" y="2545"/>
                        <a:pt x="22482" y="189"/>
                      </a:cubicBezTo>
                      <a:cubicBezTo>
                        <a:pt x="22269" y="63"/>
                        <a:pt x="21974" y="1"/>
                        <a:pt x="21677" y="1"/>
                      </a:cubicBezTo>
                      <a:close/>
                    </a:path>
                  </a:pathLst>
                </a:custGeom>
                <a:solidFill>
                  <a:srgbClr val="41404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2"/>
                <p:cNvSpPr/>
                <p:nvPr/>
              </p:nvSpPr>
              <p:spPr>
                <a:xfrm flipH="1">
                  <a:off x="7285744" y="3593961"/>
                  <a:ext cx="4452" cy="1802"/>
                </a:xfrm>
                <a:custGeom>
                  <a:rect b="b" l="l" r="r" t="t"/>
                  <a:pathLst>
                    <a:path extrusionOk="0" h="51" w="126">
                      <a:moveTo>
                        <a:pt x="1" y="50"/>
                      </a:moveTo>
                      <a:cubicBezTo>
                        <a:pt x="1" y="50"/>
                        <a:pt x="1" y="50"/>
                        <a:pt x="1" y="50"/>
                      </a:cubicBezTo>
                      <a:lnTo>
                        <a:pt x="126" y="0"/>
                      </a:lnTo>
                      <a:close/>
                    </a:path>
                  </a:pathLst>
                </a:custGeom>
                <a:solidFill>
                  <a:srgbClr val="BA9B8E"/>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2"/>
                <p:cNvSpPr/>
                <p:nvPr/>
              </p:nvSpPr>
              <p:spPr>
                <a:xfrm flipH="1">
                  <a:off x="7277759" y="3586646"/>
                  <a:ext cx="21307" cy="16183"/>
                </a:xfrm>
                <a:custGeom>
                  <a:rect b="b" l="l" r="r" t="t"/>
                  <a:pathLst>
                    <a:path extrusionOk="0" h="458" w="603">
                      <a:moveTo>
                        <a:pt x="353" y="0"/>
                      </a:moveTo>
                      <a:cubicBezTo>
                        <a:pt x="336" y="0"/>
                        <a:pt x="318" y="2"/>
                        <a:pt x="302" y="7"/>
                      </a:cubicBezTo>
                      <a:lnTo>
                        <a:pt x="201" y="57"/>
                      </a:lnTo>
                      <a:lnTo>
                        <a:pt x="176" y="57"/>
                      </a:lnTo>
                      <a:cubicBezTo>
                        <a:pt x="51" y="107"/>
                        <a:pt x="1" y="207"/>
                        <a:pt x="51" y="332"/>
                      </a:cubicBezTo>
                      <a:cubicBezTo>
                        <a:pt x="76" y="408"/>
                        <a:pt x="151" y="458"/>
                        <a:pt x="252" y="458"/>
                      </a:cubicBezTo>
                      <a:lnTo>
                        <a:pt x="302" y="458"/>
                      </a:lnTo>
                      <a:lnTo>
                        <a:pt x="427" y="408"/>
                      </a:lnTo>
                      <a:cubicBezTo>
                        <a:pt x="552" y="383"/>
                        <a:pt x="602" y="257"/>
                        <a:pt x="552" y="157"/>
                      </a:cubicBezTo>
                      <a:cubicBezTo>
                        <a:pt x="531" y="53"/>
                        <a:pt x="441" y="0"/>
                        <a:pt x="353" y="0"/>
                      </a:cubicBezTo>
                      <a:close/>
                    </a:path>
                  </a:pathLst>
                </a:custGeom>
                <a:solidFill>
                  <a:srgbClr val="00000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2"/>
                <p:cNvSpPr/>
                <p:nvPr/>
              </p:nvSpPr>
              <p:spPr>
                <a:xfrm flipH="1">
                  <a:off x="6664060" y="3586187"/>
                  <a:ext cx="1424955" cy="843800"/>
                </a:xfrm>
                <a:custGeom>
                  <a:rect b="b" l="l" r="r" t="t"/>
                  <a:pathLst>
                    <a:path extrusionOk="0" h="23880" w="40327">
                      <a:moveTo>
                        <a:pt x="26041" y="270"/>
                      </a:moveTo>
                      <a:cubicBezTo>
                        <a:pt x="26041" y="273"/>
                        <a:pt x="26041" y="275"/>
                        <a:pt x="26042" y="277"/>
                      </a:cubicBezTo>
                      <a:lnTo>
                        <a:pt x="26042" y="277"/>
                      </a:lnTo>
                      <a:lnTo>
                        <a:pt x="26116" y="295"/>
                      </a:lnTo>
                      <a:lnTo>
                        <a:pt x="26041" y="270"/>
                      </a:lnTo>
                      <a:close/>
                      <a:moveTo>
                        <a:pt x="24309" y="709"/>
                      </a:moveTo>
                      <a:cubicBezTo>
                        <a:pt x="24606" y="709"/>
                        <a:pt x="24901" y="771"/>
                        <a:pt x="25114" y="897"/>
                      </a:cubicBezTo>
                      <a:lnTo>
                        <a:pt x="37244" y="7914"/>
                      </a:lnTo>
                      <a:cubicBezTo>
                        <a:pt x="37695" y="8165"/>
                        <a:pt x="37695" y="8591"/>
                        <a:pt x="37244" y="8842"/>
                      </a:cubicBezTo>
                      <a:lnTo>
                        <a:pt x="16818" y="20721"/>
                      </a:lnTo>
                      <a:cubicBezTo>
                        <a:pt x="16605" y="20847"/>
                        <a:pt x="16311" y="20909"/>
                        <a:pt x="16016" y="20909"/>
                      </a:cubicBezTo>
                      <a:cubicBezTo>
                        <a:pt x="15722" y="20909"/>
                        <a:pt x="15427" y="20847"/>
                        <a:pt x="15214" y="20721"/>
                      </a:cubicBezTo>
                      <a:lnTo>
                        <a:pt x="3084" y="13729"/>
                      </a:lnTo>
                      <a:cubicBezTo>
                        <a:pt x="2633" y="13453"/>
                        <a:pt x="2633" y="13027"/>
                        <a:pt x="3084" y="12777"/>
                      </a:cubicBezTo>
                      <a:lnTo>
                        <a:pt x="23485" y="897"/>
                      </a:lnTo>
                      <a:cubicBezTo>
                        <a:pt x="23710" y="771"/>
                        <a:pt x="24011" y="709"/>
                        <a:pt x="24309" y="709"/>
                      </a:cubicBezTo>
                      <a:close/>
                      <a:moveTo>
                        <a:pt x="24309" y="1"/>
                      </a:moveTo>
                      <a:cubicBezTo>
                        <a:pt x="24155" y="1"/>
                        <a:pt x="23999" y="7"/>
                        <a:pt x="23836" y="20"/>
                      </a:cubicBezTo>
                      <a:lnTo>
                        <a:pt x="23735" y="20"/>
                      </a:lnTo>
                      <a:cubicBezTo>
                        <a:pt x="23685" y="20"/>
                        <a:pt x="23660" y="20"/>
                        <a:pt x="23610" y="45"/>
                      </a:cubicBezTo>
                      <a:lnTo>
                        <a:pt x="23535" y="45"/>
                      </a:lnTo>
                      <a:cubicBezTo>
                        <a:pt x="23284" y="70"/>
                        <a:pt x="23134" y="120"/>
                        <a:pt x="23059" y="145"/>
                      </a:cubicBezTo>
                      <a:lnTo>
                        <a:pt x="22808" y="195"/>
                      </a:lnTo>
                      <a:cubicBezTo>
                        <a:pt x="22758" y="220"/>
                        <a:pt x="22708" y="220"/>
                        <a:pt x="22658" y="245"/>
                      </a:cubicBezTo>
                      <a:lnTo>
                        <a:pt x="22633" y="245"/>
                      </a:lnTo>
                      <a:cubicBezTo>
                        <a:pt x="22633" y="270"/>
                        <a:pt x="22608" y="270"/>
                        <a:pt x="22583" y="270"/>
                      </a:cubicBezTo>
                      <a:lnTo>
                        <a:pt x="22557" y="270"/>
                      </a:lnTo>
                      <a:lnTo>
                        <a:pt x="22507" y="295"/>
                      </a:lnTo>
                      <a:cubicBezTo>
                        <a:pt x="22457" y="320"/>
                        <a:pt x="22382" y="345"/>
                        <a:pt x="22332" y="370"/>
                      </a:cubicBezTo>
                      <a:cubicBezTo>
                        <a:pt x="22307" y="370"/>
                        <a:pt x="22307" y="396"/>
                        <a:pt x="22282" y="396"/>
                      </a:cubicBezTo>
                      <a:cubicBezTo>
                        <a:pt x="22232" y="421"/>
                        <a:pt x="22207" y="421"/>
                        <a:pt x="22182" y="446"/>
                      </a:cubicBezTo>
                      <a:cubicBezTo>
                        <a:pt x="22131" y="471"/>
                        <a:pt x="22081" y="471"/>
                        <a:pt x="22056" y="496"/>
                      </a:cubicBezTo>
                      <a:cubicBezTo>
                        <a:pt x="21981" y="521"/>
                        <a:pt x="21906" y="571"/>
                        <a:pt x="21831" y="621"/>
                      </a:cubicBezTo>
                      <a:lnTo>
                        <a:pt x="19801" y="1799"/>
                      </a:lnTo>
                      <a:lnTo>
                        <a:pt x="17745" y="2977"/>
                      </a:lnTo>
                      <a:lnTo>
                        <a:pt x="15715" y="4180"/>
                      </a:lnTo>
                      <a:lnTo>
                        <a:pt x="13660" y="5358"/>
                      </a:lnTo>
                      <a:lnTo>
                        <a:pt x="11630" y="6536"/>
                      </a:lnTo>
                      <a:lnTo>
                        <a:pt x="9575" y="7739"/>
                      </a:lnTo>
                      <a:lnTo>
                        <a:pt x="7545" y="8917"/>
                      </a:lnTo>
                      <a:lnTo>
                        <a:pt x="5490" y="10095"/>
                      </a:lnTo>
                      <a:lnTo>
                        <a:pt x="3460" y="11298"/>
                      </a:lnTo>
                      <a:lnTo>
                        <a:pt x="1430" y="12476"/>
                      </a:lnTo>
                      <a:cubicBezTo>
                        <a:pt x="1354" y="12501"/>
                        <a:pt x="1304" y="12551"/>
                        <a:pt x="1229" y="12601"/>
                      </a:cubicBezTo>
                      <a:lnTo>
                        <a:pt x="1204" y="12601"/>
                      </a:lnTo>
                      <a:cubicBezTo>
                        <a:pt x="1204" y="12626"/>
                        <a:pt x="1179" y="12626"/>
                        <a:pt x="1179" y="12626"/>
                      </a:cubicBezTo>
                      <a:lnTo>
                        <a:pt x="1079" y="12701"/>
                      </a:lnTo>
                      <a:cubicBezTo>
                        <a:pt x="1054" y="12726"/>
                        <a:pt x="1054" y="12726"/>
                        <a:pt x="1029" y="12751"/>
                      </a:cubicBezTo>
                      <a:lnTo>
                        <a:pt x="978" y="12777"/>
                      </a:lnTo>
                      <a:cubicBezTo>
                        <a:pt x="953" y="12802"/>
                        <a:pt x="928" y="12827"/>
                        <a:pt x="903" y="12827"/>
                      </a:cubicBezTo>
                      <a:cubicBezTo>
                        <a:pt x="878" y="12852"/>
                        <a:pt x="853" y="12877"/>
                        <a:pt x="828" y="12902"/>
                      </a:cubicBezTo>
                      <a:cubicBezTo>
                        <a:pt x="803" y="12927"/>
                        <a:pt x="778" y="12952"/>
                        <a:pt x="753" y="12977"/>
                      </a:cubicBezTo>
                      <a:cubicBezTo>
                        <a:pt x="753" y="12977"/>
                        <a:pt x="728" y="13002"/>
                        <a:pt x="728" y="13002"/>
                      </a:cubicBezTo>
                      <a:lnTo>
                        <a:pt x="703" y="13027"/>
                      </a:lnTo>
                      <a:cubicBezTo>
                        <a:pt x="678" y="13052"/>
                        <a:pt x="653" y="13077"/>
                        <a:pt x="628" y="13102"/>
                      </a:cubicBezTo>
                      <a:lnTo>
                        <a:pt x="602" y="13127"/>
                      </a:lnTo>
                      <a:cubicBezTo>
                        <a:pt x="602" y="13127"/>
                        <a:pt x="602" y="13127"/>
                        <a:pt x="602" y="13152"/>
                      </a:cubicBezTo>
                      <a:lnTo>
                        <a:pt x="577" y="13152"/>
                      </a:lnTo>
                      <a:cubicBezTo>
                        <a:pt x="577" y="13152"/>
                        <a:pt x="577" y="13178"/>
                        <a:pt x="577" y="13178"/>
                      </a:cubicBezTo>
                      <a:cubicBezTo>
                        <a:pt x="552" y="13203"/>
                        <a:pt x="527" y="13228"/>
                        <a:pt x="502" y="13253"/>
                      </a:cubicBezTo>
                      <a:cubicBezTo>
                        <a:pt x="502" y="13253"/>
                        <a:pt x="502" y="13278"/>
                        <a:pt x="477" y="13278"/>
                      </a:cubicBezTo>
                      <a:cubicBezTo>
                        <a:pt x="452" y="13328"/>
                        <a:pt x="402" y="13378"/>
                        <a:pt x="377" y="13428"/>
                      </a:cubicBezTo>
                      <a:lnTo>
                        <a:pt x="277" y="13604"/>
                      </a:lnTo>
                      <a:cubicBezTo>
                        <a:pt x="227" y="13679"/>
                        <a:pt x="176" y="13779"/>
                        <a:pt x="151" y="13829"/>
                      </a:cubicBezTo>
                      <a:cubicBezTo>
                        <a:pt x="151" y="13854"/>
                        <a:pt x="126" y="13879"/>
                        <a:pt x="126" y="13904"/>
                      </a:cubicBezTo>
                      <a:lnTo>
                        <a:pt x="76" y="14105"/>
                      </a:lnTo>
                      <a:cubicBezTo>
                        <a:pt x="26" y="14180"/>
                        <a:pt x="26" y="14330"/>
                        <a:pt x="1" y="14431"/>
                      </a:cubicBezTo>
                      <a:cubicBezTo>
                        <a:pt x="1" y="14481"/>
                        <a:pt x="1" y="14556"/>
                        <a:pt x="1" y="14631"/>
                      </a:cubicBezTo>
                      <a:cubicBezTo>
                        <a:pt x="1" y="15208"/>
                        <a:pt x="377" y="15784"/>
                        <a:pt x="1154" y="16235"/>
                      </a:cubicBezTo>
                      <a:lnTo>
                        <a:pt x="13259" y="23228"/>
                      </a:lnTo>
                      <a:cubicBezTo>
                        <a:pt x="13359" y="23278"/>
                        <a:pt x="13435" y="23328"/>
                        <a:pt x="13535" y="23378"/>
                      </a:cubicBezTo>
                      <a:lnTo>
                        <a:pt x="13585" y="23378"/>
                      </a:lnTo>
                      <a:cubicBezTo>
                        <a:pt x="13585" y="23403"/>
                        <a:pt x="13585" y="23403"/>
                        <a:pt x="13585" y="23403"/>
                      </a:cubicBezTo>
                      <a:lnTo>
                        <a:pt x="13610" y="23403"/>
                      </a:lnTo>
                      <a:cubicBezTo>
                        <a:pt x="13635" y="23403"/>
                        <a:pt x="13635" y="23428"/>
                        <a:pt x="13660" y="23428"/>
                      </a:cubicBezTo>
                      <a:lnTo>
                        <a:pt x="13685" y="23428"/>
                      </a:lnTo>
                      <a:cubicBezTo>
                        <a:pt x="13685" y="23453"/>
                        <a:pt x="13710" y="23453"/>
                        <a:pt x="13735" y="23453"/>
                      </a:cubicBezTo>
                      <a:cubicBezTo>
                        <a:pt x="13735" y="23453"/>
                        <a:pt x="13735" y="23478"/>
                        <a:pt x="13760" y="23478"/>
                      </a:cubicBezTo>
                      <a:lnTo>
                        <a:pt x="13786" y="23478"/>
                      </a:lnTo>
                      <a:cubicBezTo>
                        <a:pt x="13811" y="23478"/>
                        <a:pt x="13811" y="23503"/>
                        <a:pt x="13836" y="23503"/>
                      </a:cubicBezTo>
                      <a:lnTo>
                        <a:pt x="13861" y="23503"/>
                      </a:lnTo>
                      <a:cubicBezTo>
                        <a:pt x="13886" y="23528"/>
                        <a:pt x="13886" y="23528"/>
                        <a:pt x="13911" y="23528"/>
                      </a:cubicBezTo>
                      <a:lnTo>
                        <a:pt x="13936" y="23528"/>
                      </a:lnTo>
                      <a:cubicBezTo>
                        <a:pt x="13961" y="23554"/>
                        <a:pt x="13961" y="23554"/>
                        <a:pt x="13986" y="23554"/>
                      </a:cubicBezTo>
                      <a:cubicBezTo>
                        <a:pt x="14011" y="23579"/>
                        <a:pt x="14036" y="23579"/>
                        <a:pt x="14086" y="23579"/>
                      </a:cubicBezTo>
                      <a:cubicBezTo>
                        <a:pt x="14111" y="23604"/>
                        <a:pt x="14111" y="23604"/>
                        <a:pt x="14136" y="23604"/>
                      </a:cubicBezTo>
                      <a:cubicBezTo>
                        <a:pt x="14161" y="23604"/>
                        <a:pt x="14161" y="23629"/>
                        <a:pt x="14187" y="23629"/>
                      </a:cubicBezTo>
                      <a:cubicBezTo>
                        <a:pt x="14212" y="23629"/>
                        <a:pt x="14237" y="23629"/>
                        <a:pt x="14262" y="23654"/>
                      </a:cubicBezTo>
                      <a:lnTo>
                        <a:pt x="14312" y="23654"/>
                      </a:lnTo>
                      <a:cubicBezTo>
                        <a:pt x="14337" y="23679"/>
                        <a:pt x="14362" y="23679"/>
                        <a:pt x="14387" y="23679"/>
                      </a:cubicBezTo>
                      <a:cubicBezTo>
                        <a:pt x="14412" y="23679"/>
                        <a:pt x="14437" y="23704"/>
                        <a:pt x="14462" y="23704"/>
                      </a:cubicBezTo>
                      <a:lnTo>
                        <a:pt x="14512" y="23704"/>
                      </a:lnTo>
                      <a:cubicBezTo>
                        <a:pt x="14537" y="23729"/>
                        <a:pt x="14562" y="23729"/>
                        <a:pt x="14588" y="23729"/>
                      </a:cubicBezTo>
                      <a:lnTo>
                        <a:pt x="14613" y="23729"/>
                      </a:lnTo>
                      <a:cubicBezTo>
                        <a:pt x="14613" y="23729"/>
                        <a:pt x="14638" y="23729"/>
                        <a:pt x="14638" y="23754"/>
                      </a:cubicBezTo>
                      <a:lnTo>
                        <a:pt x="14738" y="23754"/>
                      </a:lnTo>
                      <a:cubicBezTo>
                        <a:pt x="14763" y="23779"/>
                        <a:pt x="14813" y="23779"/>
                        <a:pt x="14838" y="23779"/>
                      </a:cubicBezTo>
                      <a:lnTo>
                        <a:pt x="14863" y="23779"/>
                      </a:lnTo>
                      <a:cubicBezTo>
                        <a:pt x="14888" y="23779"/>
                        <a:pt x="14888" y="23779"/>
                        <a:pt x="14888" y="23804"/>
                      </a:cubicBezTo>
                      <a:lnTo>
                        <a:pt x="14989" y="23804"/>
                      </a:lnTo>
                      <a:cubicBezTo>
                        <a:pt x="15014" y="23804"/>
                        <a:pt x="15039" y="23829"/>
                        <a:pt x="15064" y="23829"/>
                      </a:cubicBezTo>
                      <a:lnTo>
                        <a:pt x="15214" y="23829"/>
                      </a:lnTo>
                      <a:cubicBezTo>
                        <a:pt x="15239" y="23854"/>
                        <a:pt x="15264" y="23854"/>
                        <a:pt x="15289" y="23854"/>
                      </a:cubicBezTo>
                      <a:lnTo>
                        <a:pt x="15465" y="23854"/>
                      </a:lnTo>
                      <a:cubicBezTo>
                        <a:pt x="15490" y="23879"/>
                        <a:pt x="15490" y="23879"/>
                        <a:pt x="15515" y="23879"/>
                      </a:cubicBezTo>
                      <a:lnTo>
                        <a:pt x="16292" y="23879"/>
                      </a:lnTo>
                      <a:cubicBezTo>
                        <a:pt x="16392" y="23879"/>
                        <a:pt x="16492" y="23879"/>
                        <a:pt x="16593" y="23854"/>
                      </a:cubicBezTo>
                      <a:lnTo>
                        <a:pt x="16743" y="23854"/>
                      </a:lnTo>
                      <a:cubicBezTo>
                        <a:pt x="16893" y="23829"/>
                        <a:pt x="17019" y="23804"/>
                        <a:pt x="17169" y="23779"/>
                      </a:cubicBezTo>
                      <a:lnTo>
                        <a:pt x="17269" y="23779"/>
                      </a:lnTo>
                      <a:cubicBezTo>
                        <a:pt x="17319" y="23754"/>
                        <a:pt x="17344" y="23754"/>
                        <a:pt x="17369" y="23754"/>
                      </a:cubicBezTo>
                      <a:cubicBezTo>
                        <a:pt x="17545" y="23704"/>
                        <a:pt x="17720" y="23654"/>
                        <a:pt x="17871" y="23604"/>
                      </a:cubicBezTo>
                      <a:lnTo>
                        <a:pt x="17896" y="23604"/>
                      </a:lnTo>
                      <a:cubicBezTo>
                        <a:pt x="18197" y="23503"/>
                        <a:pt x="18497" y="23378"/>
                        <a:pt x="18773" y="23228"/>
                      </a:cubicBezTo>
                      <a:lnTo>
                        <a:pt x="39199" y="11373"/>
                      </a:lnTo>
                      <a:cubicBezTo>
                        <a:pt x="39249" y="11323"/>
                        <a:pt x="39274" y="11298"/>
                        <a:pt x="39324" y="11273"/>
                      </a:cubicBezTo>
                      <a:cubicBezTo>
                        <a:pt x="39350" y="11273"/>
                        <a:pt x="39350" y="11273"/>
                        <a:pt x="39350" y="11248"/>
                      </a:cubicBezTo>
                      <a:cubicBezTo>
                        <a:pt x="39400" y="11223"/>
                        <a:pt x="39425" y="11198"/>
                        <a:pt x="39475" y="11173"/>
                      </a:cubicBezTo>
                      <a:cubicBezTo>
                        <a:pt x="39525" y="11147"/>
                        <a:pt x="39550" y="11122"/>
                        <a:pt x="39600" y="11072"/>
                      </a:cubicBezTo>
                      <a:cubicBezTo>
                        <a:pt x="39625" y="11047"/>
                        <a:pt x="39675" y="11022"/>
                        <a:pt x="39700" y="10997"/>
                      </a:cubicBezTo>
                      <a:cubicBezTo>
                        <a:pt x="39713" y="10985"/>
                        <a:pt x="39719" y="10978"/>
                        <a:pt x="39726" y="10972"/>
                      </a:cubicBezTo>
                      <a:cubicBezTo>
                        <a:pt x="39751" y="10972"/>
                        <a:pt x="39751" y="10947"/>
                        <a:pt x="39751" y="10947"/>
                      </a:cubicBezTo>
                      <a:lnTo>
                        <a:pt x="39751" y="10947"/>
                      </a:lnTo>
                      <a:cubicBezTo>
                        <a:pt x="39792" y="10905"/>
                        <a:pt x="39834" y="10863"/>
                        <a:pt x="39876" y="10822"/>
                      </a:cubicBezTo>
                      <a:cubicBezTo>
                        <a:pt x="39876" y="10822"/>
                        <a:pt x="39876" y="10822"/>
                        <a:pt x="39876" y="10797"/>
                      </a:cubicBezTo>
                      <a:cubicBezTo>
                        <a:pt x="39901" y="10797"/>
                        <a:pt x="39901" y="10772"/>
                        <a:pt x="39926" y="10772"/>
                      </a:cubicBezTo>
                      <a:cubicBezTo>
                        <a:pt x="39951" y="10746"/>
                        <a:pt x="39951" y="10721"/>
                        <a:pt x="39976" y="10696"/>
                      </a:cubicBezTo>
                      <a:cubicBezTo>
                        <a:pt x="40001" y="10671"/>
                        <a:pt x="40001" y="10671"/>
                        <a:pt x="40026" y="10646"/>
                      </a:cubicBezTo>
                      <a:cubicBezTo>
                        <a:pt x="40026" y="10646"/>
                        <a:pt x="40026" y="10621"/>
                        <a:pt x="40051" y="10621"/>
                      </a:cubicBezTo>
                      <a:cubicBezTo>
                        <a:pt x="40051" y="10596"/>
                        <a:pt x="40051" y="10596"/>
                        <a:pt x="40076" y="10571"/>
                      </a:cubicBezTo>
                      <a:cubicBezTo>
                        <a:pt x="40076" y="10546"/>
                        <a:pt x="40101" y="10521"/>
                        <a:pt x="40101" y="10496"/>
                      </a:cubicBezTo>
                      <a:cubicBezTo>
                        <a:pt x="40127" y="10496"/>
                        <a:pt x="40127" y="10471"/>
                        <a:pt x="40127" y="10446"/>
                      </a:cubicBezTo>
                      <a:cubicBezTo>
                        <a:pt x="40127" y="10471"/>
                        <a:pt x="40127" y="10471"/>
                        <a:pt x="40127" y="10471"/>
                      </a:cubicBezTo>
                      <a:cubicBezTo>
                        <a:pt x="40127" y="10471"/>
                        <a:pt x="40152" y="10446"/>
                        <a:pt x="40152" y="10446"/>
                      </a:cubicBezTo>
                      <a:cubicBezTo>
                        <a:pt x="40152" y="10421"/>
                        <a:pt x="40152" y="10421"/>
                        <a:pt x="40152" y="10421"/>
                      </a:cubicBezTo>
                      <a:lnTo>
                        <a:pt x="40177" y="10396"/>
                      </a:lnTo>
                      <a:cubicBezTo>
                        <a:pt x="40177" y="10371"/>
                        <a:pt x="40177" y="10371"/>
                        <a:pt x="40202" y="10345"/>
                      </a:cubicBezTo>
                      <a:cubicBezTo>
                        <a:pt x="40202" y="10320"/>
                        <a:pt x="40202" y="10295"/>
                        <a:pt x="40227" y="10270"/>
                      </a:cubicBezTo>
                      <a:cubicBezTo>
                        <a:pt x="40227" y="10270"/>
                        <a:pt x="40227" y="10270"/>
                        <a:pt x="40227" y="10245"/>
                      </a:cubicBezTo>
                      <a:cubicBezTo>
                        <a:pt x="40227" y="10245"/>
                        <a:pt x="40252" y="10220"/>
                        <a:pt x="40252" y="10220"/>
                      </a:cubicBezTo>
                      <a:cubicBezTo>
                        <a:pt x="40252" y="10220"/>
                        <a:pt x="40252" y="10220"/>
                        <a:pt x="40252" y="10195"/>
                      </a:cubicBezTo>
                      <a:cubicBezTo>
                        <a:pt x="40252" y="10195"/>
                        <a:pt x="40252" y="10170"/>
                        <a:pt x="40252" y="10170"/>
                      </a:cubicBezTo>
                      <a:cubicBezTo>
                        <a:pt x="40277" y="10145"/>
                        <a:pt x="40277" y="10120"/>
                        <a:pt x="40277" y="10120"/>
                      </a:cubicBezTo>
                      <a:cubicBezTo>
                        <a:pt x="40277" y="10095"/>
                        <a:pt x="40277" y="10070"/>
                        <a:pt x="40302" y="10045"/>
                      </a:cubicBezTo>
                      <a:cubicBezTo>
                        <a:pt x="40302" y="10045"/>
                        <a:pt x="40302" y="10045"/>
                        <a:pt x="40302" y="10020"/>
                      </a:cubicBezTo>
                      <a:cubicBezTo>
                        <a:pt x="40302" y="10020"/>
                        <a:pt x="40302" y="10020"/>
                        <a:pt x="40302" y="9995"/>
                      </a:cubicBezTo>
                      <a:cubicBezTo>
                        <a:pt x="40302" y="9995"/>
                        <a:pt x="40302" y="9970"/>
                        <a:pt x="40302" y="9970"/>
                      </a:cubicBezTo>
                      <a:cubicBezTo>
                        <a:pt x="40302" y="9970"/>
                        <a:pt x="40302" y="9944"/>
                        <a:pt x="40302" y="9944"/>
                      </a:cubicBezTo>
                      <a:cubicBezTo>
                        <a:pt x="40327" y="9894"/>
                        <a:pt x="40327" y="9844"/>
                        <a:pt x="40327" y="9794"/>
                      </a:cubicBezTo>
                      <a:cubicBezTo>
                        <a:pt x="40327" y="9788"/>
                        <a:pt x="40327" y="9782"/>
                        <a:pt x="40327" y="9769"/>
                      </a:cubicBezTo>
                      <a:cubicBezTo>
                        <a:pt x="40327" y="9744"/>
                        <a:pt x="40327" y="9719"/>
                        <a:pt x="40327" y="9669"/>
                      </a:cubicBezTo>
                      <a:lnTo>
                        <a:pt x="40327" y="9619"/>
                      </a:lnTo>
                      <a:lnTo>
                        <a:pt x="40302" y="9594"/>
                      </a:lnTo>
                      <a:cubicBezTo>
                        <a:pt x="40302" y="9569"/>
                        <a:pt x="40302" y="9569"/>
                        <a:pt x="40302" y="9543"/>
                      </a:cubicBezTo>
                      <a:cubicBezTo>
                        <a:pt x="40302" y="9518"/>
                        <a:pt x="40302" y="9493"/>
                        <a:pt x="40302" y="9468"/>
                      </a:cubicBezTo>
                      <a:cubicBezTo>
                        <a:pt x="40302" y="9443"/>
                        <a:pt x="40302" y="9443"/>
                        <a:pt x="40302" y="9443"/>
                      </a:cubicBezTo>
                      <a:lnTo>
                        <a:pt x="40302" y="9418"/>
                      </a:lnTo>
                      <a:cubicBezTo>
                        <a:pt x="40277" y="9368"/>
                        <a:pt x="40277" y="9293"/>
                        <a:pt x="40252" y="9243"/>
                      </a:cubicBezTo>
                      <a:lnTo>
                        <a:pt x="40227" y="9168"/>
                      </a:lnTo>
                      <a:lnTo>
                        <a:pt x="40227" y="9142"/>
                      </a:lnTo>
                      <a:cubicBezTo>
                        <a:pt x="40202" y="9092"/>
                        <a:pt x="40177" y="9042"/>
                        <a:pt x="40177" y="8992"/>
                      </a:cubicBezTo>
                      <a:cubicBezTo>
                        <a:pt x="40152" y="8967"/>
                        <a:pt x="40152" y="8967"/>
                        <a:pt x="40152" y="8942"/>
                      </a:cubicBezTo>
                      <a:cubicBezTo>
                        <a:pt x="40152" y="8942"/>
                        <a:pt x="40152" y="8942"/>
                        <a:pt x="40152" y="8917"/>
                      </a:cubicBezTo>
                      <a:lnTo>
                        <a:pt x="40127" y="8917"/>
                      </a:lnTo>
                      <a:cubicBezTo>
                        <a:pt x="40076" y="8767"/>
                        <a:pt x="40001" y="8666"/>
                        <a:pt x="40001" y="8641"/>
                      </a:cubicBezTo>
                      <a:cubicBezTo>
                        <a:pt x="39976" y="8616"/>
                        <a:pt x="39951" y="8591"/>
                        <a:pt x="39926" y="8541"/>
                      </a:cubicBezTo>
                      <a:cubicBezTo>
                        <a:pt x="39901" y="8516"/>
                        <a:pt x="39876" y="8491"/>
                        <a:pt x="39876" y="8466"/>
                      </a:cubicBezTo>
                      <a:lnTo>
                        <a:pt x="39826" y="8416"/>
                      </a:lnTo>
                      <a:cubicBezTo>
                        <a:pt x="39801" y="8391"/>
                        <a:pt x="39776" y="8365"/>
                        <a:pt x="39751" y="8315"/>
                      </a:cubicBezTo>
                      <a:lnTo>
                        <a:pt x="39726" y="8290"/>
                      </a:lnTo>
                      <a:cubicBezTo>
                        <a:pt x="39726" y="8290"/>
                        <a:pt x="39726" y="8290"/>
                        <a:pt x="39700" y="8265"/>
                      </a:cubicBezTo>
                      <a:cubicBezTo>
                        <a:pt x="39650" y="8215"/>
                        <a:pt x="39600" y="8140"/>
                        <a:pt x="39525" y="8065"/>
                      </a:cubicBezTo>
                      <a:cubicBezTo>
                        <a:pt x="39450" y="8015"/>
                        <a:pt x="39400" y="7964"/>
                        <a:pt x="39350" y="7914"/>
                      </a:cubicBezTo>
                      <a:cubicBezTo>
                        <a:pt x="39274" y="7864"/>
                        <a:pt x="39224" y="7839"/>
                        <a:pt x="39174" y="7789"/>
                      </a:cubicBezTo>
                      <a:cubicBezTo>
                        <a:pt x="39149" y="7764"/>
                        <a:pt x="39124" y="7764"/>
                        <a:pt x="39099" y="7739"/>
                      </a:cubicBezTo>
                      <a:cubicBezTo>
                        <a:pt x="39024" y="7689"/>
                        <a:pt x="38949" y="7639"/>
                        <a:pt x="38873" y="7614"/>
                      </a:cubicBezTo>
                      <a:lnTo>
                        <a:pt x="37670" y="6912"/>
                      </a:lnTo>
                      <a:lnTo>
                        <a:pt x="36467" y="6210"/>
                      </a:lnTo>
                      <a:lnTo>
                        <a:pt x="35239" y="5508"/>
                      </a:lnTo>
                      <a:lnTo>
                        <a:pt x="34036" y="4807"/>
                      </a:lnTo>
                      <a:lnTo>
                        <a:pt x="32833" y="4105"/>
                      </a:lnTo>
                      <a:lnTo>
                        <a:pt x="31605" y="3403"/>
                      </a:lnTo>
                      <a:lnTo>
                        <a:pt x="30402" y="2701"/>
                      </a:lnTo>
                      <a:lnTo>
                        <a:pt x="29199" y="2000"/>
                      </a:lnTo>
                      <a:lnTo>
                        <a:pt x="27971" y="1323"/>
                      </a:lnTo>
                      <a:lnTo>
                        <a:pt x="26768" y="621"/>
                      </a:lnTo>
                      <a:cubicBezTo>
                        <a:pt x="26768" y="621"/>
                        <a:pt x="26768" y="596"/>
                        <a:pt x="26768" y="596"/>
                      </a:cubicBezTo>
                      <a:lnTo>
                        <a:pt x="26743" y="596"/>
                      </a:lnTo>
                      <a:cubicBezTo>
                        <a:pt x="26668" y="571"/>
                        <a:pt x="26568" y="521"/>
                        <a:pt x="26492" y="471"/>
                      </a:cubicBezTo>
                      <a:lnTo>
                        <a:pt x="26442" y="446"/>
                      </a:lnTo>
                      <a:cubicBezTo>
                        <a:pt x="26417" y="446"/>
                        <a:pt x="26417" y="446"/>
                        <a:pt x="26392" y="421"/>
                      </a:cubicBezTo>
                      <a:lnTo>
                        <a:pt x="26267" y="370"/>
                      </a:lnTo>
                      <a:cubicBezTo>
                        <a:pt x="26217" y="345"/>
                        <a:pt x="26167" y="320"/>
                        <a:pt x="26091" y="295"/>
                      </a:cubicBezTo>
                      <a:lnTo>
                        <a:pt x="26066" y="295"/>
                      </a:lnTo>
                      <a:cubicBezTo>
                        <a:pt x="26066" y="295"/>
                        <a:pt x="26046" y="295"/>
                        <a:pt x="26042" y="277"/>
                      </a:cubicBezTo>
                      <a:lnTo>
                        <a:pt x="26042" y="277"/>
                      </a:lnTo>
                      <a:lnTo>
                        <a:pt x="26016" y="270"/>
                      </a:lnTo>
                      <a:lnTo>
                        <a:pt x="25991" y="270"/>
                      </a:lnTo>
                      <a:cubicBezTo>
                        <a:pt x="25966" y="245"/>
                        <a:pt x="25916" y="245"/>
                        <a:pt x="25866" y="220"/>
                      </a:cubicBezTo>
                      <a:lnTo>
                        <a:pt x="25791" y="195"/>
                      </a:lnTo>
                      <a:lnTo>
                        <a:pt x="25740" y="195"/>
                      </a:lnTo>
                      <a:cubicBezTo>
                        <a:pt x="25665" y="170"/>
                        <a:pt x="25590" y="145"/>
                        <a:pt x="25540" y="145"/>
                      </a:cubicBezTo>
                      <a:lnTo>
                        <a:pt x="25465" y="120"/>
                      </a:lnTo>
                      <a:cubicBezTo>
                        <a:pt x="25440" y="120"/>
                        <a:pt x="25415" y="95"/>
                        <a:pt x="25365" y="95"/>
                      </a:cubicBezTo>
                      <a:lnTo>
                        <a:pt x="25314" y="95"/>
                      </a:lnTo>
                      <a:cubicBezTo>
                        <a:pt x="25314" y="95"/>
                        <a:pt x="25289" y="95"/>
                        <a:pt x="25289" y="70"/>
                      </a:cubicBezTo>
                      <a:lnTo>
                        <a:pt x="25164" y="70"/>
                      </a:lnTo>
                      <a:cubicBezTo>
                        <a:pt x="25139" y="45"/>
                        <a:pt x="25114" y="45"/>
                        <a:pt x="25089" y="45"/>
                      </a:cubicBezTo>
                      <a:lnTo>
                        <a:pt x="24989" y="45"/>
                      </a:lnTo>
                      <a:cubicBezTo>
                        <a:pt x="24938" y="20"/>
                        <a:pt x="24888" y="20"/>
                        <a:pt x="24838" y="20"/>
                      </a:cubicBezTo>
                      <a:lnTo>
                        <a:pt x="24763" y="20"/>
                      </a:lnTo>
                      <a:cubicBezTo>
                        <a:pt x="24613" y="7"/>
                        <a:pt x="24462" y="1"/>
                        <a:pt x="24309"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2"/>
                <p:cNvSpPr/>
                <p:nvPr/>
              </p:nvSpPr>
              <p:spPr>
                <a:xfrm flipH="1">
                  <a:off x="6664060" y="3931375"/>
                  <a:ext cx="1424955" cy="529389"/>
                </a:xfrm>
                <a:custGeom>
                  <a:rect b="b" l="l" r="r" t="t"/>
                  <a:pathLst>
                    <a:path extrusionOk="0" h="14982" w="40327">
                      <a:moveTo>
                        <a:pt x="40227" y="952"/>
                      </a:moveTo>
                      <a:lnTo>
                        <a:pt x="40214" y="990"/>
                      </a:lnTo>
                      <a:lnTo>
                        <a:pt x="40214" y="990"/>
                      </a:lnTo>
                      <a:cubicBezTo>
                        <a:pt x="40227" y="976"/>
                        <a:pt x="40227" y="972"/>
                        <a:pt x="40227" y="952"/>
                      </a:cubicBezTo>
                      <a:close/>
                      <a:moveTo>
                        <a:pt x="40327" y="0"/>
                      </a:moveTo>
                      <a:cubicBezTo>
                        <a:pt x="40327" y="50"/>
                        <a:pt x="40327" y="75"/>
                        <a:pt x="40302" y="125"/>
                      </a:cubicBezTo>
                      <a:cubicBezTo>
                        <a:pt x="40302" y="175"/>
                        <a:pt x="40302" y="201"/>
                        <a:pt x="40302" y="251"/>
                      </a:cubicBezTo>
                      <a:cubicBezTo>
                        <a:pt x="40302" y="276"/>
                        <a:pt x="40277" y="326"/>
                        <a:pt x="40277" y="351"/>
                      </a:cubicBezTo>
                      <a:cubicBezTo>
                        <a:pt x="40252" y="376"/>
                        <a:pt x="40252" y="426"/>
                        <a:pt x="40227" y="451"/>
                      </a:cubicBezTo>
                      <a:cubicBezTo>
                        <a:pt x="40227" y="501"/>
                        <a:pt x="40202" y="526"/>
                        <a:pt x="40202" y="551"/>
                      </a:cubicBezTo>
                      <a:cubicBezTo>
                        <a:pt x="40177" y="602"/>
                        <a:pt x="40152" y="627"/>
                        <a:pt x="40152" y="677"/>
                      </a:cubicBezTo>
                      <a:cubicBezTo>
                        <a:pt x="40127" y="702"/>
                        <a:pt x="40101" y="727"/>
                        <a:pt x="40101" y="777"/>
                      </a:cubicBezTo>
                      <a:cubicBezTo>
                        <a:pt x="40051" y="802"/>
                        <a:pt x="40026" y="852"/>
                        <a:pt x="40001" y="902"/>
                      </a:cubicBezTo>
                      <a:cubicBezTo>
                        <a:pt x="39976" y="952"/>
                        <a:pt x="39926" y="977"/>
                        <a:pt x="39901" y="1028"/>
                      </a:cubicBezTo>
                      <a:cubicBezTo>
                        <a:pt x="39876" y="1028"/>
                        <a:pt x="39876" y="1053"/>
                        <a:pt x="39876" y="1053"/>
                      </a:cubicBezTo>
                      <a:cubicBezTo>
                        <a:pt x="39826" y="1103"/>
                        <a:pt x="39776" y="1178"/>
                        <a:pt x="39700" y="1228"/>
                      </a:cubicBezTo>
                      <a:cubicBezTo>
                        <a:pt x="39675" y="1253"/>
                        <a:pt x="39625" y="1278"/>
                        <a:pt x="39575" y="1328"/>
                      </a:cubicBezTo>
                      <a:cubicBezTo>
                        <a:pt x="39550" y="1353"/>
                        <a:pt x="39525" y="1378"/>
                        <a:pt x="39475" y="1404"/>
                      </a:cubicBezTo>
                      <a:cubicBezTo>
                        <a:pt x="39425" y="1429"/>
                        <a:pt x="39375" y="1479"/>
                        <a:pt x="39350" y="1504"/>
                      </a:cubicBezTo>
                      <a:cubicBezTo>
                        <a:pt x="39299" y="1529"/>
                        <a:pt x="39249" y="1554"/>
                        <a:pt x="39199" y="1604"/>
                      </a:cubicBezTo>
                      <a:lnTo>
                        <a:pt x="18773" y="13459"/>
                      </a:lnTo>
                      <a:cubicBezTo>
                        <a:pt x="18648" y="13534"/>
                        <a:pt x="18522" y="13584"/>
                        <a:pt x="18397" y="13634"/>
                      </a:cubicBezTo>
                      <a:cubicBezTo>
                        <a:pt x="18372" y="13659"/>
                        <a:pt x="18322" y="13684"/>
                        <a:pt x="18297" y="13684"/>
                      </a:cubicBezTo>
                      <a:cubicBezTo>
                        <a:pt x="18197" y="13734"/>
                        <a:pt x="18096" y="13785"/>
                        <a:pt x="17996" y="13810"/>
                      </a:cubicBezTo>
                      <a:cubicBezTo>
                        <a:pt x="17946" y="13810"/>
                        <a:pt x="17921" y="13835"/>
                        <a:pt x="17871" y="13860"/>
                      </a:cubicBezTo>
                      <a:cubicBezTo>
                        <a:pt x="17821" y="13860"/>
                        <a:pt x="17745" y="13885"/>
                        <a:pt x="17670" y="13910"/>
                      </a:cubicBezTo>
                      <a:cubicBezTo>
                        <a:pt x="17620" y="13910"/>
                        <a:pt x="17570" y="13935"/>
                        <a:pt x="17520" y="13935"/>
                      </a:cubicBezTo>
                      <a:cubicBezTo>
                        <a:pt x="17445" y="13960"/>
                        <a:pt x="17369" y="13985"/>
                        <a:pt x="17294" y="13985"/>
                      </a:cubicBezTo>
                      <a:cubicBezTo>
                        <a:pt x="17269" y="14010"/>
                        <a:pt x="17219" y="14010"/>
                        <a:pt x="17169" y="14010"/>
                      </a:cubicBezTo>
                      <a:cubicBezTo>
                        <a:pt x="17019" y="14035"/>
                        <a:pt x="16868" y="14060"/>
                        <a:pt x="16718" y="14085"/>
                      </a:cubicBezTo>
                      <a:lnTo>
                        <a:pt x="16567" y="14085"/>
                      </a:lnTo>
                      <a:cubicBezTo>
                        <a:pt x="16492" y="14110"/>
                        <a:pt x="16392" y="14110"/>
                        <a:pt x="16317" y="14110"/>
                      </a:cubicBezTo>
                      <a:lnTo>
                        <a:pt x="15565" y="14110"/>
                      </a:lnTo>
                      <a:cubicBezTo>
                        <a:pt x="15490" y="14110"/>
                        <a:pt x="15440" y="14085"/>
                        <a:pt x="15390" y="14085"/>
                      </a:cubicBezTo>
                      <a:cubicBezTo>
                        <a:pt x="15314" y="14085"/>
                        <a:pt x="15239" y="14085"/>
                        <a:pt x="15189" y="14060"/>
                      </a:cubicBezTo>
                      <a:cubicBezTo>
                        <a:pt x="15114" y="14060"/>
                        <a:pt x="15064" y="14060"/>
                        <a:pt x="15014" y="14035"/>
                      </a:cubicBezTo>
                      <a:cubicBezTo>
                        <a:pt x="14938" y="14035"/>
                        <a:pt x="14863" y="14010"/>
                        <a:pt x="14813" y="14010"/>
                      </a:cubicBezTo>
                      <a:cubicBezTo>
                        <a:pt x="14738" y="13985"/>
                        <a:pt x="14688" y="13985"/>
                        <a:pt x="14638" y="13985"/>
                      </a:cubicBezTo>
                      <a:cubicBezTo>
                        <a:pt x="14562" y="13960"/>
                        <a:pt x="14487" y="13935"/>
                        <a:pt x="14387" y="13910"/>
                      </a:cubicBezTo>
                      <a:cubicBezTo>
                        <a:pt x="14362" y="13910"/>
                        <a:pt x="14312" y="13885"/>
                        <a:pt x="14262" y="13885"/>
                      </a:cubicBezTo>
                      <a:cubicBezTo>
                        <a:pt x="14111" y="13835"/>
                        <a:pt x="13986" y="13785"/>
                        <a:pt x="13836" y="13734"/>
                      </a:cubicBezTo>
                      <a:cubicBezTo>
                        <a:pt x="13786" y="13709"/>
                        <a:pt x="13710" y="13684"/>
                        <a:pt x="13660" y="13659"/>
                      </a:cubicBezTo>
                      <a:cubicBezTo>
                        <a:pt x="13610" y="13634"/>
                        <a:pt x="13585" y="13634"/>
                        <a:pt x="13560" y="13609"/>
                      </a:cubicBezTo>
                      <a:cubicBezTo>
                        <a:pt x="13460" y="13559"/>
                        <a:pt x="13359" y="13509"/>
                        <a:pt x="13259" y="13459"/>
                      </a:cubicBezTo>
                      <a:lnTo>
                        <a:pt x="1154" y="6466"/>
                      </a:lnTo>
                      <a:cubicBezTo>
                        <a:pt x="377" y="6015"/>
                        <a:pt x="1" y="5439"/>
                        <a:pt x="1" y="4862"/>
                      </a:cubicBezTo>
                      <a:lnTo>
                        <a:pt x="1" y="5213"/>
                      </a:lnTo>
                      <a:cubicBezTo>
                        <a:pt x="1" y="5338"/>
                        <a:pt x="1" y="5539"/>
                        <a:pt x="76" y="5739"/>
                      </a:cubicBezTo>
                      <a:cubicBezTo>
                        <a:pt x="176" y="6090"/>
                        <a:pt x="302" y="6291"/>
                        <a:pt x="327" y="6341"/>
                      </a:cubicBezTo>
                      <a:cubicBezTo>
                        <a:pt x="352" y="6366"/>
                        <a:pt x="377" y="6416"/>
                        <a:pt x="402" y="6441"/>
                      </a:cubicBezTo>
                      <a:cubicBezTo>
                        <a:pt x="402" y="6441"/>
                        <a:pt x="402" y="6441"/>
                        <a:pt x="402" y="6466"/>
                      </a:cubicBezTo>
                      <a:cubicBezTo>
                        <a:pt x="502" y="6617"/>
                        <a:pt x="602" y="6742"/>
                        <a:pt x="803" y="6917"/>
                      </a:cubicBezTo>
                      <a:cubicBezTo>
                        <a:pt x="1029" y="7118"/>
                        <a:pt x="1204" y="7243"/>
                        <a:pt x="1430" y="7368"/>
                      </a:cubicBezTo>
                      <a:lnTo>
                        <a:pt x="2633" y="8070"/>
                      </a:lnTo>
                      <a:lnTo>
                        <a:pt x="3861" y="8772"/>
                      </a:lnTo>
                      <a:lnTo>
                        <a:pt x="5064" y="9474"/>
                      </a:lnTo>
                      <a:lnTo>
                        <a:pt x="6292" y="10176"/>
                      </a:lnTo>
                      <a:lnTo>
                        <a:pt x="7495" y="10877"/>
                      </a:lnTo>
                      <a:lnTo>
                        <a:pt x="8698" y="11579"/>
                      </a:lnTo>
                      <a:lnTo>
                        <a:pt x="9926" y="12281"/>
                      </a:lnTo>
                      <a:lnTo>
                        <a:pt x="11129" y="12983"/>
                      </a:lnTo>
                      <a:lnTo>
                        <a:pt x="12332" y="13684"/>
                      </a:lnTo>
                      <a:lnTo>
                        <a:pt x="13560" y="14361"/>
                      </a:lnTo>
                      <a:cubicBezTo>
                        <a:pt x="13635" y="14411"/>
                        <a:pt x="13735" y="14461"/>
                        <a:pt x="13811" y="14511"/>
                      </a:cubicBezTo>
                      <a:lnTo>
                        <a:pt x="13886" y="14536"/>
                      </a:lnTo>
                      <a:cubicBezTo>
                        <a:pt x="13886" y="14536"/>
                        <a:pt x="13911" y="14561"/>
                        <a:pt x="13911" y="14561"/>
                      </a:cubicBezTo>
                      <a:lnTo>
                        <a:pt x="14036" y="14612"/>
                      </a:lnTo>
                      <a:cubicBezTo>
                        <a:pt x="14086" y="14637"/>
                        <a:pt x="14161" y="14662"/>
                        <a:pt x="14212" y="14687"/>
                      </a:cubicBezTo>
                      <a:lnTo>
                        <a:pt x="14237" y="14687"/>
                      </a:lnTo>
                      <a:cubicBezTo>
                        <a:pt x="14262" y="14687"/>
                        <a:pt x="14287" y="14712"/>
                        <a:pt x="14287" y="14712"/>
                      </a:cubicBezTo>
                      <a:lnTo>
                        <a:pt x="14537" y="14787"/>
                      </a:lnTo>
                      <a:lnTo>
                        <a:pt x="14588" y="14787"/>
                      </a:lnTo>
                      <a:cubicBezTo>
                        <a:pt x="14638" y="14812"/>
                        <a:pt x="14713" y="14837"/>
                        <a:pt x="14788" y="14862"/>
                      </a:cubicBezTo>
                      <a:lnTo>
                        <a:pt x="14838" y="14862"/>
                      </a:lnTo>
                      <a:cubicBezTo>
                        <a:pt x="14888" y="14862"/>
                        <a:pt x="14913" y="14887"/>
                        <a:pt x="14938" y="14887"/>
                      </a:cubicBezTo>
                      <a:lnTo>
                        <a:pt x="15039" y="14912"/>
                      </a:lnTo>
                      <a:lnTo>
                        <a:pt x="15164" y="14912"/>
                      </a:lnTo>
                      <a:cubicBezTo>
                        <a:pt x="15189" y="14937"/>
                        <a:pt x="15214" y="14937"/>
                        <a:pt x="15239" y="14937"/>
                      </a:cubicBezTo>
                      <a:lnTo>
                        <a:pt x="15339" y="14937"/>
                      </a:lnTo>
                      <a:cubicBezTo>
                        <a:pt x="15390" y="14962"/>
                        <a:pt x="15440" y="14962"/>
                        <a:pt x="15490" y="14962"/>
                      </a:cubicBezTo>
                      <a:lnTo>
                        <a:pt x="15540" y="14962"/>
                      </a:lnTo>
                      <a:cubicBezTo>
                        <a:pt x="15690" y="14975"/>
                        <a:pt x="15847" y="14981"/>
                        <a:pt x="16007" y="14981"/>
                      </a:cubicBezTo>
                      <a:cubicBezTo>
                        <a:pt x="16166" y="14981"/>
                        <a:pt x="16329" y="14975"/>
                        <a:pt x="16492" y="14962"/>
                      </a:cubicBezTo>
                      <a:lnTo>
                        <a:pt x="16593" y="14962"/>
                      </a:lnTo>
                      <a:cubicBezTo>
                        <a:pt x="16618" y="14962"/>
                        <a:pt x="16668" y="14962"/>
                        <a:pt x="16693" y="14937"/>
                      </a:cubicBezTo>
                      <a:lnTo>
                        <a:pt x="16768" y="14937"/>
                      </a:lnTo>
                      <a:cubicBezTo>
                        <a:pt x="17019" y="14912"/>
                        <a:pt x="17194" y="14862"/>
                        <a:pt x="17269" y="14837"/>
                      </a:cubicBezTo>
                      <a:lnTo>
                        <a:pt x="17495" y="14787"/>
                      </a:lnTo>
                      <a:cubicBezTo>
                        <a:pt x="17545" y="14762"/>
                        <a:pt x="17595" y="14762"/>
                        <a:pt x="17670" y="14737"/>
                      </a:cubicBezTo>
                      <a:cubicBezTo>
                        <a:pt x="17695" y="14712"/>
                        <a:pt x="17745" y="14712"/>
                        <a:pt x="17745" y="14712"/>
                      </a:cubicBezTo>
                      <a:lnTo>
                        <a:pt x="17796" y="14687"/>
                      </a:lnTo>
                      <a:cubicBezTo>
                        <a:pt x="17871" y="14662"/>
                        <a:pt x="17921" y="14637"/>
                        <a:pt x="17996" y="14612"/>
                      </a:cubicBezTo>
                      <a:cubicBezTo>
                        <a:pt x="18096" y="14561"/>
                        <a:pt x="18146" y="14536"/>
                        <a:pt x="18247" y="14511"/>
                      </a:cubicBezTo>
                      <a:cubicBezTo>
                        <a:pt x="18247" y="14486"/>
                        <a:pt x="18247" y="14486"/>
                        <a:pt x="18247" y="14486"/>
                      </a:cubicBezTo>
                      <a:cubicBezTo>
                        <a:pt x="18322" y="14461"/>
                        <a:pt x="18422" y="14411"/>
                        <a:pt x="18472" y="14361"/>
                      </a:cubicBezTo>
                      <a:lnTo>
                        <a:pt x="20527" y="13183"/>
                      </a:lnTo>
                      <a:lnTo>
                        <a:pt x="22557" y="12005"/>
                      </a:lnTo>
                      <a:lnTo>
                        <a:pt x="24613" y="10802"/>
                      </a:lnTo>
                      <a:lnTo>
                        <a:pt x="26643" y="9624"/>
                      </a:lnTo>
                      <a:lnTo>
                        <a:pt x="28698" y="8446"/>
                      </a:lnTo>
                      <a:lnTo>
                        <a:pt x="30728" y="7243"/>
                      </a:lnTo>
                      <a:lnTo>
                        <a:pt x="32783" y="6065"/>
                      </a:lnTo>
                      <a:lnTo>
                        <a:pt x="34813" y="4887"/>
                      </a:lnTo>
                      <a:lnTo>
                        <a:pt x="36868" y="3684"/>
                      </a:lnTo>
                      <a:lnTo>
                        <a:pt x="38898" y="2506"/>
                      </a:lnTo>
                      <a:cubicBezTo>
                        <a:pt x="38949" y="2481"/>
                        <a:pt x="39024" y="2431"/>
                        <a:pt x="39074" y="2381"/>
                      </a:cubicBezTo>
                      <a:lnTo>
                        <a:pt x="39099" y="2381"/>
                      </a:lnTo>
                      <a:cubicBezTo>
                        <a:pt x="39124" y="2356"/>
                        <a:pt x="39124" y="2356"/>
                        <a:pt x="39149" y="2356"/>
                      </a:cubicBezTo>
                      <a:lnTo>
                        <a:pt x="39249" y="2281"/>
                      </a:lnTo>
                      <a:cubicBezTo>
                        <a:pt x="39249" y="2256"/>
                        <a:pt x="39274" y="2256"/>
                        <a:pt x="39299" y="2231"/>
                      </a:cubicBezTo>
                      <a:lnTo>
                        <a:pt x="39350" y="2206"/>
                      </a:lnTo>
                      <a:cubicBezTo>
                        <a:pt x="39350" y="2180"/>
                        <a:pt x="39375" y="2180"/>
                        <a:pt x="39400" y="2155"/>
                      </a:cubicBezTo>
                      <a:cubicBezTo>
                        <a:pt x="39425" y="2130"/>
                        <a:pt x="39450" y="2105"/>
                        <a:pt x="39475" y="2080"/>
                      </a:cubicBezTo>
                      <a:cubicBezTo>
                        <a:pt x="39500" y="2055"/>
                        <a:pt x="39525" y="2030"/>
                        <a:pt x="39550" y="2005"/>
                      </a:cubicBezTo>
                      <a:lnTo>
                        <a:pt x="39575" y="2005"/>
                      </a:lnTo>
                      <a:cubicBezTo>
                        <a:pt x="39575" y="2005"/>
                        <a:pt x="39575" y="2005"/>
                        <a:pt x="39575" y="1980"/>
                      </a:cubicBezTo>
                      <a:lnTo>
                        <a:pt x="39600" y="1955"/>
                      </a:lnTo>
                      <a:cubicBezTo>
                        <a:pt x="39625" y="1930"/>
                        <a:pt x="39650" y="1905"/>
                        <a:pt x="39675" y="1880"/>
                      </a:cubicBezTo>
                      <a:cubicBezTo>
                        <a:pt x="39675" y="1880"/>
                        <a:pt x="39700" y="1880"/>
                        <a:pt x="39700" y="1855"/>
                      </a:cubicBezTo>
                      <a:cubicBezTo>
                        <a:pt x="39700" y="1855"/>
                        <a:pt x="39726" y="1855"/>
                        <a:pt x="39726" y="1830"/>
                      </a:cubicBezTo>
                      <a:cubicBezTo>
                        <a:pt x="39751" y="1830"/>
                        <a:pt x="39751" y="1805"/>
                        <a:pt x="39751" y="1805"/>
                      </a:cubicBezTo>
                      <a:cubicBezTo>
                        <a:pt x="39776" y="1779"/>
                        <a:pt x="39801" y="1754"/>
                        <a:pt x="39801" y="1729"/>
                      </a:cubicBezTo>
                      <a:lnTo>
                        <a:pt x="39826" y="1704"/>
                      </a:lnTo>
                      <a:cubicBezTo>
                        <a:pt x="39876" y="1654"/>
                        <a:pt x="39901" y="1604"/>
                        <a:pt x="39926" y="1579"/>
                      </a:cubicBezTo>
                      <a:lnTo>
                        <a:pt x="40051" y="1378"/>
                      </a:lnTo>
                      <a:cubicBezTo>
                        <a:pt x="40051" y="1378"/>
                        <a:pt x="40051" y="1353"/>
                        <a:pt x="40076" y="1353"/>
                      </a:cubicBezTo>
                      <a:cubicBezTo>
                        <a:pt x="40101" y="1278"/>
                        <a:pt x="40127" y="1228"/>
                        <a:pt x="40152" y="1178"/>
                      </a:cubicBezTo>
                      <a:cubicBezTo>
                        <a:pt x="40152" y="1178"/>
                        <a:pt x="40152" y="1153"/>
                        <a:pt x="40152" y="1153"/>
                      </a:cubicBezTo>
                      <a:lnTo>
                        <a:pt x="40177" y="1103"/>
                      </a:lnTo>
                      <a:cubicBezTo>
                        <a:pt x="40177" y="1103"/>
                        <a:pt x="40177" y="1103"/>
                        <a:pt x="40177" y="1078"/>
                      </a:cubicBezTo>
                      <a:lnTo>
                        <a:pt x="40202" y="1028"/>
                      </a:lnTo>
                      <a:lnTo>
                        <a:pt x="40214" y="990"/>
                      </a:lnTo>
                      <a:lnTo>
                        <a:pt x="40214" y="990"/>
                      </a:lnTo>
                      <a:cubicBezTo>
                        <a:pt x="40211" y="993"/>
                        <a:pt x="40207" y="997"/>
                        <a:pt x="40202" y="1003"/>
                      </a:cubicBezTo>
                      <a:lnTo>
                        <a:pt x="40252" y="877"/>
                      </a:lnTo>
                      <a:lnTo>
                        <a:pt x="40252" y="827"/>
                      </a:lnTo>
                      <a:lnTo>
                        <a:pt x="40277" y="802"/>
                      </a:lnTo>
                      <a:cubicBezTo>
                        <a:pt x="40277" y="752"/>
                        <a:pt x="40277" y="702"/>
                        <a:pt x="40302" y="677"/>
                      </a:cubicBezTo>
                      <a:lnTo>
                        <a:pt x="40302" y="652"/>
                      </a:lnTo>
                      <a:cubicBezTo>
                        <a:pt x="40302" y="627"/>
                        <a:pt x="40302" y="602"/>
                        <a:pt x="40302" y="576"/>
                      </a:cubicBezTo>
                      <a:cubicBezTo>
                        <a:pt x="40302" y="526"/>
                        <a:pt x="40327" y="476"/>
                        <a:pt x="40327" y="426"/>
                      </a:cubicBezTo>
                      <a:cubicBezTo>
                        <a:pt x="40327" y="426"/>
                        <a:pt x="40327" y="401"/>
                        <a:pt x="40327" y="401"/>
                      </a:cubicBezTo>
                      <a:cubicBezTo>
                        <a:pt x="40327" y="376"/>
                        <a:pt x="40327" y="376"/>
                        <a:pt x="40327" y="351"/>
                      </a:cubicBezTo>
                      <a:lnTo>
                        <a:pt x="40327"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2"/>
                <p:cNvSpPr/>
                <p:nvPr/>
              </p:nvSpPr>
              <p:spPr>
                <a:xfrm flipH="1">
                  <a:off x="6726921" y="3940668"/>
                  <a:ext cx="712919" cy="427730"/>
                </a:xfrm>
                <a:custGeom>
                  <a:rect b="b" l="l" r="r" t="t"/>
                  <a:pathLst>
                    <a:path extrusionOk="0" h="12105" w="20176">
                      <a:moveTo>
                        <a:pt x="19715" y="1"/>
                      </a:moveTo>
                      <a:cubicBezTo>
                        <a:pt x="19642" y="1"/>
                        <a:pt x="19567" y="20"/>
                        <a:pt x="19499" y="63"/>
                      </a:cubicBezTo>
                      <a:lnTo>
                        <a:pt x="251" y="11341"/>
                      </a:lnTo>
                      <a:cubicBezTo>
                        <a:pt x="75" y="11441"/>
                        <a:pt x="0" y="11692"/>
                        <a:pt x="125" y="11892"/>
                      </a:cubicBezTo>
                      <a:cubicBezTo>
                        <a:pt x="192" y="12026"/>
                        <a:pt x="326" y="12104"/>
                        <a:pt x="467" y="12104"/>
                      </a:cubicBezTo>
                      <a:cubicBezTo>
                        <a:pt x="537" y="12104"/>
                        <a:pt x="610" y="12085"/>
                        <a:pt x="677" y="12043"/>
                      </a:cubicBezTo>
                      <a:lnTo>
                        <a:pt x="19925" y="765"/>
                      </a:lnTo>
                      <a:cubicBezTo>
                        <a:pt x="20125" y="639"/>
                        <a:pt x="20176" y="389"/>
                        <a:pt x="20075" y="188"/>
                      </a:cubicBezTo>
                      <a:cubicBezTo>
                        <a:pt x="19993" y="73"/>
                        <a:pt x="19856" y="1"/>
                        <a:pt x="19715"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2"/>
                <p:cNvSpPr/>
                <p:nvPr/>
              </p:nvSpPr>
              <p:spPr>
                <a:xfrm flipH="1">
                  <a:off x="6757027" y="3611204"/>
                  <a:ext cx="1238986" cy="713838"/>
                </a:xfrm>
                <a:custGeom>
                  <a:rect b="b" l="l" r="r" t="t"/>
                  <a:pathLst>
                    <a:path extrusionOk="0" h="20202" w="35064">
                      <a:moveTo>
                        <a:pt x="21677" y="1"/>
                      </a:moveTo>
                      <a:cubicBezTo>
                        <a:pt x="21379" y="1"/>
                        <a:pt x="21078" y="63"/>
                        <a:pt x="20853" y="189"/>
                      </a:cubicBezTo>
                      <a:cubicBezTo>
                        <a:pt x="14061" y="4149"/>
                        <a:pt x="7244" y="8109"/>
                        <a:pt x="452" y="12069"/>
                      </a:cubicBezTo>
                      <a:cubicBezTo>
                        <a:pt x="1" y="12319"/>
                        <a:pt x="1" y="12745"/>
                        <a:pt x="452" y="13021"/>
                      </a:cubicBezTo>
                      <a:cubicBezTo>
                        <a:pt x="4487" y="15352"/>
                        <a:pt x="8522" y="17683"/>
                        <a:pt x="12582" y="20013"/>
                      </a:cubicBezTo>
                      <a:cubicBezTo>
                        <a:pt x="12795" y="20139"/>
                        <a:pt x="13090" y="20201"/>
                        <a:pt x="13384" y="20201"/>
                      </a:cubicBezTo>
                      <a:cubicBezTo>
                        <a:pt x="13679" y="20201"/>
                        <a:pt x="13973" y="20139"/>
                        <a:pt x="14186" y="20013"/>
                      </a:cubicBezTo>
                      <a:lnTo>
                        <a:pt x="34612" y="8134"/>
                      </a:lnTo>
                      <a:cubicBezTo>
                        <a:pt x="35063" y="7883"/>
                        <a:pt x="35063" y="7457"/>
                        <a:pt x="34612" y="7206"/>
                      </a:cubicBezTo>
                      <a:cubicBezTo>
                        <a:pt x="30577" y="4876"/>
                        <a:pt x="26542" y="2545"/>
                        <a:pt x="22482" y="189"/>
                      </a:cubicBezTo>
                      <a:cubicBezTo>
                        <a:pt x="22269" y="63"/>
                        <a:pt x="21974" y="1"/>
                        <a:pt x="2167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2"/>
                <p:cNvSpPr/>
                <p:nvPr/>
              </p:nvSpPr>
              <p:spPr>
                <a:xfrm flipH="1">
                  <a:off x="7741813" y="2784506"/>
                  <a:ext cx="359569" cy="277627"/>
                </a:xfrm>
                <a:custGeom>
                  <a:rect b="b" l="l" r="r" t="t"/>
                  <a:pathLst>
                    <a:path extrusionOk="0" h="7857" w="10176">
                      <a:moveTo>
                        <a:pt x="0" y="1"/>
                      </a:moveTo>
                      <a:lnTo>
                        <a:pt x="3459" y="7269"/>
                      </a:lnTo>
                      <a:cubicBezTo>
                        <a:pt x="4323" y="7629"/>
                        <a:pt x="5262" y="7857"/>
                        <a:pt x="6247" y="7857"/>
                      </a:cubicBezTo>
                      <a:cubicBezTo>
                        <a:pt x="6975" y="7857"/>
                        <a:pt x="7729" y="7732"/>
                        <a:pt x="8496" y="7444"/>
                      </a:cubicBezTo>
                      <a:cubicBezTo>
                        <a:pt x="9273" y="7144"/>
                        <a:pt x="9800" y="6818"/>
                        <a:pt x="10176" y="6492"/>
                      </a:cubicBezTo>
                      <a:lnTo>
                        <a:pt x="10100" y="3459"/>
                      </a:lnTo>
                      <a:cubicBezTo>
                        <a:pt x="9323" y="2457"/>
                        <a:pt x="8221" y="1730"/>
                        <a:pt x="8221" y="1730"/>
                      </a:cubicBezTo>
                      <a:lnTo>
                        <a:pt x="6642" y="602"/>
                      </a:lnTo>
                      <a:lnTo>
                        <a:pt x="0"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2"/>
                <p:cNvSpPr/>
                <p:nvPr/>
              </p:nvSpPr>
              <p:spPr>
                <a:xfrm flipH="1">
                  <a:off x="7685136" y="2583486"/>
                  <a:ext cx="430416" cy="439391"/>
                </a:xfrm>
                <a:custGeom>
                  <a:rect b="b" l="l" r="r" t="t"/>
                  <a:pathLst>
                    <a:path extrusionOk="0" h="12435" w="12181">
                      <a:moveTo>
                        <a:pt x="0" y="0"/>
                      </a:moveTo>
                      <a:lnTo>
                        <a:pt x="0" y="8923"/>
                      </a:lnTo>
                      <a:cubicBezTo>
                        <a:pt x="0" y="8923"/>
                        <a:pt x="2721" y="12435"/>
                        <a:pt x="6164" y="12435"/>
                      </a:cubicBezTo>
                      <a:cubicBezTo>
                        <a:pt x="6740" y="12435"/>
                        <a:pt x="7337" y="12336"/>
                        <a:pt x="7945" y="12106"/>
                      </a:cubicBezTo>
                      <a:cubicBezTo>
                        <a:pt x="12181" y="10527"/>
                        <a:pt x="7945" y="8371"/>
                        <a:pt x="7945" y="8371"/>
                      </a:cubicBezTo>
                      <a:lnTo>
                        <a:pt x="7945" y="0"/>
                      </a:lnTo>
                      <a:close/>
                    </a:path>
                  </a:pathLst>
                </a:custGeom>
                <a:solidFill>
                  <a:srgbClr val="DB8C56"/>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2"/>
                <p:cNvSpPr/>
                <p:nvPr/>
              </p:nvSpPr>
              <p:spPr>
                <a:xfrm flipH="1">
                  <a:off x="7728527" y="2707476"/>
                  <a:ext cx="649175" cy="790868"/>
                </a:xfrm>
                <a:custGeom>
                  <a:rect b="b" l="l" r="r" t="t"/>
                  <a:pathLst>
                    <a:path extrusionOk="0" h="22382" w="18372">
                      <a:moveTo>
                        <a:pt x="6818" y="0"/>
                      </a:moveTo>
                      <a:lnTo>
                        <a:pt x="1" y="3985"/>
                      </a:lnTo>
                      <a:lnTo>
                        <a:pt x="5439" y="6191"/>
                      </a:lnTo>
                      <a:lnTo>
                        <a:pt x="4587" y="11078"/>
                      </a:lnTo>
                      <a:lnTo>
                        <a:pt x="18372" y="22381"/>
                      </a:lnTo>
                      <a:lnTo>
                        <a:pt x="6818"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2"/>
                <p:cNvSpPr/>
                <p:nvPr/>
              </p:nvSpPr>
              <p:spPr>
                <a:xfrm flipH="1">
                  <a:off x="7497401" y="2664085"/>
                  <a:ext cx="259500" cy="834259"/>
                </a:xfrm>
                <a:custGeom>
                  <a:rect b="b" l="l" r="r" t="t"/>
                  <a:pathLst>
                    <a:path extrusionOk="0" h="23610" w="7344">
                      <a:moveTo>
                        <a:pt x="1" y="0"/>
                      </a:moveTo>
                      <a:lnTo>
                        <a:pt x="803" y="23609"/>
                      </a:lnTo>
                      <a:lnTo>
                        <a:pt x="7344" y="10226"/>
                      </a:lnTo>
                      <a:lnTo>
                        <a:pt x="3735" y="5790"/>
                      </a:lnTo>
                      <a:lnTo>
                        <a:pt x="6417" y="3584"/>
                      </a:lnTo>
                      <a:lnTo>
                        <a:pt x="1"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2"/>
                <p:cNvSpPr/>
                <p:nvPr/>
              </p:nvSpPr>
              <p:spPr>
                <a:xfrm flipH="1">
                  <a:off x="7543442" y="1911025"/>
                  <a:ext cx="900689" cy="885354"/>
                </a:xfrm>
                <a:custGeom>
                  <a:rect b="b" l="l" r="r" t="t"/>
                  <a:pathLst>
                    <a:path extrusionOk="0" h="25056" w="25490">
                      <a:moveTo>
                        <a:pt x="23715" y="1"/>
                      </a:moveTo>
                      <a:cubicBezTo>
                        <a:pt x="23109" y="1"/>
                        <a:pt x="22548" y="549"/>
                        <a:pt x="22156" y="961"/>
                      </a:cubicBezTo>
                      <a:cubicBezTo>
                        <a:pt x="21580" y="1588"/>
                        <a:pt x="20928" y="2014"/>
                        <a:pt x="20226" y="2440"/>
                      </a:cubicBezTo>
                      <a:cubicBezTo>
                        <a:pt x="18698" y="3392"/>
                        <a:pt x="17094" y="4244"/>
                        <a:pt x="15414" y="4896"/>
                      </a:cubicBezTo>
                      <a:cubicBezTo>
                        <a:pt x="13785" y="5573"/>
                        <a:pt x="12081" y="6049"/>
                        <a:pt x="10452" y="6726"/>
                      </a:cubicBezTo>
                      <a:cubicBezTo>
                        <a:pt x="8647" y="7503"/>
                        <a:pt x="6016" y="8881"/>
                        <a:pt x="5765" y="11087"/>
                      </a:cubicBezTo>
                      <a:cubicBezTo>
                        <a:pt x="5640" y="12014"/>
                        <a:pt x="5515" y="12941"/>
                        <a:pt x="5339" y="13869"/>
                      </a:cubicBezTo>
                      <a:cubicBezTo>
                        <a:pt x="5327" y="13870"/>
                        <a:pt x="5316" y="13871"/>
                        <a:pt x="5304" y="13871"/>
                      </a:cubicBezTo>
                      <a:cubicBezTo>
                        <a:pt x="4648" y="13871"/>
                        <a:pt x="4258" y="11150"/>
                        <a:pt x="4061" y="10510"/>
                      </a:cubicBezTo>
                      <a:cubicBezTo>
                        <a:pt x="3936" y="10109"/>
                        <a:pt x="3710" y="9658"/>
                        <a:pt x="3459" y="9207"/>
                      </a:cubicBezTo>
                      <a:cubicBezTo>
                        <a:pt x="2958" y="8405"/>
                        <a:pt x="2457" y="7954"/>
                        <a:pt x="1956" y="7778"/>
                      </a:cubicBezTo>
                      <a:cubicBezTo>
                        <a:pt x="1855" y="7728"/>
                        <a:pt x="1730" y="7728"/>
                        <a:pt x="1630" y="7728"/>
                      </a:cubicBezTo>
                      <a:cubicBezTo>
                        <a:pt x="1329" y="7728"/>
                        <a:pt x="978" y="7929"/>
                        <a:pt x="602" y="8355"/>
                      </a:cubicBezTo>
                      <a:cubicBezTo>
                        <a:pt x="201" y="8806"/>
                        <a:pt x="1" y="9282"/>
                        <a:pt x="1" y="9808"/>
                      </a:cubicBezTo>
                      <a:lnTo>
                        <a:pt x="1" y="9884"/>
                      </a:lnTo>
                      <a:cubicBezTo>
                        <a:pt x="51" y="10510"/>
                        <a:pt x="176" y="11162"/>
                        <a:pt x="352" y="11613"/>
                      </a:cubicBezTo>
                      <a:cubicBezTo>
                        <a:pt x="627" y="12415"/>
                        <a:pt x="1003" y="13192"/>
                        <a:pt x="1480" y="13894"/>
                      </a:cubicBezTo>
                      <a:cubicBezTo>
                        <a:pt x="1755" y="14320"/>
                        <a:pt x="2081" y="14746"/>
                        <a:pt x="2532" y="14946"/>
                      </a:cubicBezTo>
                      <a:cubicBezTo>
                        <a:pt x="2671" y="15005"/>
                        <a:pt x="2825" y="15033"/>
                        <a:pt x="2978" y="15033"/>
                      </a:cubicBezTo>
                      <a:cubicBezTo>
                        <a:pt x="3350" y="15033"/>
                        <a:pt x="3718" y="14865"/>
                        <a:pt x="3860" y="14545"/>
                      </a:cubicBezTo>
                      <a:cubicBezTo>
                        <a:pt x="5114" y="17478"/>
                        <a:pt x="6567" y="20435"/>
                        <a:pt x="8948" y="22565"/>
                      </a:cubicBezTo>
                      <a:cubicBezTo>
                        <a:pt x="10625" y="24065"/>
                        <a:pt x="12885" y="25056"/>
                        <a:pt x="15091" y="25056"/>
                      </a:cubicBezTo>
                      <a:cubicBezTo>
                        <a:pt x="16018" y="25056"/>
                        <a:pt x="16935" y="24881"/>
                        <a:pt x="17795" y="24495"/>
                      </a:cubicBezTo>
                      <a:cubicBezTo>
                        <a:pt x="19299" y="23818"/>
                        <a:pt x="20502" y="22590"/>
                        <a:pt x="21404" y="21212"/>
                      </a:cubicBezTo>
                      <a:cubicBezTo>
                        <a:pt x="23911" y="17528"/>
                        <a:pt x="24562" y="12966"/>
                        <a:pt x="25389" y="8555"/>
                      </a:cubicBezTo>
                      <a:cubicBezTo>
                        <a:pt x="25490" y="7427"/>
                        <a:pt x="25465" y="6224"/>
                        <a:pt x="25465" y="5071"/>
                      </a:cubicBezTo>
                      <a:cubicBezTo>
                        <a:pt x="25490" y="3994"/>
                        <a:pt x="25490" y="2916"/>
                        <a:pt x="25289" y="1838"/>
                      </a:cubicBezTo>
                      <a:cubicBezTo>
                        <a:pt x="25164" y="1112"/>
                        <a:pt x="24838" y="385"/>
                        <a:pt x="24111" y="84"/>
                      </a:cubicBezTo>
                      <a:cubicBezTo>
                        <a:pt x="23978" y="26"/>
                        <a:pt x="23845" y="1"/>
                        <a:pt x="23715" y="1"/>
                      </a:cubicBezTo>
                      <a:close/>
                    </a:path>
                  </a:pathLst>
                </a:custGeom>
                <a:solidFill>
                  <a:srgbClr val="FCA76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2"/>
                <p:cNvSpPr/>
                <p:nvPr/>
              </p:nvSpPr>
              <p:spPr>
                <a:xfrm flipH="1">
                  <a:off x="7539026" y="2228369"/>
                  <a:ext cx="792635" cy="568328"/>
                </a:xfrm>
                <a:custGeom>
                  <a:rect b="b" l="l" r="r" t="t"/>
                  <a:pathLst>
                    <a:path extrusionOk="0" h="16084" w="22432">
                      <a:moveTo>
                        <a:pt x="527" y="0"/>
                      </a:moveTo>
                      <a:lnTo>
                        <a:pt x="1" y="451"/>
                      </a:lnTo>
                      <a:lnTo>
                        <a:pt x="7795" y="10050"/>
                      </a:lnTo>
                      <a:cubicBezTo>
                        <a:pt x="7745" y="10126"/>
                        <a:pt x="7720" y="10201"/>
                        <a:pt x="7695" y="10276"/>
                      </a:cubicBezTo>
                      <a:cubicBezTo>
                        <a:pt x="7645" y="10752"/>
                        <a:pt x="7645" y="11253"/>
                        <a:pt x="7695" y="11705"/>
                      </a:cubicBezTo>
                      <a:lnTo>
                        <a:pt x="677" y="5564"/>
                      </a:lnTo>
                      <a:cubicBezTo>
                        <a:pt x="552" y="5790"/>
                        <a:pt x="327" y="5965"/>
                        <a:pt x="76" y="6015"/>
                      </a:cubicBezTo>
                      <a:lnTo>
                        <a:pt x="1" y="6040"/>
                      </a:lnTo>
                      <a:lnTo>
                        <a:pt x="8021" y="12958"/>
                      </a:lnTo>
                      <a:cubicBezTo>
                        <a:pt x="8297" y="13659"/>
                        <a:pt x="8723" y="14286"/>
                        <a:pt x="9274" y="14837"/>
                      </a:cubicBezTo>
                      <a:cubicBezTo>
                        <a:pt x="10114" y="15636"/>
                        <a:pt x="11205" y="16084"/>
                        <a:pt x="12328" y="16084"/>
                      </a:cubicBezTo>
                      <a:cubicBezTo>
                        <a:pt x="12579" y="16084"/>
                        <a:pt x="12832" y="16061"/>
                        <a:pt x="13084" y="16015"/>
                      </a:cubicBezTo>
                      <a:cubicBezTo>
                        <a:pt x="14612" y="15715"/>
                        <a:pt x="16617" y="14938"/>
                        <a:pt x="18572" y="12958"/>
                      </a:cubicBezTo>
                      <a:cubicBezTo>
                        <a:pt x="21354" y="10126"/>
                        <a:pt x="21404" y="7669"/>
                        <a:pt x="21204" y="6542"/>
                      </a:cubicBezTo>
                      <a:cubicBezTo>
                        <a:pt x="21179" y="6316"/>
                        <a:pt x="21003" y="6166"/>
                        <a:pt x="20803" y="6116"/>
                      </a:cubicBezTo>
                      <a:lnTo>
                        <a:pt x="22432" y="2557"/>
                      </a:lnTo>
                      <a:lnTo>
                        <a:pt x="21780" y="2256"/>
                      </a:lnTo>
                      <a:lnTo>
                        <a:pt x="19901" y="6391"/>
                      </a:lnTo>
                      <a:cubicBezTo>
                        <a:pt x="17645" y="7369"/>
                        <a:pt x="12532" y="9449"/>
                        <a:pt x="8497" y="9800"/>
                      </a:cubicBezTo>
                      <a:lnTo>
                        <a:pt x="527"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2"/>
                <p:cNvSpPr/>
                <p:nvPr/>
              </p:nvSpPr>
              <p:spPr>
                <a:xfrm flipH="1">
                  <a:off x="8070358" y="2189394"/>
                  <a:ext cx="295825" cy="209925"/>
                </a:xfrm>
                <a:custGeom>
                  <a:rect b="b" l="l" r="r" t="t"/>
                  <a:pathLst>
                    <a:path extrusionOk="0" h="5941" w="8372">
                      <a:moveTo>
                        <a:pt x="0" y="0"/>
                      </a:moveTo>
                      <a:lnTo>
                        <a:pt x="0" y="0"/>
                      </a:lnTo>
                      <a:cubicBezTo>
                        <a:pt x="326" y="326"/>
                        <a:pt x="577" y="752"/>
                        <a:pt x="752" y="1204"/>
                      </a:cubicBezTo>
                      <a:cubicBezTo>
                        <a:pt x="953" y="1755"/>
                        <a:pt x="1329" y="2231"/>
                        <a:pt x="1755" y="2482"/>
                      </a:cubicBezTo>
                      <a:lnTo>
                        <a:pt x="8371" y="5940"/>
                      </a:lnTo>
                      <a:lnTo>
                        <a:pt x="8371" y="4838"/>
                      </a:lnTo>
                      <a:lnTo>
                        <a:pt x="0"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2"/>
                <p:cNvSpPr/>
                <p:nvPr/>
              </p:nvSpPr>
              <p:spPr>
                <a:xfrm flipH="1">
                  <a:off x="8054422" y="2350557"/>
                  <a:ext cx="15971" cy="48762"/>
                </a:xfrm>
                <a:custGeom>
                  <a:rect b="b" l="l" r="r" t="t"/>
                  <a:pathLst>
                    <a:path extrusionOk="0" h="1380" w="452">
                      <a:moveTo>
                        <a:pt x="451" y="1"/>
                      </a:moveTo>
                      <a:lnTo>
                        <a:pt x="0" y="277"/>
                      </a:lnTo>
                      <a:lnTo>
                        <a:pt x="0" y="1379"/>
                      </a:lnTo>
                      <a:lnTo>
                        <a:pt x="451" y="1104"/>
                      </a:lnTo>
                      <a:lnTo>
                        <a:pt x="451" y="1"/>
                      </a:lnTo>
                      <a:close/>
                    </a:path>
                  </a:pathLst>
                </a:custGeom>
                <a:solidFill>
                  <a:srgbClr val="C5C5C5"/>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2"/>
                <p:cNvSpPr/>
                <p:nvPr/>
              </p:nvSpPr>
              <p:spPr>
                <a:xfrm flipH="1">
                  <a:off x="8046472" y="2343031"/>
                  <a:ext cx="31024" cy="64239"/>
                </a:xfrm>
                <a:custGeom>
                  <a:rect b="b" l="l" r="r" t="t"/>
                  <a:pathLst>
                    <a:path extrusionOk="0" h="1818" w="878">
                      <a:moveTo>
                        <a:pt x="452" y="590"/>
                      </a:moveTo>
                      <a:lnTo>
                        <a:pt x="452" y="1216"/>
                      </a:lnTo>
                      <a:lnTo>
                        <a:pt x="402" y="1242"/>
                      </a:lnTo>
                      <a:lnTo>
                        <a:pt x="402" y="615"/>
                      </a:lnTo>
                      <a:lnTo>
                        <a:pt x="452" y="590"/>
                      </a:lnTo>
                      <a:close/>
                      <a:moveTo>
                        <a:pt x="665" y="1"/>
                      </a:moveTo>
                      <a:cubicBezTo>
                        <a:pt x="627" y="1"/>
                        <a:pt x="590" y="13"/>
                        <a:pt x="552" y="38"/>
                      </a:cubicBezTo>
                      <a:lnTo>
                        <a:pt x="101" y="314"/>
                      </a:lnTo>
                      <a:cubicBezTo>
                        <a:pt x="26" y="339"/>
                        <a:pt x="1" y="414"/>
                        <a:pt x="1" y="490"/>
                      </a:cubicBezTo>
                      <a:lnTo>
                        <a:pt x="1" y="1592"/>
                      </a:lnTo>
                      <a:cubicBezTo>
                        <a:pt x="1" y="1668"/>
                        <a:pt x="26" y="1743"/>
                        <a:pt x="101" y="1768"/>
                      </a:cubicBezTo>
                      <a:cubicBezTo>
                        <a:pt x="126" y="1793"/>
                        <a:pt x="151" y="1818"/>
                        <a:pt x="201" y="1818"/>
                      </a:cubicBezTo>
                      <a:cubicBezTo>
                        <a:pt x="226" y="1818"/>
                        <a:pt x="276" y="1793"/>
                        <a:pt x="302" y="1768"/>
                      </a:cubicBezTo>
                      <a:lnTo>
                        <a:pt x="753" y="1517"/>
                      </a:lnTo>
                      <a:cubicBezTo>
                        <a:pt x="828" y="1467"/>
                        <a:pt x="878" y="1392"/>
                        <a:pt x="878" y="1342"/>
                      </a:cubicBezTo>
                      <a:lnTo>
                        <a:pt x="878" y="214"/>
                      </a:lnTo>
                      <a:cubicBezTo>
                        <a:pt x="878" y="139"/>
                        <a:pt x="828" y="64"/>
                        <a:pt x="778" y="38"/>
                      </a:cubicBezTo>
                      <a:cubicBezTo>
                        <a:pt x="740" y="13"/>
                        <a:pt x="703" y="1"/>
                        <a:pt x="665" y="1"/>
                      </a:cubicBezTo>
                      <a:close/>
                    </a:path>
                  </a:pathLst>
                </a:custGeom>
                <a:solidFill>
                  <a:srgbClr val="00000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2"/>
                <p:cNvSpPr/>
                <p:nvPr/>
              </p:nvSpPr>
              <p:spPr>
                <a:xfrm flipH="1">
                  <a:off x="8054422" y="2184730"/>
                  <a:ext cx="311761" cy="175615"/>
                </a:xfrm>
                <a:custGeom>
                  <a:rect b="b" l="l" r="r" t="t"/>
                  <a:pathLst>
                    <a:path extrusionOk="0" h="4970" w="8823">
                      <a:moveTo>
                        <a:pt x="455" y="1"/>
                      </a:moveTo>
                      <a:cubicBezTo>
                        <a:pt x="295" y="1"/>
                        <a:pt x="138" y="45"/>
                        <a:pt x="0" y="132"/>
                      </a:cubicBezTo>
                      <a:lnTo>
                        <a:pt x="8371" y="4970"/>
                      </a:lnTo>
                      <a:lnTo>
                        <a:pt x="8822" y="4694"/>
                      </a:lnTo>
                      <a:lnTo>
                        <a:pt x="928" y="132"/>
                      </a:lnTo>
                      <a:cubicBezTo>
                        <a:pt x="777" y="45"/>
                        <a:pt x="614" y="1"/>
                        <a:pt x="455" y="1"/>
                      </a:cubicBezTo>
                      <a:close/>
                    </a:path>
                  </a:pathLst>
                </a:custGeom>
                <a:solidFill>
                  <a:srgbClr val="A5411B"/>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2"/>
                <p:cNvSpPr/>
                <p:nvPr/>
              </p:nvSpPr>
              <p:spPr>
                <a:xfrm flipH="1">
                  <a:off x="7856935" y="2282396"/>
                  <a:ext cx="209042" cy="180668"/>
                </a:xfrm>
                <a:custGeom>
                  <a:rect b="b" l="l" r="r" t="t"/>
                  <a:pathLst>
                    <a:path extrusionOk="0" h="5113" w="5916">
                      <a:moveTo>
                        <a:pt x="5765" y="0"/>
                      </a:moveTo>
                      <a:cubicBezTo>
                        <a:pt x="5615" y="0"/>
                        <a:pt x="5464" y="50"/>
                        <a:pt x="5289" y="100"/>
                      </a:cubicBezTo>
                      <a:lnTo>
                        <a:pt x="1404" y="1529"/>
                      </a:lnTo>
                      <a:cubicBezTo>
                        <a:pt x="1354" y="1554"/>
                        <a:pt x="1304" y="1579"/>
                        <a:pt x="1254" y="1604"/>
                      </a:cubicBezTo>
                      <a:cubicBezTo>
                        <a:pt x="953" y="1754"/>
                        <a:pt x="652" y="2030"/>
                        <a:pt x="427" y="2381"/>
                      </a:cubicBezTo>
                      <a:cubicBezTo>
                        <a:pt x="151" y="2782"/>
                        <a:pt x="1" y="3233"/>
                        <a:pt x="26" y="3634"/>
                      </a:cubicBezTo>
                      <a:cubicBezTo>
                        <a:pt x="26" y="4236"/>
                        <a:pt x="176" y="4712"/>
                        <a:pt x="427" y="5088"/>
                      </a:cubicBezTo>
                      <a:lnTo>
                        <a:pt x="452" y="5088"/>
                      </a:lnTo>
                      <a:cubicBezTo>
                        <a:pt x="502" y="5113"/>
                        <a:pt x="552" y="5113"/>
                        <a:pt x="577" y="5113"/>
                      </a:cubicBezTo>
                      <a:lnTo>
                        <a:pt x="953" y="5113"/>
                      </a:lnTo>
                      <a:cubicBezTo>
                        <a:pt x="978" y="5113"/>
                        <a:pt x="1028" y="5088"/>
                        <a:pt x="1078" y="5088"/>
                      </a:cubicBezTo>
                      <a:cubicBezTo>
                        <a:pt x="1128" y="5088"/>
                        <a:pt x="1179" y="5088"/>
                        <a:pt x="1229" y="5063"/>
                      </a:cubicBezTo>
                      <a:cubicBezTo>
                        <a:pt x="1279" y="5063"/>
                        <a:pt x="1304" y="5038"/>
                        <a:pt x="1354" y="5038"/>
                      </a:cubicBezTo>
                      <a:cubicBezTo>
                        <a:pt x="1454" y="5013"/>
                        <a:pt x="1555" y="4988"/>
                        <a:pt x="1655" y="4963"/>
                      </a:cubicBezTo>
                      <a:cubicBezTo>
                        <a:pt x="1680" y="4937"/>
                        <a:pt x="1705" y="4937"/>
                        <a:pt x="1730" y="4937"/>
                      </a:cubicBezTo>
                      <a:lnTo>
                        <a:pt x="3384" y="4311"/>
                      </a:lnTo>
                      <a:cubicBezTo>
                        <a:pt x="3484" y="4286"/>
                        <a:pt x="3585" y="4236"/>
                        <a:pt x="3660" y="4186"/>
                      </a:cubicBezTo>
                      <a:cubicBezTo>
                        <a:pt x="3785" y="4110"/>
                        <a:pt x="3910" y="4035"/>
                        <a:pt x="4036" y="3960"/>
                      </a:cubicBezTo>
                      <a:cubicBezTo>
                        <a:pt x="4086" y="3935"/>
                        <a:pt x="4111" y="3885"/>
                        <a:pt x="4161" y="3860"/>
                      </a:cubicBezTo>
                      <a:cubicBezTo>
                        <a:pt x="4236" y="3810"/>
                        <a:pt x="4311" y="3734"/>
                        <a:pt x="4387" y="3659"/>
                      </a:cubicBezTo>
                      <a:cubicBezTo>
                        <a:pt x="4412" y="3659"/>
                        <a:pt x="4437" y="3634"/>
                        <a:pt x="4462" y="3609"/>
                      </a:cubicBezTo>
                      <a:cubicBezTo>
                        <a:pt x="4562" y="3509"/>
                        <a:pt x="4637" y="3409"/>
                        <a:pt x="4737" y="3308"/>
                      </a:cubicBezTo>
                      <a:cubicBezTo>
                        <a:pt x="4737" y="3308"/>
                        <a:pt x="4763" y="3308"/>
                        <a:pt x="4763" y="3283"/>
                      </a:cubicBezTo>
                      <a:cubicBezTo>
                        <a:pt x="4863" y="3158"/>
                        <a:pt x="4963" y="3033"/>
                        <a:pt x="5063" y="2907"/>
                      </a:cubicBezTo>
                      <a:cubicBezTo>
                        <a:pt x="5063" y="2907"/>
                        <a:pt x="5063" y="2882"/>
                        <a:pt x="5088" y="2882"/>
                      </a:cubicBezTo>
                      <a:cubicBezTo>
                        <a:pt x="5164" y="2757"/>
                        <a:pt x="5264" y="2632"/>
                        <a:pt x="5339" y="2481"/>
                      </a:cubicBezTo>
                      <a:cubicBezTo>
                        <a:pt x="5339" y="2481"/>
                        <a:pt x="5339" y="2456"/>
                        <a:pt x="5339" y="2456"/>
                      </a:cubicBezTo>
                      <a:cubicBezTo>
                        <a:pt x="5414" y="2306"/>
                        <a:pt x="5489" y="2181"/>
                        <a:pt x="5565" y="2030"/>
                      </a:cubicBezTo>
                      <a:cubicBezTo>
                        <a:pt x="5565" y="2005"/>
                        <a:pt x="5565" y="2005"/>
                        <a:pt x="5565" y="1980"/>
                      </a:cubicBezTo>
                      <a:cubicBezTo>
                        <a:pt x="5640" y="1855"/>
                        <a:pt x="5690" y="1704"/>
                        <a:pt x="5715" y="1579"/>
                      </a:cubicBezTo>
                      <a:cubicBezTo>
                        <a:pt x="5740" y="1554"/>
                        <a:pt x="5740" y="1529"/>
                        <a:pt x="5740" y="1504"/>
                      </a:cubicBezTo>
                      <a:cubicBezTo>
                        <a:pt x="5790" y="1379"/>
                        <a:pt x="5815" y="1228"/>
                        <a:pt x="5840" y="1078"/>
                      </a:cubicBezTo>
                      <a:cubicBezTo>
                        <a:pt x="5915" y="652"/>
                        <a:pt x="5865" y="276"/>
                        <a:pt x="5765" y="0"/>
                      </a:cubicBezTo>
                      <a:close/>
                    </a:path>
                  </a:pathLst>
                </a:custGeom>
                <a:solidFill>
                  <a:schemeClr val="accen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2"/>
                <p:cNvSpPr/>
                <p:nvPr/>
              </p:nvSpPr>
              <p:spPr>
                <a:xfrm flipH="1">
                  <a:off x="7508885" y="2148653"/>
                  <a:ext cx="219678" cy="200173"/>
                </a:xfrm>
                <a:custGeom>
                  <a:rect b="b" l="l" r="r" t="t"/>
                  <a:pathLst>
                    <a:path extrusionOk="0" h="5665" w="6217">
                      <a:moveTo>
                        <a:pt x="6216" y="1"/>
                      </a:moveTo>
                      <a:lnTo>
                        <a:pt x="2507" y="1354"/>
                      </a:lnTo>
                      <a:cubicBezTo>
                        <a:pt x="2432" y="1404"/>
                        <a:pt x="2331" y="1429"/>
                        <a:pt x="2256" y="1479"/>
                      </a:cubicBezTo>
                      <a:cubicBezTo>
                        <a:pt x="1204" y="2031"/>
                        <a:pt x="251" y="3359"/>
                        <a:pt x="76" y="4612"/>
                      </a:cubicBezTo>
                      <a:cubicBezTo>
                        <a:pt x="1" y="5038"/>
                        <a:pt x="51" y="5389"/>
                        <a:pt x="151" y="5665"/>
                      </a:cubicBezTo>
                      <a:lnTo>
                        <a:pt x="301" y="5665"/>
                      </a:lnTo>
                      <a:cubicBezTo>
                        <a:pt x="402" y="5640"/>
                        <a:pt x="527" y="5615"/>
                        <a:pt x="627" y="5565"/>
                      </a:cubicBezTo>
                      <a:lnTo>
                        <a:pt x="2281" y="4963"/>
                      </a:lnTo>
                      <a:cubicBezTo>
                        <a:pt x="2432" y="4888"/>
                        <a:pt x="2582" y="4838"/>
                        <a:pt x="2732" y="4763"/>
                      </a:cubicBezTo>
                      <a:cubicBezTo>
                        <a:pt x="2933" y="4662"/>
                        <a:pt x="3133" y="4537"/>
                        <a:pt x="3309" y="4412"/>
                      </a:cubicBezTo>
                      <a:cubicBezTo>
                        <a:pt x="3384" y="4362"/>
                        <a:pt x="3434" y="4311"/>
                        <a:pt x="3484" y="4261"/>
                      </a:cubicBezTo>
                      <a:cubicBezTo>
                        <a:pt x="3610" y="4161"/>
                        <a:pt x="3735" y="4086"/>
                        <a:pt x="3860" y="3961"/>
                      </a:cubicBezTo>
                      <a:cubicBezTo>
                        <a:pt x="4011" y="3835"/>
                        <a:pt x="4161" y="3685"/>
                        <a:pt x="4311" y="3534"/>
                      </a:cubicBezTo>
                      <a:cubicBezTo>
                        <a:pt x="4311" y="3534"/>
                        <a:pt x="4336" y="3534"/>
                        <a:pt x="4336" y="3509"/>
                      </a:cubicBezTo>
                      <a:cubicBezTo>
                        <a:pt x="4487" y="3359"/>
                        <a:pt x="4612" y="3209"/>
                        <a:pt x="4762" y="3033"/>
                      </a:cubicBezTo>
                      <a:cubicBezTo>
                        <a:pt x="4762" y="3008"/>
                        <a:pt x="4788" y="3008"/>
                        <a:pt x="4813" y="2983"/>
                      </a:cubicBezTo>
                      <a:cubicBezTo>
                        <a:pt x="4938" y="2808"/>
                        <a:pt x="5063" y="2607"/>
                        <a:pt x="5189" y="2432"/>
                      </a:cubicBezTo>
                      <a:cubicBezTo>
                        <a:pt x="5214" y="2407"/>
                        <a:pt x="5214" y="2407"/>
                        <a:pt x="5214" y="2407"/>
                      </a:cubicBezTo>
                      <a:cubicBezTo>
                        <a:pt x="5339" y="2206"/>
                        <a:pt x="5464" y="2006"/>
                        <a:pt x="5590" y="1780"/>
                      </a:cubicBezTo>
                      <a:cubicBezTo>
                        <a:pt x="5590" y="1780"/>
                        <a:pt x="5590" y="1755"/>
                        <a:pt x="5590" y="1755"/>
                      </a:cubicBezTo>
                      <a:cubicBezTo>
                        <a:pt x="5715" y="1555"/>
                        <a:pt x="5790" y="1354"/>
                        <a:pt x="5890" y="1153"/>
                      </a:cubicBezTo>
                      <a:cubicBezTo>
                        <a:pt x="5890" y="1128"/>
                        <a:pt x="5915" y="1103"/>
                        <a:pt x="5915" y="1078"/>
                      </a:cubicBezTo>
                      <a:cubicBezTo>
                        <a:pt x="6016" y="853"/>
                        <a:pt x="6091" y="652"/>
                        <a:pt x="6141" y="427"/>
                      </a:cubicBezTo>
                      <a:cubicBezTo>
                        <a:pt x="6166" y="326"/>
                        <a:pt x="6191" y="251"/>
                        <a:pt x="6216" y="151"/>
                      </a:cubicBezTo>
                      <a:cubicBezTo>
                        <a:pt x="6216" y="126"/>
                        <a:pt x="6216" y="101"/>
                        <a:pt x="6216" y="51"/>
                      </a:cubicBezTo>
                      <a:cubicBezTo>
                        <a:pt x="6216" y="26"/>
                        <a:pt x="6216" y="26"/>
                        <a:pt x="6216" y="1"/>
                      </a:cubicBezTo>
                      <a:close/>
                    </a:path>
                  </a:pathLst>
                </a:custGeom>
                <a:solidFill>
                  <a:schemeClr val="accen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2"/>
                <p:cNvSpPr/>
                <p:nvPr/>
              </p:nvSpPr>
              <p:spPr>
                <a:xfrm flipH="1">
                  <a:off x="7856935" y="2282396"/>
                  <a:ext cx="120492" cy="163848"/>
                </a:xfrm>
                <a:custGeom>
                  <a:rect b="b" l="l" r="r" t="t"/>
                  <a:pathLst>
                    <a:path extrusionOk="0" h="4637" w="3410">
                      <a:moveTo>
                        <a:pt x="3259" y="0"/>
                      </a:moveTo>
                      <a:cubicBezTo>
                        <a:pt x="3109" y="0"/>
                        <a:pt x="2958" y="50"/>
                        <a:pt x="2783" y="100"/>
                      </a:cubicBezTo>
                      <a:lnTo>
                        <a:pt x="2532" y="201"/>
                      </a:lnTo>
                      <a:lnTo>
                        <a:pt x="1" y="4637"/>
                      </a:lnTo>
                      <a:lnTo>
                        <a:pt x="878" y="4311"/>
                      </a:lnTo>
                      <a:cubicBezTo>
                        <a:pt x="978" y="4286"/>
                        <a:pt x="1079" y="4236"/>
                        <a:pt x="1154" y="4186"/>
                      </a:cubicBezTo>
                      <a:cubicBezTo>
                        <a:pt x="1279" y="4135"/>
                        <a:pt x="1404" y="4035"/>
                        <a:pt x="1530" y="3960"/>
                      </a:cubicBezTo>
                      <a:cubicBezTo>
                        <a:pt x="1580" y="3935"/>
                        <a:pt x="1605" y="3885"/>
                        <a:pt x="1655" y="3860"/>
                      </a:cubicBezTo>
                      <a:cubicBezTo>
                        <a:pt x="1730" y="3810"/>
                        <a:pt x="1805" y="3734"/>
                        <a:pt x="1881" y="3659"/>
                      </a:cubicBezTo>
                      <a:cubicBezTo>
                        <a:pt x="1906" y="3659"/>
                        <a:pt x="1931" y="3634"/>
                        <a:pt x="1956" y="3609"/>
                      </a:cubicBezTo>
                      <a:cubicBezTo>
                        <a:pt x="2056" y="3509"/>
                        <a:pt x="2131" y="3409"/>
                        <a:pt x="2231" y="3308"/>
                      </a:cubicBezTo>
                      <a:cubicBezTo>
                        <a:pt x="2231" y="3308"/>
                        <a:pt x="2257" y="3308"/>
                        <a:pt x="2257" y="3283"/>
                      </a:cubicBezTo>
                      <a:cubicBezTo>
                        <a:pt x="2357" y="3158"/>
                        <a:pt x="2457" y="3033"/>
                        <a:pt x="2557" y="2907"/>
                      </a:cubicBezTo>
                      <a:cubicBezTo>
                        <a:pt x="2557" y="2907"/>
                        <a:pt x="2557" y="2882"/>
                        <a:pt x="2582" y="2882"/>
                      </a:cubicBezTo>
                      <a:cubicBezTo>
                        <a:pt x="2658" y="2757"/>
                        <a:pt x="2758" y="2632"/>
                        <a:pt x="2833" y="2481"/>
                      </a:cubicBezTo>
                      <a:cubicBezTo>
                        <a:pt x="2833" y="2481"/>
                        <a:pt x="2833" y="2456"/>
                        <a:pt x="2833" y="2456"/>
                      </a:cubicBezTo>
                      <a:cubicBezTo>
                        <a:pt x="2908" y="2306"/>
                        <a:pt x="2983" y="2181"/>
                        <a:pt x="3059" y="2030"/>
                      </a:cubicBezTo>
                      <a:cubicBezTo>
                        <a:pt x="3059" y="2005"/>
                        <a:pt x="3059" y="2005"/>
                        <a:pt x="3059" y="1980"/>
                      </a:cubicBezTo>
                      <a:cubicBezTo>
                        <a:pt x="3134" y="1855"/>
                        <a:pt x="3184" y="1704"/>
                        <a:pt x="3209" y="1579"/>
                      </a:cubicBezTo>
                      <a:cubicBezTo>
                        <a:pt x="3234" y="1554"/>
                        <a:pt x="3234" y="1529"/>
                        <a:pt x="3234" y="1504"/>
                      </a:cubicBezTo>
                      <a:cubicBezTo>
                        <a:pt x="3284" y="1379"/>
                        <a:pt x="3309" y="1228"/>
                        <a:pt x="3334" y="1078"/>
                      </a:cubicBezTo>
                      <a:cubicBezTo>
                        <a:pt x="3409" y="652"/>
                        <a:pt x="3359" y="276"/>
                        <a:pt x="32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2"/>
                <p:cNvSpPr/>
                <p:nvPr/>
              </p:nvSpPr>
              <p:spPr>
                <a:xfrm flipH="1">
                  <a:off x="7907428" y="2296565"/>
                  <a:ext cx="141729" cy="166499"/>
                </a:xfrm>
                <a:custGeom>
                  <a:rect b="b" l="l" r="r" t="t"/>
                  <a:pathLst>
                    <a:path extrusionOk="0" h="4712" w="4011">
                      <a:moveTo>
                        <a:pt x="4011" y="0"/>
                      </a:moveTo>
                      <a:lnTo>
                        <a:pt x="2307" y="627"/>
                      </a:lnTo>
                      <a:lnTo>
                        <a:pt x="1" y="4687"/>
                      </a:lnTo>
                      <a:cubicBezTo>
                        <a:pt x="51" y="4712"/>
                        <a:pt x="76" y="4712"/>
                        <a:pt x="126" y="4712"/>
                      </a:cubicBezTo>
                      <a:lnTo>
                        <a:pt x="477" y="4712"/>
                      </a:lnTo>
                      <a:cubicBezTo>
                        <a:pt x="502" y="4712"/>
                        <a:pt x="552" y="4687"/>
                        <a:pt x="602" y="4687"/>
                      </a:cubicBezTo>
                      <a:cubicBezTo>
                        <a:pt x="652" y="4687"/>
                        <a:pt x="703" y="4687"/>
                        <a:pt x="753" y="4662"/>
                      </a:cubicBezTo>
                      <a:cubicBezTo>
                        <a:pt x="803" y="4662"/>
                        <a:pt x="828" y="4637"/>
                        <a:pt x="878" y="4637"/>
                      </a:cubicBezTo>
                      <a:cubicBezTo>
                        <a:pt x="978" y="4612"/>
                        <a:pt x="1079" y="4587"/>
                        <a:pt x="1179" y="4562"/>
                      </a:cubicBezTo>
                      <a:cubicBezTo>
                        <a:pt x="1204" y="4536"/>
                        <a:pt x="1229" y="4536"/>
                        <a:pt x="1254" y="4536"/>
                      </a:cubicBezTo>
                      <a:lnTo>
                        <a:pt x="1555" y="4411"/>
                      </a:lnTo>
                      <a:lnTo>
                        <a:pt x="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2"/>
                <p:cNvSpPr/>
                <p:nvPr/>
              </p:nvSpPr>
              <p:spPr>
                <a:xfrm flipH="1">
                  <a:off x="7508885" y="2148653"/>
                  <a:ext cx="109857" cy="160315"/>
                </a:xfrm>
                <a:custGeom>
                  <a:rect b="b" l="l" r="r" t="t"/>
                  <a:pathLst>
                    <a:path extrusionOk="0" h="4537" w="3109">
                      <a:moveTo>
                        <a:pt x="3108" y="1"/>
                      </a:moveTo>
                      <a:lnTo>
                        <a:pt x="2431" y="251"/>
                      </a:lnTo>
                      <a:lnTo>
                        <a:pt x="0" y="4537"/>
                      </a:lnTo>
                      <a:cubicBezTo>
                        <a:pt x="50" y="4487"/>
                        <a:pt x="126" y="4462"/>
                        <a:pt x="201" y="4412"/>
                      </a:cubicBezTo>
                      <a:cubicBezTo>
                        <a:pt x="276" y="4362"/>
                        <a:pt x="326" y="4311"/>
                        <a:pt x="376" y="4261"/>
                      </a:cubicBezTo>
                      <a:cubicBezTo>
                        <a:pt x="502" y="4161"/>
                        <a:pt x="627" y="4086"/>
                        <a:pt x="752" y="3961"/>
                      </a:cubicBezTo>
                      <a:cubicBezTo>
                        <a:pt x="903" y="3835"/>
                        <a:pt x="1053" y="3685"/>
                        <a:pt x="1203" y="3534"/>
                      </a:cubicBezTo>
                      <a:cubicBezTo>
                        <a:pt x="1203" y="3534"/>
                        <a:pt x="1228" y="3534"/>
                        <a:pt x="1228" y="3509"/>
                      </a:cubicBezTo>
                      <a:cubicBezTo>
                        <a:pt x="1379" y="3359"/>
                        <a:pt x="1504" y="3209"/>
                        <a:pt x="1654" y="3033"/>
                      </a:cubicBezTo>
                      <a:cubicBezTo>
                        <a:pt x="1654" y="3008"/>
                        <a:pt x="1680" y="3008"/>
                        <a:pt x="1705" y="2983"/>
                      </a:cubicBezTo>
                      <a:cubicBezTo>
                        <a:pt x="1830" y="2808"/>
                        <a:pt x="1955" y="2607"/>
                        <a:pt x="2106" y="2432"/>
                      </a:cubicBezTo>
                      <a:cubicBezTo>
                        <a:pt x="2106" y="2407"/>
                        <a:pt x="2106" y="2407"/>
                        <a:pt x="2106" y="2407"/>
                      </a:cubicBezTo>
                      <a:cubicBezTo>
                        <a:pt x="2231" y="2206"/>
                        <a:pt x="2356" y="2006"/>
                        <a:pt x="2482" y="1780"/>
                      </a:cubicBezTo>
                      <a:cubicBezTo>
                        <a:pt x="2482" y="1780"/>
                        <a:pt x="2482" y="1755"/>
                        <a:pt x="2482" y="1755"/>
                      </a:cubicBezTo>
                      <a:cubicBezTo>
                        <a:pt x="2607" y="1555"/>
                        <a:pt x="2682" y="1354"/>
                        <a:pt x="2782" y="1153"/>
                      </a:cubicBezTo>
                      <a:cubicBezTo>
                        <a:pt x="2782" y="1128"/>
                        <a:pt x="2807" y="1103"/>
                        <a:pt x="2807" y="1078"/>
                      </a:cubicBezTo>
                      <a:cubicBezTo>
                        <a:pt x="2908" y="853"/>
                        <a:pt x="2983" y="652"/>
                        <a:pt x="3033" y="427"/>
                      </a:cubicBezTo>
                      <a:cubicBezTo>
                        <a:pt x="3058" y="326"/>
                        <a:pt x="3083" y="251"/>
                        <a:pt x="3108" y="151"/>
                      </a:cubicBezTo>
                      <a:cubicBezTo>
                        <a:pt x="3108" y="126"/>
                        <a:pt x="3108" y="101"/>
                        <a:pt x="3108" y="51"/>
                      </a:cubicBezTo>
                      <a:cubicBezTo>
                        <a:pt x="3108" y="26"/>
                        <a:pt x="3108" y="26"/>
                        <a:pt x="3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2"/>
                <p:cNvSpPr/>
                <p:nvPr/>
              </p:nvSpPr>
              <p:spPr>
                <a:xfrm flipH="1">
                  <a:off x="7552276" y="2164589"/>
                  <a:ext cx="148831" cy="178936"/>
                </a:xfrm>
                <a:custGeom>
                  <a:rect b="b" l="l" r="r" t="t"/>
                  <a:pathLst>
                    <a:path extrusionOk="0" h="5064" w="4212">
                      <a:moveTo>
                        <a:pt x="4211" y="1"/>
                      </a:moveTo>
                      <a:lnTo>
                        <a:pt x="2507" y="627"/>
                      </a:lnTo>
                      <a:lnTo>
                        <a:pt x="0" y="5063"/>
                      </a:lnTo>
                      <a:lnTo>
                        <a:pt x="0" y="5063"/>
                      </a:lnTo>
                      <a:lnTo>
                        <a:pt x="1529" y="4512"/>
                      </a:lnTo>
                      <a:cubicBezTo>
                        <a:pt x="1604" y="4462"/>
                        <a:pt x="1680" y="4437"/>
                        <a:pt x="1780" y="4387"/>
                      </a:cubicBezTo>
                      <a:lnTo>
                        <a:pt x="42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2"/>
                <p:cNvSpPr/>
                <p:nvPr/>
              </p:nvSpPr>
              <p:spPr>
                <a:xfrm flipH="1">
                  <a:off x="7468179" y="2121198"/>
                  <a:ext cx="279818" cy="254200"/>
                </a:xfrm>
                <a:custGeom>
                  <a:rect b="b" l="l" r="r" t="t"/>
                  <a:pathLst>
                    <a:path extrusionOk="0" h="7194" w="7919">
                      <a:moveTo>
                        <a:pt x="6490" y="1"/>
                      </a:moveTo>
                      <a:lnTo>
                        <a:pt x="6534" y="29"/>
                      </a:lnTo>
                      <a:lnTo>
                        <a:pt x="6534" y="29"/>
                      </a:lnTo>
                      <a:cubicBezTo>
                        <a:pt x="6519" y="17"/>
                        <a:pt x="6505" y="8"/>
                        <a:pt x="6490" y="1"/>
                      </a:cubicBezTo>
                      <a:close/>
                      <a:moveTo>
                        <a:pt x="6534" y="29"/>
                      </a:moveTo>
                      <a:lnTo>
                        <a:pt x="6534" y="29"/>
                      </a:lnTo>
                      <a:cubicBezTo>
                        <a:pt x="6570" y="57"/>
                        <a:pt x="6605" y="98"/>
                        <a:pt x="6641" y="151"/>
                      </a:cubicBezTo>
                      <a:cubicBezTo>
                        <a:pt x="6666" y="201"/>
                        <a:pt x="6691" y="276"/>
                        <a:pt x="6716" y="326"/>
                      </a:cubicBezTo>
                      <a:cubicBezTo>
                        <a:pt x="6741" y="352"/>
                        <a:pt x="6741" y="377"/>
                        <a:pt x="6741" y="402"/>
                      </a:cubicBezTo>
                      <a:cubicBezTo>
                        <a:pt x="6766" y="452"/>
                        <a:pt x="6766" y="502"/>
                        <a:pt x="6766" y="577"/>
                      </a:cubicBezTo>
                      <a:cubicBezTo>
                        <a:pt x="6766" y="602"/>
                        <a:pt x="6766" y="627"/>
                        <a:pt x="6766" y="652"/>
                      </a:cubicBezTo>
                      <a:cubicBezTo>
                        <a:pt x="6766" y="702"/>
                        <a:pt x="6766" y="778"/>
                        <a:pt x="6766" y="828"/>
                      </a:cubicBezTo>
                      <a:cubicBezTo>
                        <a:pt x="6766" y="878"/>
                        <a:pt x="6766" y="903"/>
                        <a:pt x="6766" y="928"/>
                      </a:cubicBezTo>
                      <a:cubicBezTo>
                        <a:pt x="6741" y="1028"/>
                        <a:pt x="6716" y="1103"/>
                        <a:pt x="6691" y="1204"/>
                      </a:cubicBezTo>
                      <a:cubicBezTo>
                        <a:pt x="6641" y="1429"/>
                        <a:pt x="6566" y="1630"/>
                        <a:pt x="6465" y="1855"/>
                      </a:cubicBezTo>
                      <a:cubicBezTo>
                        <a:pt x="6465" y="1880"/>
                        <a:pt x="6440" y="1905"/>
                        <a:pt x="6440" y="1930"/>
                      </a:cubicBezTo>
                      <a:cubicBezTo>
                        <a:pt x="6340" y="2131"/>
                        <a:pt x="6265" y="2332"/>
                        <a:pt x="6140" y="2532"/>
                      </a:cubicBezTo>
                      <a:cubicBezTo>
                        <a:pt x="6140" y="2532"/>
                        <a:pt x="6140" y="2557"/>
                        <a:pt x="6140" y="2557"/>
                      </a:cubicBezTo>
                      <a:cubicBezTo>
                        <a:pt x="6014" y="2783"/>
                        <a:pt x="5889" y="2983"/>
                        <a:pt x="5764" y="3184"/>
                      </a:cubicBezTo>
                      <a:cubicBezTo>
                        <a:pt x="5764" y="3184"/>
                        <a:pt x="5764" y="3184"/>
                        <a:pt x="5739" y="3209"/>
                      </a:cubicBezTo>
                      <a:cubicBezTo>
                        <a:pt x="5613" y="3384"/>
                        <a:pt x="5488" y="3585"/>
                        <a:pt x="5363" y="3760"/>
                      </a:cubicBezTo>
                      <a:cubicBezTo>
                        <a:pt x="5338" y="3785"/>
                        <a:pt x="5312" y="3785"/>
                        <a:pt x="5312" y="3810"/>
                      </a:cubicBezTo>
                      <a:cubicBezTo>
                        <a:pt x="5162" y="3986"/>
                        <a:pt x="5037" y="4136"/>
                        <a:pt x="4886" y="4286"/>
                      </a:cubicBezTo>
                      <a:cubicBezTo>
                        <a:pt x="4886" y="4311"/>
                        <a:pt x="4861" y="4311"/>
                        <a:pt x="4861" y="4311"/>
                      </a:cubicBezTo>
                      <a:cubicBezTo>
                        <a:pt x="4711" y="4462"/>
                        <a:pt x="4561" y="4612"/>
                        <a:pt x="4410" y="4738"/>
                      </a:cubicBezTo>
                      <a:cubicBezTo>
                        <a:pt x="4285" y="4863"/>
                        <a:pt x="4160" y="4938"/>
                        <a:pt x="4034" y="5038"/>
                      </a:cubicBezTo>
                      <a:cubicBezTo>
                        <a:pt x="3984" y="5088"/>
                        <a:pt x="3934" y="5139"/>
                        <a:pt x="3859" y="5189"/>
                      </a:cubicBezTo>
                      <a:cubicBezTo>
                        <a:pt x="3683" y="5314"/>
                        <a:pt x="3483" y="5439"/>
                        <a:pt x="3282" y="5540"/>
                      </a:cubicBezTo>
                      <a:cubicBezTo>
                        <a:pt x="3132" y="5615"/>
                        <a:pt x="2982" y="5665"/>
                        <a:pt x="2856" y="5740"/>
                      </a:cubicBezTo>
                      <a:lnTo>
                        <a:pt x="1177" y="6342"/>
                      </a:lnTo>
                      <a:cubicBezTo>
                        <a:pt x="1077" y="6392"/>
                        <a:pt x="952" y="6417"/>
                        <a:pt x="851" y="6442"/>
                      </a:cubicBezTo>
                      <a:lnTo>
                        <a:pt x="801" y="6442"/>
                      </a:lnTo>
                      <a:cubicBezTo>
                        <a:pt x="726" y="6467"/>
                        <a:pt x="626" y="6467"/>
                        <a:pt x="525" y="6467"/>
                      </a:cubicBezTo>
                      <a:lnTo>
                        <a:pt x="500" y="6467"/>
                      </a:lnTo>
                      <a:cubicBezTo>
                        <a:pt x="425" y="6467"/>
                        <a:pt x="325" y="6442"/>
                        <a:pt x="250" y="6417"/>
                      </a:cubicBezTo>
                      <a:lnTo>
                        <a:pt x="225" y="6417"/>
                      </a:lnTo>
                      <a:cubicBezTo>
                        <a:pt x="150" y="6392"/>
                        <a:pt x="75" y="6342"/>
                        <a:pt x="1" y="6293"/>
                      </a:cubicBezTo>
                      <a:lnTo>
                        <a:pt x="1" y="6293"/>
                      </a:lnTo>
                      <a:lnTo>
                        <a:pt x="1127" y="7043"/>
                      </a:lnTo>
                      <a:cubicBezTo>
                        <a:pt x="1177" y="7068"/>
                        <a:pt x="1202" y="7068"/>
                        <a:pt x="1227" y="7093"/>
                      </a:cubicBezTo>
                      <a:cubicBezTo>
                        <a:pt x="1277" y="7118"/>
                        <a:pt x="1302" y="7118"/>
                        <a:pt x="1353" y="7144"/>
                      </a:cubicBezTo>
                      <a:lnTo>
                        <a:pt x="1378" y="7144"/>
                      </a:lnTo>
                      <a:cubicBezTo>
                        <a:pt x="1403" y="7169"/>
                        <a:pt x="1428" y="7169"/>
                        <a:pt x="1453" y="7169"/>
                      </a:cubicBezTo>
                      <a:cubicBezTo>
                        <a:pt x="1503" y="7169"/>
                        <a:pt x="1528" y="7194"/>
                        <a:pt x="1578" y="7194"/>
                      </a:cubicBezTo>
                      <a:lnTo>
                        <a:pt x="1854" y="7194"/>
                      </a:lnTo>
                      <a:cubicBezTo>
                        <a:pt x="1879" y="7194"/>
                        <a:pt x="1929" y="7194"/>
                        <a:pt x="1954" y="7169"/>
                      </a:cubicBezTo>
                      <a:lnTo>
                        <a:pt x="2054" y="7169"/>
                      </a:lnTo>
                      <a:cubicBezTo>
                        <a:pt x="2129" y="7144"/>
                        <a:pt x="2205" y="7118"/>
                        <a:pt x="2280" y="7093"/>
                      </a:cubicBezTo>
                      <a:lnTo>
                        <a:pt x="2305" y="7093"/>
                      </a:lnTo>
                      <a:lnTo>
                        <a:pt x="3984" y="6467"/>
                      </a:lnTo>
                      <a:cubicBezTo>
                        <a:pt x="4135" y="6417"/>
                        <a:pt x="4285" y="6342"/>
                        <a:pt x="4410" y="6266"/>
                      </a:cubicBezTo>
                      <a:cubicBezTo>
                        <a:pt x="4611" y="6166"/>
                        <a:pt x="4811" y="6041"/>
                        <a:pt x="4987" y="5915"/>
                      </a:cubicBezTo>
                      <a:cubicBezTo>
                        <a:pt x="5062" y="5865"/>
                        <a:pt x="5112" y="5815"/>
                        <a:pt x="5187" y="5765"/>
                      </a:cubicBezTo>
                      <a:cubicBezTo>
                        <a:pt x="5312" y="5690"/>
                        <a:pt x="5413" y="5590"/>
                        <a:pt x="5538" y="5489"/>
                      </a:cubicBezTo>
                      <a:cubicBezTo>
                        <a:pt x="5563" y="5464"/>
                        <a:pt x="5563" y="5464"/>
                        <a:pt x="5588" y="5439"/>
                      </a:cubicBezTo>
                      <a:cubicBezTo>
                        <a:pt x="5713" y="5339"/>
                        <a:pt x="5864" y="5189"/>
                        <a:pt x="5989" y="5063"/>
                      </a:cubicBezTo>
                      <a:cubicBezTo>
                        <a:pt x="5989" y="5038"/>
                        <a:pt x="6014" y="5038"/>
                        <a:pt x="6014" y="5038"/>
                      </a:cubicBezTo>
                      <a:cubicBezTo>
                        <a:pt x="6114" y="4938"/>
                        <a:pt x="6190" y="4838"/>
                        <a:pt x="6265" y="4738"/>
                      </a:cubicBezTo>
                      <a:cubicBezTo>
                        <a:pt x="6340" y="4687"/>
                        <a:pt x="6390" y="4612"/>
                        <a:pt x="6440" y="4537"/>
                      </a:cubicBezTo>
                      <a:cubicBezTo>
                        <a:pt x="6465" y="4537"/>
                        <a:pt x="6465" y="4512"/>
                        <a:pt x="6490" y="4487"/>
                      </a:cubicBezTo>
                      <a:cubicBezTo>
                        <a:pt x="6490" y="4487"/>
                        <a:pt x="6515" y="4462"/>
                        <a:pt x="6515" y="4462"/>
                      </a:cubicBezTo>
                      <a:cubicBezTo>
                        <a:pt x="6591" y="4362"/>
                        <a:pt x="6666" y="4261"/>
                        <a:pt x="6716" y="4161"/>
                      </a:cubicBezTo>
                      <a:cubicBezTo>
                        <a:pt x="6791" y="4086"/>
                        <a:pt x="6841" y="4011"/>
                        <a:pt x="6891" y="3936"/>
                      </a:cubicBezTo>
                      <a:cubicBezTo>
                        <a:pt x="6891" y="3936"/>
                        <a:pt x="6891" y="3910"/>
                        <a:pt x="6891" y="3910"/>
                      </a:cubicBezTo>
                      <a:cubicBezTo>
                        <a:pt x="6916" y="3910"/>
                        <a:pt x="6916" y="3885"/>
                        <a:pt x="6916" y="3885"/>
                      </a:cubicBezTo>
                      <a:cubicBezTo>
                        <a:pt x="6967" y="3810"/>
                        <a:pt x="7017" y="3710"/>
                        <a:pt x="7092" y="3610"/>
                      </a:cubicBezTo>
                      <a:cubicBezTo>
                        <a:pt x="7142" y="3535"/>
                        <a:pt x="7192" y="3434"/>
                        <a:pt x="7242" y="3334"/>
                      </a:cubicBezTo>
                      <a:cubicBezTo>
                        <a:pt x="7242" y="3334"/>
                        <a:pt x="7242" y="3309"/>
                        <a:pt x="7267" y="3309"/>
                      </a:cubicBezTo>
                      <a:lnTo>
                        <a:pt x="7292" y="3259"/>
                      </a:lnTo>
                      <a:cubicBezTo>
                        <a:pt x="7317" y="3184"/>
                        <a:pt x="7343" y="3134"/>
                        <a:pt x="7393" y="3058"/>
                      </a:cubicBezTo>
                      <a:cubicBezTo>
                        <a:pt x="7443" y="2958"/>
                        <a:pt x="7493" y="2858"/>
                        <a:pt x="7518" y="2758"/>
                      </a:cubicBezTo>
                      <a:cubicBezTo>
                        <a:pt x="7543" y="2733"/>
                        <a:pt x="7543" y="2682"/>
                        <a:pt x="7568" y="2657"/>
                      </a:cubicBezTo>
                      <a:cubicBezTo>
                        <a:pt x="7568" y="2632"/>
                        <a:pt x="7593" y="2607"/>
                        <a:pt x="7593" y="2582"/>
                      </a:cubicBezTo>
                      <a:cubicBezTo>
                        <a:pt x="7618" y="2532"/>
                        <a:pt x="7643" y="2507"/>
                        <a:pt x="7643" y="2457"/>
                      </a:cubicBezTo>
                      <a:cubicBezTo>
                        <a:pt x="7693" y="2332"/>
                        <a:pt x="7744" y="2231"/>
                        <a:pt x="7769" y="2106"/>
                      </a:cubicBezTo>
                      <a:cubicBezTo>
                        <a:pt x="7794" y="2056"/>
                        <a:pt x="7819" y="2006"/>
                        <a:pt x="7819" y="1956"/>
                      </a:cubicBezTo>
                      <a:cubicBezTo>
                        <a:pt x="7844" y="1930"/>
                        <a:pt x="7844" y="1905"/>
                        <a:pt x="7844" y="1880"/>
                      </a:cubicBezTo>
                      <a:cubicBezTo>
                        <a:pt x="7869" y="1830"/>
                        <a:pt x="7869" y="1755"/>
                        <a:pt x="7894" y="1705"/>
                      </a:cubicBezTo>
                      <a:cubicBezTo>
                        <a:pt x="7894" y="1705"/>
                        <a:pt x="7894" y="1680"/>
                        <a:pt x="7894" y="1655"/>
                      </a:cubicBezTo>
                      <a:cubicBezTo>
                        <a:pt x="7894" y="1630"/>
                        <a:pt x="7894" y="1605"/>
                        <a:pt x="7894" y="1580"/>
                      </a:cubicBezTo>
                      <a:cubicBezTo>
                        <a:pt x="7894" y="1504"/>
                        <a:pt x="7919" y="1454"/>
                        <a:pt x="7919" y="1379"/>
                      </a:cubicBezTo>
                      <a:cubicBezTo>
                        <a:pt x="7919" y="1354"/>
                        <a:pt x="7894" y="1329"/>
                        <a:pt x="7894" y="1304"/>
                      </a:cubicBezTo>
                      <a:cubicBezTo>
                        <a:pt x="7894" y="1254"/>
                        <a:pt x="7894" y="1179"/>
                        <a:pt x="7869" y="1128"/>
                      </a:cubicBezTo>
                      <a:cubicBezTo>
                        <a:pt x="7869" y="1103"/>
                        <a:pt x="7869" y="1103"/>
                        <a:pt x="7869" y="1078"/>
                      </a:cubicBezTo>
                      <a:cubicBezTo>
                        <a:pt x="7844" y="1003"/>
                        <a:pt x="7794" y="928"/>
                        <a:pt x="7769" y="878"/>
                      </a:cubicBezTo>
                      <a:cubicBezTo>
                        <a:pt x="7718" y="828"/>
                        <a:pt x="7668" y="778"/>
                        <a:pt x="7618" y="727"/>
                      </a:cubicBezTo>
                      <a:lnTo>
                        <a:pt x="6534" y="29"/>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2"/>
                <p:cNvSpPr/>
                <p:nvPr/>
              </p:nvSpPr>
              <p:spPr>
                <a:xfrm flipH="1">
                  <a:off x="7728527" y="2284163"/>
                  <a:ext cx="69999" cy="116924"/>
                </a:xfrm>
                <a:custGeom>
                  <a:rect b="b" l="l" r="r" t="t"/>
                  <a:pathLst>
                    <a:path extrusionOk="0" h="3309" w="1981">
                      <a:moveTo>
                        <a:pt x="226" y="0"/>
                      </a:moveTo>
                      <a:cubicBezTo>
                        <a:pt x="201" y="100"/>
                        <a:pt x="176" y="201"/>
                        <a:pt x="176" y="326"/>
                      </a:cubicBezTo>
                      <a:cubicBezTo>
                        <a:pt x="1" y="1404"/>
                        <a:pt x="276" y="2206"/>
                        <a:pt x="853" y="2582"/>
                      </a:cubicBezTo>
                      <a:lnTo>
                        <a:pt x="1981" y="3309"/>
                      </a:lnTo>
                      <a:cubicBezTo>
                        <a:pt x="1404" y="2933"/>
                        <a:pt x="1128" y="2131"/>
                        <a:pt x="1304" y="1053"/>
                      </a:cubicBezTo>
                      <a:cubicBezTo>
                        <a:pt x="1329" y="953"/>
                        <a:pt x="1329" y="827"/>
                        <a:pt x="1354" y="727"/>
                      </a:cubicBezTo>
                      <a:lnTo>
                        <a:pt x="226" y="0"/>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2"/>
                <p:cNvSpPr/>
                <p:nvPr/>
              </p:nvSpPr>
              <p:spPr>
                <a:xfrm flipH="1">
                  <a:off x="7459310" y="2084909"/>
                  <a:ext cx="317061" cy="183353"/>
                </a:xfrm>
                <a:custGeom>
                  <a:rect b="b" l="l" r="r" t="t"/>
                  <a:pathLst>
                    <a:path extrusionOk="0" h="5189" w="8973">
                      <a:moveTo>
                        <a:pt x="8877" y="816"/>
                      </a:moveTo>
                      <a:lnTo>
                        <a:pt x="8973" y="877"/>
                      </a:lnTo>
                      <a:cubicBezTo>
                        <a:pt x="8946" y="851"/>
                        <a:pt x="8913" y="832"/>
                        <a:pt x="8877" y="816"/>
                      </a:cubicBezTo>
                      <a:close/>
                      <a:moveTo>
                        <a:pt x="7093" y="0"/>
                      </a:moveTo>
                      <a:cubicBezTo>
                        <a:pt x="7093" y="25"/>
                        <a:pt x="7068" y="25"/>
                        <a:pt x="7043" y="25"/>
                      </a:cubicBezTo>
                      <a:lnTo>
                        <a:pt x="6993" y="25"/>
                      </a:lnTo>
                      <a:cubicBezTo>
                        <a:pt x="6917" y="50"/>
                        <a:pt x="6842" y="75"/>
                        <a:pt x="6767" y="100"/>
                      </a:cubicBezTo>
                      <a:lnTo>
                        <a:pt x="6742" y="100"/>
                      </a:lnTo>
                      <a:lnTo>
                        <a:pt x="2882" y="1529"/>
                      </a:lnTo>
                      <a:cubicBezTo>
                        <a:pt x="2757" y="1579"/>
                        <a:pt x="2632" y="1629"/>
                        <a:pt x="2506" y="1704"/>
                      </a:cubicBezTo>
                      <a:cubicBezTo>
                        <a:pt x="2356" y="1780"/>
                        <a:pt x="2206" y="1880"/>
                        <a:pt x="2055" y="1980"/>
                      </a:cubicBezTo>
                      <a:cubicBezTo>
                        <a:pt x="2030" y="2005"/>
                        <a:pt x="1980" y="2030"/>
                        <a:pt x="1930" y="2080"/>
                      </a:cubicBezTo>
                      <a:cubicBezTo>
                        <a:pt x="1830" y="2155"/>
                        <a:pt x="1729" y="2231"/>
                        <a:pt x="1629" y="2306"/>
                      </a:cubicBezTo>
                      <a:cubicBezTo>
                        <a:pt x="1604" y="2331"/>
                        <a:pt x="1579" y="2356"/>
                        <a:pt x="1554" y="2381"/>
                      </a:cubicBezTo>
                      <a:cubicBezTo>
                        <a:pt x="1529" y="2406"/>
                        <a:pt x="1504" y="2431"/>
                        <a:pt x="1479" y="2431"/>
                      </a:cubicBezTo>
                      <a:cubicBezTo>
                        <a:pt x="1429" y="2481"/>
                        <a:pt x="1379" y="2531"/>
                        <a:pt x="1328" y="2582"/>
                      </a:cubicBezTo>
                      <a:cubicBezTo>
                        <a:pt x="1303" y="2632"/>
                        <a:pt x="1253" y="2657"/>
                        <a:pt x="1228" y="2682"/>
                      </a:cubicBezTo>
                      <a:cubicBezTo>
                        <a:pt x="1203" y="2732"/>
                        <a:pt x="1178" y="2757"/>
                        <a:pt x="1128" y="2782"/>
                      </a:cubicBezTo>
                      <a:cubicBezTo>
                        <a:pt x="1103" y="2807"/>
                        <a:pt x="1078" y="2857"/>
                        <a:pt x="1053" y="2882"/>
                      </a:cubicBezTo>
                      <a:cubicBezTo>
                        <a:pt x="1028" y="2907"/>
                        <a:pt x="1003" y="2932"/>
                        <a:pt x="978" y="2957"/>
                      </a:cubicBezTo>
                      <a:cubicBezTo>
                        <a:pt x="927" y="3033"/>
                        <a:pt x="852" y="3108"/>
                        <a:pt x="777" y="3183"/>
                      </a:cubicBezTo>
                      <a:cubicBezTo>
                        <a:pt x="777" y="3208"/>
                        <a:pt x="777" y="3208"/>
                        <a:pt x="777" y="3208"/>
                      </a:cubicBezTo>
                      <a:cubicBezTo>
                        <a:pt x="777" y="3208"/>
                        <a:pt x="777" y="3208"/>
                        <a:pt x="752" y="3233"/>
                      </a:cubicBezTo>
                      <a:cubicBezTo>
                        <a:pt x="702" y="3283"/>
                        <a:pt x="652" y="3359"/>
                        <a:pt x="627" y="3434"/>
                      </a:cubicBezTo>
                      <a:cubicBezTo>
                        <a:pt x="577" y="3484"/>
                        <a:pt x="552" y="3534"/>
                        <a:pt x="526" y="3584"/>
                      </a:cubicBezTo>
                      <a:cubicBezTo>
                        <a:pt x="501" y="3584"/>
                        <a:pt x="501" y="3609"/>
                        <a:pt x="476" y="3634"/>
                      </a:cubicBezTo>
                      <a:cubicBezTo>
                        <a:pt x="476" y="3634"/>
                        <a:pt x="476" y="3659"/>
                        <a:pt x="451" y="3659"/>
                      </a:cubicBezTo>
                      <a:cubicBezTo>
                        <a:pt x="401" y="3734"/>
                        <a:pt x="351" y="3810"/>
                        <a:pt x="326" y="3885"/>
                      </a:cubicBezTo>
                      <a:cubicBezTo>
                        <a:pt x="301" y="3910"/>
                        <a:pt x="276" y="3960"/>
                        <a:pt x="251" y="3985"/>
                      </a:cubicBezTo>
                      <a:cubicBezTo>
                        <a:pt x="251" y="4010"/>
                        <a:pt x="226" y="4035"/>
                        <a:pt x="226" y="4060"/>
                      </a:cubicBezTo>
                      <a:cubicBezTo>
                        <a:pt x="201" y="4085"/>
                        <a:pt x="201" y="4085"/>
                        <a:pt x="176" y="4110"/>
                      </a:cubicBezTo>
                      <a:cubicBezTo>
                        <a:pt x="151" y="4186"/>
                        <a:pt x="100" y="4286"/>
                        <a:pt x="75" y="4361"/>
                      </a:cubicBezTo>
                      <a:cubicBezTo>
                        <a:pt x="50" y="4386"/>
                        <a:pt x="25" y="4436"/>
                        <a:pt x="0" y="4461"/>
                      </a:cubicBezTo>
                      <a:lnTo>
                        <a:pt x="1153" y="5188"/>
                      </a:lnTo>
                      <a:cubicBezTo>
                        <a:pt x="1203" y="5063"/>
                        <a:pt x="1278" y="4912"/>
                        <a:pt x="1354" y="4787"/>
                      </a:cubicBezTo>
                      <a:cubicBezTo>
                        <a:pt x="1354" y="4762"/>
                        <a:pt x="1379" y="4737"/>
                        <a:pt x="1379" y="4737"/>
                      </a:cubicBezTo>
                      <a:cubicBezTo>
                        <a:pt x="1454" y="4612"/>
                        <a:pt x="1529" y="4486"/>
                        <a:pt x="1604" y="4361"/>
                      </a:cubicBezTo>
                      <a:cubicBezTo>
                        <a:pt x="1629" y="4336"/>
                        <a:pt x="1629" y="4336"/>
                        <a:pt x="1654" y="4311"/>
                      </a:cubicBezTo>
                      <a:cubicBezTo>
                        <a:pt x="1729" y="4186"/>
                        <a:pt x="1805" y="4085"/>
                        <a:pt x="1905" y="3960"/>
                      </a:cubicBezTo>
                      <a:cubicBezTo>
                        <a:pt x="1905" y="3960"/>
                        <a:pt x="1905" y="3935"/>
                        <a:pt x="1905" y="3935"/>
                      </a:cubicBezTo>
                      <a:cubicBezTo>
                        <a:pt x="2005" y="3835"/>
                        <a:pt x="2080" y="3709"/>
                        <a:pt x="2181" y="3609"/>
                      </a:cubicBezTo>
                      <a:cubicBezTo>
                        <a:pt x="2206" y="3584"/>
                        <a:pt x="2231" y="3559"/>
                        <a:pt x="2281" y="3509"/>
                      </a:cubicBezTo>
                      <a:cubicBezTo>
                        <a:pt x="2331" y="3459"/>
                        <a:pt x="2406" y="3384"/>
                        <a:pt x="2456" y="3308"/>
                      </a:cubicBezTo>
                      <a:cubicBezTo>
                        <a:pt x="2506" y="3283"/>
                        <a:pt x="2557" y="3233"/>
                        <a:pt x="2607" y="3183"/>
                      </a:cubicBezTo>
                      <a:cubicBezTo>
                        <a:pt x="2657" y="3133"/>
                        <a:pt x="2707" y="3083"/>
                        <a:pt x="2757" y="3058"/>
                      </a:cubicBezTo>
                      <a:cubicBezTo>
                        <a:pt x="2857" y="2957"/>
                        <a:pt x="2958" y="2882"/>
                        <a:pt x="3058" y="2807"/>
                      </a:cubicBezTo>
                      <a:cubicBezTo>
                        <a:pt x="3108" y="2782"/>
                        <a:pt x="3158" y="2732"/>
                        <a:pt x="3183" y="2707"/>
                      </a:cubicBezTo>
                      <a:cubicBezTo>
                        <a:pt x="3333" y="2607"/>
                        <a:pt x="3484" y="2506"/>
                        <a:pt x="3634" y="2431"/>
                      </a:cubicBezTo>
                      <a:cubicBezTo>
                        <a:pt x="3760" y="2381"/>
                        <a:pt x="3885" y="2331"/>
                        <a:pt x="4010" y="2281"/>
                      </a:cubicBezTo>
                      <a:lnTo>
                        <a:pt x="7895" y="827"/>
                      </a:lnTo>
                      <a:cubicBezTo>
                        <a:pt x="7995" y="802"/>
                        <a:pt x="8095" y="777"/>
                        <a:pt x="8171" y="752"/>
                      </a:cubicBezTo>
                      <a:lnTo>
                        <a:pt x="8221" y="752"/>
                      </a:lnTo>
                      <a:cubicBezTo>
                        <a:pt x="8321" y="727"/>
                        <a:pt x="8396" y="727"/>
                        <a:pt x="8471" y="727"/>
                      </a:cubicBezTo>
                      <a:lnTo>
                        <a:pt x="8521" y="727"/>
                      </a:lnTo>
                      <a:cubicBezTo>
                        <a:pt x="8597" y="727"/>
                        <a:pt x="8672" y="752"/>
                        <a:pt x="8747" y="777"/>
                      </a:cubicBezTo>
                      <a:lnTo>
                        <a:pt x="8772" y="777"/>
                      </a:lnTo>
                      <a:cubicBezTo>
                        <a:pt x="8808" y="789"/>
                        <a:pt x="8844" y="801"/>
                        <a:pt x="8877" y="816"/>
                      </a:cubicBezTo>
                      <a:lnTo>
                        <a:pt x="8877" y="816"/>
                      </a:lnTo>
                      <a:lnTo>
                        <a:pt x="7845" y="150"/>
                      </a:lnTo>
                      <a:lnTo>
                        <a:pt x="7845" y="125"/>
                      </a:lnTo>
                      <a:cubicBezTo>
                        <a:pt x="7820" y="125"/>
                        <a:pt x="7770" y="100"/>
                        <a:pt x="7745" y="75"/>
                      </a:cubicBezTo>
                      <a:cubicBezTo>
                        <a:pt x="7719" y="75"/>
                        <a:pt x="7694" y="50"/>
                        <a:pt x="7644" y="50"/>
                      </a:cubicBezTo>
                      <a:cubicBezTo>
                        <a:pt x="7619" y="50"/>
                        <a:pt x="7619" y="50"/>
                        <a:pt x="7619" y="25"/>
                      </a:cubicBezTo>
                      <a:lnTo>
                        <a:pt x="7544" y="25"/>
                      </a:lnTo>
                      <a:cubicBezTo>
                        <a:pt x="7519" y="0"/>
                        <a:pt x="7469" y="0"/>
                        <a:pt x="7444"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2"/>
                <p:cNvSpPr/>
                <p:nvPr/>
              </p:nvSpPr>
              <p:spPr>
                <a:xfrm flipH="1">
                  <a:off x="7735594" y="2241655"/>
                  <a:ext cx="99256" cy="48727"/>
                </a:xfrm>
                <a:custGeom>
                  <a:rect b="b" l="l" r="r" t="t"/>
                  <a:pathLst>
                    <a:path extrusionOk="0" h="1379" w="2809">
                      <a:moveTo>
                        <a:pt x="1405" y="0"/>
                      </a:moveTo>
                      <a:cubicBezTo>
                        <a:pt x="1379" y="0"/>
                        <a:pt x="1329" y="0"/>
                        <a:pt x="1304" y="25"/>
                      </a:cubicBezTo>
                      <a:lnTo>
                        <a:pt x="1204" y="25"/>
                      </a:lnTo>
                      <a:cubicBezTo>
                        <a:pt x="1179" y="25"/>
                        <a:pt x="1154" y="25"/>
                        <a:pt x="1154" y="50"/>
                      </a:cubicBezTo>
                      <a:lnTo>
                        <a:pt x="1129" y="50"/>
                      </a:lnTo>
                      <a:cubicBezTo>
                        <a:pt x="1054" y="50"/>
                        <a:pt x="978" y="75"/>
                        <a:pt x="903" y="100"/>
                      </a:cubicBezTo>
                      <a:cubicBezTo>
                        <a:pt x="803" y="151"/>
                        <a:pt x="703" y="176"/>
                        <a:pt x="603" y="226"/>
                      </a:cubicBezTo>
                      <a:cubicBezTo>
                        <a:pt x="502" y="276"/>
                        <a:pt x="402" y="351"/>
                        <a:pt x="302" y="401"/>
                      </a:cubicBezTo>
                      <a:cubicBezTo>
                        <a:pt x="202" y="476"/>
                        <a:pt x="101" y="552"/>
                        <a:pt x="1" y="652"/>
                      </a:cubicBezTo>
                      <a:lnTo>
                        <a:pt x="1154" y="1379"/>
                      </a:lnTo>
                      <a:cubicBezTo>
                        <a:pt x="1354" y="1203"/>
                        <a:pt x="1555" y="1078"/>
                        <a:pt x="1755" y="953"/>
                      </a:cubicBezTo>
                      <a:cubicBezTo>
                        <a:pt x="1831" y="928"/>
                        <a:pt x="1931" y="877"/>
                        <a:pt x="2031" y="852"/>
                      </a:cubicBezTo>
                      <a:cubicBezTo>
                        <a:pt x="2106" y="802"/>
                        <a:pt x="2207" y="777"/>
                        <a:pt x="2282" y="777"/>
                      </a:cubicBezTo>
                      <a:cubicBezTo>
                        <a:pt x="2307" y="777"/>
                        <a:pt x="2307" y="777"/>
                        <a:pt x="2332" y="752"/>
                      </a:cubicBezTo>
                      <a:lnTo>
                        <a:pt x="2808" y="752"/>
                      </a:lnTo>
                      <a:lnTo>
                        <a:pt x="1655" y="25"/>
                      </a:lnTo>
                      <a:lnTo>
                        <a:pt x="1580" y="25"/>
                      </a:lnTo>
                      <a:cubicBezTo>
                        <a:pt x="1530" y="0"/>
                        <a:pt x="1480" y="0"/>
                        <a:pt x="1455"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2"/>
                <p:cNvSpPr/>
                <p:nvPr/>
              </p:nvSpPr>
              <p:spPr>
                <a:xfrm flipH="1">
                  <a:off x="7816193" y="2262008"/>
                  <a:ext cx="257733" cy="226745"/>
                </a:xfrm>
                <a:custGeom>
                  <a:rect b="b" l="l" r="r" t="t"/>
                  <a:pathLst>
                    <a:path extrusionOk="0" h="6417" w="7294">
                      <a:moveTo>
                        <a:pt x="0" y="5414"/>
                      </a:moveTo>
                      <a:lnTo>
                        <a:pt x="0" y="5414"/>
                      </a:lnTo>
                      <a:cubicBezTo>
                        <a:pt x="27" y="5441"/>
                        <a:pt x="60" y="5460"/>
                        <a:pt x="94" y="5477"/>
                      </a:cubicBezTo>
                      <a:lnTo>
                        <a:pt x="94" y="5477"/>
                      </a:lnTo>
                      <a:lnTo>
                        <a:pt x="0" y="5414"/>
                      </a:lnTo>
                      <a:close/>
                      <a:moveTo>
                        <a:pt x="5564" y="1"/>
                      </a:moveTo>
                      <a:lnTo>
                        <a:pt x="5564" y="1"/>
                      </a:lnTo>
                      <a:cubicBezTo>
                        <a:pt x="5990" y="276"/>
                        <a:pt x="6191" y="853"/>
                        <a:pt x="6065" y="1655"/>
                      </a:cubicBezTo>
                      <a:cubicBezTo>
                        <a:pt x="6040" y="1805"/>
                        <a:pt x="6015" y="1956"/>
                        <a:pt x="5965" y="2081"/>
                      </a:cubicBezTo>
                      <a:cubicBezTo>
                        <a:pt x="5965" y="2106"/>
                        <a:pt x="5965" y="2131"/>
                        <a:pt x="5940" y="2156"/>
                      </a:cubicBezTo>
                      <a:cubicBezTo>
                        <a:pt x="5915" y="2281"/>
                        <a:pt x="5865" y="2432"/>
                        <a:pt x="5790" y="2557"/>
                      </a:cubicBezTo>
                      <a:cubicBezTo>
                        <a:pt x="5790" y="2582"/>
                        <a:pt x="5790" y="2582"/>
                        <a:pt x="5790" y="2607"/>
                      </a:cubicBezTo>
                      <a:cubicBezTo>
                        <a:pt x="5714" y="2758"/>
                        <a:pt x="5639" y="2883"/>
                        <a:pt x="5564" y="3033"/>
                      </a:cubicBezTo>
                      <a:cubicBezTo>
                        <a:pt x="5564" y="3033"/>
                        <a:pt x="5564" y="3058"/>
                        <a:pt x="5564" y="3058"/>
                      </a:cubicBezTo>
                      <a:cubicBezTo>
                        <a:pt x="5489" y="3209"/>
                        <a:pt x="5389" y="3334"/>
                        <a:pt x="5313" y="3459"/>
                      </a:cubicBezTo>
                      <a:cubicBezTo>
                        <a:pt x="5288" y="3459"/>
                        <a:pt x="5288" y="3484"/>
                        <a:pt x="5288" y="3484"/>
                      </a:cubicBezTo>
                      <a:cubicBezTo>
                        <a:pt x="5188" y="3610"/>
                        <a:pt x="5088" y="3735"/>
                        <a:pt x="4988" y="3860"/>
                      </a:cubicBezTo>
                      <a:cubicBezTo>
                        <a:pt x="4988" y="3885"/>
                        <a:pt x="4962" y="3885"/>
                        <a:pt x="4962" y="3885"/>
                      </a:cubicBezTo>
                      <a:cubicBezTo>
                        <a:pt x="4862" y="3986"/>
                        <a:pt x="4787" y="4086"/>
                        <a:pt x="4687" y="4186"/>
                      </a:cubicBezTo>
                      <a:cubicBezTo>
                        <a:pt x="4662" y="4211"/>
                        <a:pt x="4637" y="4236"/>
                        <a:pt x="4612" y="4236"/>
                      </a:cubicBezTo>
                      <a:cubicBezTo>
                        <a:pt x="4536" y="4311"/>
                        <a:pt x="4461" y="4387"/>
                        <a:pt x="4386" y="4437"/>
                      </a:cubicBezTo>
                      <a:cubicBezTo>
                        <a:pt x="4336" y="4462"/>
                        <a:pt x="4311" y="4512"/>
                        <a:pt x="4261" y="4537"/>
                      </a:cubicBezTo>
                      <a:cubicBezTo>
                        <a:pt x="4135" y="4612"/>
                        <a:pt x="4010" y="4712"/>
                        <a:pt x="3885" y="4763"/>
                      </a:cubicBezTo>
                      <a:cubicBezTo>
                        <a:pt x="3810" y="4813"/>
                        <a:pt x="3709" y="4863"/>
                        <a:pt x="3609" y="4888"/>
                      </a:cubicBezTo>
                      <a:lnTo>
                        <a:pt x="1955" y="5514"/>
                      </a:lnTo>
                      <a:cubicBezTo>
                        <a:pt x="1930" y="5514"/>
                        <a:pt x="1905" y="5514"/>
                        <a:pt x="1880" y="5540"/>
                      </a:cubicBezTo>
                      <a:cubicBezTo>
                        <a:pt x="1780" y="5565"/>
                        <a:pt x="1679" y="5590"/>
                        <a:pt x="1579" y="5615"/>
                      </a:cubicBezTo>
                      <a:cubicBezTo>
                        <a:pt x="1529" y="5615"/>
                        <a:pt x="1504" y="5640"/>
                        <a:pt x="1454" y="5640"/>
                      </a:cubicBezTo>
                      <a:cubicBezTo>
                        <a:pt x="1404" y="5665"/>
                        <a:pt x="1353" y="5665"/>
                        <a:pt x="1303" y="5665"/>
                      </a:cubicBezTo>
                      <a:cubicBezTo>
                        <a:pt x="1253" y="5665"/>
                        <a:pt x="1203" y="5690"/>
                        <a:pt x="1178" y="5690"/>
                      </a:cubicBezTo>
                      <a:lnTo>
                        <a:pt x="802" y="5690"/>
                      </a:lnTo>
                      <a:cubicBezTo>
                        <a:pt x="777" y="5690"/>
                        <a:pt x="727" y="5690"/>
                        <a:pt x="677" y="5665"/>
                      </a:cubicBezTo>
                      <a:lnTo>
                        <a:pt x="602" y="5665"/>
                      </a:lnTo>
                      <a:cubicBezTo>
                        <a:pt x="551" y="5640"/>
                        <a:pt x="501" y="5640"/>
                        <a:pt x="451" y="5615"/>
                      </a:cubicBezTo>
                      <a:lnTo>
                        <a:pt x="376" y="5615"/>
                      </a:lnTo>
                      <a:cubicBezTo>
                        <a:pt x="326" y="5590"/>
                        <a:pt x="276" y="5565"/>
                        <a:pt x="226" y="5540"/>
                      </a:cubicBezTo>
                      <a:cubicBezTo>
                        <a:pt x="201" y="5540"/>
                        <a:pt x="201" y="5540"/>
                        <a:pt x="175" y="5514"/>
                      </a:cubicBezTo>
                      <a:cubicBezTo>
                        <a:pt x="152" y="5503"/>
                        <a:pt x="123" y="5491"/>
                        <a:pt x="94" y="5477"/>
                      </a:cubicBezTo>
                      <a:lnTo>
                        <a:pt x="94" y="5477"/>
                      </a:lnTo>
                      <a:lnTo>
                        <a:pt x="1128" y="6166"/>
                      </a:lnTo>
                      <a:lnTo>
                        <a:pt x="1153" y="6166"/>
                      </a:lnTo>
                      <a:cubicBezTo>
                        <a:pt x="1203" y="6191"/>
                        <a:pt x="1253" y="6241"/>
                        <a:pt x="1303" y="6266"/>
                      </a:cubicBezTo>
                      <a:lnTo>
                        <a:pt x="1353" y="6266"/>
                      </a:lnTo>
                      <a:cubicBezTo>
                        <a:pt x="1404" y="6291"/>
                        <a:pt x="1454" y="6316"/>
                        <a:pt x="1479" y="6316"/>
                      </a:cubicBezTo>
                      <a:cubicBezTo>
                        <a:pt x="1504" y="6342"/>
                        <a:pt x="1504" y="6342"/>
                        <a:pt x="1504" y="6342"/>
                      </a:cubicBezTo>
                      <a:cubicBezTo>
                        <a:pt x="1529" y="6342"/>
                        <a:pt x="1554" y="6342"/>
                        <a:pt x="1579" y="6367"/>
                      </a:cubicBezTo>
                      <a:cubicBezTo>
                        <a:pt x="1604" y="6367"/>
                        <a:pt x="1654" y="6367"/>
                        <a:pt x="1679" y="6392"/>
                      </a:cubicBezTo>
                      <a:lnTo>
                        <a:pt x="1729" y="6392"/>
                      </a:lnTo>
                      <a:cubicBezTo>
                        <a:pt x="1754" y="6392"/>
                        <a:pt x="1780" y="6392"/>
                        <a:pt x="1805" y="6417"/>
                      </a:cubicBezTo>
                      <a:lnTo>
                        <a:pt x="2356" y="6417"/>
                      </a:lnTo>
                      <a:cubicBezTo>
                        <a:pt x="2381" y="6417"/>
                        <a:pt x="2406" y="6417"/>
                        <a:pt x="2431" y="6392"/>
                      </a:cubicBezTo>
                      <a:cubicBezTo>
                        <a:pt x="2481" y="6392"/>
                        <a:pt x="2531" y="6392"/>
                        <a:pt x="2582" y="6367"/>
                      </a:cubicBezTo>
                      <a:lnTo>
                        <a:pt x="2657" y="6367"/>
                      </a:lnTo>
                      <a:cubicBezTo>
                        <a:pt x="2657" y="6367"/>
                        <a:pt x="2682" y="6367"/>
                        <a:pt x="2707" y="6342"/>
                      </a:cubicBezTo>
                      <a:cubicBezTo>
                        <a:pt x="2807" y="6316"/>
                        <a:pt x="2907" y="6291"/>
                        <a:pt x="3008" y="6266"/>
                      </a:cubicBezTo>
                      <a:cubicBezTo>
                        <a:pt x="3008" y="6266"/>
                        <a:pt x="3033" y="6266"/>
                        <a:pt x="3058" y="6241"/>
                      </a:cubicBezTo>
                      <a:lnTo>
                        <a:pt x="3083" y="6241"/>
                      </a:lnTo>
                      <a:lnTo>
                        <a:pt x="4762" y="5615"/>
                      </a:lnTo>
                      <a:cubicBezTo>
                        <a:pt x="4837" y="5590"/>
                        <a:pt x="4937" y="5540"/>
                        <a:pt x="5013" y="5489"/>
                      </a:cubicBezTo>
                      <a:cubicBezTo>
                        <a:pt x="5138" y="5439"/>
                        <a:pt x="5263" y="5364"/>
                        <a:pt x="5389" y="5264"/>
                      </a:cubicBezTo>
                      <a:cubicBezTo>
                        <a:pt x="5439" y="5239"/>
                        <a:pt x="5464" y="5214"/>
                        <a:pt x="5514" y="5164"/>
                      </a:cubicBezTo>
                      <a:cubicBezTo>
                        <a:pt x="5589" y="5113"/>
                        <a:pt x="5664" y="5063"/>
                        <a:pt x="5714" y="5013"/>
                      </a:cubicBezTo>
                      <a:cubicBezTo>
                        <a:pt x="5739" y="4988"/>
                        <a:pt x="5739" y="4988"/>
                        <a:pt x="5764" y="4988"/>
                      </a:cubicBezTo>
                      <a:cubicBezTo>
                        <a:pt x="5764" y="4963"/>
                        <a:pt x="5790" y="4938"/>
                        <a:pt x="5815" y="4913"/>
                      </a:cubicBezTo>
                      <a:cubicBezTo>
                        <a:pt x="5865" y="4863"/>
                        <a:pt x="5915" y="4813"/>
                        <a:pt x="5965" y="4763"/>
                      </a:cubicBezTo>
                      <a:cubicBezTo>
                        <a:pt x="6015" y="4738"/>
                        <a:pt x="6065" y="4687"/>
                        <a:pt x="6090" y="4637"/>
                      </a:cubicBezTo>
                      <a:cubicBezTo>
                        <a:pt x="6115" y="4612"/>
                        <a:pt x="6115" y="4612"/>
                        <a:pt x="6115" y="4587"/>
                      </a:cubicBezTo>
                      <a:lnTo>
                        <a:pt x="6140" y="4587"/>
                      </a:lnTo>
                      <a:cubicBezTo>
                        <a:pt x="6191" y="4512"/>
                        <a:pt x="6241" y="4462"/>
                        <a:pt x="6291" y="4412"/>
                      </a:cubicBezTo>
                      <a:cubicBezTo>
                        <a:pt x="6341" y="4337"/>
                        <a:pt x="6366" y="4286"/>
                        <a:pt x="6416" y="4236"/>
                      </a:cubicBezTo>
                      <a:cubicBezTo>
                        <a:pt x="6416" y="4211"/>
                        <a:pt x="6416" y="4211"/>
                        <a:pt x="6416" y="4211"/>
                      </a:cubicBezTo>
                      <a:cubicBezTo>
                        <a:pt x="6416" y="4211"/>
                        <a:pt x="6441" y="4211"/>
                        <a:pt x="6441" y="4186"/>
                      </a:cubicBezTo>
                      <a:cubicBezTo>
                        <a:pt x="6466" y="4161"/>
                        <a:pt x="6491" y="4111"/>
                        <a:pt x="6516" y="4061"/>
                      </a:cubicBezTo>
                      <a:cubicBezTo>
                        <a:pt x="6566" y="4011"/>
                        <a:pt x="6592" y="3936"/>
                        <a:pt x="6642" y="3885"/>
                      </a:cubicBezTo>
                      <a:cubicBezTo>
                        <a:pt x="6642" y="3860"/>
                        <a:pt x="6667" y="3835"/>
                        <a:pt x="6692" y="3785"/>
                      </a:cubicBezTo>
                      <a:lnTo>
                        <a:pt x="6717" y="3760"/>
                      </a:lnTo>
                      <a:cubicBezTo>
                        <a:pt x="6717" y="3760"/>
                        <a:pt x="6717" y="3735"/>
                        <a:pt x="6717" y="3710"/>
                      </a:cubicBezTo>
                      <a:cubicBezTo>
                        <a:pt x="6767" y="3660"/>
                        <a:pt x="6792" y="3610"/>
                        <a:pt x="6817" y="3560"/>
                      </a:cubicBezTo>
                      <a:cubicBezTo>
                        <a:pt x="6842" y="3484"/>
                        <a:pt x="6867" y="3434"/>
                        <a:pt x="6892" y="3359"/>
                      </a:cubicBezTo>
                      <a:cubicBezTo>
                        <a:pt x="6917" y="3359"/>
                        <a:pt x="6917" y="3334"/>
                        <a:pt x="6917" y="3334"/>
                      </a:cubicBezTo>
                      <a:cubicBezTo>
                        <a:pt x="6917" y="3334"/>
                        <a:pt x="6917" y="3309"/>
                        <a:pt x="6917" y="3309"/>
                      </a:cubicBezTo>
                      <a:cubicBezTo>
                        <a:pt x="6942" y="3259"/>
                        <a:pt x="6968" y="3234"/>
                        <a:pt x="6993" y="3184"/>
                      </a:cubicBezTo>
                      <a:cubicBezTo>
                        <a:pt x="7018" y="3108"/>
                        <a:pt x="7043" y="3033"/>
                        <a:pt x="7043" y="2983"/>
                      </a:cubicBezTo>
                      <a:cubicBezTo>
                        <a:pt x="7068" y="2933"/>
                        <a:pt x="7068" y="2908"/>
                        <a:pt x="7093" y="2883"/>
                      </a:cubicBezTo>
                      <a:cubicBezTo>
                        <a:pt x="7093" y="2858"/>
                        <a:pt x="7093" y="2833"/>
                        <a:pt x="7093" y="2833"/>
                      </a:cubicBezTo>
                      <a:cubicBezTo>
                        <a:pt x="7118" y="2808"/>
                        <a:pt x="7118" y="2783"/>
                        <a:pt x="7118" y="2758"/>
                      </a:cubicBezTo>
                      <a:cubicBezTo>
                        <a:pt x="7143" y="2657"/>
                        <a:pt x="7168" y="2557"/>
                        <a:pt x="7193" y="2457"/>
                      </a:cubicBezTo>
                      <a:cubicBezTo>
                        <a:pt x="7193" y="2432"/>
                        <a:pt x="7193" y="2407"/>
                        <a:pt x="7193" y="2382"/>
                      </a:cubicBezTo>
                      <a:cubicBezTo>
                        <a:pt x="7293" y="1780"/>
                        <a:pt x="7193" y="1304"/>
                        <a:pt x="6968" y="978"/>
                      </a:cubicBezTo>
                      <a:cubicBezTo>
                        <a:pt x="6892" y="878"/>
                        <a:pt x="6792" y="803"/>
                        <a:pt x="6692" y="727"/>
                      </a:cubicBezTo>
                      <a:lnTo>
                        <a:pt x="5564" y="1"/>
                      </a:lnTo>
                      <a:close/>
                    </a:path>
                  </a:pathLst>
                </a:custGeom>
                <a:solidFill>
                  <a:schemeClr val="accent4"/>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2"/>
                <p:cNvSpPr/>
                <p:nvPr/>
              </p:nvSpPr>
              <p:spPr>
                <a:xfrm flipH="1">
                  <a:off x="7817077" y="2223033"/>
                  <a:ext cx="315330" cy="287874"/>
                </a:xfrm>
                <a:custGeom>
                  <a:rect b="b" l="l" r="r" t="t"/>
                  <a:pathLst>
                    <a:path extrusionOk="0" h="8147" w="8924">
                      <a:moveTo>
                        <a:pt x="8835" y="897"/>
                      </a:moveTo>
                      <a:lnTo>
                        <a:pt x="8923" y="953"/>
                      </a:lnTo>
                      <a:cubicBezTo>
                        <a:pt x="8896" y="932"/>
                        <a:pt x="8866" y="914"/>
                        <a:pt x="8835" y="897"/>
                      </a:cubicBezTo>
                      <a:close/>
                      <a:moveTo>
                        <a:pt x="6793" y="1"/>
                      </a:moveTo>
                      <a:cubicBezTo>
                        <a:pt x="6743" y="1"/>
                        <a:pt x="6718" y="26"/>
                        <a:pt x="6668" y="26"/>
                      </a:cubicBezTo>
                      <a:lnTo>
                        <a:pt x="6617" y="26"/>
                      </a:lnTo>
                      <a:cubicBezTo>
                        <a:pt x="6592" y="26"/>
                        <a:pt x="6567" y="26"/>
                        <a:pt x="6542" y="51"/>
                      </a:cubicBezTo>
                      <a:cubicBezTo>
                        <a:pt x="6417" y="76"/>
                        <a:pt x="6317" y="101"/>
                        <a:pt x="6191" y="151"/>
                      </a:cubicBezTo>
                      <a:lnTo>
                        <a:pt x="6166" y="151"/>
                      </a:lnTo>
                      <a:lnTo>
                        <a:pt x="2307" y="1580"/>
                      </a:lnTo>
                      <a:cubicBezTo>
                        <a:pt x="2206" y="1630"/>
                        <a:pt x="2131" y="1655"/>
                        <a:pt x="2031" y="1705"/>
                      </a:cubicBezTo>
                      <a:cubicBezTo>
                        <a:pt x="1906" y="1755"/>
                        <a:pt x="1780" y="1856"/>
                        <a:pt x="1655" y="1931"/>
                      </a:cubicBezTo>
                      <a:cubicBezTo>
                        <a:pt x="1630" y="1956"/>
                        <a:pt x="1580" y="2006"/>
                        <a:pt x="1555" y="2031"/>
                      </a:cubicBezTo>
                      <a:cubicBezTo>
                        <a:pt x="1505" y="2081"/>
                        <a:pt x="1455" y="2106"/>
                        <a:pt x="1379" y="2156"/>
                      </a:cubicBezTo>
                      <a:cubicBezTo>
                        <a:pt x="1354" y="2181"/>
                        <a:pt x="1329" y="2231"/>
                        <a:pt x="1279" y="2257"/>
                      </a:cubicBezTo>
                      <a:cubicBezTo>
                        <a:pt x="1279" y="2282"/>
                        <a:pt x="1254" y="2282"/>
                        <a:pt x="1229" y="2307"/>
                      </a:cubicBezTo>
                      <a:cubicBezTo>
                        <a:pt x="1204" y="2332"/>
                        <a:pt x="1204" y="2357"/>
                        <a:pt x="1179" y="2357"/>
                      </a:cubicBezTo>
                      <a:cubicBezTo>
                        <a:pt x="1129" y="2432"/>
                        <a:pt x="1054" y="2482"/>
                        <a:pt x="1003" y="2532"/>
                      </a:cubicBezTo>
                      <a:cubicBezTo>
                        <a:pt x="978" y="2582"/>
                        <a:pt x="953" y="2632"/>
                        <a:pt x="903" y="2658"/>
                      </a:cubicBezTo>
                      <a:cubicBezTo>
                        <a:pt x="903" y="2683"/>
                        <a:pt x="903" y="2683"/>
                        <a:pt x="903" y="2683"/>
                      </a:cubicBezTo>
                      <a:cubicBezTo>
                        <a:pt x="878" y="2683"/>
                        <a:pt x="878" y="2708"/>
                        <a:pt x="878" y="2708"/>
                      </a:cubicBezTo>
                      <a:cubicBezTo>
                        <a:pt x="828" y="2758"/>
                        <a:pt x="803" y="2808"/>
                        <a:pt x="753" y="2858"/>
                      </a:cubicBezTo>
                      <a:cubicBezTo>
                        <a:pt x="728" y="2933"/>
                        <a:pt x="678" y="2983"/>
                        <a:pt x="653" y="3033"/>
                      </a:cubicBezTo>
                      <a:cubicBezTo>
                        <a:pt x="627" y="3059"/>
                        <a:pt x="627" y="3084"/>
                        <a:pt x="602" y="3109"/>
                      </a:cubicBezTo>
                      <a:cubicBezTo>
                        <a:pt x="602" y="3109"/>
                        <a:pt x="602" y="3109"/>
                        <a:pt x="602" y="3134"/>
                      </a:cubicBezTo>
                      <a:cubicBezTo>
                        <a:pt x="577" y="3134"/>
                        <a:pt x="577" y="3159"/>
                        <a:pt x="552" y="3184"/>
                      </a:cubicBezTo>
                      <a:cubicBezTo>
                        <a:pt x="527" y="3234"/>
                        <a:pt x="502" y="3284"/>
                        <a:pt x="452" y="3334"/>
                      </a:cubicBezTo>
                      <a:cubicBezTo>
                        <a:pt x="427" y="3384"/>
                        <a:pt x="402" y="3460"/>
                        <a:pt x="377" y="3510"/>
                      </a:cubicBezTo>
                      <a:cubicBezTo>
                        <a:pt x="377" y="3535"/>
                        <a:pt x="352" y="3535"/>
                        <a:pt x="352" y="3560"/>
                      </a:cubicBezTo>
                      <a:cubicBezTo>
                        <a:pt x="352" y="3585"/>
                        <a:pt x="352" y="3585"/>
                        <a:pt x="327" y="3585"/>
                      </a:cubicBezTo>
                      <a:cubicBezTo>
                        <a:pt x="327" y="3610"/>
                        <a:pt x="302" y="3635"/>
                        <a:pt x="302" y="3660"/>
                      </a:cubicBezTo>
                      <a:cubicBezTo>
                        <a:pt x="277" y="3735"/>
                        <a:pt x="252" y="3785"/>
                        <a:pt x="226" y="3835"/>
                      </a:cubicBezTo>
                      <a:cubicBezTo>
                        <a:pt x="201" y="3911"/>
                        <a:pt x="176" y="3961"/>
                        <a:pt x="151" y="4036"/>
                      </a:cubicBezTo>
                      <a:cubicBezTo>
                        <a:pt x="151" y="4036"/>
                        <a:pt x="151" y="4036"/>
                        <a:pt x="151" y="4061"/>
                      </a:cubicBezTo>
                      <a:cubicBezTo>
                        <a:pt x="151" y="4061"/>
                        <a:pt x="151" y="4061"/>
                        <a:pt x="151" y="4086"/>
                      </a:cubicBezTo>
                      <a:cubicBezTo>
                        <a:pt x="126" y="4136"/>
                        <a:pt x="126" y="4186"/>
                        <a:pt x="101" y="4236"/>
                      </a:cubicBezTo>
                      <a:cubicBezTo>
                        <a:pt x="76" y="4337"/>
                        <a:pt x="51" y="4437"/>
                        <a:pt x="51" y="4512"/>
                      </a:cubicBezTo>
                      <a:cubicBezTo>
                        <a:pt x="51" y="4512"/>
                        <a:pt x="51" y="4512"/>
                        <a:pt x="26" y="4537"/>
                      </a:cubicBezTo>
                      <a:cubicBezTo>
                        <a:pt x="1" y="4688"/>
                        <a:pt x="1" y="4863"/>
                        <a:pt x="1" y="5013"/>
                      </a:cubicBezTo>
                      <a:cubicBezTo>
                        <a:pt x="1" y="5866"/>
                        <a:pt x="252" y="6542"/>
                        <a:pt x="627" y="7018"/>
                      </a:cubicBezTo>
                      <a:cubicBezTo>
                        <a:pt x="753" y="7169"/>
                        <a:pt x="903" y="7294"/>
                        <a:pt x="1079" y="7394"/>
                      </a:cubicBezTo>
                      <a:lnTo>
                        <a:pt x="2178" y="8127"/>
                      </a:lnTo>
                      <a:lnTo>
                        <a:pt x="2178" y="8127"/>
                      </a:lnTo>
                      <a:cubicBezTo>
                        <a:pt x="1543" y="7696"/>
                        <a:pt x="1153" y="6877"/>
                        <a:pt x="1129" y="5765"/>
                      </a:cubicBezTo>
                      <a:cubicBezTo>
                        <a:pt x="1129" y="5590"/>
                        <a:pt x="1154" y="5440"/>
                        <a:pt x="1179" y="5264"/>
                      </a:cubicBezTo>
                      <a:cubicBezTo>
                        <a:pt x="1204" y="5114"/>
                        <a:pt x="1229" y="4963"/>
                        <a:pt x="1279" y="4813"/>
                      </a:cubicBezTo>
                      <a:cubicBezTo>
                        <a:pt x="1279" y="4813"/>
                        <a:pt x="1279" y="4788"/>
                        <a:pt x="1279" y="4788"/>
                      </a:cubicBezTo>
                      <a:cubicBezTo>
                        <a:pt x="1329" y="4638"/>
                        <a:pt x="1404" y="4487"/>
                        <a:pt x="1480" y="4337"/>
                      </a:cubicBezTo>
                      <a:cubicBezTo>
                        <a:pt x="1480" y="4312"/>
                        <a:pt x="1480" y="4312"/>
                        <a:pt x="1480" y="4312"/>
                      </a:cubicBezTo>
                      <a:cubicBezTo>
                        <a:pt x="1555" y="4161"/>
                        <a:pt x="1630" y="4011"/>
                        <a:pt x="1730" y="3861"/>
                      </a:cubicBezTo>
                      <a:lnTo>
                        <a:pt x="1730" y="3835"/>
                      </a:lnTo>
                      <a:cubicBezTo>
                        <a:pt x="1830" y="3685"/>
                        <a:pt x="1931" y="3560"/>
                        <a:pt x="2031" y="3409"/>
                      </a:cubicBezTo>
                      <a:cubicBezTo>
                        <a:pt x="2031" y="3409"/>
                        <a:pt x="2031" y="3409"/>
                        <a:pt x="2056" y="3384"/>
                      </a:cubicBezTo>
                      <a:cubicBezTo>
                        <a:pt x="2156" y="3284"/>
                        <a:pt x="2257" y="3159"/>
                        <a:pt x="2357" y="3033"/>
                      </a:cubicBezTo>
                      <a:cubicBezTo>
                        <a:pt x="2382" y="3033"/>
                        <a:pt x="2407" y="3008"/>
                        <a:pt x="2407" y="2983"/>
                      </a:cubicBezTo>
                      <a:cubicBezTo>
                        <a:pt x="2507" y="2908"/>
                        <a:pt x="2582" y="2833"/>
                        <a:pt x="2683" y="2758"/>
                      </a:cubicBezTo>
                      <a:cubicBezTo>
                        <a:pt x="2733" y="2733"/>
                        <a:pt x="2758" y="2708"/>
                        <a:pt x="2808" y="2658"/>
                      </a:cubicBezTo>
                      <a:cubicBezTo>
                        <a:pt x="2933" y="2582"/>
                        <a:pt x="3033" y="2507"/>
                        <a:pt x="3184" y="2432"/>
                      </a:cubicBezTo>
                      <a:cubicBezTo>
                        <a:pt x="3259" y="2382"/>
                        <a:pt x="3334" y="2357"/>
                        <a:pt x="3435" y="2332"/>
                      </a:cubicBezTo>
                      <a:lnTo>
                        <a:pt x="7294" y="878"/>
                      </a:lnTo>
                      <a:cubicBezTo>
                        <a:pt x="7445" y="828"/>
                        <a:pt x="7595" y="778"/>
                        <a:pt x="7745" y="753"/>
                      </a:cubicBezTo>
                      <a:lnTo>
                        <a:pt x="7795" y="753"/>
                      </a:lnTo>
                      <a:cubicBezTo>
                        <a:pt x="7946" y="728"/>
                        <a:pt x="8071" y="728"/>
                        <a:pt x="8171" y="728"/>
                      </a:cubicBezTo>
                      <a:lnTo>
                        <a:pt x="8221" y="728"/>
                      </a:lnTo>
                      <a:cubicBezTo>
                        <a:pt x="8347" y="728"/>
                        <a:pt x="8447" y="753"/>
                        <a:pt x="8572" y="778"/>
                      </a:cubicBezTo>
                      <a:cubicBezTo>
                        <a:pt x="8572" y="803"/>
                        <a:pt x="8597" y="803"/>
                        <a:pt x="8597" y="803"/>
                      </a:cubicBezTo>
                      <a:cubicBezTo>
                        <a:pt x="8670" y="821"/>
                        <a:pt x="8756" y="852"/>
                        <a:pt x="8835" y="897"/>
                      </a:cubicBezTo>
                      <a:lnTo>
                        <a:pt x="8835" y="897"/>
                      </a:lnTo>
                      <a:lnTo>
                        <a:pt x="7795" y="226"/>
                      </a:lnTo>
                      <a:cubicBezTo>
                        <a:pt x="7770" y="201"/>
                        <a:pt x="7770" y="201"/>
                        <a:pt x="7770" y="201"/>
                      </a:cubicBezTo>
                      <a:cubicBezTo>
                        <a:pt x="7720" y="176"/>
                        <a:pt x="7670" y="151"/>
                        <a:pt x="7645" y="126"/>
                      </a:cubicBezTo>
                      <a:cubicBezTo>
                        <a:pt x="7595" y="101"/>
                        <a:pt x="7545" y="101"/>
                        <a:pt x="7495" y="76"/>
                      </a:cubicBezTo>
                      <a:lnTo>
                        <a:pt x="7470" y="76"/>
                      </a:lnTo>
                      <a:cubicBezTo>
                        <a:pt x="7445" y="51"/>
                        <a:pt x="7445" y="51"/>
                        <a:pt x="7445" y="51"/>
                      </a:cubicBezTo>
                      <a:cubicBezTo>
                        <a:pt x="7394" y="51"/>
                        <a:pt x="7369" y="26"/>
                        <a:pt x="7344" y="26"/>
                      </a:cubicBezTo>
                      <a:cubicBezTo>
                        <a:pt x="7294" y="26"/>
                        <a:pt x="7219" y="1"/>
                        <a:pt x="7169" y="1"/>
                      </a:cubicBezTo>
                      <a:close/>
                      <a:moveTo>
                        <a:pt x="2178" y="8127"/>
                      </a:moveTo>
                      <a:cubicBezTo>
                        <a:pt x="2187" y="8134"/>
                        <a:pt x="2197" y="8140"/>
                        <a:pt x="2206" y="8146"/>
                      </a:cubicBezTo>
                      <a:lnTo>
                        <a:pt x="2178" y="8127"/>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2"/>
                <p:cNvSpPr/>
                <p:nvPr/>
              </p:nvSpPr>
              <p:spPr>
                <a:xfrm flipH="1">
                  <a:off x="7432703" y="2110279"/>
                  <a:ext cx="660729" cy="412253"/>
                </a:xfrm>
                <a:custGeom>
                  <a:rect b="b" l="l" r="r" t="t"/>
                  <a:pathLst>
                    <a:path extrusionOk="0" h="11667" w="18699">
                      <a:moveTo>
                        <a:pt x="17063" y="945"/>
                      </a:moveTo>
                      <a:cubicBezTo>
                        <a:pt x="17263" y="945"/>
                        <a:pt x="17430" y="1024"/>
                        <a:pt x="17545" y="1187"/>
                      </a:cubicBezTo>
                      <a:cubicBezTo>
                        <a:pt x="17720" y="1437"/>
                        <a:pt x="17745" y="1813"/>
                        <a:pt x="17595" y="2265"/>
                      </a:cubicBezTo>
                      <a:cubicBezTo>
                        <a:pt x="17043" y="4094"/>
                        <a:pt x="15665" y="5823"/>
                        <a:pt x="14186" y="6575"/>
                      </a:cubicBezTo>
                      <a:cubicBezTo>
                        <a:pt x="14061" y="6651"/>
                        <a:pt x="13911" y="6726"/>
                        <a:pt x="13760" y="6776"/>
                      </a:cubicBezTo>
                      <a:lnTo>
                        <a:pt x="12081" y="7402"/>
                      </a:lnTo>
                      <a:cubicBezTo>
                        <a:pt x="11876" y="7475"/>
                        <a:pt x="11683" y="7510"/>
                        <a:pt x="11506" y="7510"/>
                      </a:cubicBezTo>
                      <a:cubicBezTo>
                        <a:pt x="10711" y="7510"/>
                        <a:pt x="10238" y="6805"/>
                        <a:pt x="10402" y="5698"/>
                      </a:cubicBezTo>
                      <a:cubicBezTo>
                        <a:pt x="10577" y="4445"/>
                        <a:pt x="11530" y="3117"/>
                        <a:pt x="12582" y="2565"/>
                      </a:cubicBezTo>
                      <a:cubicBezTo>
                        <a:pt x="12657" y="2515"/>
                        <a:pt x="12758" y="2490"/>
                        <a:pt x="12833" y="2440"/>
                      </a:cubicBezTo>
                      <a:lnTo>
                        <a:pt x="16718" y="1011"/>
                      </a:lnTo>
                      <a:cubicBezTo>
                        <a:pt x="16840" y="968"/>
                        <a:pt x="16956" y="945"/>
                        <a:pt x="17063" y="945"/>
                      </a:cubicBezTo>
                      <a:close/>
                      <a:moveTo>
                        <a:pt x="6653" y="4854"/>
                      </a:moveTo>
                      <a:cubicBezTo>
                        <a:pt x="7441" y="4854"/>
                        <a:pt x="7908" y="5574"/>
                        <a:pt x="7745" y="6676"/>
                      </a:cubicBezTo>
                      <a:cubicBezTo>
                        <a:pt x="7570" y="7929"/>
                        <a:pt x="6617" y="9257"/>
                        <a:pt x="5565" y="9783"/>
                      </a:cubicBezTo>
                      <a:cubicBezTo>
                        <a:pt x="5489" y="9834"/>
                        <a:pt x="5389" y="9884"/>
                        <a:pt x="5314" y="9909"/>
                      </a:cubicBezTo>
                      <a:lnTo>
                        <a:pt x="3635" y="10535"/>
                      </a:lnTo>
                      <a:cubicBezTo>
                        <a:pt x="3284" y="10665"/>
                        <a:pt x="2954" y="10727"/>
                        <a:pt x="2652" y="10727"/>
                      </a:cubicBezTo>
                      <a:cubicBezTo>
                        <a:pt x="1552" y="10727"/>
                        <a:pt x="822" y="9902"/>
                        <a:pt x="803" y="8505"/>
                      </a:cubicBezTo>
                      <a:cubicBezTo>
                        <a:pt x="778" y="8104"/>
                        <a:pt x="928" y="7653"/>
                        <a:pt x="1204" y="7252"/>
                      </a:cubicBezTo>
                      <a:cubicBezTo>
                        <a:pt x="1429" y="6901"/>
                        <a:pt x="1730" y="6625"/>
                        <a:pt x="2031" y="6475"/>
                      </a:cubicBezTo>
                      <a:cubicBezTo>
                        <a:pt x="2081" y="6450"/>
                        <a:pt x="2131" y="6425"/>
                        <a:pt x="2181" y="6400"/>
                      </a:cubicBezTo>
                      <a:lnTo>
                        <a:pt x="6066" y="4971"/>
                      </a:lnTo>
                      <a:cubicBezTo>
                        <a:pt x="6276" y="4892"/>
                        <a:pt x="6473" y="4854"/>
                        <a:pt x="6653" y="4854"/>
                      </a:cubicBezTo>
                      <a:close/>
                      <a:moveTo>
                        <a:pt x="17402" y="0"/>
                      </a:moveTo>
                      <a:cubicBezTo>
                        <a:pt x="17231" y="0"/>
                        <a:pt x="17044" y="35"/>
                        <a:pt x="16843" y="109"/>
                      </a:cubicBezTo>
                      <a:lnTo>
                        <a:pt x="12983" y="1563"/>
                      </a:lnTo>
                      <a:cubicBezTo>
                        <a:pt x="12858" y="1613"/>
                        <a:pt x="12733" y="1663"/>
                        <a:pt x="12607" y="1713"/>
                      </a:cubicBezTo>
                      <a:cubicBezTo>
                        <a:pt x="11605" y="2239"/>
                        <a:pt x="10677" y="3292"/>
                        <a:pt x="10126" y="4470"/>
                      </a:cubicBezTo>
                      <a:cubicBezTo>
                        <a:pt x="10060" y="4460"/>
                        <a:pt x="9992" y="4455"/>
                        <a:pt x="9923" y="4455"/>
                      </a:cubicBezTo>
                      <a:cubicBezTo>
                        <a:pt x="9656" y="4455"/>
                        <a:pt x="9373" y="4531"/>
                        <a:pt x="9073" y="4671"/>
                      </a:cubicBezTo>
                      <a:cubicBezTo>
                        <a:pt x="8873" y="4796"/>
                        <a:pt x="8672" y="4921"/>
                        <a:pt x="8472" y="5097"/>
                      </a:cubicBezTo>
                      <a:cubicBezTo>
                        <a:pt x="8266" y="4350"/>
                        <a:pt x="7741" y="3909"/>
                        <a:pt x="7010" y="3909"/>
                      </a:cubicBezTo>
                      <a:cubicBezTo>
                        <a:pt x="6759" y="3909"/>
                        <a:pt x="6485" y="3960"/>
                        <a:pt x="6191" y="4069"/>
                      </a:cubicBezTo>
                      <a:lnTo>
                        <a:pt x="2332" y="5523"/>
                      </a:lnTo>
                      <a:cubicBezTo>
                        <a:pt x="2231" y="5548"/>
                        <a:pt x="2156" y="5573"/>
                        <a:pt x="2081" y="5623"/>
                      </a:cubicBezTo>
                      <a:cubicBezTo>
                        <a:pt x="953" y="6199"/>
                        <a:pt x="1" y="7703"/>
                        <a:pt x="26" y="8956"/>
                      </a:cubicBezTo>
                      <a:cubicBezTo>
                        <a:pt x="45" y="10653"/>
                        <a:pt x="950" y="11666"/>
                        <a:pt x="2313" y="11666"/>
                      </a:cubicBezTo>
                      <a:cubicBezTo>
                        <a:pt x="2681" y="11666"/>
                        <a:pt x="3083" y="11592"/>
                        <a:pt x="3509" y="11438"/>
                      </a:cubicBezTo>
                      <a:lnTo>
                        <a:pt x="5164" y="10811"/>
                      </a:lnTo>
                      <a:cubicBezTo>
                        <a:pt x="5289" y="10761"/>
                        <a:pt x="5414" y="10711"/>
                        <a:pt x="5540" y="10636"/>
                      </a:cubicBezTo>
                      <a:cubicBezTo>
                        <a:pt x="6943" y="9909"/>
                        <a:pt x="8246" y="8104"/>
                        <a:pt x="8497" y="6400"/>
                      </a:cubicBezTo>
                      <a:cubicBezTo>
                        <a:pt x="8522" y="6300"/>
                        <a:pt x="8522" y="6199"/>
                        <a:pt x="8547" y="6099"/>
                      </a:cubicBezTo>
                      <a:cubicBezTo>
                        <a:pt x="8697" y="5924"/>
                        <a:pt x="8848" y="5823"/>
                        <a:pt x="9023" y="5723"/>
                      </a:cubicBezTo>
                      <a:cubicBezTo>
                        <a:pt x="9180" y="5645"/>
                        <a:pt x="9337" y="5606"/>
                        <a:pt x="9475" y="5606"/>
                      </a:cubicBezTo>
                      <a:cubicBezTo>
                        <a:pt x="9558" y="5606"/>
                        <a:pt x="9634" y="5620"/>
                        <a:pt x="9700" y="5648"/>
                      </a:cubicBezTo>
                      <a:cubicBezTo>
                        <a:pt x="9675" y="5748"/>
                        <a:pt x="9675" y="5874"/>
                        <a:pt x="9650" y="5974"/>
                      </a:cubicBezTo>
                      <a:cubicBezTo>
                        <a:pt x="9406" y="7479"/>
                        <a:pt x="10053" y="8440"/>
                        <a:pt x="11137" y="8440"/>
                      </a:cubicBezTo>
                      <a:cubicBezTo>
                        <a:pt x="11388" y="8440"/>
                        <a:pt x="11663" y="8388"/>
                        <a:pt x="11956" y="8280"/>
                      </a:cubicBezTo>
                      <a:lnTo>
                        <a:pt x="13610" y="7678"/>
                      </a:lnTo>
                      <a:cubicBezTo>
                        <a:pt x="13810" y="7603"/>
                        <a:pt x="13986" y="7528"/>
                        <a:pt x="14161" y="7427"/>
                      </a:cubicBezTo>
                      <a:cubicBezTo>
                        <a:pt x="15966" y="6500"/>
                        <a:pt x="17645" y="4395"/>
                        <a:pt x="18322" y="2164"/>
                      </a:cubicBezTo>
                      <a:cubicBezTo>
                        <a:pt x="18699" y="907"/>
                        <a:pt x="18270" y="0"/>
                        <a:pt x="17402"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2"/>
                <p:cNvSpPr/>
                <p:nvPr/>
              </p:nvSpPr>
              <p:spPr>
                <a:xfrm flipH="1">
                  <a:off x="7163521" y="3867595"/>
                  <a:ext cx="408296" cy="233847"/>
                </a:xfrm>
                <a:custGeom>
                  <a:rect b="b" l="l" r="r" t="t"/>
                  <a:pathLst>
                    <a:path extrusionOk="0" h="6618" w="11555">
                      <a:moveTo>
                        <a:pt x="7419" y="0"/>
                      </a:moveTo>
                      <a:cubicBezTo>
                        <a:pt x="7319" y="0"/>
                        <a:pt x="7244" y="0"/>
                        <a:pt x="7194" y="51"/>
                      </a:cubicBezTo>
                      <a:lnTo>
                        <a:pt x="76" y="4161"/>
                      </a:lnTo>
                      <a:cubicBezTo>
                        <a:pt x="26" y="4186"/>
                        <a:pt x="1" y="4211"/>
                        <a:pt x="1" y="4236"/>
                      </a:cubicBezTo>
                      <a:cubicBezTo>
                        <a:pt x="1" y="4286"/>
                        <a:pt x="26" y="4311"/>
                        <a:pt x="76" y="4336"/>
                      </a:cubicBezTo>
                      <a:lnTo>
                        <a:pt x="3910" y="6567"/>
                      </a:lnTo>
                      <a:cubicBezTo>
                        <a:pt x="3961" y="6592"/>
                        <a:pt x="4036" y="6617"/>
                        <a:pt x="4136" y="6617"/>
                      </a:cubicBezTo>
                      <a:cubicBezTo>
                        <a:pt x="4211" y="6617"/>
                        <a:pt x="4286" y="6592"/>
                        <a:pt x="4362" y="6567"/>
                      </a:cubicBezTo>
                      <a:lnTo>
                        <a:pt x="11479" y="2432"/>
                      </a:lnTo>
                      <a:cubicBezTo>
                        <a:pt x="11530" y="2407"/>
                        <a:pt x="11555" y="2381"/>
                        <a:pt x="11555" y="2356"/>
                      </a:cubicBezTo>
                      <a:cubicBezTo>
                        <a:pt x="11555" y="2306"/>
                        <a:pt x="11530" y="2281"/>
                        <a:pt x="11479" y="2256"/>
                      </a:cubicBezTo>
                      <a:lnTo>
                        <a:pt x="7645" y="51"/>
                      </a:lnTo>
                      <a:cubicBezTo>
                        <a:pt x="7570" y="0"/>
                        <a:pt x="7494" y="0"/>
                        <a:pt x="74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2"/>
                <p:cNvSpPr/>
                <p:nvPr/>
              </p:nvSpPr>
              <p:spPr>
                <a:xfrm flipH="1">
                  <a:off x="7369877" y="3825970"/>
                  <a:ext cx="102754" cy="232045"/>
                </a:xfrm>
                <a:custGeom>
                  <a:rect b="b" l="l" r="r" t="t"/>
                  <a:pathLst>
                    <a:path extrusionOk="0" h="6567" w="2908">
                      <a:moveTo>
                        <a:pt x="1" y="1"/>
                      </a:moveTo>
                      <a:lnTo>
                        <a:pt x="1" y="4888"/>
                      </a:lnTo>
                      <a:lnTo>
                        <a:pt x="2908" y="6567"/>
                      </a:lnTo>
                      <a:lnTo>
                        <a:pt x="2883" y="1680"/>
                      </a:lnTo>
                      <a:lnTo>
                        <a:pt x="1"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2"/>
                <p:cNvSpPr/>
                <p:nvPr/>
              </p:nvSpPr>
              <p:spPr>
                <a:xfrm flipH="1">
                  <a:off x="7071402" y="3481489"/>
                  <a:ext cx="252433" cy="146146"/>
                </a:xfrm>
                <a:custGeom>
                  <a:rect b="b" l="l" r="r" t="t"/>
                  <a:pathLst>
                    <a:path extrusionOk="0" h="4136" w="7144">
                      <a:moveTo>
                        <a:pt x="4236" y="0"/>
                      </a:moveTo>
                      <a:lnTo>
                        <a:pt x="0" y="2456"/>
                      </a:lnTo>
                      <a:lnTo>
                        <a:pt x="2882" y="4135"/>
                      </a:lnTo>
                      <a:lnTo>
                        <a:pt x="7143" y="1679"/>
                      </a:lnTo>
                      <a:lnTo>
                        <a:pt x="4236"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2"/>
                <p:cNvSpPr/>
                <p:nvPr/>
              </p:nvSpPr>
              <p:spPr>
                <a:xfrm flipH="1">
                  <a:off x="7521287" y="3740954"/>
                  <a:ext cx="102790" cy="231162"/>
                </a:xfrm>
                <a:custGeom>
                  <a:rect b="b" l="l" r="r" t="t"/>
                  <a:pathLst>
                    <a:path extrusionOk="0" h="6542" w="2909">
                      <a:moveTo>
                        <a:pt x="1" y="1"/>
                      </a:moveTo>
                      <a:lnTo>
                        <a:pt x="26" y="4863"/>
                      </a:lnTo>
                      <a:lnTo>
                        <a:pt x="2908" y="6542"/>
                      </a:lnTo>
                      <a:lnTo>
                        <a:pt x="2908" y="1680"/>
                      </a:lnTo>
                      <a:lnTo>
                        <a:pt x="1"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2"/>
                <p:cNvSpPr/>
                <p:nvPr/>
              </p:nvSpPr>
              <p:spPr>
                <a:xfrm flipH="1">
                  <a:off x="7371644" y="3654171"/>
                  <a:ext cx="252433" cy="146146"/>
                </a:xfrm>
                <a:custGeom>
                  <a:rect b="b" l="l" r="r" t="t"/>
                  <a:pathLst>
                    <a:path extrusionOk="0" h="4136" w="7144">
                      <a:moveTo>
                        <a:pt x="4262" y="0"/>
                      </a:moveTo>
                      <a:lnTo>
                        <a:pt x="1" y="2457"/>
                      </a:lnTo>
                      <a:lnTo>
                        <a:pt x="2908" y="4136"/>
                      </a:lnTo>
                      <a:lnTo>
                        <a:pt x="7144" y="1680"/>
                      </a:lnTo>
                      <a:lnTo>
                        <a:pt x="4262"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2"/>
                <p:cNvSpPr/>
                <p:nvPr/>
              </p:nvSpPr>
              <p:spPr>
                <a:xfrm flipH="1">
                  <a:off x="7222848" y="3395590"/>
                  <a:ext cx="250666" cy="145262"/>
                </a:xfrm>
                <a:custGeom>
                  <a:rect b="b" l="l" r="r" t="t"/>
                  <a:pathLst>
                    <a:path extrusionOk="0" h="4111" w="7094">
                      <a:moveTo>
                        <a:pt x="4211" y="0"/>
                      </a:moveTo>
                      <a:lnTo>
                        <a:pt x="1" y="2431"/>
                      </a:lnTo>
                      <a:lnTo>
                        <a:pt x="2883" y="4110"/>
                      </a:lnTo>
                      <a:lnTo>
                        <a:pt x="7093" y="1679"/>
                      </a:lnTo>
                      <a:lnTo>
                        <a:pt x="4211"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2"/>
                <p:cNvSpPr/>
                <p:nvPr/>
              </p:nvSpPr>
              <p:spPr>
                <a:xfrm flipH="1">
                  <a:off x="7371644" y="3481489"/>
                  <a:ext cx="101871" cy="232045"/>
                </a:xfrm>
                <a:custGeom>
                  <a:rect b="b" l="l" r="r" t="t"/>
                  <a:pathLst>
                    <a:path extrusionOk="0" h="6567" w="2883">
                      <a:moveTo>
                        <a:pt x="1" y="0"/>
                      </a:moveTo>
                      <a:lnTo>
                        <a:pt x="1" y="4887"/>
                      </a:lnTo>
                      <a:lnTo>
                        <a:pt x="2883" y="6567"/>
                      </a:lnTo>
                      <a:lnTo>
                        <a:pt x="2883" y="1679"/>
                      </a:lnTo>
                      <a:lnTo>
                        <a:pt x="1" y="0"/>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2"/>
                <p:cNvSpPr/>
                <p:nvPr/>
              </p:nvSpPr>
              <p:spPr>
                <a:xfrm flipH="1">
                  <a:off x="7071402" y="3454917"/>
                  <a:ext cx="449921" cy="603098"/>
                </a:xfrm>
                <a:custGeom>
                  <a:rect b="b" l="l" r="r" t="t"/>
                  <a:pathLst>
                    <a:path extrusionOk="0" h="17068" w="12733">
                      <a:moveTo>
                        <a:pt x="8446" y="0"/>
                      </a:moveTo>
                      <a:lnTo>
                        <a:pt x="4236" y="2431"/>
                      </a:lnTo>
                      <a:lnTo>
                        <a:pt x="4236" y="7319"/>
                      </a:lnTo>
                      <a:lnTo>
                        <a:pt x="0" y="9775"/>
                      </a:lnTo>
                      <a:lnTo>
                        <a:pt x="0" y="14637"/>
                      </a:lnTo>
                      <a:lnTo>
                        <a:pt x="4261" y="12181"/>
                      </a:lnTo>
                      <a:lnTo>
                        <a:pt x="4286" y="17068"/>
                      </a:lnTo>
                      <a:lnTo>
                        <a:pt x="8497" y="14637"/>
                      </a:lnTo>
                      <a:lnTo>
                        <a:pt x="8471" y="9750"/>
                      </a:lnTo>
                      <a:lnTo>
                        <a:pt x="12732" y="7294"/>
                      </a:lnTo>
                      <a:lnTo>
                        <a:pt x="12732" y="2431"/>
                      </a:lnTo>
                      <a:lnTo>
                        <a:pt x="8471" y="4887"/>
                      </a:lnTo>
                      <a:lnTo>
                        <a:pt x="8446" y="0"/>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021" name="Google Shape;2021;p62"/>
            <p:cNvCxnSpPr>
              <a:stCxn id="1969" idx="3"/>
              <a:endCxn id="1965" idx="3"/>
            </p:cNvCxnSpPr>
            <p:nvPr/>
          </p:nvCxnSpPr>
          <p:spPr>
            <a:xfrm rot="10800000">
              <a:off x="2844489" y="3641599"/>
              <a:ext cx="929700" cy="0"/>
            </a:xfrm>
            <a:prstGeom prst="straightConnector1">
              <a:avLst/>
            </a:prstGeom>
            <a:noFill/>
            <a:ln cap="flat" cmpd="sng" w="9525">
              <a:solidFill>
                <a:schemeClr val="accent3"/>
              </a:solidFill>
              <a:prstDash val="solid"/>
              <a:round/>
              <a:headEnd len="med" w="med" type="none"/>
              <a:tailEnd len="med" w="med" type="oval"/>
            </a:ln>
          </p:spPr>
        </p:cxnSp>
        <p:cxnSp>
          <p:nvCxnSpPr>
            <p:cNvPr id="2022" name="Google Shape;2022;p62"/>
            <p:cNvCxnSpPr>
              <a:stCxn id="1969" idx="1"/>
              <a:endCxn id="1963" idx="3"/>
            </p:cNvCxnSpPr>
            <p:nvPr/>
          </p:nvCxnSpPr>
          <p:spPr>
            <a:xfrm rot="10800000">
              <a:off x="2844489" y="2046351"/>
              <a:ext cx="929700" cy="0"/>
            </a:xfrm>
            <a:prstGeom prst="straightConnector1">
              <a:avLst/>
            </a:prstGeom>
            <a:noFill/>
            <a:ln cap="flat" cmpd="sng" w="9525">
              <a:solidFill>
                <a:schemeClr val="accent3"/>
              </a:solidFill>
              <a:prstDash val="solid"/>
              <a:round/>
              <a:headEnd len="med" w="med" type="none"/>
              <a:tailEnd len="med" w="med" type="oval"/>
            </a:ln>
          </p:spPr>
        </p:cxnSp>
        <p:cxnSp>
          <p:nvCxnSpPr>
            <p:cNvPr id="2023" name="Google Shape;2023;p62"/>
            <p:cNvCxnSpPr>
              <a:stCxn id="1959" idx="1"/>
              <a:endCxn id="1969" idx="7"/>
            </p:cNvCxnSpPr>
            <p:nvPr/>
          </p:nvCxnSpPr>
          <p:spPr>
            <a:xfrm rot="10800000">
              <a:off x="5369350" y="2046363"/>
              <a:ext cx="929700" cy="0"/>
            </a:xfrm>
            <a:prstGeom prst="straightConnector1">
              <a:avLst/>
            </a:prstGeom>
            <a:noFill/>
            <a:ln cap="flat" cmpd="sng" w="9525">
              <a:solidFill>
                <a:schemeClr val="accent3"/>
              </a:solidFill>
              <a:prstDash val="solid"/>
              <a:round/>
              <a:headEnd len="med" w="med" type="oval"/>
              <a:tailEnd len="med" w="med" type="none"/>
            </a:ln>
          </p:spPr>
        </p:cxnSp>
        <p:cxnSp>
          <p:nvCxnSpPr>
            <p:cNvPr id="2024" name="Google Shape;2024;p62"/>
            <p:cNvCxnSpPr>
              <a:stCxn id="1961" idx="1"/>
              <a:endCxn id="1969" idx="5"/>
            </p:cNvCxnSpPr>
            <p:nvPr/>
          </p:nvCxnSpPr>
          <p:spPr>
            <a:xfrm rot="10800000">
              <a:off x="5369350" y="3641588"/>
              <a:ext cx="929700" cy="0"/>
            </a:xfrm>
            <a:prstGeom prst="straightConnector1">
              <a:avLst/>
            </a:prstGeom>
            <a:noFill/>
            <a:ln cap="flat" cmpd="sng" w="9525">
              <a:solidFill>
                <a:schemeClr val="accent3"/>
              </a:solidFill>
              <a:prstDash val="solid"/>
              <a:round/>
              <a:headEnd len="med" w="med" type="oval"/>
              <a:tailEnd len="med" w="med" type="none"/>
            </a:ln>
          </p:spPr>
        </p:cxn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8" name="Shape 2028"/>
        <p:cNvGrpSpPr/>
        <p:nvPr/>
      </p:nvGrpSpPr>
      <p:grpSpPr>
        <a:xfrm>
          <a:off x="0" y="0"/>
          <a:ext cx="0" cy="0"/>
          <a:chOff x="0" y="0"/>
          <a:chExt cx="0" cy="0"/>
        </a:xfrm>
      </p:grpSpPr>
      <p:sp>
        <p:nvSpPr>
          <p:cNvPr id="2029" name="Google Shape;2029;p63"/>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OUR GROWTH</a:t>
            </a:r>
            <a:endParaRPr/>
          </a:p>
        </p:txBody>
      </p:sp>
      <p:grpSp>
        <p:nvGrpSpPr>
          <p:cNvPr id="2030" name="Google Shape;2030;p63"/>
          <p:cNvGrpSpPr/>
          <p:nvPr/>
        </p:nvGrpSpPr>
        <p:grpSpPr>
          <a:xfrm>
            <a:off x="2990995" y="1490853"/>
            <a:ext cx="5432913" cy="2894311"/>
            <a:chOff x="233350" y="949250"/>
            <a:chExt cx="7137300" cy="3802300"/>
          </a:xfrm>
        </p:grpSpPr>
        <p:sp>
          <p:nvSpPr>
            <p:cNvPr id="2031" name="Google Shape;2031;p6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2" name="Google Shape;2082;p63"/>
          <p:cNvSpPr txBox="1"/>
          <p:nvPr/>
        </p:nvSpPr>
        <p:spPr>
          <a:xfrm>
            <a:off x="1155950" y="1900513"/>
            <a:ext cx="1452000" cy="3174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400">
                <a:solidFill>
                  <a:schemeClr val="accent4"/>
                </a:solidFill>
                <a:latin typeface="Staatliches"/>
                <a:ea typeface="Staatliches"/>
                <a:cs typeface="Staatliches"/>
                <a:sym typeface="Staatliches"/>
              </a:rPr>
              <a:t>JUPITER</a:t>
            </a:r>
            <a:endParaRPr sz="2400">
              <a:solidFill>
                <a:schemeClr val="accent4"/>
              </a:solidFill>
              <a:latin typeface="Staatliches"/>
              <a:ea typeface="Staatliches"/>
              <a:cs typeface="Staatliches"/>
              <a:sym typeface="Staatliches"/>
            </a:endParaRPr>
          </a:p>
        </p:txBody>
      </p:sp>
      <p:sp>
        <p:nvSpPr>
          <p:cNvPr id="2083" name="Google Shape;2083;p63"/>
          <p:cNvSpPr txBox="1"/>
          <p:nvPr/>
        </p:nvSpPr>
        <p:spPr>
          <a:xfrm>
            <a:off x="1155950" y="2217927"/>
            <a:ext cx="1452000" cy="6444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2"/>
                </a:solidFill>
                <a:latin typeface="Nunito"/>
                <a:ea typeface="Nunito"/>
                <a:cs typeface="Nunito"/>
                <a:sym typeface="Nunito"/>
              </a:rPr>
              <a:t>Jupiter is the biggest planet</a:t>
            </a:r>
            <a:endParaRPr sz="1600">
              <a:solidFill>
                <a:schemeClr val="dk2"/>
              </a:solidFill>
              <a:latin typeface="Nunito"/>
              <a:ea typeface="Nunito"/>
              <a:cs typeface="Nunito"/>
              <a:sym typeface="Nunito"/>
            </a:endParaRPr>
          </a:p>
        </p:txBody>
      </p:sp>
      <p:sp>
        <p:nvSpPr>
          <p:cNvPr id="2084" name="Google Shape;2084;p63"/>
          <p:cNvSpPr txBox="1"/>
          <p:nvPr/>
        </p:nvSpPr>
        <p:spPr>
          <a:xfrm>
            <a:off x="1155950" y="3550938"/>
            <a:ext cx="1452000" cy="3174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2400">
                <a:solidFill>
                  <a:schemeClr val="accent4"/>
                </a:solidFill>
                <a:latin typeface="Staatliches"/>
                <a:ea typeface="Staatliches"/>
                <a:cs typeface="Staatliches"/>
                <a:sym typeface="Staatliches"/>
              </a:rPr>
              <a:t>MERCURY</a:t>
            </a:r>
            <a:endParaRPr sz="2400">
              <a:solidFill>
                <a:schemeClr val="accent4"/>
              </a:solidFill>
              <a:latin typeface="Staatliches"/>
              <a:ea typeface="Staatliches"/>
              <a:cs typeface="Staatliches"/>
              <a:sym typeface="Staatliches"/>
            </a:endParaRPr>
          </a:p>
        </p:txBody>
      </p:sp>
      <p:sp>
        <p:nvSpPr>
          <p:cNvPr id="2085" name="Google Shape;2085;p63"/>
          <p:cNvSpPr txBox="1"/>
          <p:nvPr/>
        </p:nvSpPr>
        <p:spPr>
          <a:xfrm>
            <a:off x="1155950" y="3868351"/>
            <a:ext cx="1452000" cy="6444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600">
                <a:solidFill>
                  <a:schemeClr val="dk2"/>
                </a:solidFill>
                <a:latin typeface="Nunito"/>
                <a:ea typeface="Nunito"/>
                <a:cs typeface="Nunito"/>
                <a:sym typeface="Nunito"/>
              </a:rPr>
              <a:t>Mercury is the smallest planet</a:t>
            </a:r>
            <a:endParaRPr sz="1600">
              <a:solidFill>
                <a:schemeClr val="dk2"/>
              </a:solidFill>
              <a:latin typeface="Nunito"/>
              <a:ea typeface="Nunito"/>
              <a:cs typeface="Nunito"/>
              <a:sym typeface="Nunito"/>
            </a:endParaRPr>
          </a:p>
        </p:txBody>
      </p:sp>
      <p:sp>
        <p:nvSpPr>
          <p:cNvPr id="2086" name="Google Shape;2086;p63"/>
          <p:cNvSpPr/>
          <p:nvPr/>
        </p:nvSpPr>
        <p:spPr>
          <a:xfrm>
            <a:off x="3626050" y="1912821"/>
            <a:ext cx="292800" cy="292800"/>
          </a:xfrm>
          <a:prstGeom prst="ellipse">
            <a:avLst/>
          </a:pr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3"/>
          <p:cNvSpPr/>
          <p:nvPr/>
        </p:nvSpPr>
        <p:spPr>
          <a:xfrm>
            <a:off x="5640239" y="2791687"/>
            <a:ext cx="292800" cy="292800"/>
          </a:xfrm>
          <a:prstGeom prst="ellipse">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3"/>
          <p:cNvSpPr/>
          <p:nvPr/>
        </p:nvSpPr>
        <p:spPr>
          <a:xfrm>
            <a:off x="7716459" y="3651471"/>
            <a:ext cx="292800" cy="292800"/>
          </a:xfrm>
          <a:prstGeom prst="ellipse">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3"/>
          <p:cNvSpPr/>
          <p:nvPr/>
        </p:nvSpPr>
        <p:spPr>
          <a:xfrm>
            <a:off x="6873141" y="1857991"/>
            <a:ext cx="292800" cy="292800"/>
          </a:xfrm>
          <a:prstGeom prst="ellipse">
            <a:avLst/>
          </a:pr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3"/>
          <p:cNvSpPr/>
          <p:nvPr/>
        </p:nvSpPr>
        <p:spPr>
          <a:xfrm>
            <a:off x="720000" y="1475113"/>
            <a:ext cx="278100" cy="278100"/>
          </a:xfrm>
          <a:prstGeom prst="ellipse">
            <a:avLst/>
          </a:pr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3"/>
          <p:cNvSpPr/>
          <p:nvPr/>
        </p:nvSpPr>
        <p:spPr>
          <a:xfrm>
            <a:off x="720000" y="3125438"/>
            <a:ext cx="278100" cy="278100"/>
          </a:xfrm>
          <a:prstGeom prst="ellipse">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3"/>
          <p:cNvSpPr txBox="1"/>
          <p:nvPr/>
        </p:nvSpPr>
        <p:spPr>
          <a:xfrm>
            <a:off x="1155950" y="2978149"/>
            <a:ext cx="1452000" cy="572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3000">
                <a:solidFill>
                  <a:schemeClr val="dk1"/>
                </a:solidFill>
                <a:latin typeface="Staatliches"/>
                <a:ea typeface="Staatliches"/>
                <a:cs typeface="Staatliches"/>
                <a:sym typeface="Staatliches"/>
              </a:rPr>
              <a:t>30%</a:t>
            </a:r>
            <a:endParaRPr sz="3000">
              <a:solidFill>
                <a:schemeClr val="dk1"/>
              </a:solidFill>
              <a:latin typeface="Staatliches"/>
              <a:ea typeface="Staatliches"/>
              <a:cs typeface="Staatliches"/>
              <a:sym typeface="Staatliches"/>
            </a:endParaRPr>
          </a:p>
        </p:txBody>
      </p:sp>
      <p:sp>
        <p:nvSpPr>
          <p:cNvPr id="2093" name="Google Shape;2093;p63"/>
          <p:cNvSpPr txBox="1"/>
          <p:nvPr/>
        </p:nvSpPr>
        <p:spPr>
          <a:xfrm>
            <a:off x="1155950" y="1327824"/>
            <a:ext cx="1452000" cy="572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3000">
                <a:solidFill>
                  <a:schemeClr val="dk1"/>
                </a:solidFill>
                <a:latin typeface="Staatliches"/>
                <a:ea typeface="Staatliches"/>
                <a:cs typeface="Staatliches"/>
                <a:sym typeface="Staatliches"/>
              </a:rPr>
              <a:t>6</a:t>
            </a:r>
            <a:r>
              <a:rPr lang="en" sz="3000">
                <a:solidFill>
                  <a:schemeClr val="dk1"/>
                </a:solidFill>
                <a:latin typeface="Staatliches"/>
                <a:ea typeface="Staatliches"/>
                <a:cs typeface="Staatliches"/>
                <a:sym typeface="Staatliches"/>
              </a:rPr>
              <a:t>0%</a:t>
            </a:r>
            <a:endParaRPr sz="3000">
              <a:solidFill>
                <a:schemeClr val="dk1"/>
              </a:solidFill>
              <a:latin typeface="Staatliches"/>
              <a:ea typeface="Staatliches"/>
              <a:cs typeface="Staatliches"/>
              <a:sym typeface="Staatliche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97" name="Shape 2097"/>
        <p:cNvGrpSpPr/>
        <p:nvPr/>
      </p:nvGrpSpPr>
      <p:grpSpPr>
        <a:xfrm>
          <a:off x="0" y="0"/>
          <a:ext cx="0" cy="0"/>
          <a:chOff x="0" y="0"/>
          <a:chExt cx="0" cy="0"/>
        </a:xfrm>
      </p:grpSpPr>
      <p:sp>
        <p:nvSpPr>
          <p:cNvPr id="2098" name="Google Shape;2098;p64"/>
          <p:cNvSpPr txBox="1"/>
          <p:nvPr>
            <p:ph type="title"/>
          </p:nvPr>
        </p:nvSpPr>
        <p:spPr>
          <a:xfrm>
            <a:off x="720000" y="2036050"/>
            <a:ext cx="3989100" cy="907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PATIENT CARE</a:t>
            </a:r>
            <a:endParaRPr/>
          </a:p>
        </p:txBody>
      </p:sp>
      <p:sp>
        <p:nvSpPr>
          <p:cNvPr id="2099" name="Google Shape;2099;p64"/>
          <p:cNvSpPr txBox="1"/>
          <p:nvPr>
            <p:ph idx="1" type="subTitle"/>
          </p:nvPr>
        </p:nvSpPr>
        <p:spPr>
          <a:xfrm>
            <a:off x="720000" y="2943900"/>
            <a:ext cx="3989100" cy="16596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2"/>
              </a:buClr>
              <a:buSzPts val="1100"/>
              <a:buFont typeface="Arial"/>
              <a:buNone/>
            </a:pPr>
            <a:r>
              <a:rPr lang="en"/>
              <a:t>Mercury is the closest planet to the Sun and the smallest one in the Solar System—it’s only a bit larger than the Moon. The planet’s name has nothing to do with the liquid metal</a:t>
            </a:r>
            <a:endParaRPr/>
          </a:p>
        </p:txBody>
      </p:sp>
      <p:grpSp>
        <p:nvGrpSpPr>
          <p:cNvPr id="2100" name="Google Shape;2100;p64"/>
          <p:cNvGrpSpPr/>
          <p:nvPr/>
        </p:nvGrpSpPr>
        <p:grpSpPr>
          <a:xfrm flipH="1">
            <a:off x="156249" y="295955"/>
            <a:ext cx="799296" cy="1229177"/>
            <a:chOff x="7729498" y="4650644"/>
            <a:chExt cx="662272" cy="1018458"/>
          </a:xfrm>
        </p:grpSpPr>
        <p:sp>
          <p:nvSpPr>
            <p:cNvPr id="2101" name="Google Shape;2101;p64"/>
            <p:cNvSpPr/>
            <p:nvPr/>
          </p:nvSpPr>
          <p:spPr>
            <a:xfrm rot="-1930625">
              <a:off x="7752189" y="5520515"/>
              <a:ext cx="168837" cy="104249"/>
            </a:xfrm>
            <a:custGeom>
              <a:rect b="b" l="l" r="r" t="t"/>
              <a:pathLst>
                <a:path extrusionOk="0" h="4287" w="6943">
                  <a:moveTo>
                    <a:pt x="6692" y="1"/>
                  </a:moveTo>
                  <a:lnTo>
                    <a:pt x="0" y="3861"/>
                  </a:lnTo>
                  <a:lnTo>
                    <a:pt x="226" y="4287"/>
                  </a:lnTo>
                  <a:lnTo>
                    <a:pt x="6942" y="402"/>
                  </a:lnTo>
                  <a:lnTo>
                    <a:pt x="6692" y="1"/>
                  </a:lnTo>
                  <a:close/>
                </a:path>
              </a:pathLst>
            </a:custGeom>
            <a:solidFill>
              <a:srgbClr val="E9E5D9"/>
            </a:solidFill>
            <a:ln cap="flat" cmpd="sng" w="19050">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4"/>
            <p:cNvSpPr/>
            <p:nvPr/>
          </p:nvSpPr>
          <p:spPr>
            <a:xfrm rot="-1930625">
              <a:off x="7746067" y="5515565"/>
              <a:ext cx="180436" cy="114268"/>
            </a:xfrm>
            <a:custGeom>
              <a:rect b="b" l="l" r="r" t="t"/>
              <a:pathLst>
                <a:path extrusionOk="0" h="4699" w="742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4"/>
            <p:cNvSpPr/>
            <p:nvPr/>
          </p:nvSpPr>
          <p:spPr>
            <a:xfrm rot="-1930625">
              <a:off x="7992346" y="4871683"/>
              <a:ext cx="263310" cy="327533"/>
            </a:xfrm>
            <a:custGeom>
              <a:rect b="b" l="l" r="r" t="t"/>
              <a:pathLst>
                <a:path extrusionOk="0" h="13469" w="10828">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4"/>
            <p:cNvSpPr/>
            <p:nvPr/>
          </p:nvSpPr>
          <p:spPr>
            <a:xfrm rot="-1930625">
              <a:off x="7869169" y="5237677"/>
              <a:ext cx="174332" cy="218493"/>
            </a:xfrm>
            <a:custGeom>
              <a:rect b="b" l="l" r="r" t="t"/>
              <a:pathLst>
                <a:path extrusionOk="0" h="8985" w="7169">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4"/>
            <p:cNvSpPr/>
            <p:nvPr/>
          </p:nvSpPr>
          <p:spPr>
            <a:xfrm rot="-1930625">
              <a:off x="8145767" y="4711816"/>
              <a:ext cx="178588" cy="218590"/>
            </a:xfrm>
            <a:custGeom>
              <a:rect b="b" l="l" r="r" t="t"/>
              <a:pathLst>
                <a:path extrusionOk="0" h="8989" w="7344">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4"/>
            <p:cNvSpPr/>
            <p:nvPr/>
          </p:nvSpPr>
          <p:spPr>
            <a:xfrm rot="-1930625">
              <a:off x="7877076" y="5302313"/>
              <a:ext cx="136543" cy="141236"/>
            </a:xfrm>
            <a:custGeom>
              <a:rect b="b" l="l" r="r" t="t"/>
              <a:pathLst>
                <a:path extrusionOk="0" h="5808" w="5615">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4"/>
            <p:cNvSpPr/>
            <p:nvPr/>
          </p:nvSpPr>
          <p:spPr>
            <a:xfrm rot="-1930625">
              <a:off x="8125572" y="4785664"/>
              <a:ext cx="173724" cy="163730"/>
            </a:xfrm>
            <a:custGeom>
              <a:rect b="b" l="l" r="r" t="t"/>
              <a:pathLst>
                <a:path extrusionOk="0" h="6733" w="7144">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4"/>
            <p:cNvSpPr/>
            <p:nvPr/>
          </p:nvSpPr>
          <p:spPr>
            <a:xfrm rot="-1930625">
              <a:off x="7880425" y="5353475"/>
              <a:ext cx="88419" cy="109283"/>
            </a:xfrm>
            <a:custGeom>
              <a:rect b="b" l="l" r="r" t="t"/>
              <a:pathLst>
                <a:path extrusionOk="0" h="4494" w="3636">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4"/>
            <p:cNvSpPr/>
            <p:nvPr/>
          </p:nvSpPr>
          <p:spPr>
            <a:xfrm rot="-1930625">
              <a:off x="7847794" y="5393429"/>
              <a:ext cx="109113" cy="95860"/>
            </a:xfrm>
            <a:custGeom>
              <a:rect b="b" l="l" r="r" t="t"/>
              <a:pathLst>
                <a:path extrusionOk="0" h="3942" w="4487">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4"/>
            <p:cNvSpPr/>
            <p:nvPr/>
          </p:nvSpPr>
          <p:spPr>
            <a:xfrm rot="-1930625">
              <a:off x="7821598" y="4988782"/>
              <a:ext cx="455297" cy="387864"/>
            </a:xfrm>
            <a:custGeom>
              <a:rect b="b" l="l" r="r" t="t"/>
              <a:pathLst>
                <a:path extrusionOk="0" h="15950" w="18723">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rgbClr val="FFFFF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4"/>
            <p:cNvSpPr/>
            <p:nvPr/>
          </p:nvSpPr>
          <p:spPr>
            <a:xfrm rot="-1930625">
              <a:off x="8161368" y="4681576"/>
              <a:ext cx="182868" cy="231260"/>
            </a:xfrm>
            <a:custGeom>
              <a:rect b="b" l="l" r="r" t="t"/>
              <a:pathLst>
                <a:path extrusionOk="0" h="9510" w="752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4"/>
            <p:cNvSpPr/>
            <p:nvPr/>
          </p:nvSpPr>
          <p:spPr>
            <a:xfrm rot="-1930625">
              <a:off x="8015757" y="4840464"/>
              <a:ext cx="252343" cy="337041"/>
            </a:xfrm>
            <a:custGeom>
              <a:rect b="b" l="l" r="r" t="t"/>
              <a:pathLst>
                <a:path extrusionOk="0" h="13860" w="10377">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4"/>
            <p:cNvSpPr/>
            <p:nvPr/>
          </p:nvSpPr>
          <p:spPr>
            <a:xfrm rot="-1930625">
              <a:off x="7871706" y="5075187"/>
              <a:ext cx="302923" cy="299276"/>
            </a:xfrm>
            <a:custGeom>
              <a:rect b="b" l="l" r="r" t="t"/>
              <a:pathLst>
                <a:path extrusionOk="0" h="12307" w="12457">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4"/>
            <p:cNvSpPr/>
            <p:nvPr/>
          </p:nvSpPr>
          <p:spPr>
            <a:xfrm rot="-1930625">
              <a:off x="8059943" y="5287832"/>
              <a:ext cx="15855" cy="56101"/>
            </a:xfrm>
            <a:custGeom>
              <a:rect b="b" l="l" r="r" t="t"/>
              <a:pathLst>
                <a:path extrusionOk="0" h="2307" w="652">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4"/>
            <p:cNvSpPr/>
            <p:nvPr/>
          </p:nvSpPr>
          <p:spPr>
            <a:xfrm rot="-1930625">
              <a:off x="8082994" y="5281282"/>
              <a:ext cx="15247" cy="30494"/>
            </a:xfrm>
            <a:custGeom>
              <a:rect b="b" l="l" r="r" t="t"/>
              <a:pathLst>
                <a:path extrusionOk="0" h="1254" w="627">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4"/>
            <p:cNvSpPr/>
            <p:nvPr/>
          </p:nvSpPr>
          <p:spPr>
            <a:xfrm rot="-1930625">
              <a:off x="8092508" y="5226304"/>
              <a:ext cx="15879" cy="56076"/>
            </a:xfrm>
            <a:custGeom>
              <a:rect b="b" l="l" r="r" t="t"/>
              <a:pathLst>
                <a:path extrusionOk="0" h="2306" w="653">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4"/>
            <p:cNvSpPr/>
            <p:nvPr/>
          </p:nvSpPr>
          <p:spPr>
            <a:xfrm rot="-1930625">
              <a:off x="8116120" y="5219567"/>
              <a:ext cx="14663" cy="30518"/>
            </a:xfrm>
            <a:custGeom>
              <a:rect b="b" l="l" r="r" t="t"/>
              <a:pathLst>
                <a:path extrusionOk="0" h="1255" w="603">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4"/>
            <p:cNvSpPr/>
            <p:nvPr/>
          </p:nvSpPr>
          <p:spPr>
            <a:xfrm rot="-1930625">
              <a:off x="8124913" y="5164196"/>
              <a:ext cx="15879" cy="56708"/>
            </a:xfrm>
            <a:custGeom>
              <a:rect b="b" l="l" r="r" t="t"/>
              <a:pathLst>
                <a:path extrusionOk="0" h="2332" w="653">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4"/>
            <p:cNvSpPr/>
            <p:nvPr/>
          </p:nvSpPr>
          <p:spPr>
            <a:xfrm rot="-1930625">
              <a:off x="8157427" y="5102490"/>
              <a:ext cx="16487" cy="56708"/>
            </a:xfrm>
            <a:custGeom>
              <a:rect b="b" l="l" r="r" t="t"/>
              <a:pathLst>
                <a:path extrusionOk="0" h="2332" w="678">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4"/>
            <p:cNvSpPr/>
            <p:nvPr/>
          </p:nvSpPr>
          <p:spPr>
            <a:xfrm rot="-1930625">
              <a:off x="8181108" y="5096541"/>
              <a:ext cx="14639" cy="29886"/>
            </a:xfrm>
            <a:custGeom>
              <a:rect b="b" l="l" r="r" t="t"/>
              <a:pathLst>
                <a:path extrusionOk="0" h="1229" w="602">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64"/>
          <p:cNvGrpSpPr/>
          <p:nvPr/>
        </p:nvGrpSpPr>
        <p:grpSpPr>
          <a:xfrm rot="8100000">
            <a:off x="2549154" y="333467"/>
            <a:ext cx="492807" cy="356715"/>
            <a:chOff x="10038633" y="2173057"/>
            <a:chExt cx="269128" cy="194806"/>
          </a:xfrm>
        </p:grpSpPr>
        <p:sp>
          <p:nvSpPr>
            <p:cNvPr id="2122" name="Google Shape;2122;p64"/>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4"/>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4"/>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4"/>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64"/>
          <p:cNvGrpSpPr/>
          <p:nvPr/>
        </p:nvGrpSpPr>
        <p:grpSpPr>
          <a:xfrm flipH="1" rot="-3235399">
            <a:off x="1777743" y="1281910"/>
            <a:ext cx="202159" cy="404296"/>
            <a:chOff x="8858632" y="2449775"/>
            <a:chExt cx="187827" cy="375634"/>
          </a:xfrm>
        </p:grpSpPr>
        <p:sp>
          <p:nvSpPr>
            <p:cNvPr id="2127" name="Google Shape;2127;p64"/>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4"/>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 name="Google Shape;2129;p64"/>
          <p:cNvGrpSpPr/>
          <p:nvPr/>
        </p:nvGrpSpPr>
        <p:grpSpPr>
          <a:xfrm rot="-8100000">
            <a:off x="3688242" y="1248056"/>
            <a:ext cx="374667" cy="271200"/>
            <a:chOff x="10038633" y="2173057"/>
            <a:chExt cx="269128" cy="194806"/>
          </a:xfrm>
        </p:grpSpPr>
        <p:sp>
          <p:nvSpPr>
            <p:cNvPr id="2130" name="Google Shape;2130;p64"/>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4"/>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4"/>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4"/>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 name="Google Shape;2134;p64"/>
          <p:cNvGrpSpPr/>
          <p:nvPr/>
        </p:nvGrpSpPr>
        <p:grpSpPr>
          <a:xfrm flipH="1" rot="2700000">
            <a:off x="4951297" y="1884450"/>
            <a:ext cx="283185" cy="566340"/>
            <a:chOff x="8858632" y="2449775"/>
            <a:chExt cx="187827" cy="375634"/>
          </a:xfrm>
        </p:grpSpPr>
        <p:sp>
          <p:nvSpPr>
            <p:cNvPr id="2135" name="Google Shape;2135;p64"/>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4"/>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 name="Google Shape;2137;p64"/>
          <p:cNvGrpSpPr/>
          <p:nvPr/>
        </p:nvGrpSpPr>
        <p:grpSpPr>
          <a:xfrm flipH="1" rot="-1396133">
            <a:off x="4513524" y="-76686"/>
            <a:ext cx="387284" cy="620103"/>
            <a:chOff x="5796773" y="3396354"/>
            <a:chExt cx="335075" cy="536423"/>
          </a:xfrm>
        </p:grpSpPr>
        <p:sp>
          <p:nvSpPr>
            <p:cNvPr id="2138" name="Google Shape;2138;p64"/>
            <p:cNvSpPr/>
            <p:nvPr/>
          </p:nvSpPr>
          <p:spPr>
            <a:xfrm>
              <a:off x="5796773" y="3527223"/>
              <a:ext cx="335075" cy="405554"/>
            </a:xfrm>
            <a:custGeom>
              <a:rect b="b" l="l" r="r" t="t"/>
              <a:pathLst>
                <a:path extrusionOk="0" h="18172" w="15014">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4"/>
            <p:cNvSpPr/>
            <p:nvPr/>
          </p:nvSpPr>
          <p:spPr>
            <a:xfrm>
              <a:off x="5829222" y="3680476"/>
              <a:ext cx="269618" cy="139864"/>
            </a:xfrm>
            <a:custGeom>
              <a:rect b="b" l="l" r="r" t="t"/>
              <a:pathLst>
                <a:path extrusionOk="0" h="6267" w="12081">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4"/>
            <p:cNvSpPr/>
            <p:nvPr/>
          </p:nvSpPr>
          <p:spPr>
            <a:xfrm>
              <a:off x="5852723" y="3396354"/>
              <a:ext cx="223197" cy="128660"/>
            </a:xfrm>
            <a:custGeom>
              <a:rect b="b" l="l" r="r" t="t"/>
              <a:pathLst>
                <a:path extrusionOk="0" h="5765" w="10001">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4"/>
            <p:cNvSpPr/>
            <p:nvPr/>
          </p:nvSpPr>
          <p:spPr>
            <a:xfrm>
              <a:off x="5852723" y="3460673"/>
              <a:ext cx="223197" cy="129218"/>
            </a:xfrm>
            <a:custGeom>
              <a:rect b="b" l="l" r="r" t="t"/>
              <a:pathLst>
                <a:path extrusionOk="0" h="5790" w="10001">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5" name="Shape 2145"/>
        <p:cNvGrpSpPr/>
        <p:nvPr/>
      </p:nvGrpSpPr>
      <p:grpSpPr>
        <a:xfrm>
          <a:off x="0" y="0"/>
          <a:ext cx="0" cy="0"/>
          <a:chOff x="0" y="0"/>
          <a:chExt cx="0" cy="0"/>
        </a:xfrm>
      </p:grpSpPr>
      <p:sp>
        <p:nvSpPr>
          <p:cNvPr id="2146" name="Google Shape;2146;p65"/>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AREAS WE COVER</a:t>
            </a:r>
            <a:endParaRPr/>
          </a:p>
        </p:txBody>
      </p:sp>
      <p:sp>
        <p:nvSpPr>
          <p:cNvPr id="2147" name="Google Shape;2147;p65"/>
          <p:cNvSpPr txBox="1"/>
          <p:nvPr>
            <p:ph idx="1" type="subTitle"/>
          </p:nvPr>
        </p:nvSpPr>
        <p:spPr>
          <a:xfrm>
            <a:off x="1666099" y="3146417"/>
            <a:ext cx="2313600" cy="46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JUPITER</a:t>
            </a:r>
            <a:endParaRPr/>
          </a:p>
        </p:txBody>
      </p:sp>
      <p:sp>
        <p:nvSpPr>
          <p:cNvPr id="2148" name="Google Shape;2148;p65"/>
          <p:cNvSpPr txBox="1"/>
          <p:nvPr>
            <p:ph idx="2" type="subTitle"/>
          </p:nvPr>
        </p:nvSpPr>
        <p:spPr>
          <a:xfrm>
            <a:off x="1666111" y="3616215"/>
            <a:ext cx="2313600" cy="5727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2"/>
              </a:buClr>
              <a:buSzPts val="1100"/>
              <a:buFont typeface="Arial"/>
              <a:buNone/>
            </a:pPr>
            <a:r>
              <a:rPr lang="en"/>
              <a:t>It’s the biggest planet in the Solar System</a:t>
            </a:r>
            <a:endParaRPr/>
          </a:p>
        </p:txBody>
      </p:sp>
      <p:sp>
        <p:nvSpPr>
          <p:cNvPr id="2149" name="Google Shape;2149;p65"/>
          <p:cNvSpPr txBox="1"/>
          <p:nvPr>
            <p:ph idx="3" type="subTitle"/>
          </p:nvPr>
        </p:nvSpPr>
        <p:spPr>
          <a:xfrm>
            <a:off x="6110399" y="3146417"/>
            <a:ext cx="2313600" cy="46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NEPTUNE</a:t>
            </a:r>
            <a:endParaRPr/>
          </a:p>
        </p:txBody>
      </p:sp>
      <p:sp>
        <p:nvSpPr>
          <p:cNvPr id="2150" name="Google Shape;2150;p65"/>
          <p:cNvSpPr txBox="1"/>
          <p:nvPr>
            <p:ph idx="4" type="subTitle"/>
          </p:nvPr>
        </p:nvSpPr>
        <p:spPr>
          <a:xfrm>
            <a:off x="6110410" y="3616215"/>
            <a:ext cx="2313600" cy="5727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2"/>
              </a:buClr>
              <a:buSzPts val="1100"/>
              <a:buFont typeface="Arial"/>
              <a:buNone/>
            </a:pPr>
            <a:r>
              <a:rPr lang="en"/>
              <a:t>Neptune is the farthest planet from the Sun</a:t>
            </a:r>
            <a:endParaRPr/>
          </a:p>
        </p:txBody>
      </p:sp>
      <p:sp>
        <p:nvSpPr>
          <p:cNvPr id="2151" name="Google Shape;2151;p65"/>
          <p:cNvSpPr txBox="1"/>
          <p:nvPr>
            <p:ph idx="5" type="subTitle"/>
          </p:nvPr>
        </p:nvSpPr>
        <p:spPr>
          <a:xfrm>
            <a:off x="1666099" y="1544688"/>
            <a:ext cx="2313600" cy="46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VENUS</a:t>
            </a:r>
            <a:endParaRPr/>
          </a:p>
        </p:txBody>
      </p:sp>
      <p:sp>
        <p:nvSpPr>
          <p:cNvPr id="2152" name="Google Shape;2152;p65"/>
          <p:cNvSpPr txBox="1"/>
          <p:nvPr>
            <p:ph idx="6" type="subTitle"/>
          </p:nvPr>
        </p:nvSpPr>
        <p:spPr>
          <a:xfrm>
            <a:off x="1666111" y="2014485"/>
            <a:ext cx="2313600" cy="5727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2"/>
              </a:buClr>
              <a:buSzPts val="1100"/>
              <a:buFont typeface="Arial"/>
              <a:buNone/>
            </a:pPr>
            <a:r>
              <a:rPr lang="en"/>
              <a:t>Venus has a beautiful name, but it’s terribly hot</a:t>
            </a:r>
            <a:endParaRPr/>
          </a:p>
        </p:txBody>
      </p:sp>
      <p:sp>
        <p:nvSpPr>
          <p:cNvPr id="2153" name="Google Shape;2153;p65"/>
          <p:cNvSpPr txBox="1"/>
          <p:nvPr>
            <p:ph idx="7" type="subTitle"/>
          </p:nvPr>
        </p:nvSpPr>
        <p:spPr>
          <a:xfrm>
            <a:off x="6110399" y="1544688"/>
            <a:ext cx="2313600" cy="46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MARS</a:t>
            </a:r>
            <a:endParaRPr/>
          </a:p>
        </p:txBody>
      </p:sp>
      <p:sp>
        <p:nvSpPr>
          <p:cNvPr id="2154" name="Google Shape;2154;p65"/>
          <p:cNvSpPr txBox="1"/>
          <p:nvPr>
            <p:ph idx="8" type="subTitle"/>
          </p:nvPr>
        </p:nvSpPr>
        <p:spPr>
          <a:xfrm>
            <a:off x="6110410" y="2014485"/>
            <a:ext cx="2313600" cy="5727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2"/>
              </a:buClr>
              <a:buSzPts val="1100"/>
              <a:buFont typeface="Arial"/>
              <a:buNone/>
            </a:pPr>
            <a:r>
              <a:rPr lang="en"/>
              <a:t>Despite being red, Mars is a cold place, not hot</a:t>
            </a:r>
            <a:endParaRPr/>
          </a:p>
        </p:txBody>
      </p:sp>
      <p:sp>
        <p:nvSpPr>
          <p:cNvPr id="2155" name="Google Shape;2155;p65"/>
          <p:cNvSpPr/>
          <p:nvPr/>
        </p:nvSpPr>
        <p:spPr>
          <a:xfrm>
            <a:off x="719996" y="1761435"/>
            <a:ext cx="609000" cy="6090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5"/>
          <p:cNvSpPr/>
          <p:nvPr/>
        </p:nvSpPr>
        <p:spPr>
          <a:xfrm>
            <a:off x="719996" y="3363185"/>
            <a:ext cx="609000" cy="6090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5"/>
          <p:cNvSpPr/>
          <p:nvPr/>
        </p:nvSpPr>
        <p:spPr>
          <a:xfrm>
            <a:off x="5164296" y="1761435"/>
            <a:ext cx="609000" cy="6090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5"/>
          <p:cNvSpPr/>
          <p:nvPr/>
        </p:nvSpPr>
        <p:spPr>
          <a:xfrm>
            <a:off x="5164296" y="3363185"/>
            <a:ext cx="609000" cy="6090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9" name="Google Shape;2159;p65"/>
          <p:cNvGrpSpPr/>
          <p:nvPr/>
        </p:nvGrpSpPr>
        <p:grpSpPr>
          <a:xfrm>
            <a:off x="5336836" y="3488855"/>
            <a:ext cx="263933" cy="357650"/>
            <a:chOff x="5804954" y="3825709"/>
            <a:chExt cx="251197" cy="340392"/>
          </a:xfrm>
        </p:grpSpPr>
        <p:sp>
          <p:nvSpPr>
            <p:cNvPr id="2160" name="Google Shape;2160;p65"/>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5"/>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5"/>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5"/>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5"/>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5"/>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 name="Google Shape;2166;p65"/>
          <p:cNvGrpSpPr/>
          <p:nvPr/>
        </p:nvGrpSpPr>
        <p:grpSpPr>
          <a:xfrm>
            <a:off x="5275199" y="1872727"/>
            <a:ext cx="387193" cy="386395"/>
            <a:chOff x="6192470" y="3360516"/>
            <a:chExt cx="368510" cy="367750"/>
          </a:xfrm>
        </p:grpSpPr>
        <p:sp>
          <p:nvSpPr>
            <p:cNvPr id="2167" name="Google Shape;2167;p65"/>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5"/>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5"/>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5"/>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5"/>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5"/>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5"/>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5"/>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5"/>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5"/>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5"/>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5"/>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 name="Google Shape;2179;p65"/>
          <p:cNvGrpSpPr/>
          <p:nvPr/>
        </p:nvGrpSpPr>
        <p:grpSpPr>
          <a:xfrm>
            <a:off x="827083" y="1917863"/>
            <a:ext cx="394840" cy="296116"/>
            <a:chOff x="4865589" y="2022430"/>
            <a:chExt cx="375788" cy="281828"/>
          </a:xfrm>
        </p:grpSpPr>
        <p:sp>
          <p:nvSpPr>
            <p:cNvPr id="2180" name="Google Shape;2180;p65"/>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5"/>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5"/>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5"/>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5"/>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5"/>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5"/>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5"/>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5"/>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5"/>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5"/>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 name="Google Shape;2191;p65"/>
          <p:cNvGrpSpPr/>
          <p:nvPr/>
        </p:nvGrpSpPr>
        <p:grpSpPr>
          <a:xfrm>
            <a:off x="850466" y="3474043"/>
            <a:ext cx="348078" cy="387276"/>
            <a:chOff x="7090471" y="2908964"/>
            <a:chExt cx="331282" cy="368588"/>
          </a:xfrm>
        </p:grpSpPr>
        <p:sp>
          <p:nvSpPr>
            <p:cNvPr id="2192" name="Google Shape;2192;p65"/>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5"/>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5"/>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8" name="Shape 2198"/>
        <p:cNvGrpSpPr/>
        <p:nvPr/>
      </p:nvGrpSpPr>
      <p:grpSpPr>
        <a:xfrm>
          <a:off x="0" y="0"/>
          <a:ext cx="0" cy="0"/>
          <a:chOff x="0" y="0"/>
          <a:chExt cx="0" cy="0"/>
        </a:xfrm>
      </p:grpSpPr>
      <p:sp>
        <p:nvSpPr>
          <p:cNvPr id="2199" name="Google Shape;2199;p66"/>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SERVICES</a:t>
            </a:r>
            <a:endParaRPr/>
          </a:p>
        </p:txBody>
      </p:sp>
      <p:sp>
        <p:nvSpPr>
          <p:cNvPr id="2200" name="Google Shape;2200;p66"/>
          <p:cNvSpPr txBox="1"/>
          <p:nvPr>
            <p:ph idx="1" type="subTitle"/>
          </p:nvPr>
        </p:nvSpPr>
        <p:spPr>
          <a:xfrm>
            <a:off x="720000" y="3561003"/>
            <a:ext cx="1950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MARS</a:t>
            </a:r>
            <a:endParaRPr/>
          </a:p>
        </p:txBody>
      </p:sp>
      <p:sp>
        <p:nvSpPr>
          <p:cNvPr id="2201" name="Google Shape;2201;p66"/>
          <p:cNvSpPr txBox="1"/>
          <p:nvPr>
            <p:ph idx="2" type="subTitle"/>
          </p:nvPr>
        </p:nvSpPr>
        <p:spPr>
          <a:xfrm>
            <a:off x="720010" y="4030800"/>
            <a:ext cx="19506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Despite being red, Mars is a cold place</a:t>
            </a:r>
            <a:endParaRPr/>
          </a:p>
        </p:txBody>
      </p:sp>
      <p:sp>
        <p:nvSpPr>
          <p:cNvPr id="2202" name="Google Shape;2202;p66"/>
          <p:cNvSpPr txBox="1"/>
          <p:nvPr>
            <p:ph idx="3" type="subTitle"/>
          </p:nvPr>
        </p:nvSpPr>
        <p:spPr>
          <a:xfrm>
            <a:off x="720000" y="1768175"/>
            <a:ext cx="1950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MERCURY</a:t>
            </a:r>
            <a:endParaRPr/>
          </a:p>
        </p:txBody>
      </p:sp>
      <p:sp>
        <p:nvSpPr>
          <p:cNvPr id="2203" name="Google Shape;2203;p66"/>
          <p:cNvSpPr txBox="1"/>
          <p:nvPr>
            <p:ph idx="4" type="subTitle"/>
          </p:nvPr>
        </p:nvSpPr>
        <p:spPr>
          <a:xfrm>
            <a:off x="720010" y="2237972"/>
            <a:ext cx="19506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Mercury is the smallest planet</a:t>
            </a:r>
            <a:endParaRPr/>
          </a:p>
        </p:txBody>
      </p:sp>
      <p:sp>
        <p:nvSpPr>
          <p:cNvPr id="2204" name="Google Shape;2204;p66"/>
          <p:cNvSpPr txBox="1"/>
          <p:nvPr>
            <p:ph idx="5" type="subTitle"/>
          </p:nvPr>
        </p:nvSpPr>
        <p:spPr>
          <a:xfrm>
            <a:off x="3596700" y="3561003"/>
            <a:ext cx="1950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NEPTUNE</a:t>
            </a:r>
            <a:endParaRPr/>
          </a:p>
        </p:txBody>
      </p:sp>
      <p:sp>
        <p:nvSpPr>
          <p:cNvPr id="2205" name="Google Shape;2205;p66"/>
          <p:cNvSpPr txBox="1"/>
          <p:nvPr>
            <p:ph idx="6" type="subTitle"/>
          </p:nvPr>
        </p:nvSpPr>
        <p:spPr>
          <a:xfrm>
            <a:off x="3596710" y="4030800"/>
            <a:ext cx="19506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Neptune is the farthest planet</a:t>
            </a:r>
            <a:endParaRPr/>
          </a:p>
        </p:txBody>
      </p:sp>
      <p:sp>
        <p:nvSpPr>
          <p:cNvPr id="2206" name="Google Shape;2206;p66"/>
          <p:cNvSpPr txBox="1"/>
          <p:nvPr>
            <p:ph idx="7" type="subTitle"/>
          </p:nvPr>
        </p:nvSpPr>
        <p:spPr>
          <a:xfrm>
            <a:off x="3596700" y="1768175"/>
            <a:ext cx="1950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SATURN</a:t>
            </a:r>
            <a:endParaRPr/>
          </a:p>
        </p:txBody>
      </p:sp>
      <p:sp>
        <p:nvSpPr>
          <p:cNvPr id="2207" name="Google Shape;2207;p66"/>
          <p:cNvSpPr txBox="1"/>
          <p:nvPr>
            <p:ph idx="8" type="subTitle"/>
          </p:nvPr>
        </p:nvSpPr>
        <p:spPr>
          <a:xfrm>
            <a:off x="3596710" y="2237972"/>
            <a:ext cx="19506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It’</a:t>
            </a:r>
            <a:r>
              <a:rPr lang="en"/>
              <a:t>s the ringed planet. It’s a gas giant</a:t>
            </a:r>
            <a:endParaRPr/>
          </a:p>
        </p:txBody>
      </p:sp>
      <p:sp>
        <p:nvSpPr>
          <p:cNvPr id="2208" name="Google Shape;2208;p66"/>
          <p:cNvSpPr txBox="1"/>
          <p:nvPr>
            <p:ph idx="9" type="subTitle"/>
          </p:nvPr>
        </p:nvSpPr>
        <p:spPr>
          <a:xfrm>
            <a:off x="6473400" y="3561003"/>
            <a:ext cx="1950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JUPITER</a:t>
            </a:r>
            <a:endParaRPr/>
          </a:p>
        </p:txBody>
      </p:sp>
      <p:sp>
        <p:nvSpPr>
          <p:cNvPr id="2209" name="Google Shape;2209;p66"/>
          <p:cNvSpPr txBox="1"/>
          <p:nvPr>
            <p:ph idx="13" type="subTitle"/>
          </p:nvPr>
        </p:nvSpPr>
        <p:spPr>
          <a:xfrm>
            <a:off x="6473410" y="4030800"/>
            <a:ext cx="19506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It’</a:t>
            </a:r>
            <a:r>
              <a:rPr lang="en"/>
              <a:t>s a gas giant and the biggest planet</a:t>
            </a:r>
            <a:endParaRPr/>
          </a:p>
        </p:txBody>
      </p:sp>
      <p:sp>
        <p:nvSpPr>
          <p:cNvPr id="2210" name="Google Shape;2210;p66"/>
          <p:cNvSpPr txBox="1"/>
          <p:nvPr>
            <p:ph idx="14" type="subTitle"/>
          </p:nvPr>
        </p:nvSpPr>
        <p:spPr>
          <a:xfrm>
            <a:off x="6473400" y="1768175"/>
            <a:ext cx="1950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a:t>
            </a:r>
            <a:endParaRPr/>
          </a:p>
        </p:txBody>
      </p:sp>
      <p:sp>
        <p:nvSpPr>
          <p:cNvPr id="2211" name="Google Shape;2211;p66"/>
          <p:cNvSpPr txBox="1"/>
          <p:nvPr>
            <p:ph idx="15" type="subTitle"/>
          </p:nvPr>
        </p:nvSpPr>
        <p:spPr>
          <a:xfrm>
            <a:off x="6473410" y="2237972"/>
            <a:ext cx="19506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It’s terribly hot, even hotter than Mercury</a:t>
            </a:r>
            <a:endParaRPr/>
          </a:p>
        </p:txBody>
      </p:sp>
      <p:sp>
        <p:nvSpPr>
          <p:cNvPr id="2212" name="Google Shape;2212;p66"/>
          <p:cNvSpPr/>
          <p:nvPr/>
        </p:nvSpPr>
        <p:spPr>
          <a:xfrm>
            <a:off x="1435200" y="2972625"/>
            <a:ext cx="520200" cy="5202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6"/>
          <p:cNvSpPr/>
          <p:nvPr/>
        </p:nvSpPr>
        <p:spPr>
          <a:xfrm>
            <a:off x="4311900" y="2972625"/>
            <a:ext cx="520200" cy="5202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6"/>
          <p:cNvSpPr/>
          <p:nvPr/>
        </p:nvSpPr>
        <p:spPr>
          <a:xfrm>
            <a:off x="7188600" y="2972625"/>
            <a:ext cx="520200" cy="5202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6"/>
          <p:cNvSpPr/>
          <p:nvPr/>
        </p:nvSpPr>
        <p:spPr>
          <a:xfrm>
            <a:off x="1435200" y="1179675"/>
            <a:ext cx="520200" cy="5202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6"/>
          <p:cNvSpPr/>
          <p:nvPr/>
        </p:nvSpPr>
        <p:spPr>
          <a:xfrm>
            <a:off x="4311900" y="1179675"/>
            <a:ext cx="520200" cy="5202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6"/>
          <p:cNvSpPr/>
          <p:nvPr/>
        </p:nvSpPr>
        <p:spPr>
          <a:xfrm>
            <a:off x="7188600" y="1179675"/>
            <a:ext cx="520200" cy="5202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8" name="Google Shape;2218;p66"/>
          <p:cNvGrpSpPr/>
          <p:nvPr/>
        </p:nvGrpSpPr>
        <p:grpSpPr>
          <a:xfrm>
            <a:off x="4412022" y="3079035"/>
            <a:ext cx="320258" cy="307323"/>
            <a:chOff x="7086308" y="2461521"/>
            <a:chExt cx="368536" cy="353692"/>
          </a:xfrm>
        </p:grpSpPr>
        <p:sp>
          <p:nvSpPr>
            <p:cNvPr id="2219" name="Google Shape;2219;p66"/>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6"/>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6"/>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6"/>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6"/>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6"/>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6"/>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6"/>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6"/>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6"/>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6"/>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0" name="Google Shape;2230;p66"/>
          <p:cNvGrpSpPr/>
          <p:nvPr/>
        </p:nvGrpSpPr>
        <p:grpSpPr>
          <a:xfrm>
            <a:off x="1538074" y="1286881"/>
            <a:ext cx="313685" cy="306116"/>
            <a:chOff x="6186789" y="2457333"/>
            <a:chExt cx="371049" cy="362096"/>
          </a:xfrm>
        </p:grpSpPr>
        <p:sp>
          <p:nvSpPr>
            <p:cNvPr id="2231" name="Google Shape;2231;p66"/>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6"/>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6"/>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6"/>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6"/>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6"/>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6"/>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6"/>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6"/>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6"/>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6"/>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6"/>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3" name="Google Shape;2243;p66"/>
          <p:cNvGrpSpPr/>
          <p:nvPr/>
        </p:nvGrpSpPr>
        <p:grpSpPr>
          <a:xfrm>
            <a:off x="7277740" y="3064687"/>
            <a:ext cx="342411" cy="336102"/>
            <a:chOff x="7957893" y="2454479"/>
            <a:chExt cx="375081" cy="368169"/>
          </a:xfrm>
        </p:grpSpPr>
        <p:sp>
          <p:nvSpPr>
            <p:cNvPr id="2244" name="Google Shape;2244;p66"/>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6"/>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6"/>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6"/>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6"/>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6"/>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6"/>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6"/>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6"/>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6"/>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4" name="Google Shape;2254;p66"/>
          <p:cNvGrpSpPr/>
          <p:nvPr/>
        </p:nvGrpSpPr>
        <p:grpSpPr>
          <a:xfrm>
            <a:off x="4448681" y="1255447"/>
            <a:ext cx="246642" cy="368667"/>
            <a:chOff x="4935019" y="1516109"/>
            <a:chExt cx="246642" cy="368667"/>
          </a:xfrm>
        </p:grpSpPr>
        <p:sp>
          <p:nvSpPr>
            <p:cNvPr id="2255" name="Google Shape;2255;p66"/>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6"/>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6"/>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6"/>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6"/>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6"/>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6"/>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6"/>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6"/>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6"/>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5" name="Google Shape;2265;p66"/>
          <p:cNvGrpSpPr/>
          <p:nvPr/>
        </p:nvGrpSpPr>
        <p:grpSpPr>
          <a:xfrm>
            <a:off x="7296114" y="1297736"/>
            <a:ext cx="305246" cy="284247"/>
            <a:chOff x="7296114" y="1297736"/>
            <a:chExt cx="305246" cy="284247"/>
          </a:xfrm>
        </p:grpSpPr>
        <p:grpSp>
          <p:nvGrpSpPr>
            <p:cNvPr id="2266" name="Google Shape;2266;p66"/>
            <p:cNvGrpSpPr/>
            <p:nvPr/>
          </p:nvGrpSpPr>
          <p:grpSpPr>
            <a:xfrm>
              <a:off x="7300879" y="1302156"/>
              <a:ext cx="295599" cy="275549"/>
              <a:chOff x="7523619" y="2471182"/>
              <a:chExt cx="358954" cy="334607"/>
            </a:xfrm>
          </p:grpSpPr>
          <p:sp>
            <p:nvSpPr>
              <p:cNvPr id="2267" name="Google Shape;2267;p66"/>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6"/>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6"/>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6"/>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6"/>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6"/>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3" name="Google Shape;2273;p66"/>
            <p:cNvSpPr/>
            <p:nvPr/>
          </p:nvSpPr>
          <p:spPr>
            <a:xfrm>
              <a:off x="7296114" y="1297736"/>
              <a:ext cx="305246" cy="28424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4" name="Google Shape;2274;p66"/>
          <p:cNvGrpSpPr/>
          <p:nvPr/>
        </p:nvGrpSpPr>
        <p:grpSpPr>
          <a:xfrm>
            <a:off x="1568574" y="3074400"/>
            <a:ext cx="254047" cy="316422"/>
            <a:chOff x="1568574" y="3074400"/>
            <a:chExt cx="254047" cy="316422"/>
          </a:xfrm>
        </p:grpSpPr>
        <p:grpSp>
          <p:nvGrpSpPr>
            <p:cNvPr id="2275" name="Google Shape;2275;p66"/>
            <p:cNvGrpSpPr/>
            <p:nvPr/>
          </p:nvGrpSpPr>
          <p:grpSpPr>
            <a:xfrm>
              <a:off x="1572915" y="3079056"/>
              <a:ext cx="243985" cy="307352"/>
              <a:chOff x="7999283" y="2914331"/>
              <a:chExt cx="284001" cy="357802"/>
            </a:xfrm>
          </p:grpSpPr>
          <p:sp>
            <p:nvSpPr>
              <p:cNvPr id="2276" name="Google Shape;2276;p66"/>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6"/>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6"/>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6"/>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6"/>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6"/>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6"/>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6"/>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6"/>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6"/>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6"/>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6"/>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6"/>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6"/>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6"/>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6"/>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6"/>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6"/>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6"/>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6"/>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6"/>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7" name="Google Shape;2297;p66"/>
            <p:cNvSpPr/>
            <p:nvPr/>
          </p:nvSpPr>
          <p:spPr>
            <a:xfrm>
              <a:off x="1568574" y="3074400"/>
              <a:ext cx="254047" cy="316422"/>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1" name="Shape 2301"/>
        <p:cNvGrpSpPr/>
        <p:nvPr/>
      </p:nvGrpSpPr>
      <p:grpSpPr>
        <a:xfrm>
          <a:off x="0" y="0"/>
          <a:ext cx="0" cy="0"/>
          <a:chOff x="0" y="0"/>
          <a:chExt cx="0" cy="0"/>
        </a:xfrm>
      </p:grpSpPr>
      <p:sp>
        <p:nvSpPr>
          <p:cNvPr id="2302" name="Google Shape;2302;p67"/>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KEY ACCOMPLISHMENTS</a:t>
            </a:r>
            <a:endParaRPr/>
          </a:p>
        </p:txBody>
      </p:sp>
      <p:graphicFrame>
        <p:nvGraphicFramePr>
          <p:cNvPr id="2303" name="Google Shape;2303;p67"/>
          <p:cNvGraphicFramePr/>
          <p:nvPr/>
        </p:nvGraphicFramePr>
        <p:xfrm>
          <a:off x="720000" y="1716600"/>
          <a:ext cx="3000000" cy="3000000"/>
        </p:xfrm>
        <a:graphic>
          <a:graphicData uri="http://schemas.openxmlformats.org/drawingml/2006/table">
            <a:tbl>
              <a:tblPr>
                <a:noFill/>
                <a:tableStyleId>{A4D9AC06-1699-41B0-9411-7609F2196F2F}</a:tableStyleId>
              </a:tblPr>
              <a:tblGrid>
                <a:gridCol w="1926000"/>
                <a:gridCol w="1926000"/>
                <a:gridCol w="1926000"/>
                <a:gridCol w="1926000"/>
              </a:tblGrid>
              <a:tr h="741575">
                <a:tc>
                  <a:txBody>
                    <a:bodyPr/>
                    <a:lstStyle/>
                    <a:p>
                      <a:pPr indent="0" lvl="0" marL="0" rtl="0" algn="ctr">
                        <a:spcBef>
                          <a:spcPts val="0"/>
                        </a:spcBef>
                        <a:spcAft>
                          <a:spcPts val="0"/>
                        </a:spcAft>
                        <a:buNone/>
                      </a:pPr>
                      <a:r>
                        <a:rPr lang="en" sz="2400">
                          <a:solidFill>
                            <a:schemeClr val="accent4"/>
                          </a:solidFill>
                          <a:latin typeface="Staatliches"/>
                          <a:ea typeface="Staatliches"/>
                          <a:cs typeface="Staatliches"/>
                          <a:sym typeface="Staatliches"/>
                        </a:rPr>
                        <a:t>2014</a:t>
                      </a:r>
                      <a:endParaRPr sz="2400">
                        <a:solidFill>
                          <a:schemeClr val="accent4"/>
                        </a:solidFill>
                        <a:latin typeface="Staatliches"/>
                        <a:ea typeface="Staatliches"/>
                        <a:cs typeface="Staatliches"/>
                        <a:sym typeface="Staatliches"/>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2400">
                          <a:solidFill>
                            <a:schemeClr val="accent4"/>
                          </a:solidFill>
                          <a:latin typeface="Staatliches"/>
                          <a:ea typeface="Staatliches"/>
                          <a:cs typeface="Staatliches"/>
                          <a:sym typeface="Staatliches"/>
                        </a:rPr>
                        <a:t>2016</a:t>
                      </a:r>
                      <a:endParaRPr sz="2400">
                        <a:solidFill>
                          <a:schemeClr val="accent4"/>
                        </a:solidFill>
                        <a:latin typeface="Staatliches"/>
                        <a:ea typeface="Staatliches"/>
                        <a:cs typeface="Staatliches"/>
                        <a:sym typeface="Staatliches"/>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2400">
                          <a:solidFill>
                            <a:schemeClr val="accent4"/>
                          </a:solidFill>
                          <a:latin typeface="Staatliches"/>
                          <a:ea typeface="Staatliches"/>
                          <a:cs typeface="Staatliches"/>
                          <a:sym typeface="Staatliches"/>
                        </a:rPr>
                        <a:t>2018</a:t>
                      </a:r>
                      <a:endParaRPr sz="2400">
                        <a:solidFill>
                          <a:schemeClr val="accent4"/>
                        </a:solidFill>
                        <a:latin typeface="Staatliches"/>
                        <a:ea typeface="Staatliches"/>
                        <a:cs typeface="Staatliches"/>
                        <a:sym typeface="Staatliches"/>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2400">
                          <a:solidFill>
                            <a:schemeClr val="accent4"/>
                          </a:solidFill>
                          <a:latin typeface="Staatliches"/>
                          <a:ea typeface="Staatliches"/>
                          <a:cs typeface="Staatliches"/>
                          <a:sym typeface="Staatliches"/>
                        </a:rPr>
                        <a:t>2020</a:t>
                      </a:r>
                      <a:endParaRPr sz="2400">
                        <a:solidFill>
                          <a:schemeClr val="accent4"/>
                        </a:solidFill>
                        <a:latin typeface="Staatliches"/>
                        <a:ea typeface="Staatliches"/>
                        <a:cs typeface="Staatliches"/>
                        <a:sym typeface="Staatliches"/>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accent2"/>
                    </a:solidFill>
                  </a:tcPr>
                </a:tc>
              </a:tr>
              <a:tr h="741575">
                <a:tc>
                  <a:txBody>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MERCURY</a:t>
                      </a:r>
                      <a:endParaRPr sz="2400">
                        <a:solidFill>
                          <a:schemeClr val="dk1"/>
                        </a:solidFill>
                        <a:latin typeface="Staatliches"/>
                        <a:ea typeface="Staatliches"/>
                        <a:cs typeface="Staatliches"/>
                        <a:sym typeface="Staatliches"/>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SATURN</a:t>
                      </a:r>
                      <a:endParaRPr sz="2400">
                        <a:solidFill>
                          <a:schemeClr val="dk1"/>
                        </a:solidFill>
                        <a:latin typeface="Staatliches"/>
                        <a:ea typeface="Staatliches"/>
                        <a:cs typeface="Staatliches"/>
                        <a:sym typeface="Staatliches"/>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NEPTUNE</a:t>
                      </a:r>
                      <a:endParaRPr sz="2400">
                        <a:solidFill>
                          <a:schemeClr val="dk1"/>
                        </a:solidFill>
                        <a:latin typeface="Staatliches"/>
                        <a:ea typeface="Staatliches"/>
                        <a:cs typeface="Staatliches"/>
                        <a:sym typeface="Staatliches"/>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400">
                          <a:solidFill>
                            <a:schemeClr val="dk1"/>
                          </a:solidFill>
                          <a:latin typeface="Staatliches"/>
                          <a:ea typeface="Staatliches"/>
                          <a:cs typeface="Staatliches"/>
                          <a:sym typeface="Staatliches"/>
                        </a:rPr>
                        <a:t>VENUS</a:t>
                      </a:r>
                      <a:endParaRPr sz="2400">
                        <a:solidFill>
                          <a:schemeClr val="dk1"/>
                        </a:solidFill>
                        <a:latin typeface="Staatliches"/>
                        <a:ea typeface="Staatliches"/>
                        <a:cs typeface="Staatliches"/>
                        <a:sym typeface="Staatliches"/>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lt2"/>
                    </a:solidFill>
                  </a:tcPr>
                </a:tc>
              </a:tr>
              <a:tr h="1122050">
                <a:tc>
                  <a:txBody>
                    <a:bodyPr/>
                    <a:lstStyle/>
                    <a:p>
                      <a:pPr indent="0" lvl="0" marL="0" rtl="0" algn="ctr">
                        <a:spcBef>
                          <a:spcPts val="0"/>
                        </a:spcBef>
                        <a:spcAft>
                          <a:spcPts val="0"/>
                        </a:spcAft>
                        <a:buNone/>
                      </a:pPr>
                      <a:r>
                        <a:rPr lang="en" sz="1600">
                          <a:solidFill>
                            <a:schemeClr val="dk2"/>
                          </a:solidFill>
                          <a:latin typeface="Nunito"/>
                          <a:ea typeface="Nunito"/>
                          <a:cs typeface="Nunito"/>
                          <a:sym typeface="Nunito"/>
                        </a:rPr>
                        <a:t>Mercury is the smallest planet</a:t>
                      </a:r>
                      <a:endParaRPr sz="1600">
                        <a:solidFill>
                          <a:schemeClr val="dk2"/>
                        </a:solidFill>
                        <a:latin typeface="Nunito"/>
                        <a:ea typeface="Nunito"/>
                        <a:cs typeface="Nunito"/>
                        <a:sym typeface="Nunit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Nunito"/>
                          <a:ea typeface="Nunito"/>
                          <a:cs typeface="Nunito"/>
                          <a:sym typeface="Nunito"/>
                        </a:rPr>
                        <a:t>Venus has a beautiful name</a:t>
                      </a:r>
                      <a:endParaRPr sz="1600">
                        <a:solidFill>
                          <a:schemeClr val="dk2"/>
                        </a:solidFill>
                        <a:latin typeface="Nunito"/>
                        <a:ea typeface="Nunito"/>
                        <a:cs typeface="Nunito"/>
                        <a:sym typeface="Nunit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Nunito"/>
                          <a:ea typeface="Nunito"/>
                          <a:cs typeface="Nunito"/>
                          <a:sym typeface="Nunito"/>
                        </a:rPr>
                        <a:t>Neptune is the farthest planet</a:t>
                      </a:r>
                      <a:endParaRPr sz="1600">
                        <a:solidFill>
                          <a:schemeClr val="dk2"/>
                        </a:solidFill>
                        <a:latin typeface="Nunito"/>
                        <a:ea typeface="Nunito"/>
                        <a:cs typeface="Nunito"/>
                        <a:sym typeface="Nunit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Nunito"/>
                          <a:ea typeface="Nunito"/>
                          <a:cs typeface="Nunito"/>
                          <a:sym typeface="Nunito"/>
                        </a:rPr>
                        <a:t>It’s a gas giant and the biggest planet</a:t>
                      </a:r>
                      <a:endParaRPr sz="1600">
                        <a:solidFill>
                          <a:schemeClr val="dk2"/>
                        </a:solidFill>
                        <a:latin typeface="Nunito"/>
                        <a:ea typeface="Nunito"/>
                        <a:cs typeface="Nunito"/>
                        <a:sym typeface="Nunit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7" name="Shape 2307"/>
        <p:cNvGrpSpPr/>
        <p:nvPr/>
      </p:nvGrpSpPr>
      <p:grpSpPr>
        <a:xfrm>
          <a:off x="0" y="0"/>
          <a:ext cx="0" cy="0"/>
          <a:chOff x="0" y="0"/>
          <a:chExt cx="0" cy="0"/>
        </a:xfrm>
      </p:grpSpPr>
      <p:sp>
        <p:nvSpPr>
          <p:cNvPr id="2308" name="Google Shape;2308;p68"/>
          <p:cNvSpPr txBox="1"/>
          <p:nvPr>
            <p:ph type="title"/>
          </p:nvPr>
        </p:nvSpPr>
        <p:spPr>
          <a:xfrm>
            <a:off x="2366550" y="1346100"/>
            <a:ext cx="4410900" cy="2451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8700"/>
              <a:t>AWESOME </a:t>
            </a:r>
            <a:r>
              <a:rPr lang="en" sz="11600">
                <a:solidFill>
                  <a:schemeClr val="accent4"/>
                </a:solidFill>
              </a:rPr>
              <a:t>WORDS</a:t>
            </a:r>
            <a:endParaRPr sz="11600">
              <a:solidFill>
                <a:schemeClr val="accent4"/>
              </a:solidFill>
            </a:endParaRPr>
          </a:p>
        </p:txBody>
      </p:sp>
      <p:grpSp>
        <p:nvGrpSpPr>
          <p:cNvPr id="2309" name="Google Shape;2309;p68"/>
          <p:cNvGrpSpPr/>
          <p:nvPr/>
        </p:nvGrpSpPr>
        <p:grpSpPr>
          <a:xfrm>
            <a:off x="8231746" y="116930"/>
            <a:ext cx="799296" cy="1229177"/>
            <a:chOff x="7729498" y="4650644"/>
            <a:chExt cx="662272" cy="1018458"/>
          </a:xfrm>
        </p:grpSpPr>
        <p:sp>
          <p:nvSpPr>
            <p:cNvPr id="2310" name="Google Shape;2310;p68"/>
            <p:cNvSpPr/>
            <p:nvPr/>
          </p:nvSpPr>
          <p:spPr>
            <a:xfrm rot="-1930625">
              <a:off x="7752189" y="5520515"/>
              <a:ext cx="168837" cy="104249"/>
            </a:xfrm>
            <a:custGeom>
              <a:rect b="b" l="l" r="r" t="t"/>
              <a:pathLst>
                <a:path extrusionOk="0" h="4287" w="6943">
                  <a:moveTo>
                    <a:pt x="6692" y="1"/>
                  </a:moveTo>
                  <a:lnTo>
                    <a:pt x="0" y="3861"/>
                  </a:lnTo>
                  <a:lnTo>
                    <a:pt x="226" y="4287"/>
                  </a:lnTo>
                  <a:lnTo>
                    <a:pt x="6942" y="402"/>
                  </a:lnTo>
                  <a:lnTo>
                    <a:pt x="6692" y="1"/>
                  </a:lnTo>
                  <a:close/>
                </a:path>
              </a:pathLst>
            </a:custGeom>
            <a:solidFill>
              <a:srgbClr val="E9E5D9"/>
            </a:solidFill>
            <a:ln cap="flat" cmpd="sng" w="19050">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8"/>
            <p:cNvSpPr/>
            <p:nvPr/>
          </p:nvSpPr>
          <p:spPr>
            <a:xfrm rot="-1930625">
              <a:off x="7746067" y="5515565"/>
              <a:ext cx="180436" cy="114268"/>
            </a:xfrm>
            <a:custGeom>
              <a:rect b="b" l="l" r="r" t="t"/>
              <a:pathLst>
                <a:path extrusionOk="0" h="4699" w="742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8"/>
            <p:cNvSpPr/>
            <p:nvPr/>
          </p:nvSpPr>
          <p:spPr>
            <a:xfrm rot="-1930625">
              <a:off x="7992346" y="4871683"/>
              <a:ext cx="263310" cy="327533"/>
            </a:xfrm>
            <a:custGeom>
              <a:rect b="b" l="l" r="r" t="t"/>
              <a:pathLst>
                <a:path extrusionOk="0" h="13469" w="10828">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8"/>
            <p:cNvSpPr/>
            <p:nvPr/>
          </p:nvSpPr>
          <p:spPr>
            <a:xfrm rot="-1930625">
              <a:off x="7869169" y="5237677"/>
              <a:ext cx="174332" cy="218493"/>
            </a:xfrm>
            <a:custGeom>
              <a:rect b="b" l="l" r="r" t="t"/>
              <a:pathLst>
                <a:path extrusionOk="0" h="8985" w="7169">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8"/>
            <p:cNvSpPr/>
            <p:nvPr/>
          </p:nvSpPr>
          <p:spPr>
            <a:xfrm rot="-1930625">
              <a:off x="8145767" y="4711816"/>
              <a:ext cx="178588" cy="218590"/>
            </a:xfrm>
            <a:custGeom>
              <a:rect b="b" l="l" r="r" t="t"/>
              <a:pathLst>
                <a:path extrusionOk="0" h="8989" w="7344">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8"/>
            <p:cNvSpPr/>
            <p:nvPr/>
          </p:nvSpPr>
          <p:spPr>
            <a:xfrm rot="-1930625">
              <a:off x="7877076" y="5302313"/>
              <a:ext cx="136543" cy="141236"/>
            </a:xfrm>
            <a:custGeom>
              <a:rect b="b" l="l" r="r" t="t"/>
              <a:pathLst>
                <a:path extrusionOk="0" h="5808" w="5615">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8"/>
            <p:cNvSpPr/>
            <p:nvPr/>
          </p:nvSpPr>
          <p:spPr>
            <a:xfrm rot="-1930625">
              <a:off x="8125572" y="4785664"/>
              <a:ext cx="173724" cy="163730"/>
            </a:xfrm>
            <a:custGeom>
              <a:rect b="b" l="l" r="r" t="t"/>
              <a:pathLst>
                <a:path extrusionOk="0" h="6733" w="7144">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8"/>
            <p:cNvSpPr/>
            <p:nvPr/>
          </p:nvSpPr>
          <p:spPr>
            <a:xfrm rot="-1930625">
              <a:off x="7880425" y="5353475"/>
              <a:ext cx="88419" cy="109283"/>
            </a:xfrm>
            <a:custGeom>
              <a:rect b="b" l="l" r="r" t="t"/>
              <a:pathLst>
                <a:path extrusionOk="0" h="4494" w="3636">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8"/>
            <p:cNvSpPr/>
            <p:nvPr/>
          </p:nvSpPr>
          <p:spPr>
            <a:xfrm rot="-1930625">
              <a:off x="7847794" y="5393429"/>
              <a:ext cx="109113" cy="95860"/>
            </a:xfrm>
            <a:custGeom>
              <a:rect b="b" l="l" r="r" t="t"/>
              <a:pathLst>
                <a:path extrusionOk="0" h="3942" w="4487">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8"/>
            <p:cNvSpPr/>
            <p:nvPr/>
          </p:nvSpPr>
          <p:spPr>
            <a:xfrm rot="-1930625">
              <a:off x="7821598" y="4988782"/>
              <a:ext cx="455297" cy="387864"/>
            </a:xfrm>
            <a:custGeom>
              <a:rect b="b" l="l" r="r" t="t"/>
              <a:pathLst>
                <a:path extrusionOk="0" h="15950" w="18723">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rgbClr val="FFFFF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8"/>
            <p:cNvSpPr/>
            <p:nvPr/>
          </p:nvSpPr>
          <p:spPr>
            <a:xfrm rot="-1930625">
              <a:off x="8161368" y="4681576"/>
              <a:ext cx="182868" cy="231260"/>
            </a:xfrm>
            <a:custGeom>
              <a:rect b="b" l="l" r="r" t="t"/>
              <a:pathLst>
                <a:path extrusionOk="0" h="9510" w="752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8"/>
            <p:cNvSpPr/>
            <p:nvPr/>
          </p:nvSpPr>
          <p:spPr>
            <a:xfrm rot="-1930625">
              <a:off x="8015757" y="4840464"/>
              <a:ext cx="252343" cy="337041"/>
            </a:xfrm>
            <a:custGeom>
              <a:rect b="b" l="l" r="r" t="t"/>
              <a:pathLst>
                <a:path extrusionOk="0" h="13860" w="10377">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8"/>
            <p:cNvSpPr/>
            <p:nvPr/>
          </p:nvSpPr>
          <p:spPr>
            <a:xfrm rot="-1930625">
              <a:off x="7871706" y="5075187"/>
              <a:ext cx="302923" cy="299276"/>
            </a:xfrm>
            <a:custGeom>
              <a:rect b="b" l="l" r="r" t="t"/>
              <a:pathLst>
                <a:path extrusionOk="0" h="12307" w="12457">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8"/>
            <p:cNvSpPr/>
            <p:nvPr/>
          </p:nvSpPr>
          <p:spPr>
            <a:xfrm rot="-1930625">
              <a:off x="8059943" y="5287832"/>
              <a:ext cx="15855" cy="56101"/>
            </a:xfrm>
            <a:custGeom>
              <a:rect b="b" l="l" r="r" t="t"/>
              <a:pathLst>
                <a:path extrusionOk="0" h="2307" w="652">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8"/>
            <p:cNvSpPr/>
            <p:nvPr/>
          </p:nvSpPr>
          <p:spPr>
            <a:xfrm rot="-1930625">
              <a:off x="8082994" y="5281282"/>
              <a:ext cx="15247" cy="30494"/>
            </a:xfrm>
            <a:custGeom>
              <a:rect b="b" l="l" r="r" t="t"/>
              <a:pathLst>
                <a:path extrusionOk="0" h="1254" w="627">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8"/>
            <p:cNvSpPr/>
            <p:nvPr/>
          </p:nvSpPr>
          <p:spPr>
            <a:xfrm rot="-1930625">
              <a:off x="8092508" y="5226304"/>
              <a:ext cx="15879" cy="56076"/>
            </a:xfrm>
            <a:custGeom>
              <a:rect b="b" l="l" r="r" t="t"/>
              <a:pathLst>
                <a:path extrusionOk="0" h="2306" w="653">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8"/>
            <p:cNvSpPr/>
            <p:nvPr/>
          </p:nvSpPr>
          <p:spPr>
            <a:xfrm rot="-1930625">
              <a:off x="8116120" y="5219567"/>
              <a:ext cx="14663" cy="30518"/>
            </a:xfrm>
            <a:custGeom>
              <a:rect b="b" l="l" r="r" t="t"/>
              <a:pathLst>
                <a:path extrusionOk="0" h="1255" w="603">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8"/>
            <p:cNvSpPr/>
            <p:nvPr/>
          </p:nvSpPr>
          <p:spPr>
            <a:xfrm rot="-1930625">
              <a:off x="8124913" y="5164196"/>
              <a:ext cx="15879" cy="56708"/>
            </a:xfrm>
            <a:custGeom>
              <a:rect b="b" l="l" r="r" t="t"/>
              <a:pathLst>
                <a:path extrusionOk="0" h="2332" w="653">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8"/>
            <p:cNvSpPr/>
            <p:nvPr/>
          </p:nvSpPr>
          <p:spPr>
            <a:xfrm rot="-1930625">
              <a:off x="8157427" y="5102490"/>
              <a:ext cx="16487" cy="56708"/>
            </a:xfrm>
            <a:custGeom>
              <a:rect b="b" l="l" r="r" t="t"/>
              <a:pathLst>
                <a:path extrusionOk="0" h="2332" w="678">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8"/>
            <p:cNvSpPr/>
            <p:nvPr/>
          </p:nvSpPr>
          <p:spPr>
            <a:xfrm rot="-1930625">
              <a:off x="8181108" y="5096541"/>
              <a:ext cx="14639" cy="29886"/>
            </a:xfrm>
            <a:custGeom>
              <a:rect b="b" l="l" r="r" t="t"/>
              <a:pathLst>
                <a:path extrusionOk="0" h="1229" w="602">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0" name="Google Shape;2330;p68"/>
          <p:cNvGrpSpPr/>
          <p:nvPr/>
        </p:nvGrpSpPr>
        <p:grpSpPr>
          <a:xfrm flipH="1" rot="-8100000">
            <a:off x="6258281" y="333467"/>
            <a:ext cx="492807" cy="356715"/>
            <a:chOff x="10038633" y="2173057"/>
            <a:chExt cx="269128" cy="194806"/>
          </a:xfrm>
        </p:grpSpPr>
        <p:sp>
          <p:nvSpPr>
            <p:cNvPr id="2331" name="Google Shape;2331;p68"/>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8"/>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8"/>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8"/>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5" name="Google Shape;2335;p68"/>
          <p:cNvGrpSpPr/>
          <p:nvPr/>
        </p:nvGrpSpPr>
        <p:grpSpPr>
          <a:xfrm rot="3235399">
            <a:off x="7907765" y="2562310"/>
            <a:ext cx="202159" cy="404296"/>
            <a:chOff x="8858632" y="2449775"/>
            <a:chExt cx="187827" cy="375634"/>
          </a:xfrm>
        </p:grpSpPr>
        <p:sp>
          <p:nvSpPr>
            <p:cNvPr id="2336" name="Google Shape;2336;p68"/>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8"/>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8" name="Google Shape;2338;p68"/>
          <p:cNvGrpSpPr/>
          <p:nvPr/>
        </p:nvGrpSpPr>
        <p:grpSpPr>
          <a:xfrm flipH="1" rot="8100000">
            <a:off x="3864557" y="137681"/>
            <a:ext cx="374667" cy="271200"/>
            <a:chOff x="10038633" y="2173057"/>
            <a:chExt cx="269128" cy="194806"/>
          </a:xfrm>
        </p:grpSpPr>
        <p:sp>
          <p:nvSpPr>
            <p:cNvPr id="2339" name="Google Shape;2339;p68"/>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8"/>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8"/>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8"/>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3" name="Google Shape;2343;p68"/>
          <p:cNvGrpSpPr/>
          <p:nvPr/>
        </p:nvGrpSpPr>
        <p:grpSpPr>
          <a:xfrm rot="-2700000">
            <a:off x="7748984" y="4320100"/>
            <a:ext cx="283185" cy="566340"/>
            <a:chOff x="8858632" y="2449775"/>
            <a:chExt cx="187827" cy="375634"/>
          </a:xfrm>
        </p:grpSpPr>
        <p:sp>
          <p:nvSpPr>
            <p:cNvPr id="2344" name="Google Shape;2344;p68"/>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8"/>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6" name="Google Shape;2346;p68"/>
          <p:cNvGrpSpPr/>
          <p:nvPr/>
        </p:nvGrpSpPr>
        <p:grpSpPr>
          <a:xfrm rot="1396133">
            <a:off x="463608" y="366439"/>
            <a:ext cx="387284" cy="620103"/>
            <a:chOff x="5796773" y="3396354"/>
            <a:chExt cx="335075" cy="536423"/>
          </a:xfrm>
        </p:grpSpPr>
        <p:sp>
          <p:nvSpPr>
            <p:cNvPr id="2347" name="Google Shape;2347;p68"/>
            <p:cNvSpPr/>
            <p:nvPr/>
          </p:nvSpPr>
          <p:spPr>
            <a:xfrm>
              <a:off x="5796773" y="3527223"/>
              <a:ext cx="335075" cy="405554"/>
            </a:xfrm>
            <a:custGeom>
              <a:rect b="b" l="l" r="r" t="t"/>
              <a:pathLst>
                <a:path extrusionOk="0" h="18172" w="15014">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8"/>
            <p:cNvSpPr/>
            <p:nvPr/>
          </p:nvSpPr>
          <p:spPr>
            <a:xfrm>
              <a:off x="5829222" y="3680476"/>
              <a:ext cx="269618" cy="139864"/>
            </a:xfrm>
            <a:custGeom>
              <a:rect b="b" l="l" r="r" t="t"/>
              <a:pathLst>
                <a:path extrusionOk="0" h="6267" w="12081">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8"/>
            <p:cNvSpPr/>
            <p:nvPr/>
          </p:nvSpPr>
          <p:spPr>
            <a:xfrm>
              <a:off x="5852723" y="3396354"/>
              <a:ext cx="223197" cy="128660"/>
            </a:xfrm>
            <a:custGeom>
              <a:rect b="b" l="l" r="r" t="t"/>
              <a:pathLst>
                <a:path extrusionOk="0" h="5765" w="10001">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8"/>
            <p:cNvSpPr/>
            <p:nvPr/>
          </p:nvSpPr>
          <p:spPr>
            <a:xfrm>
              <a:off x="5852723" y="3460673"/>
              <a:ext cx="223197" cy="129218"/>
            </a:xfrm>
            <a:custGeom>
              <a:rect b="b" l="l" r="r" t="t"/>
              <a:pathLst>
                <a:path extrusionOk="0" h="5790" w="10001">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1" name="Google Shape;2351;p68"/>
          <p:cNvGrpSpPr/>
          <p:nvPr/>
        </p:nvGrpSpPr>
        <p:grpSpPr>
          <a:xfrm rot="3235399">
            <a:off x="556165" y="3979760"/>
            <a:ext cx="202159" cy="404296"/>
            <a:chOff x="8858632" y="2449775"/>
            <a:chExt cx="187827" cy="375634"/>
          </a:xfrm>
        </p:grpSpPr>
        <p:sp>
          <p:nvSpPr>
            <p:cNvPr id="2352" name="Google Shape;2352;p68"/>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8"/>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4" name="Google Shape;2354;p68"/>
          <p:cNvGrpSpPr/>
          <p:nvPr/>
        </p:nvGrpSpPr>
        <p:grpSpPr>
          <a:xfrm flipH="1" rot="-8100000">
            <a:off x="1054018" y="2351935"/>
            <a:ext cx="365723" cy="264726"/>
            <a:chOff x="10038633" y="2173057"/>
            <a:chExt cx="269128" cy="194806"/>
          </a:xfrm>
        </p:grpSpPr>
        <p:sp>
          <p:nvSpPr>
            <p:cNvPr id="2355" name="Google Shape;2355;p68"/>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8"/>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8"/>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8"/>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68"/>
          <p:cNvGrpSpPr/>
          <p:nvPr/>
        </p:nvGrpSpPr>
        <p:grpSpPr>
          <a:xfrm flipH="1" rot="-2519966">
            <a:off x="4321858" y="4491679"/>
            <a:ext cx="365729" cy="264731"/>
            <a:chOff x="10038633" y="2173057"/>
            <a:chExt cx="269128" cy="194806"/>
          </a:xfrm>
        </p:grpSpPr>
        <p:sp>
          <p:nvSpPr>
            <p:cNvPr id="2360" name="Google Shape;2360;p68"/>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8"/>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8"/>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8"/>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7" name="Shape 2367"/>
        <p:cNvGrpSpPr/>
        <p:nvPr/>
      </p:nvGrpSpPr>
      <p:grpSpPr>
        <a:xfrm>
          <a:off x="0" y="0"/>
          <a:ext cx="0" cy="0"/>
          <a:chOff x="0" y="0"/>
          <a:chExt cx="0" cy="0"/>
        </a:xfrm>
      </p:grpSpPr>
      <p:sp>
        <p:nvSpPr>
          <p:cNvPr id="2368" name="Google Shape;2368;p69"/>
          <p:cNvSpPr txBox="1"/>
          <p:nvPr>
            <p:ph type="title"/>
          </p:nvPr>
        </p:nvSpPr>
        <p:spPr>
          <a:xfrm>
            <a:off x="5334600" y="955725"/>
            <a:ext cx="3089400" cy="1413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95%</a:t>
            </a:r>
            <a:endParaRPr/>
          </a:p>
        </p:txBody>
      </p:sp>
      <p:sp>
        <p:nvSpPr>
          <p:cNvPr id="2369" name="Google Shape;2369;p69"/>
          <p:cNvSpPr txBox="1"/>
          <p:nvPr>
            <p:ph idx="1" type="subTitle"/>
          </p:nvPr>
        </p:nvSpPr>
        <p:spPr>
          <a:xfrm>
            <a:off x="5334600" y="2369175"/>
            <a:ext cx="3089400" cy="6126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sz="2400"/>
              <a:t>PATIENT SATISFACTION</a:t>
            </a:r>
            <a:endParaRPr sz="2400"/>
          </a:p>
        </p:txBody>
      </p:sp>
      <p:sp>
        <p:nvSpPr>
          <p:cNvPr id="2370" name="Google Shape;2370;p69"/>
          <p:cNvSpPr txBox="1"/>
          <p:nvPr>
            <p:ph idx="2" type="subTitle"/>
          </p:nvPr>
        </p:nvSpPr>
        <p:spPr>
          <a:xfrm>
            <a:off x="5334600" y="2981775"/>
            <a:ext cx="3089400" cy="12060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Mercury is the closest planet to the Sun and the smallest one in the Solar System—it’s only a bit larger than the Moon</a:t>
            </a:r>
            <a:endParaRPr/>
          </a:p>
        </p:txBody>
      </p:sp>
      <p:grpSp>
        <p:nvGrpSpPr>
          <p:cNvPr id="2371" name="Google Shape;2371;p69"/>
          <p:cNvGrpSpPr/>
          <p:nvPr/>
        </p:nvGrpSpPr>
        <p:grpSpPr>
          <a:xfrm>
            <a:off x="720000" y="1087463"/>
            <a:ext cx="3389034" cy="2968571"/>
            <a:chOff x="720000" y="1087463"/>
            <a:chExt cx="3389034" cy="2968571"/>
          </a:xfrm>
        </p:grpSpPr>
        <p:sp>
          <p:nvSpPr>
            <p:cNvPr id="2372" name="Google Shape;2372;p69"/>
            <p:cNvSpPr/>
            <p:nvPr/>
          </p:nvSpPr>
          <p:spPr>
            <a:xfrm>
              <a:off x="2964072" y="2381930"/>
              <a:ext cx="244203" cy="494158"/>
            </a:xfrm>
            <a:custGeom>
              <a:rect b="b" l="l" r="r" t="t"/>
              <a:pathLst>
                <a:path extrusionOk="0" h="14863" w="7345">
                  <a:moveTo>
                    <a:pt x="1" y="1"/>
                  </a:moveTo>
                  <a:lnTo>
                    <a:pt x="1" y="14863"/>
                  </a:lnTo>
                  <a:lnTo>
                    <a:pt x="7344" y="14863"/>
                  </a:lnTo>
                  <a:lnTo>
                    <a:pt x="7344" y="1"/>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9"/>
            <p:cNvSpPr/>
            <p:nvPr/>
          </p:nvSpPr>
          <p:spPr>
            <a:xfrm>
              <a:off x="2871575" y="1956215"/>
              <a:ext cx="175746" cy="500741"/>
            </a:xfrm>
            <a:custGeom>
              <a:rect b="b" l="l" r="r" t="t"/>
              <a:pathLst>
                <a:path extrusionOk="0" h="15061" w="5286">
                  <a:moveTo>
                    <a:pt x="3820" y="0"/>
                  </a:moveTo>
                  <a:cubicBezTo>
                    <a:pt x="3520" y="0"/>
                    <a:pt x="3167" y="118"/>
                    <a:pt x="2758" y="399"/>
                  </a:cubicBezTo>
                  <a:cubicBezTo>
                    <a:pt x="2758" y="399"/>
                    <a:pt x="2031" y="3281"/>
                    <a:pt x="1805" y="4785"/>
                  </a:cubicBezTo>
                  <a:cubicBezTo>
                    <a:pt x="1555" y="6263"/>
                    <a:pt x="1" y="14058"/>
                    <a:pt x="1" y="14058"/>
                  </a:cubicBezTo>
                  <a:lnTo>
                    <a:pt x="2507" y="15060"/>
                  </a:lnTo>
                  <a:cubicBezTo>
                    <a:pt x="2507" y="15060"/>
                    <a:pt x="4863" y="3807"/>
                    <a:pt x="5089" y="2554"/>
                  </a:cubicBezTo>
                  <a:cubicBezTo>
                    <a:pt x="5285" y="1570"/>
                    <a:pt x="4911" y="0"/>
                    <a:pt x="3820"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9"/>
            <p:cNvSpPr/>
            <p:nvPr/>
          </p:nvSpPr>
          <p:spPr>
            <a:xfrm>
              <a:off x="2953233" y="1956481"/>
              <a:ext cx="294207" cy="551343"/>
            </a:xfrm>
            <a:custGeom>
              <a:rect b="b" l="l" r="r" t="t"/>
              <a:pathLst>
                <a:path extrusionOk="0" h="16583" w="8849">
                  <a:moveTo>
                    <a:pt x="1970" y="0"/>
                  </a:moveTo>
                  <a:cubicBezTo>
                    <a:pt x="966" y="0"/>
                    <a:pt x="577" y="190"/>
                    <a:pt x="577" y="190"/>
                  </a:cubicBezTo>
                  <a:lnTo>
                    <a:pt x="1" y="12922"/>
                  </a:lnTo>
                  <a:cubicBezTo>
                    <a:pt x="1" y="12922"/>
                    <a:pt x="2257" y="16506"/>
                    <a:pt x="5064" y="16581"/>
                  </a:cubicBezTo>
                  <a:cubicBezTo>
                    <a:pt x="5112" y="16582"/>
                    <a:pt x="5161" y="16582"/>
                    <a:pt x="5208" y="16582"/>
                  </a:cubicBezTo>
                  <a:cubicBezTo>
                    <a:pt x="7928" y="16582"/>
                    <a:pt x="8848" y="15203"/>
                    <a:pt x="8848" y="15203"/>
                  </a:cubicBezTo>
                  <a:cubicBezTo>
                    <a:pt x="8848" y="15203"/>
                    <a:pt x="8196" y="1919"/>
                    <a:pt x="7595" y="1569"/>
                  </a:cubicBezTo>
                  <a:cubicBezTo>
                    <a:pt x="6993" y="1193"/>
                    <a:pt x="5089" y="416"/>
                    <a:pt x="5089" y="416"/>
                  </a:cubicBezTo>
                  <a:cubicBezTo>
                    <a:pt x="3690" y="95"/>
                    <a:pt x="2677" y="0"/>
                    <a:pt x="1970"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9"/>
            <p:cNvSpPr/>
            <p:nvPr/>
          </p:nvSpPr>
          <p:spPr>
            <a:xfrm>
              <a:off x="2931589" y="1723641"/>
              <a:ext cx="190841" cy="347503"/>
            </a:xfrm>
            <a:custGeom>
              <a:rect b="b" l="l" r="r" t="t"/>
              <a:pathLst>
                <a:path extrusionOk="0" h="10452" w="5740">
                  <a:moveTo>
                    <a:pt x="3584" y="0"/>
                  </a:moveTo>
                  <a:cubicBezTo>
                    <a:pt x="2231" y="0"/>
                    <a:pt x="0" y="802"/>
                    <a:pt x="0" y="2556"/>
                  </a:cubicBezTo>
                  <a:cubicBezTo>
                    <a:pt x="0" y="2556"/>
                    <a:pt x="0" y="3509"/>
                    <a:pt x="401" y="4386"/>
                  </a:cubicBezTo>
                  <a:cubicBezTo>
                    <a:pt x="401" y="4386"/>
                    <a:pt x="552" y="5589"/>
                    <a:pt x="953" y="6216"/>
                  </a:cubicBezTo>
                  <a:cubicBezTo>
                    <a:pt x="1256" y="6709"/>
                    <a:pt x="1703" y="7058"/>
                    <a:pt x="2174" y="7058"/>
                  </a:cubicBezTo>
                  <a:cubicBezTo>
                    <a:pt x="2325" y="7058"/>
                    <a:pt x="2479" y="7022"/>
                    <a:pt x="2632" y="6942"/>
                  </a:cubicBezTo>
                  <a:cubicBezTo>
                    <a:pt x="2632" y="6942"/>
                    <a:pt x="2883" y="7093"/>
                    <a:pt x="2782" y="8070"/>
                  </a:cubicBezTo>
                  <a:cubicBezTo>
                    <a:pt x="2707" y="9023"/>
                    <a:pt x="2883" y="10451"/>
                    <a:pt x="2883" y="10451"/>
                  </a:cubicBezTo>
                  <a:lnTo>
                    <a:pt x="5740" y="7419"/>
                  </a:lnTo>
                  <a:lnTo>
                    <a:pt x="4712" y="5664"/>
                  </a:lnTo>
                  <a:cubicBezTo>
                    <a:pt x="4712" y="5664"/>
                    <a:pt x="5439" y="4712"/>
                    <a:pt x="5514" y="3509"/>
                  </a:cubicBezTo>
                  <a:cubicBezTo>
                    <a:pt x="5589" y="2306"/>
                    <a:pt x="4938" y="0"/>
                    <a:pt x="3584" y="0"/>
                  </a:cubicBezTo>
                  <a:close/>
                </a:path>
              </a:pathLst>
            </a:custGeom>
            <a:solidFill>
              <a:srgbClr val="FCCC8A"/>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9"/>
            <p:cNvSpPr/>
            <p:nvPr/>
          </p:nvSpPr>
          <p:spPr>
            <a:xfrm>
              <a:off x="2899072" y="1707582"/>
              <a:ext cx="216707" cy="204406"/>
            </a:xfrm>
            <a:custGeom>
              <a:rect b="b" l="l" r="r" t="t"/>
              <a:pathLst>
                <a:path extrusionOk="0" h="6148" w="6518">
                  <a:moveTo>
                    <a:pt x="3941" y="0"/>
                  </a:moveTo>
                  <a:cubicBezTo>
                    <a:pt x="3040" y="0"/>
                    <a:pt x="1945" y="424"/>
                    <a:pt x="728" y="1410"/>
                  </a:cubicBezTo>
                  <a:cubicBezTo>
                    <a:pt x="728" y="1410"/>
                    <a:pt x="1" y="2112"/>
                    <a:pt x="828" y="2914"/>
                  </a:cubicBezTo>
                  <a:cubicBezTo>
                    <a:pt x="828" y="2914"/>
                    <a:pt x="1112" y="2830"/>
                    <a:pt x="1461" y="2830"/>
                  </a:cubicBezTo>
                  <a:cubicBezTo>
                    <a:pt x="1822" y="2830"/>
                    <a:pt x="2252" y="2920"/>
                    <a:pt x="2507" y="3290"/>
                  </a:cubicBezTo>
                  <a:cubicBezTo>
                    <a:pt x="2731" y="3620"/>
                    <a:pt x="3164" y="3778"/>
                    <a:pt x="3652" y="3778"/>
                  </a:cubicBezTo>
                  <a:cubicBezTo>
                    <a:pt x="4203" y="3778"/>
                    <a:pt x="4824" y="3576"/>
                    <a:pt x="5289" y="3190"/>
                  </a:cubicBezTo>
                  <a:cubicBezTo>
                    <a:pt x="5289" y="3190"/>
                    <a:pt x="6166" y="4543"/>
                    <a:pt x="5690" y="6147"/>
                  </a:cubicBezTo>
                  <a:cubicBezTo>
                    <a:pt x="5690" y="6147"/>
                    <a:pt x="6517" y="5872"/>
                    <a:pt x="6492" y="3039"/>
                  </a:cubicBezTo>
                  <a:cubicBezTo>
                    <a:pt x="6460" y="1250"/>
                    <a:pt x="5488" y="0"/>
                    <a:pt x="3941" y="0"/>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9"/>
            <p:cNvSpPr/>
            <p:nvPr/>
          </p:nvSpPr>
          <p:spPr>
            <a:xfrm>
              <a:off x="3057401" y="1794460"/>
              <a:ext cx="46713" cy="117530"/>
            </a:xfrm>
            <a:custGeom>
              <a:rect b="b" l="l" r="r" t="t"/>
              <a:pathLst>
                <a:path extrusionOk="0" h="3535" w="1405">
                  <a:moveTo>
                    <a:pt x="953" y="0"/>
                  </a:moveTo>
                  <a:lnTo>
                    <a:pt x="1" y="577"/>
                  </a:lnTo>
                  <a:cubicBezTo>
                    <a:pt x="1" y="577"/>
                    <a:pt x="126" y="1630"/>
                    <a:pt x="126" y="1880"/>
                  </a:cubicBezTo>
                  <a:cubicBezTo>
                    <a:pt x="126" y="1880"/>
                    <a:pt x="201" y="1414"/>
                    <a:pt x="462" y="1414"/>
                  </a:cubicBezTo>
                  <a:cubicBezTo>
                    <a:pt x="504" y="1414"/>
                    <a:pt x="550" y="1426"/>
                    <a:pt x="602" y="1454"/>
                  </a:cubicBezTo>
                  <a:cubicBezTo>
                    <a:pt x="978" y="1655"/>
                    <a:pt x="903" y="2532"/>
                    <a:pt x="352" y="2632"/>
                  </a:cubicBezTo>
                  <a:lnTo>
                    <a:pt x="928" y="3534"/>
                  </a:lnTo>
                  <a:lnTo>
                    <a:pt x="1404" y="2156"/>
                  </a:lnTo>
                  <a:lnTo>
                    <a:pt x="1404" y="777"/>
                  </a:lnTo>
                  <a:lnTo>
                    <a:pt x="9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9"/>
            <p:cNvSpPr/>
            <p:nvPr/>
          </p:nvSpPr>
          <p:spPr>
            <a:xfrm>
              <a:off x="3145742" y="2086117"/>
              <a:ext cx="101704" cy="412502"/>
            </a:xfrm>
            <a:custGeom>
              <a:rect b="b" l="l" r="r" t="t"/>
              <a:pathLst>
                <a:path extrusionOk="0" h="12407" w="3059">
                  <a:moveTo>
                    <a:pt x="0" y="0"/>
                  </a:moveTo>
                  <a:lnTo>
                    <a:pt x="1304" y="12406"/>
                  </a:lnTo>
                  <a:cubicBezTo>
                    <a:pt x="2582" y="12005"/>
                    <a:pt x="3058" y="11304"/>
                    <a:pt x="3058" y="11304"/>
                  </a:cubicBezTo>
                  <a:cubicBezTo>
                    <a:pt x="3058" y="11304"/>
                    <a:pt x="2908" y="8121"/>
                    <a:pt x="2657" y="4838"/>
                  </a:cubicBezTo>
                  <a:cubicBezTo>
                    <a:pt x="2457" y="4061"/>
                    <a:pt x="2281" y="3484"/>
                    <a:pt x="2231" y="3434"/>
                  </a:cubicBezTo>
                  <a:cubicBezTo>
                    <a:pt x="2081" y="3309"/>
                    <a:pt x="1" y="1"/>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9"/>
            <p:cNvSpPr/>
            <p:nvPr/>
          </p:nvSpPr>
          <p:spPr>
            <a:xfrm>
              <a:off x="3141519" y="2004126"/>
              <a:ext cx="185089" cy="612818"/>
            </a:xfrm>
            <a:custGeom>
              <a:rect b="b" l="l" r="r" t="t"/>
              <a:pathLst>
                <a:path extrusionOk="0" h="18432" w="5567">
                  <a:moveTo>
                    <a:pt x="1132" y="1"/>
                  </a:moveTo>
                  <a:cubicBezTo>
                    <a:pt x="92" y="1"/>
                    <a:pt x="1" y="1857"/>
                    <a:pt x="203" y="2867"/>
                  </a:cubicBezTo>
                  <a:cubicBezTo>
                    <a:pt x="428" y="4121"/>
                    <a:pt x="3060" y="18431"/>
                    <a:pt x="3060" y="18431"/>
                  </a:cubicBezTo>
                  <a:lnTo>
                    <a:pt x="5566" y="17429"/>
                  </a:lnTo>
                  <a:cubicBezTo>
                    <a:pt x="5566" y="17429"/>
                    <a:pt x="3711" y="6577"/>
                    <a:pt x="3486" y="5098"/>
                  </a:cubicBezTo>
                  <a:cubicBezTo>
                    <a:pt x="3235" y="3594"/>
                    <a:pt x="2057" y="361"/>
                    <a:pt x="2057" y="361"/>
                  </a:cubicBezTo>
                  <a:cubicBezTo>
                    <a:pt x="1688" y="108"/>
                    <a:pt x="1382" y="1"/>
                    <a:pt x="1132" y="1"/>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9"/>
            <p:cNvSpPr/>
            <p:nvPr/>
          </p:nvSpPr>
          <p:spPr>
            <a:xfrm>
              <a:off x="1265807" y="2418603"/>
              <a:ext cx="1834065" cy="1320757"/>
            </a:xfrm>
            <a:custGeom>
              <a:rect b="b" l="l" r="r" t="t"/>
              <a:pathLst>
                <a:path extrusionOk="0" h="39725" w="55164">
                  <a:moveTo>
                    <a:pt x="55139" y="0"/>
                  </a:moveTo>
                  <a:lnTo>
                    <a:pt x="1" y="31830"/>
                  </a:lnTo>
                  <a:lnTo>
                    <a:pt x="26" y="39725"/>
                  </a:lnTo>
                  <a:lnTo>
                    <a:pt x="55164" y="7895"/>
                  </a:lnTo>
                  <a:lnTo>
                    <a:pt x="55139"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9"/>
            <p:cNvSpPr/>
            <p:nvPr/>
          </p:nvSpPr>
          <p:spPr>
            <a:xfrm>
              <a:off x="720000" y="3159415"/>
              <a:ext cx="546655" cy="579969"/>
            </a:xfrm>
            <a:custGeom>
              <a:rect b="b" l="l" r="r" t="t"/>
              <a:pathLst>
                <a:path extrusionOk="0" h="17444" w="16442">
                  <a:moveTo>
                    <a:pt x="1" y="0"/>
                  </a:moveTo>
                  <a:lnTo>
                    <a:pt x="26" y="7920"/>
                  </a:lnTo>
                  <a:lnTo>
                    <a:pt x="16442" y="17444"/>
                  </a:lnTo>
                  <a:lnTo>
                    <a:pt x="16442" y="17444"/>
                  </a:lnTo>
                  <a:lnTo>
                    <a:pt x="16417" y="9549"/>
                  </a:lnTo>
                  <a:lnTo>
                    <a:pt x="1"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9"/>
            <p:cNvSpPr/>
            <p:nvPr/>
          </p:nvSpPr>
          <p:spPr>
            <a:xfrm>
              <a:off x="720000" y="2101112"/>
              <a:ext cx="2379025" cy="1375782"/>
            </a:xfrm>
            <a:custGeom>
              <a:rect b="b" l="l" r="r" t="t"/>
              <a:pathLst>
                <a:path extrusionOk="0" h="41380" w="71555">
                  <a:moveTo>
                    <a:pt x="55139" y="1"/>
                  </a:moveTo>
                  <a:lnTo>
                    <a:pt x="1" y="31855"/>
                  </a:lnTo>
                  <a:lnTo>
                    <a:pt x="16417" y="41379"/>
                  </a:lnTo>
                  <a:lnTo>
                    <a:pt x="71555" y="9549"/>
                  </a:lnTo>
                  <a:lnTo>
                    <a:pt x="55139"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9"/>
            <p:cNvSpPr/>
            <p:nvPr/>
          </p:nvSpPr>
          <p:spPr>
            <a:xfrm>
              <a:off x="1483318" y="1404588"/>
              <a:ext cx="1321588" cy="1950631"/>
            </a:xfrm>
            <a:custGeom>
              <a:rect b="b" l="l" r="r" t="t"/>
              <a:pathLst>
                <a:path extrusionOk="0" h="58670" w="39750">
                  <a:moveTo>
                    <a:pt x="37010" y="0"/>
                  </a:moveTo>
                  <a:cubicBezTo>
                    <a:pt x="36357" y="0"/>
                    <a:pt x="35619" y="217"/>
                    <a:pt x="34837" y="674"/>
                  </a:cubicBezTo>
                  <a:lnTo>
                    <a:pt x="4812" y="17992"/>
                  </a:lnTo>
                  <a:cubicBezTo>
                    <a:pt x="2156" y="19521"/>
                    <a:pt x="0" y="23255"/>
                    <a:pt x="25" y="26313"/>
                  </a:cubicBezTo>
                  <a:lnTo>
                    <a:pt x="100" y="58669"/>
                  </a:lnTo>
                  <a:lnTo>
                    <a:pt x="39750" y="35787"/>
                  </a:lnTo>
                  <a:lnTo>
                    <a:pt x="39675" y="3406"/>
                  </a:lnTo>
                  <a:cubicBezTo>
                    <a:pt x="39657" y="1247"/>
                    <a:pt x="38578" y="0"/>
                    <a:pt x="37010"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9"/>
            <p:cNvSpPr/>
            <p:nvPr/>
          </p:nvSpPr>
          <p:spPr>
            <a:xfrm>
              <a:off x="937512" y="1087463"/>
              <a:ext cx="1818239" cy="2267745"/>
            </a:xfrm>
            <a:custGeom>
              <a:rect b="b" l="l" r="r" t="t"/>
              <a:pathLst>
                <a:path extrusionOk="0" h="68208" w="54688">
                  <a:moveTo>
                    <a:pt x="36935" y="0"/>
                  </a:moveTo>
                  <a:cubicBezTo>
                    <a:pt x="36906" y="0"/>
                    <a:pt x="36876" y="3"/>
                    <a:pt x="36842" y="11"/>
                  </a:cubicBezTo>
                  <a:lnTo>
                    <a:pt x="36617" y="11"/>
                  </a:lnTo>
                  <a:cubicBezTo>
                    <a:pt x="36592" y="36"/>
                    <a:pt x="36542" y="36"/>
                    <a:pt x="36491" y="36"/>
                  </a:cubicBezTo>
                  <a:cubicBezTo>
                    <a:pt x="36466" y="36"/>
                    <a:pt x="36416" y="61"/>
                    <a:pt x="36366" y="61"/>
                  </a:cubicBezTo>
                  <a:cubicBezTo>
                    <a:pt x="36316" y="86"/>
                    <a:pt x="36241" y="86"/>
                    <a:pt x="36166" y="111"/>
                  </a:cubicBezTo>
                  <a:cubicBezTo>
                    <a:pt x="36141" y="111"/>
                    <a:pt x="36116" y="111"/>
                    <a:pt x="36065" y="136"/>
                  </a:cubicBezTo>
                  <a:cubicBezTo>
                    <a:pt x="35990" y="162"/>
                    <a:pt x="35915" y="187"/>
                    <a:pt x="35815" y="212"/>
                  </a:cubicBezTo>
                  <a:lnTo>
                    <a:pt x="35790" y="212"/>
                  </a:lnTo>
                  <a:cubicBezTo>
                    <a:pt x="35715" y="237"/>
                    <a:pt x="35614" y="287"/>
                    <a:pt x="35514" y="312"/>
                  </a:cubicBezTo>
                  <a:cubicBezTo>
                    <a:pt x="35464" y="337"/>
                    <a:pt x="35414" y="362"/>
                    <a:pt x="35389" y="387"/>
                  </a:cubicBezTo>
                  <a:cubicBezTo>
                    <a:pt x="35339" y="387"/>
                    <a:pt x="35313" y="412"/>
                    <a:pt x="35263" y="437"/>
                  </a:cubicBezTo>
                  <a:cubicBezTo>
                    <a:pt x="35138" y="487"/>
                    <a:pt x="34988" y="563"/>
                    <a:pt x="34837" y="663"/>
                  </a:cubicBezTo>
                  <a:lnTo>
                    <a:pt x="4812" y="17981"/>
                  </a:lnTo>
                  <a:cubicBezTo>
                    <a:pt x="4662" y="18081"/>
                    <a:pt x="4511" y="18182"/>
                    <a:pt x="4361" y="18282"/>
                  </a:cubicBezTo>
                  <a:cubicBezTo>
                    <a:pt x="4311" y="18307"/>
                    <a:pt x="4261" y="18357"/>
                    <a:pt x="4211" y="18382"/>
                  </a:cubicBezTo>
                  <a:cubicBezTo>
                    <a:pt x="4110" y="18457"/>
                    <a:pt x="4010" y="18533"/>
                    <a:pt x="3910" y="18608"/>
                  </a:cubicBezTo>
                  <a:cubicBezTo>
                    <a:pt x="3835" y="18658"/>
                    <a:pt x="3785" y="18708"/>
                    <a:pt x="3734" y="18758"/>
                  </a:cubicBezTo>
                  <a:cubicBezTo>
                    <a:pt x="3634" y="18833"/>
                    <a:pt x="3559" y="18909"/>
                    <a:pt x="3459" y="18984"/>
                  </a:cubicBezTo>
                  <a:cubicBezTo>
                    <a:pt x="3409" y="19034"/>
                    <a:pt x="3358" y="19084"/>
                    <a:pt x="3308" y="19134"/>
                  </a:cubicBezTo>
                  <a:cubicBezTo>
                    <a:pt x="3258" y="19184"/>
                    <a:pt x="3233" y="19209"/>
                    <a:pt x="3208" y="19234"/>
                  </a:cubicBezTo>
                  <a:cubicBezTo>
                    <a:pt x="3158" y="19259"/>
                    <a:pt x="3133" y="19310"/>
                    <a:pt x="3108" y="19335"/>
                  </a:cubicBezTo>
                  <a:cubicBezTo>
                    <a:pt x="2982" y="19460"/>
                    <a:pt x="2882" y="19560"/>
                    <a:pt x="2782" y="19685"/>
                  </a:cubicBezTo>
                  <a:cubicBezTo>
                    <a:pt x="2757" y="19736"/>
                    <a:pt x="2707" y="19761"/>
                    <a:pt x="2682" y="19786"/>
                  </a:cubicBezTo>
                  <a:cubicBezTo>
                    <a:pt x="2657" y="19836"/>
                    <a:pt x="2632" y="19861"/>
                    <a:pt x="2607" y="19886"/>
                  </a:cubicBezTo>
                  <a:cubicBezTo>
                    <a:pt x="2531" y="19961"/>
                    <a:pt x="2481" y="20036"/>
                    <a:pt x="2406" y="20112"/>
                  </a:cubicBezTo>
                  <a:cubicBezTo>
                    <a:pt x="2356" y="20162"/>
                    <a:pt x="2331" y="20212"/>
                    <a:pt x="2281" y="20262"/>
                  </a:cubicBezTo>
                  <a:cubicBezTo>
                    <a:pt x="2256" y="20312"/>
                    <a:pt x="2231" y="20362"/>
                    <a:pt x="2180" y="20387"/>
                  </a:cubicBezTo>
                  <a:cubicBezTo>
                    <a:pt x="2155" y="20462"/>
                    <a:pt x="2105" y="20513"/>
                    <a:pt x="2055" y="20588"/>
                  </a:cubicBezTo>
                  <a:cubicBezTo>
                    <a:pt x="2030" y="20613"/>
                    <a:pt x="2005" y="20663"/>
                    <a:pt x="1955" y="20713"/>
                  </a:cubicBezTo>
                  <a:cubicBezTo>
                    <a:pt x="1905" y="20788"/>
                    <a:pt x="1880" y="20863"/>
                    <a:pt x="1830" y="20914"/>
                  </a:cubicBezTo>
                  <a:cubicBezTo>
                    <a:pt x="1779" y="20964"/>
                    <a:pt x="1754" y="21014"/>
                    <a:pt x="1729" y="21064"/>
                  </a:cubicBezTo>
                  <a:cubicBezTo>
                    <a:pt x="1704" y="21089"/>
                    <a:pt x="1704" y="21114"/>
                    <a:pt x="1679" y="21114"/>
                  </a:cubicBezTo>
                  <a:cubicBezTo>
                    <a:pt x="1604" y="21264"/>
                    <a:pt x="1529" y="21390"/>
                    <a:pt x="1429" y="21540"/>
                  </a:cubicBezTo>
                  <a:cubicBezTo>
                    <a:pt x="1429" y="21540"/>
                    <a:pt x="1429" y="21540"/>
                    <a:pt x="1429" y="21565"/>
                  </a:cubicBezTo>
                  <a:cubicBezTo>
                    <a:pt x="1404" y="21590"/>
                    <a:pt x="1404" y="21615"/>
                    <a:pt x="1378" y="21640"/>
                  </a:cubicBezTo>
                  <a:cubicBezTo>
                    <a:pt x="1328" y="21741"/>
                    <a:pt x="1253" y="21841"/>
                    <a:pt x="1203" y="21941"/>
                  </a:cubicBezTo>
                  <a:cubicBezTo>
                    <a:pt x="1178" y="21991"/>
                    <a:pt x="1178" y="22016"/>
                    <a:pt x="1153" y="22066"/>
                  </a:cubicBezTo>
                  <a:cubicBezTo>
                    <a:pt x="1128" y="22117"/>
                    <a:pt x="1103" y="22167"/>
                    <a:pt x="1078" y="22217"/>
                  </a:cubicBezTo>
                  <a:cubicBezTo>
                    <a:pt x="1053" y="22267"/>
                    <a:pt x="1028" y="22292"/>
                    <a:pt x="1003" y="22342"/>
                  </a:cubicBezTo>
                  <a:cubicBezTo>
                    <a:pt x="952" y="22467"/>
                    <a:pt x="902" y="22568"/>
                    <a:pt x="852" y="22693"/>
                  </a:cubicBezTo>
                  <a:cubicBezTo>
                    <a:pt x="827" y="22693"/>
                    <a:pt x="827" y="22718"/>
                    <a:pt x="827" y="22743"/>
                  </a:cubicBezTo>
                  <a:cubicBezTo>
                    <a:pt x="827" y="22743"/>
                    <a:pt x="827" y="22743"/>
                    <a:pt x="802" y="22768"/>
                  </a:cubicBezTo>
                  <a:cubicBezTo>
                    <a:pt x="752" y="22894"/>
                    <a:pt x="702" y="23044"/>
                    <a:pt x="627" y="23194"/>
                  </a:cubicBezTo>
                  <a:cubicBezTo>
                    <a:pt x="627" y="23219"/>
                    <a:pt x="627" y="23244"/>
                    <a:pt x="602" y="23269"/>
                  </a:cubicBezTo>
                  <a:cubicBezTo>
                    <a:pt x="576" y="23320"/>
                    <a:pt x="576" y="23370"/>
                    <a:pt x="551" y="23420"/>
                  </a:cubicBezTo>
                  <a:cubicBezTo>
                    <a:pt x="526" y="23495"/>
                    <a:pt x="501" y="23570"/>
                    <a:pt x="476" y="23645"/>
                  </a:cubicBezTo>
                  <a:cubicBezTo>
                    <a:pt x="451" y="23696"/>
                    <a:pt x="451" y="23771"/>
                    <a:pt x="426" y="23821"/>
                  </a:cubicBezTo>
                  <a:cubicBezTo>
                    <a:pt x="401" y="23871"/>
                    <a:pt x="376" y="23946"/>
                    <a:pt x="351" y="24021"/>
                  </a:cubicBezTo>
                  <a:cubicBezTo>
                    <a:pt x="351" y="24046"/>
                    <a:pt x="326" y="24097"/>
                    <a:pt x="326" y="24147"/>
                  </a:cubicBezTo>
                  <a:cubicBezTo>
                    <a:pt x="301" y="24222"/>
                    <a:pt x="301" y="24297"/>
                    <a:pt x="276" y="24347"/>
                  </a:cubicBezTo>
                  <a:cubicBezTo>
                    <a:pt x="251" y="24447"/>
                    <a:pt x="226" y="24523"/>
                    <a:pt x="201" y="24598"/>
                  </a:cubicBezTo>
                  <a:cubicBezTo>
                    <a:pt x="201" y="24623"/>
                    <a:pt x="201" y="24673"/>
                    <a:pt x="201" y="24698"/>
                  </a:cubicBezTo>
                  <a:cubicBezTo>
                    <a:pt x="175" y="24748"/>
                    <a:pt x="175" y="24798"/>
                    <a:pt x="150" y="24873"/>
                  </a:cubicBezTo>
                  <a:cubicBezTo>
                    <a:pt x="125" y="24999"/>
                    <a:pt x="100" y="25124"/>
                    <a:pt x="100" y="25249"/>
                  </a:cubicBezTo>
                  <a:cubicBezTo>
                    <a:pt x="75" y="25274"/>
                    <a:pt x="75" y="25325"/>
                    <a:pt x="75" y="25350"/>
                  </a:cubicBezTo>
                  <a:cubicBezTo>
                    <a:pt x="75" y="25450"/>
                    <a:pt x="50" y="25525"/>
                    <a:pt x="50" y="25600"/>
                  </a:cubicBezTo>
                  <a:cubicBezTo>
                    <a:pt x="50" y="25650"/>
                    <a:pt x="50" y="25701"/>
                    <a:pt x="25" y="25776"/>
                  </a:cubicBezTo>
                  <a:cubicBezTo>
                    <a:pt x="25" y="25951"/>
                    <a:pt x="0" y="26127"/>
                    <a:pt x="25" y="26302"/>
                  </a:cubicBezTo>
                  <a:lnTo>
                    <a:pt x="100" y="58683"/>
                  </a:lnTo>
                  <a:lnTo>
                    <a:pt x="16516" y="68207"/>
                  </a:lnTo>
                  <a:lnTo>
                    <a:pt x="16441" y="35851"/>
                  </a:lnTo>
                  <a:cubicBezTo>
                    <a:pt x="16441" y="35676"/>
                    <a:pt x="16441" y="35500"/>
                    <a:pt x="16466" y="35300"/>
                  </a:cubicBezTo>
                  <a:cubicBezTo>
                    <a:pt x="16466" y="35249"/>
                    <a:pt x="16466" y="35199"/>
                    <a:pt x="16466" y="35149"/>
                  </a:cubicBezTo>
                  <a:cubicBezTo>
                    <a:pt x="16491" y="35024"/>
                    <a:pt x="16491" y="34899"/>
                    <a:pt x="16516" y="34798"/>
                  </a:cubicBezTo>
                  <a:cubicBezTo>
                    <a:pt x="16541" y="34673"/>
                    <a:pt x="16567" y="34548"/>
                    <a:pt x="16567" y="34397"/>
                  </a:cubicBezTo>
                  <a:cubicBezTo>
                    <a:pt x="16592" y="34322"/>
                    <a:pt x="16617" y="34222"/>
                    <a:pt x="16642" y="34147"/>
                  </a:cubicBezTo>
                  <a:cubicBezTo>
                    <a:pt x="16642" y="34072"/>
                    <a:pt x="16667" y="33971"/>
                    <a:pt x="16692" y="33896"/>
                  </a:cubicBezTo>
                  <a:cubicBezTo>
                    <a:pt x="16717" y="33796"/>
                    <a:pt x="16742" y="33671"/>
                    <a:pt x="16792" y="33545"/>
                  </a:cubicBezTo>
                  <a:cubicBezTo>
                    <a:pt x="16792" y="33495"/>
                    <a:pt x="16817" y="33420"/>
                    <a:pt x="16842" y="33370"/>
                  </a:cubicBezTo>
                  <a:cubicBezTo>
                    <a:pt x="16892" y="33219"/>
                    <a:pt x="16917" y="33094"/>
                    <a:pt x="16968" y="32969"/>
                  </a:cubicBezTo>
                  <a:cubicBezTo>
                    <a:pt x="16993" y="32919"/>
                    <a:pt x="17018" y="32868"/>
                    <a:pt x="17018" y="32818"/>
                  </a:cubicBezTo>
                  <a:cubicBezTo>
                    <a:pt x="17093" y="32643"/>
                    <a:pt x="17168" y="32467"/>
                    <a:pt x="17243" y="32292"/>
                  </a:cubicBezTo>
                  <a:cubicBezTo>
                    <a:pt x="17243" y="32267"/>
                    <a:pt x="17268" y="32242"/>
                    <a:pt x="17268" y="32217"/>
                  </a:cubicBezTo>
                  <a:cubicBezTo>
                    <a:pt x="17343" y="32066"/>
                    <a:pt x="17419" y="31916"/>
                    <a:pt x="17494" y="31766"/>
                  </a:cubicBezTo>
                  <a:cubicBezTo>
                    <a:pt x="17519" y="31716"/>
                    <a:pt x="17544" y="31665"/>
                    <a:pt x="17569" y="31615"/>
                  </a:cubicBezTo>
                  <a:cubicBezTo>
                    <a:pt x="17644" y="31465"/>
                    <a:pt x="17719" y="31315"/>
                    <a:pt x="17795" y="31189"/>
                  </a:cubicBezTo>
                  <a:cubicBezTo>
                    <a:pt x="17820" y="31164"/>
                    <a:pt x="17820" y="31139"/>
                    <a:pt x="17845" y="31089"/>
                  </a:cubicBezTo>
                  <a:cubicBezTo>
                    <a:pt x="17945" y="30939"/>
                    <a:pt x="18045" y="30763"/>
                    <a:pt x="18145" y="30613"/>
                  </a:cubicBezTo>
                  <a:cubicBezTo>
                    <a:pt x="18171" y="30563"/>
                    <a:pt x="18196" y="30513"/>
                    <a:pt x="18246" y="30462"/>
                  </a:cubicBezTo>
                  <a:cubicBezTo>
                    <a:pt x="18321" y="30362"/>
                    <a:pt x="18396" y="30237"/>
                    <a:pt x="18471" y="30112"/>
                  </a:cubicBezTo>
                  <a:cubicBezTo>
                    <a:pt x="18521" y="30061"/>
                    <a:pt x="18572" y="30011"/>
                    <a:pt x="18622" y="29936"/>
                  </a:cubicBezTo>
                  <a:cubicBezTo>
                    <a:pt x="18672" y="29836"/>
                    <a:pt x="18747" y="29761"/>
                    <a:pt x="18822" y="29660"/>
                  </a:cubicBezTo>
                  <a:cubicBezTo>
                    <a:pt x="18897" y="29585"/>
                    <a:pt x="18947" y="29510"/>
                    <a:pt x="19023" y="29435"/>
                  </a:cubicBezTo>
                  <a:cubicBezTo>
                    <a:pt x="19073" y="29360"/>
                    <a:pt x="19148" y="29310"/>
                    <a:pt x="19198" y="29234"/>
                  </a:cubicBezTo>
                  <a:cubicBezTo>
                    <a:pt x="19298" y="29109"/>
                    <a:pt x="19399" y="29009"/>
                    <a:pt x="19524" y="28884"/>
                  </a:cubicBezTo>
                  <a:cubicBezTo>
                    <a:pt x="19599" y="28808"/>
                    <a:pt x="19649" y="28758"/>
                    <a:pt x="19724" y="28683"/>
                  </a:cubicBezTo>
                  <a:cubicBezTo>
                    <a:pt x="19775" y="28633"/>
                    <a:pt x="19825" y="28583"/>
                    <a:pt x="19875" y="28533"/>
                  </a:cubicBezTo>
                  <a:cubicBezTo>
                    <a:pt x="19975" y="28457"/>
                    <a:pt x="20075" y="28382"/>
                    <a:pt x="20151" y="28307"/>
                  </a:cubicBezTo>
                  <a:cubicBezTo>
                    <a:pt x="20201" y="28257"/>
                    <a:pt x="20276" y="28207"/>
                    <a:pt x="20326" y="28157"/>
                  </a:cubicBezTo>
                  <a:cubicBezTo>
                    <a:pt x="20426" y="28082"/>
                    <a:pt x="20526" y="28006"/>
                    <a:pt x="20627" y="27931"/>
                  </a:cubicBezTo>
                  <a:cubicBezTo>
                    <a:pt x="20677" y="27906"/>
                    <a:pt x="20727" y="27856"/>
                    <a:pt x="20777" y="27831"/>
                  </a:cubicBezTo>
                  <a:cubicBezTo>
                    <a:pt x="20927" y="27731"/>
                    <a:pt x="21078" y="27630"/>
                    <a:pt x="21228" y="27530"/>
                  </a:cubicBezTo>
                  <a:lnTo>
                    <a:pt x="51253" y="10212"/>
                  </a:lnTo>
                  <a:cubicBezTo>
                    <a:pt x="51404" y="10111"/>
                    <a:pt x="51554" y="10036"/>
                    <a:pt x="51680" y="9961"/>
                  </a:cubicBezTo>
                  <a:cubicBezTo>
                    <a:pt x="51730" y="9961"/>
                    <a:pt x="51780" y="9936"/>
                    <a:pt x="51805" y="9911"/>
                  </a:cubicBezTo>
                  <a:cubicBezTo>
                    <a:pt x="51955" y="9861"/>
                    <a:pt x="52081" y="9811"/>
                    <a:pt x="52231" y="9761"/>
                  </a:cubicBezTo>
                  <a:cubicBezTo>
                    <a:pt x="52231" y="9761"/>
                    <a:pt x="52231" y="9761"/>
                    <a:pt x="52256" y="9736"/>
                  </a:cubicBezTo>
                  <a:cubicBezTo>
                    <a:pt x="52356" y="9710"/>
                    <a:pt x="52482" y="9685"/>
                    <a:pt x="52607" y="9635"/>
                  </a:cubicBezTo>
                  <a:cubicBezTo>
                    <a:pt x="52657" y="9635"/>
                    <a:pt x="52732" y="9610"/>
                    <a:pt x="52782" y="9610"/>
                  </a:cubicBezTo>
                  <a:cubicBezTo>
                    <a:pt x="52883" y="9585"/>
                    <a:pt x="52958" y="9585"/>
                    <a:pt x="53058" y="9560"/>
                  </a:cubicBezTo>
                  <a:lnTo>
                    <a:pt x="53183" y="9560"/>
                  </a:lnTo>
                  <a:cubicBezTo>
                    <a:pt x="53309" y="9535"/>
                    <a:pt x="53409" y="9535"/>
                    <a:pt x="53509" y="9535"/>
                  </a:cubicBezTo>
                  <a:lnTo>
                    <a:pt x="53584" y="9535"/>
                  </a:lnTo>
                  <a:cubicBezTo>
                    <a:pt x="53685" y="9560"/>
                    <a:pt x="53810" y="9560"/>
                    <a:pt x="53935" y="9585"/>
                  </a:cubicBezTo>
                  <a:cubicBezTo>
                    <a:pt x="53960" y="9585"/>
                    <a:pt x="53985" y="9610"/>
                    <a:pt x="54010" y="9610"/>
                  </a:cubicBezTo>
                  <a:cubicBezTo>
                    <a:pt x="54111" y="9635"/>
                    <a:pt x="54186" y="9660"/>
                    <a:pt x="54286" y="9685"/>
                  </a:cubicBezTo>
                  <a:cubicBezTo>
                    <a:pt x="54311" y="9685"/>
                    <a:pt x="54336" y="9710"/>
                    <a:pt x="54361" y="9710"/>
                  </a:cubicBezTo>
                  <a:cubicBezTo>
                    <a:pt x="54461" y="9761"/>
                    <a:pt x="54587" y="9811"/>
                    <a:pt x="54687" y="9861"/>
                  </a:cubicBezTo>
                  <a:lnTo>
                    <a:pt x="38246" y="312"/>
                  </a:lnTo>
                  <a:lnTo>
                    <a:pt x="38221" y="312"/>
                  </a:lnTo>
                  <a:cubicBezTo>
                    <a:pt x="38146" y="262"/>
                    <a:pt x="38070" y="237"/>
                    <a:pt x="37995" y="187"/>
                  </a:cubicBezTo>
                  <a:cubicBezTo>
                    <a:pt x="37970" y="187"/>
                    <a:pt x="37945" y="187"/>
                    <a:pt x="37945" y="162"/>
                  </a:cubicBezTo>
                  <a:cubicBezTo>
                    <a:pt x="37920" y="162"/>
                    <a:pt x="37895" y="162"/>
                    <a:pt x="37870" y="136"/>
                  </a:cubicBezTo>
                  <a:cubicBezTo>
                    <a:pt x="37820" y="136"/>
                    <a:pt x="37770" y="111"/>
                    <a:pt x="37745" y="111"/>
                  </a:cubicBezTo>
                  <a:cubicBezTo>
                    <a:pt x="37694" y="86"/>
                    <a:pt x="37644" y="86"/>
                    <a:pt x="37594" y="61"/>
                  </a:cubicBezTo>
                  <a:cubicBezTo>
                    <a:pt x="37569" y="61"/>
                    <a:pt x="37544" y="61"/>
                    <a:pt x="37519" y="36"/>
                  </a:cubicBezTo>
                  <a:lnTo>
                    <a:pt x="37469" y="36"/>
                  </a:lnTo>
                  <a:cubicBezTo>
                    <a:pt x="37369" y="11"/>
                    <a:pt x="37268" y="11"/>
                    <a:pt x="37168" y="11"/>
                  </a:cubicBezTo>
                  <a:lnTo>
                    <a:pt x="37093" y="11"/>
                  </a:lnTo>
                  <a:cubicBezTo>
                    <a:pt x="37043" y="11"/>
                    <a:pt x="36993" y="0"/>
                    <a:pt x="36935"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9"/>
            <p:cNvSpPr/>
            <p:nvPr/>
          </p:nvSpPr>
          <p:spPr>
            <a:xfrm>
              <a:off x="937512" y="1087462"/>
              <a:ext cx="1818239" cy="1983579"/>
            </a:xfrm>
            <a:custGeom>
              <a:rect b="b" l="l" r="r" t="t"/>
              <a:pathLst>
                <a:path extrusionOk="0" h="59661" w="54688">
                  <a:moveTo>
                    <a:pt x="36935" y="0"/>
                  </a:moveTo>
                  <a:cubicBezTo>
                    <a:pt x="36906" y="0"/>
                    <a:pt x="36876" y="3"/>
                    <a:pt x="36842" y="11"/>
                  </a:cubicBezTo>
                  <a:lnTo>
                    <a:pt x="36617" y="11"/>
                  </a:lnTo>
                  <a:cubicBezTo>
                    <a:pt x="36592" y="36"/>
                    <a:pt x="36542" y="36"/>
                    <a:pt x="36491" y="36"/>
                  </a:cubicBezTo>
                  <a:cubicBezTo>
                    <a:pt x="36466" y="36"/>
                    <a:pt x="36416" y="61"/>
                    <a:pt x="36366" y="61"/>
                  </a:cubicBezTo>
                  <a:cubicBezTo>
                    <a:pt x="36316" y="86"/>
                    <a:pt x="36241" y="86"/>
                    <a:pt x="36166" y="111"/>
                  </a:cubicBezTo>
                  <a:cubicBezTo>
                    <a:pt x="36141" y="111"/>
                    <a:pt x="36116" y="111"/>
                    <a:pt x="36065" y="136"/>
                  </a:cubicBezTo>
                  <a:cubicBezTo>
                    <a:pt x="35990" y="162"/>
                    <a:pt x="35915" y="187"/>
                    <a:pt x="35815" y="212"/>
                  </a:cubicBezTo>
                  <a:lnTo>
                    <a:pt x="35790" y="212"/>
                  </a:lnTo>
                  <a:cubicBezTo>
                    <a:pt x="35715" y="237"/>
                    <a:pt x="35614" y="287"/>
                    <a:pt x="35514" y="312"/>
                  </a:cubicBezTo>
                  <a:cubicBezTo>
                    <a:pt x="35464" y="337"/>
                    <a:pt x="35414" y="362"/>
                    <a:pt x="35389" y="387"/>
                  </a:cubicBezTo>
                  <a:cubicBezTo>
                    <a:pt x="35339" y="387"/>
                    <a:pt x="35313" y="412"/>
                    <a:pt x="35263" y="437"/>
                  </a:cubicBezTo>
                  <a:cubicBezTo>
                    <a:pt x="35138" y="487"/>
                    <a:pt x="34988" y="563"/>
                    <a:pt x="34837" y="663"/>
                  </a:cubicBezTo>
                  <a:lnTo>
                    <a:pt x="4812" y="17981"/>
                  </a:lnTo>
                  <a:cubicBezTo>
                    <a:pt x="4662" y="18081"/>
                    <a:pt x="4511" y="18182"/>
                    <a:pt x="4361" y="18282"/>
                  </a:cubicBezTo>
                  <a:cubicBezTo>
                    <a:pt x="4311" y="18307"/>
                    <a:pt x="4261" y="18357"/>
                    <a:pt x="4211" y="18382"/>
                  </a:cubicBezTo>
                  <a:cubicBezTo>
                    <a:pt x="4110" y="18457"/>
                    <a:pt x="4010" y="18533"/>
                    <a:pt x="3910" y="18608"/>
                  </a:cubicBezTo>
                  <a:cubicBezTo>
                    <a:pt x="3835" y="18658"/>
                    <a:pt x="3785" y="18708"/>
                    <a:pt x="3734" y="18758"/>
                  </a:cubicBezTo>
                  <a:cubicBezTo>
                    <a:pt x="3634" y="18833"/>
                    <a:pt x="3559" y="18909"/>
                    <a:pt x="3459" y="18984"/>
                  </a:cubicBezTo>
                  <a:cubicBezTo>
                    <a:pt x="3409" y="19034"/>
                    <a:pt x="3358" y="19084"/>
                    <a:pt x="3308" y="19134"/>
                  </a:cubicBezTo>
                  <a:cubicBezTo>
                    <a:pt x="3258" y="19184"/>
                    <a:pt x="3233" y="19209"/>
                    <a:pt x="3208" y="19234"/>
                  </a:cubicBezTo>
                  <a:cubicBezTo>
                    <a:pt x="3158" y="19259"/>
                    <a:pt x="3133" y="19310"/>
                    <a:pt x="3108" y="19335"/>
                  </a:cubicBezTo>
                  <a:cubicBezTo>
                    <a:pt x="2982" y="19460"/>
                    <a:pt x="2882" y="19560"/>
                    <a:pt x="2782" y="19685"/>
                  </a:cubicBezTo>
                  <a:cubicBezTo>
                    <a:pt x="2757" y="19736"/>
                    <a:pt x="2707" y="19761"/>
                    <a:pt x="2682" y="19786"/>
                  </a:cubicBezTo>
                  <a:cubicBezTo>
                    <a:pt x="2657" y="19836"/>
                    <a:pt x="2632" y="19861"/>
                    <a:pt x="2607" y="19886"/>
                  </a:cubicBezTo>
                  <a:cubicBezTo>
                    <a:pt x="2531" y="19961"/>
                    <a:pt x="2481" y="20036"/>
                    <a:pt x="2406" y="20112"/>
                  </a:cubicBezTo>
                  <a:cubicBezTo>
                    <a:pt x="2356" y="20162"/>
                    <a:pt x="2331" y="20212"/>
                    <a:pt x="2281" y="20262"/>
                  </a:cubicBezTo>
                  <a:cubicBezTo>
                    <a:pt x="2256" y="20312"/>
                    <a:pt x="2231" y="20362"/>
                    <a:pt x="2180" y="20387"/>
                  </a:cubicBezTo>
                  <a:cubicBezTo>
                    <a:pt x="2155" y="20462"/>
                    <a:pt x="2105" y="20513"/>
                    <a:pt x="2055" y="20588"/>
                  </a:cubicBezTo>
                  <a:cubicBezTo>
                    <a:pt x="2030" y="20613"/>
                    <a:pt x="2005" y="20663"/>
                    <a:pt x="1955" y="20713"/>
                  </a:cubicBezTo>
                  <a:cubicBezTo>
                    <a:pt x="1905" y="20788"/>
                    <a:pt x="1880" y="20863"/>
                    <a:pt x="1830" y="20914"/>
                  </a:cubicBezTo>
                  <a:cubicBezTo>
                    <a:pt x="1779" y="20964"/>
                    <a:pt x="1754" y="21014"/>
                    <a:pt x="1729" y="21064"/>
                  </a:cubicBezTo>
                  <a:cubicBezTo>
                    <a:pt x="1704" y="21089"/>
                    <a:pt x="1704" y="21089"/>
                    <a:pt x="1679" y="21114"/>
                  </a:cubicBezTo>
                  <a:cubicBezTo>
                    <a:pt x="1604" y="21264"/>
                    <a:pt x="1529" y="21390"/>
                    <a:pt x="1429" y="21540"/>
                  </a:cubicBezTo>
                  <a:cubicBezTo>
                    <a:pt x="1429" y="21540"/>
                    <a:pt x="1429" y="21540"/>
                    <a:pt x="1429" y="21565"/>
                  </a:cubicBezTo>
                  <a:cubicBezTo>
                    <a:pt x="1404" y="21590"/>
                    <a:pt x="1404" y="21615"/>
                    <a:pt x="1378" y="21640"/>
                  </a:cubicBezTo>
                  <a:cubicBezTo>
                    <a:pt x="1328" y="21741"/>
                    <a:pt x="1253" y="21841"/>
                    <a:pt x="1203" y="21941"/>
                  </a:cubicBezTo>
                  <a:cubicBezTo>
                    <a:pt x="1178" y="21991"/>
                    <a:pt x="1153" y="22016"/>
                    <a:pt x="1153" y="22066"/>
                  </a:cubicBezTo>
                  <a:cubicBezTo>
                    <a:pt x="1128" y="22117"/>
                    <a:pt x="1103" y="22167"/>
                    <a:pt x="1078" y="22217"/>
                  </a:cubicBezTo>
                  <a:cubicBezTo>
                    <a:pt x="1053" y="22267"/>
                    <a:pt x="1028" y="22292"/>
                    <a:pt x="1003" y="22342"/>
                  </a:cubicBezTo>
                  <a:cubicBezTo>
                    <a:pt x="952" y="22467"/>
                    <a:pt x="902" y="22568"/>
                    <a:pt x="852" y="22693"/>
                  </a:cubicBezTo>
                  <a:cubicBezTo>
                    <a:pt x="827" y="22693"/>
                    <a:pt x="827" y="22718"/>
                    <a:pt x="827" y="22743"/>
                  </a:cubicBezTo>
                  <a:cubicBezTo>
                    <a:pt x="827" y="22743"/>
                    <a:pt x="827" y="22743"/>
                    <a:pt x="802" y="22768"/>
                  </a:cubicBezTo>
                  <a:cubicBezTo>
                    <a:pt x="752" y="22894"/>
                    <a:pt x="702" y="23044"/>
                    <a:pt x="627" y="23194"/>
                  </a:cubicBezTo>
                  <a:cubicBezTo>
                    <a:pt x="627" y="23219"/>
                    <a:pt x="627" y="23244"/>
                    <a:pt x="602" y="23269"/>
                  </a:cubicBezTo>
                  <a:cubicBezTo>
                    <a:pt x="576" y="23320"/>
                    <a:pt x="576" y="23370"/>
                    <a:pt x="551" y="23420"/>
                  </a:cubicBezTo>
                  <a:cubicBezTo>
                    <a:pt x="526" y="23495"/>
                    <a:pt x="501" y="23570"/>
                    <a:pt x="476" y="23645"/>
                  </a:cubicBezTo>
                  <a:cubicBezTo>
                    <a:pt x="451" y="23696"/>
                    <a:pt x="451" y="23771"/>
                    <a:pt x="426" y="23821"/>
                  </a:cubicBezTo>
                  <a:cubicBezTo>
                    <a:pt x="401" y="23871"/>
                    <a:pt x="376" y="23946"/>
                    <a:pt x="351" y="24021"/>
                  </a:cubicBezTo>
                  <a:cubicBezTo>
                    <a:pt x="351" y="24046"/>
                    <a:pt x="326" y="24097"/>
                    <a:pt x="326" y="24147"/>
                  </a:cubicBezTo>
                  <a:cubicBezTo>
                    <a:pt x="301" y="24222"/>
                    <a:pt x="301" y="24272"/>
                    <a:pt x="276" y="24347"/>
                  </a:cubicBezTo>
                  <a:cubicBezTo>
                    <a:pt x="251" y="24447"/>
                    <a:pt x="226" y="24523"/>
                    <a:pt x="201" y="24598"/>
                  </a:cubicBezTo>
                  <a:cubicBezTo>
                    <a:pt x="201" y="24623"/>
                    <a:pt x="201" y="24673"/>
                    <a:pt x="201" y="24698"/>
                  </a:cubicBezTo>
                  <a:cubicBezTo>
                    <a:pt x="175" y="24748"/>
                    <a:pt x="175" y="24798"/>
                    <a:pt x="150" y="24873"/>
                  </a:cubicBezTo>
                  <a:cubicBezTo>
                    <a:pt x="125" y="24999"/>
                    <a:pt x="100" y="25124"/>
                    <a:pt x="100" y="25249"/>
                  </a:cubicBezTo>
                  <a:cubicBezTo>
                    <a:pt x="75" y="25274"/>
                    <a:pt x="75" y="25325"/>
                    <a:pt x="75" y="25350"/>
                  </a:cubicBezTo>
                  <a:cubicBezTo>
                    <a:pt x="75" y="25450"/>
                    <a:pt x="50" y="25525"/>
                    <a:pt x="50" y="25600"/>
                  </a:cubicBezTo>
                  <a:cubicBezTo>
                    <a:pt x="50" y="25650"/>
                    <a:pt x="50" y="25701"/>
                    <a:pt x="25" y="25776"/>
                  </a:cubicBezTo>
                  <a:cubicBezTo>
                    <a:pt x="25" y="25951"/>
                    <a:pt x="0" y="26127"/>
                    <a:pt x="25" y="26302"/>
                  </a:cubicBezTo>
                  <a:lnTo>
                    <a:pt x="100" y="58683"/>
                  </a:lnTo>
                  <a:lnTo>
                    <a:pt x="1779" y="59661"/>
                  </a:lnTo>
                  <a:lnTo>
                    <a:pt x="1704" y="27279"/>
                  </a:lnTo>
                  <a:cubicBezTo>
                    <a:pt x="1704" y="27104"/>
                    <a:pt x="1704" y="26929"/>
                    <a:pt x="1704" y="26753"/>
                  </a:cubicBezTo>
                  <a:cubicBezTo>
                    <a:pt x="1729" y="26703"/>
                    <a:pt x="1729" y="26653"/>
                    <a:pt x="1729" y="26578"/>
                  </a:cubicBezTo>
                  <a:cubicBezTo>
                    <a:pt x="1729" y="26503"/>
                    <a:pt x="1754" y="26427"/>
                    <a:pt x="1754" y="26352"/>
                  </a:cubicBezTo>
                  <a:cubicBezTo>
                    <a:pt x="1754" y="26302"/>
                    <a:pt x="1779" y="26277"/>
                    <a:pt x="1779" y="26227"/>
                  </a:cubicBezTo>
                  <a:cubicBezTo>
                    <a:pt x="1805" y="26102"/>
                    <a:pt x="1805" y="25976"/>
                    <a:pt x="1830" y="25851"/>
                  </a:cubicBezTo>
                  <a:cubicBezTo>
                    <a:pt x="1855" y="25801"/>
                    <a:pt x="1855" y="25726"/>
                    <a:pt x="1880" y="25675"/>
                  </a:cubicBezTo>
                  <a:cubicBezTo>
                    <a:pt x="1880" y="25650"/>
                    <a:pt x="1880" y="25625"/>
                    <a:pt x="1880" y="25600"/>
                  </a:cubicBezTo>
                  <a:cubicBezTo>
                    <a:pt x="1905" y="25500"/>
                    <a:pt x="1930" y="25425"/>
                    <a:pt x="1955" y="25350"/>
                  </a:cubicBezTo>
                  <a:cubicBezTo>
                    <a:pt x="1980" y="25274"/>
                    <a:pt x="1980" y="25199"/>
                    <a:pt x="2005" y="25124"/>
                  </a:cubicBezTo>
                  <a:cubicBezTo>
                    <a:pt x="2030" y="25074"/>
                    <a:pt x="2030" y="25049"/>
                    <a:pt x="2055" y="24999"/>
                  </a:cubicBezTo>
                  <a:cubicBezTo>
                    <a:pt x="2055" y="24924"/>
                    <a:pt x="2080" y="24873"/>
                    <a:pt x="2105" y="24798"/>
                  </a:cubicBezTo>
                  <a:cubicBezTo>
                    <a:pt x="2130" y="24748"/>
                    <a:pt x="2130" y="24698"/>
                    <a:pt x="2155" y="24623"/>
                  </a:cubicBezTo>
                  <a:cubicBezTo>
                    <a:pt x="2180" y="24573"/>
                    <a:pt x="2206" y="24498"/>
                    <a:pt x="2231" y="24422"/>
                  </a:cubicBezTo>
                  <a:cubicBezTo>
                    <a:pt x="2256" y="24372"/>
                    <a:pt x="2281" y="24322"/>
                    <a:pt x="2281" y="24247"/>
                  </a:cubicBezTo>
                  <a:cubicBezTo>
                    <a:pt x="2306" y="24222"/>
                    <a:pt x="2306" y="24197"/>
                    <a:pt x="2331" y="24172"/>
                  </a:cubicBezTo>
                  <a:cubicBezTo>
                    <a:pt x="2381" y="24046"/>
                    <a:pt x="2431" y="23896"/>
                    <a:pt x="2506" y="23746"/>
                  </a:cubicBezTo>
                  <a:cubicBezTo>
                    <a:pt x="2506" y="23746"/>
                    <a:pt x="2506" y="23746"/>
                    <a:pt x="2506" y="23721"/>
                  </a:cubicBezTo>
                  <a:cubicBezTo>
                    <a:pt x="2506" y="23721"/>
                    <a:pt x="2531" y="23696"/>
                    <a:pt x="2531" y="23670"/>
                  </a:cubicBezTo>
                  <a:cubicBezTo>
                    <a:pt x="2581" y="23545"/>
                    <a:pt x="2632" y="23445"/>
                    <a:pt x="2682" y="23320"/>
                  </a:cubicBezTo>
                  <a:cubicBezTo>
                    <a:pt x="2707" y="23295"/>
                    <a:pt x="2732" y="23244"/>
                    <a:pt x="2757" y="23194"/>
                  </a:cubicBezTo>
                  <a:cubicBezTo>
                    <a:pt x="2782" y="23144"/>
                    <a:pt x="2807" y="23119"/>
                    <a:pt x="2832" y="23069"/>
                  </a:cubicBezTo>
                  <a:cubicBezTo>
                    <a:pt x="2857" y="23019"/>
                    <a:pt x="2882" y="22969"/>
                    <a:pt x="2882" y="22919"/>
                  </a:cubicBezTo>
                  <a:cubicBezTo>
                    <a:pt x="2957" y="22818"/>
                    <a:pt x="3008" y="22718"/>
                    <a:pt x="3058" y="22618"/>
                  </a:cubicBezTo>
                  <a:cubicBezTo>
                    <a:pt x="3083" y="22593"/>
                    <a:pt x="3083" y="22568"/>
                    <a:pt x="3108" y="22543"/>
                  </a:cubicBezTo>
                  <a:cubicBezTo>
                    <a:pt x="3108" y="22543"/>
                    <a:pt x="3108" y="22518"/>
                    <a:pt x="3133" y="22518"/>
                  </a:cubicBezTo>
                  <a:cubicBezTo>
                    <a:pt x="3208" y="22367"/>
                    <a:pt x="3283" y="22242"/>
                    <a:pt x="3358" y="22117"/>
                  </a:cubicBezTo>
                  <a:cubicBezTo>
                    <a:pt x="3384" y="22091"/>
                    <a:pt x="3384" y="22066"/>
                    <a:pt x="3409" y="22041"/>
                  </a:cubicBezTo>
                  <a:cubicBezTo>
                    <a:pt x="3434" y="21991"/>
                    <a:pt x="3459" y="21966"/>
                    <a:pt x="3509" y="21916"/>
                  </a:cubicBezTo>
                  <a:cubicBezTo>
                    <a:pt x="3559" y="21841"/>
                    <a:pt x="3609" y="21766"/>
                    <a:pt x="3659" y="21690"/>
                  </a:cubicBezTo>
                  <a:cubicBezTo>
                    <a:pt x="3684" y="21640"/>
                    <a:pt x="3709" y="21615"/>
                    <a:pt x="3734" y="21565"/>
                  </a:cubicBezTo>
                  <a:cubicBezTo>
                    <a:pt x="3785" y="21515"/>
                    <a:pt x="3835" y="21440"/>
                    <a:pt x="3885" y="21390"/>
                  </a:cubicBezTo>
                  <a:cubicBezTo>
                    <a:pt x="3910" y="21340"/>
                    <a:pt x="3935" y="21289"/>
                    <a:pt x="3960" y="21264"/>
                  </a:cubicBezTo>
                  <a:cubicBezTo>
                    <a:pt x="4010" y="21214"/>
                    <a:pt x="4060" y="21164"/>
                    <a:pt x="4085" y="21114"/>
                  </a:cubicBezTo>
                  <a:cubicBezTo>
                    <a:pt x="4160" y="21039"/>
                    <a:pt x="4211" y="20964"/>
                    <a:pt x="4286" y="20888"/>
                  </a:cubicBezTo>
                  <a:cubicBezTo>
                    <a:pt x="4311" y="20838"/>
                    <a:pt x="4336" y="20813"/>
                    <a:pt x="4361" y="20788"/>
                  </a:cubicBezTo>
                  <a:cubicBezTo>
                    <a:pt x="4386" y="20738"/>
                    <a:pt x="4436" y="20713"/>
                    <a:pt x="4461" y="20663"/>
                  </a:cubicBezTo>
                  <a:cubicBezTo>
                    <a:pt x="4561" y="20563"/>
                    <a:pt x="4662" y="20437"/>
                    <a:pt x="4787" y="20337"/>
                  </a:cubicBezTo>
                  <a:cubicBezTo>
                    <a:pt x="4812" y="20287"/>
                    <a:pt x="4837" y="20262"/>
                    <a:pt x="4887" y="20212"/>
                  </a:cubicBezTo>
                  <a:cubicBezTo>
                    <a:pt x="4912" y="20187"/>
                    <a:pt x="4962" y="20162"/>
                    <a:pt x="4988" y="20137"/>
                  </a:cubicBezTo>
                  <a:cubicBezTo>
                    <a:pt x="5038" y="20086"/>
                    <a:pt x="5088" y="20036"/>
                    <a:pt x="5138" y="19986"/>
                  </a:cubicBezTo>
                  <a:cubicBezTo>
                    <a:pt x="5238" y="19886"/>
                    <a:pt x="5338" y="19811"/>
                    <a:pt x="5414" y="19736"/>
                  </a:cubicBezTo>
                  <a:cubicBezTo>
                    <a:pt x="5464" y="19685"/>
                    <a:pt x="5539" y="19635"/>
                    <a:pt x="5589" y="19610"/>
                  </a:cubicBezTo>
                  <a:cubicBezTo>
                    <a:pt x="5689" y="19535"/>
                    <a:pt x="5790" y="19460"/>
                    <a:pt x="5890" y="19385"/>
                  </a:cubicBezTo>
                  <a:cubicBezTo>
                    <a:pt x="5940" y="19335"/>
                    <a:pt x="5990" y="19310"/>
                    <a:pt x="6040" y="19259"/>
                  </a:cubicBezTo>
                  <a:cubicBezTo>
                    <a:pt x="6191" y="19159"/>
                    <a:pt x="6341" y="19059"/>
                    <a:pt x="6491" y="18984"/>
                  </a:cubicBezTo>
                  <a:lnTo>
                    <a:pt x="36517" y="1640"/>
                  </a:lnTo>
                  <a:cubicBezTo>
                    <a:pt x="36667" y="1565"/>
                    <a:pt x="36817" y="1490"/>
                    <a:pt x="36943" y="1415"/>
                  </a:cubicBezTo>
                  <a:cubicBezTo>
                    <a:pt x="36993" y="1390"/>
                    <a:pt x="37018" y="1390"/>
                    <a:pt x="37068" y="1365"/>
                  </a:cubicBezTo>
                  <a:cubicBezTo>
                    <a:pt x="37118" y="1340"/>
                    <a:pt x="37143" y="1314"/>
                    <a:pt x="37193" y="1314"/>
                  </a:cubicBezTo>
                  <a:cubicBezTo>
                    <a:pt x="37293" y="1264"/>
                    <a:pt x="37394" y="1239"/>
                    <a:pt x="37494" y="1189"/>
                  </a:cubicBezTo>
                  <a:lnTo>
                    <a:pt x="37519" y="1189"/>
                  </a:lnTo>
                  <a:cubicBezTo>
                    <a:pt x="37594" y="1164"/>
                    <a:pt x="37669" y="1139"/>
                    <a:pt x="37745" y="1114"/>
                  </a:cubicBezTo>
                  <a:cubicBezTo>
                    <a:pt x="37795" y="1114"/>
                    <a:pt x="37820" y="1089"/>
                    <a:pt x="37870" y="1089"/>
                  </a:cubicBezTo>
                  <a:cubicBezTo>
                    <a:pt x="37920" y="1064"/>
                    <a:pt x="37995" y="1064"/>
                    <a:pt x="38045" y="1039"/>
                  </a:cubicBezTo>
                  <a:cubicBezTo>
                    <a:pt x="38095" y="1039"/>
                    <a:pt x="38146" y="1039"/>
                    <a:pt x="38171" y="1014"/>
                  </a:cubicBezTo>
                  <a:lnTo>
                    <a:pt x="38321" y="1014"/>
                  </a:lnTo>
                  <a:cubicBezTo>
                    <a:pt x="38371" y="1014"/>
                    <a:pt x="38396" y="989"/>
                    <a:pt x="38446" y="989"/>
                  </a:cubicBezTo>
                  <a:lnTo>
                    <a:pt x="38847" y="989"/>
                  </a:lnTo>
                  <a:cubicBezTo>
                    <a:pt x="38948" y="989"/>
                    <a:pt x="39048" y="1014"/>
                    <a:pt x="39148" y="1014"/>
                  </a:cubicBezTo>
                  <a:cubicBezTo>
                    <a:pt x="39148" y="1039"/>
                    <a:pt x="39173" y="1039"/>
                    <a:pt x="39198" y="1039"/>
                  </a:cubicBezTo>
                  <a:cubicBezTo>
                    <a:pt x="39223" y="1039"/>
                    <a:pt x="39248" y="1039"/>
                    <a:pt x="39273" y="1064"/>
                  </a:cubicBezTo>
                  <a:cubicBezTo>
                    <a:pt x="39324" y="1064"/>
                    <a:pt x="39374" y="1064"/>
                    <a:pt x="39424" y="1089"/>
                  </a:cubicBezTo>
                  <a:cubicBezTo>
                    <a:pt x="39449" y="1089"/>
                    <a:pt x="39499" y="1114"/>
                    <a:pt x="39549" y="1139"/>
                  </a:cubicBezTo>
                  <a:cubicBezTo>
                    <a:pt x="39574" y="1139"/>
                    <a:pt x="39599" y="1139"/>
                    <a:pt x="39624" y="1164"/>
                  </a:cubicBezTo>
                  <a:lnTo>
                    <a:pt x="39674" y="1164"/>
                  </a:lnTo>
                  <a:cubicBezTo>
                    <a:pt x="39750" y="1214"/>
                    <a:pt x="39825" y="1239"/>
                    <a:pt x="39900" y="1289"/>
                  </a:cubicBezTo>
                  <a:cubicBezTo>
                    <a:pt x="39925" y="1289"/>
                    <a:pt x="39925" y="1314"/>
                    <a:pt x="39925" y="1314"/>
                  </a:cubicBezTo>
                  <a:lnTo>
                    <a:pt x="54587" y="9836"/>
                  </a:lnTo>
                  <a:cubicBezTo>
                    <a:pt x="54612" y="9836"/>
                    <a:pt x="54637" y="9861"/>
                    <a:pt x="54687" y="9861"/>
                  </a:cubicBezTo>
                  <a:lnTo>
                    <a:pt x="38246" y="312"/>
                  </a:lnTo>
                  <a:lnTo>
                    <a:pt x="38221" y="312"/>
                  </a:lnTo>
                  <a:cubicBezTo>
                    <a:pt x="38146" y="262"/>
                    <a:pt x="38070" y="212"/>
                    <a:pt x="37995" y="187"/>
                  </a:cubicBezTo>
                  <a:cubicBezTo>
                    <a:pt x="37970" y="187"/>
                    <a:pt x="37945" y="187"/>
                    <a:pt x="37945" y="162"/>
                  </a:cubicBezTo>
                  <a:cubicBezTo>
                    <a:pt x="37920" y="162"/>
                    <a:pt x="37895" y="162"/>
                    <a:pt x="37870" y="136"/>
                  </a:cubicBezTo>
                  <a:cubicBezTo>
                    <a:pt x="37820" y="136"/>
                    <a:pt x="37770" y="111"/>
                    <a:pt x="37745" y="111"/>
                  </a:cubicBezTo>
                  <a:cubicBezTo>
                    <a:pt x="37694" y="86"/>
                    <a:pt x="37644" y="86"/>
                    <a:pt x="37594" y="61"/>
                  </a:cubicBezTo>
                  <a:cubicBezTo>
                    <a:pt x="37569" y="61"/>
                    <a:pt x="37544" y="61"/>
                    <a:pt x="37519" y="36"/>
                  </a:cubicBezTo>
                  <a:lnTo>
                    <a:pt x="37469" y="36"/>
                  </a:lnTo>
                  <a:cubicBezTo>
                    <a:pt x="37369" y="11"/>
                    <a:pt x="37268" y="11"/>
                    <a:pt x="37168" y="11"/>
                  </a:cubicBezTo>
                  <a:lnTo>
                    <a:pt x="37093" y="11"/>
                  </a:lnTo>
                  <a:cubicBezTo>
                    <a:pt x="37043" y="11"/>
                    <a:pt x="36993" y="0"/>
                    <a:pt x="36935"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9"/>
            <p:cNvSpPr/>
            <p:nvPr/>
          </p:nvSpPr>
          <p:spPr>
            <a:xfrm>
              <a:off x="1414128" y="1330310"/>
              <a:ext cx="1341636" cy="2027399"/>
            </a:xfrm>
            <a:custGeom>
              <a:rect b="b" l="l" r="r" t="t"/>
              <a:pathLst>
                <a:path extrusionOk="0" h="60979" w="40353">
                  <a:moveTo>
                    <a:pt x="35941" y="0"/>
                  </a:moveTo>
                  <a:cubicBezTo>
                    <a:pt x="35891" y="26"/>
                    <a:pt x="35841" y="51"/>
                    <a:pt x="35791" y="51"/>
                  </a:cubicBezTo>
                  <a:lnTo>
                    <a:pt x="35766" y="51"/>
                  </a:lnTo>
                  <a:cubicBezTo>
                    <a:pt x="35690" y="101"/>
                    <a:pt x="35590" y="126"/>
                    <a:pt x="35490" y="176"/>
                  </a:cubicBezTo>
                  <a:cubicBezTo>
                    <a:pt x="35440" y="201"/>
                    <a:pt x="35390" y="201"/>
                    <a:pt x="35365" y="226"/>
                  </a:cubicBezTo>
                  <a:cubicBezTo>
                    <a:pt x="35314" y="251"/>
                    <a:pt x="35289" y="251"/>
                    <a:pt x="35239" y="276"/>
                  </a:cubicBezTo>
                  <a:cubicBezTo>
                    <a:pt x="35114" y="351"/>
                    <a:pt x="34964" y="427"/>
                    <a:pt x="34813" y="502"/>
                  </a:cubicBezTo>
                  <a:lnTo>
                    <a:pt x="4788" y="17845"/>
                  </a:lnTo>
                  <a:cubicBezTo>
                    <a:pt x="4638" y="17920"/>
                    <a:pt x="4487" y="18021"/>
                    <a:pt x="4337" y="18146"/>
                  </a:cubicBezTo>
                  <a:cubicBezTo>
                    <a:pt x="4287" y="18171"/>
                    <a:pt x="4237" y="18196"/>
                    <a:pt x="4186" y="18246"/>
                  </a:cubicBezTo>
                  <a:cubicBezTo>
                    <a:pt x="4086" y="18321"/>
                    <a:pt x="3986" y="18397"/>
                    <a:pt x="3886" y="18472"/>
                  </a:cubicBezTo>
                  <a:cubicBezTo>
                    <a:pt x="3836" y="18522"/>
                    <a:pt x="3760" y="18547"/>
                    <a:pt x="3710" y="18597"/>
                  </a:cubicBezTo>
                  <a:cubicBezTo>
                    <a:pt x="3610" y="18672"/>
                    <a:pt x="3535" y="18772"/>
                    <a:pt x="3435" y="18848"/>
                  </a:cubicBezTo>
                  <a:cubicBezTo>
                    <a:pt x="3384" y="18898"/>
                    <a:pt x="3334" y="18948"/>
                    <a:pt x="3284" y="18998"/>
                  </a:cubicBezTo>
                  <a:cubicBezTo>
                    <a:pt x="3234" y="19023"/>
                    <a:pt x="3209" y="19048"/>
                    <a:pt x="3184" y="19098"/>
                  </a:cubicBezTo>
                  <a:cubicBezTo>
                    <a:pt x="3134" y="19123"/>
                    <a:pt x="3109" y="19173"/>
                    <a:pt x="3084" y="19199"/>
                  </a:cubicBezTo>
                  <a:cubicBezTo>
                    <a:pt x="2958" y="19299"/>
                    <a:pt x="2858" y="19424"/>
                    <a:pt x="2758" y="19549"/>
                  </a:cubicBezTo>
                  <a:cubicBezTo>
                    <a:pt x="2733" y="19574"/>
                    <a:pt x="2683" y="19600"/>
                    <a:pt x="2658" y="19650"/>
                  </a:cubicBezTo>
                  <a:cubicBezTo>
                    <a:pt x="2633" y="19675"/>
                    <a:pt x="2607" y="19725"/>
                    <a:pt x="2582" y="19750"/>
                  </a:cubicBezTo>
                  <a:cubicBezTo>
                    <a:pt x="2507" y="19825"/>
                    <a:pt x="2457" y="19900"/>
                    <a:pt x="2382" y="19975"/>
                  </a:cubicBezTo>
                  <a:cubicBezTo>
                    <a:pt x="2357" y="20026"/>
                    <a:pt x="2307" y="20076"/>
                    <a:pt x="2257" y="20126"/>
                  </a:cubicBezTo>
                  <a:cubicBezTo>
                    <a:pt x="2232" y="20176"/>
                    <a:pt x="2206" y="20201"/>
                    <a:pt x="2156" y="20251"/>
                  </a:cubicBezTo>
                  <a:cubicBezTo>
                    <a:pt x="2131" y="20301"/>
                    <a:pt x="2081" y="20376"/>
                    <a:pt x="2031" y="20427"/>
                  </a:cubicBezTo>
                  <a:cubicBezTo>
                    <a:pt x="2006" y="20477"/>
                    <a:pt x="1981" y="20527"/>
                    <a:pt x="1931" y="20552"/>
                  </a:cubicBezTo>
                  <a:cubicBezTo>
                    <a:pt x="1881" y="20627"/>
                    <a:pt x="1856" y="20702"/>
                    <a:pt x="1805" y="20778"/>
                  </a:cubicBezTo>
                  <a:cubicBezTo>
                    <a:pt x="1755" y="20828"/>
                    <a:pt x="1730" y="20878"/>
                    <a:pt x="1705" y="20928"/>
                  </a:cubicBezTo>
                  <a:cubicBezTo>
                    <a:pt x="1680" y="20928"/>
                    <a:pt x="1680" y="20953"/>
                    <a:pt x="1655" y="20978"/>
                  </a:cubicBezTo>
                  <a:cubicBezTo>
                    <a:pt x="1580" y="21103"/>
                    <a:pt x="1505" y="21254"/>
                    <a:pt x="1404" y="21379"/>
                  </a:cubicBezTo>
                  <a:cubicBezTo>
                    <a:pt x="1404" y="21379"/>
                    <a:pt x="1404" y="21404"/>
                    <a:pt x="1404" y="21404"/>
                  </a:cubicBezTo>
                  <a:cubicBezTo>
                    <a:pt x="1379" y="21429"/>
                    <a:pt x="1379" y="21454"/>
                    <a:pt x="1354" y="21504"/>
                  </a:cubicBezTo>
                  <a:cubicBezTo>
                    <a:pt x="1304" y="21580"/>
                    <a:pt x="1254" y="21680"/>
                    <a:pt x="1179" y="21780"/>
                  </a:cubicBezTo>
                  <a:cubicBezTo>
                    <a:pt x="1154" y="21830"/>
                    <a:pt x="1154" y="21880"/>
                    <a:pt x="1129" y="21930"/>
                  </a:cubicBezTo>
                  <a:cubicBezTo>
                    <a:pt x="1104" y="21981"/>
                    <a:pt x="1079" y="22031"/>
                    <a:pt x="1054" y="22081"/>
                  </a:cubicBezTo>
                  <a:cubicBezTo>
                    <a:pt x="1029" y="22106"/>
                    <a:pt x="1003" y="22156"/>
                    <a:pt x="978" y="22206"/>
                  </a:cubicBezTo>
                  <a:cubicBezTo>
                    <a:pt x="928" y="22306"/>
                    <a:pt x="878" y="22432"/>
                    <a:pt x="828" y="22532"/>
                  </a:cubicBezTo>
                  <a:cubicBezTo>
                    <a:pt x="828" y="22557"/>
                    <a:pt x="803" y="22582"/>
                    <a:pt x="803" y="22607"/>
                  </a:cubicBezTo>
                  <a:cubicBezTo>
                    <a:pt x="728" y="22757"/>
                    <a:pt x="678" y="22908"/>
                    <a:pt x="602" y="23033"/>
                  </a:cubicBezTo>
                  <a:cubicBezTo>
                    <a:pt x="602" y="23083"/>
                    <a:pt x="602" y="23108"/>
                    <a:pt x="577" y="23133"/>
                  </a:cubicBezTo>
                  <a:cubicBezTo>
                    <a:pt x="577" y="23184"/>
                    <a:pt x="552" y="23234"/>
                    <a:pt x="527" y="23284"/>
                  </a:cubicBezTo>
                  <a:cubicBezTo>
                    <a:pt x="502" y="23359"/>
                    <a:pt x="477" y="23434"/>
                    <a:pt x="452" y="23509"/>
                  </a:cubicBezTo>
                  <a:cubicBezTo>
                    <a:pt x="427" y="23559"/>
                    <a:pt x="427" y="23610"/>
                    <a:pt x="402" y="23660"/>
                  </a:cubicBezTo>
                  <a:cubicBezTo>
                    <a:pt x="377" y="23735"/>
                    <a:pt x="352" y="23810"/>
                    <a:pt x="327" y="23860"/>
                  </a:cubicBezTo>
                  <a:cubicBezTo>
                    <a:pt x="327" y="23910"/>
                    <a:pt x="302" y="23960"/>
                    <a:pt x="302" y="23986"/>
                  </a:cubicBezTo>
                  <a:cubicBezTo>
                    <a:pt x="277" y="24061"/>
                    <a:pt x="277" y="24136"/>
                    <a:pt x="252" y="24211"/>
                  </a:cubicBezTo>
                  <a:cubicBezTo>
                    <a:pt x="227" y="24286"/>
                    <a:pt x="201" y="24387"/>
                    <a:pt x="176" y="24462"/>
                  </a:cubicBezTo>
                  <a:cubicBezTo>
                    <a:pt x="176" y="24487"/>
                    <a:pt x="176" y="24512"/>
                    <a:pt x="176" y="24537"/>
                  </a:cubicBezTo>
                  <a:cubicBezTo>
                    <a:pt x="151" y="24612"/>
                    <a:pt x="151" y="24662"/>
                    <a:pt x="126" y="24712"/>
                  </a:cubicBezTo>
                  <a:cubicBezTo>
                    <a:pt x="101" y="24838"/>
                    <a:pt x="76" y="24988"/>
                    <a:pt x="76" y="25113"/>
                  </a:cubicBezTo>
                  <a:cubicBezTo>
                    <a:pt x="76" y="25138"/>
                    <a:pt x="51" y="25163"/>
                    <a:pt x="51" y="25214"/>
                  </a:cubicBezTo>
                  <a:cubicBezTo>
                    <a:pt x="51" y="25289"/>
                    <a:pt x="26" y="25364"/>
                    <a:pt x="26" y="25439"/>
                  </a:cubicBezTo>
                  <a:cubicBezTo>
                    <a:pt x="26" y="25514"/>
                    <a:pt x="26" y="25564"/>
                    <a:pt x="1" y="25615"/>
                  </a:cubicBezTo>
                  <a:cubicBezTo>
                    <a:pt x="1" y="25790"/>
                    <a:pt x="1" y="25966"/>
                    <a:pt x="1" y="26141"/>
                  </a:cubicBezTo>
                  <a:lnTo>
                    <a:pt x="76" y="59750"/>
                  </a:lnTo>
                  <a:lnTo>
                    <a:pt x="2181" y="60978"/>
                  </a:lnTo>
                  <a:lnTo>
                    <a:pt x="2106" y="28547"/>
                  </a:lnTo>
                  <a:cubicBezTo>
                    <a:pt x="2106" y="28372"/>
                    <a:pt x="2106" y="28196"/>
                    <a:pt x="2131" y="27996"/>
                  </a:cubicBezTo>
                  <a:cubicBezTo>
                    <a:pt x="2131" y="27945"/>
                    <a:pt x="2131" y="27895"/>
                    <a:pt x="2131" y="27845"/>
                  </a:cubicBezTo>
                  <a:cubicBezTo>
                    <a:pt x="2156" y="27720"/>
                    <a:pt x="2156" y="27595"/>
                    <a:pt x="2181" y="27494"/>
                  </a:cubicBezTo>
                  <a:cubicBezTo>
                    <a:pt x="2206" y="27369"/>
                    <a:pt x="2232" y="27244"/>
                    <a:pt x="2257" y="27093"/>
                  </a:cubicBezTo>
                  <a:cubicBezTo>
                    <a:pt x="2257" y="27018"/>
                    <a:pt x="2282" y="26918"/>
                    <a:pt x="2307" y="26843"/>
                  </a:cubicBezTo>
                  <a:cubicBezTo>
                    <a:pt x="2307" y="26768"/>
                    <a:pt x="2332" y="26667"/>
                    <a:pt x="2357" y="26592"/>
                  </a:cubicBezTo>
                  <a:cubicBezTo>
                    <a:pt x="2382" y="26492"/>
                    <a:pt x="2407" y="26367"/>
                    <a:pt x="2457" y="26241"/>
                  </a:cubicBezTo>
                  <a:cubicBezTo>
                    <a:pt x="2457" y="26191"/>
                    <a:pt x="2482" y="26116"/>
                    <a:pt x="2507" y="26066"/>
                  </a:cubicBezTo>
                  <a:cubicBezTo>
                    <a:pt x="2557" y="25915"/>
                    <a:pt x="2582" y="25790"/>
                    <a:pt x="2633" y="25665"/>
                  </a:cubicBezTo>
                  <a:cubicBezTo>
                    <a:pt x="2658" y="25615"/>
                    <a:pt x="2683" y="25564"/>
                    <a:pt x="2683" y="25514"/>
                  </a:cubicBezTo>
                  <a:cubicBezTo>
                    <a:pt x="2758" y="25339"/>
                    <a:pt x="2833" y="25163"/>
                    <a:pt x="2908" y="24988"/>
                  </a:cubicBezTo>
                  <a:cubicBezTo>
                    <a:pt x="2908" y="24963"/>
                    <a:pt x="2933" y="24938"/>
                    <a:pt x="2933" y="24913"/>
                  </a:cubicBezTo>
                  <a:cubicBezTo>
                    <a:pt x="3008" y="24762"/>
                    <a:pt x="3084" y="24612"/>
                    <a:pt x="3159" y="24462"/>
                  </a:cubicBezTo>
                  <a:cubicBezTo>
                    <a:pt x="3184" y="24412"/>
                    <a:pt x="3209" y="24361"/>
                    <a:pt x="3234" y="24311"/>
                  </a:cubicBezTo>
                  <a:cubicBezTo>
                    <a:pt x="3309" y="24161"/>
                    <a:pt x="3384" y="24011"/>
                    <a:pt x="3460" y="23885"/>
                  </a:cubicBezTo>
                  <a:cubicBezTo>
                    <a:pt x="3485" y="23860"/>
                    <a:pt x="3485" y="23810"/>
                    <a:pt x="3510" y="23785"/>
                  </a:cubicBezTo>
                  <a:cubicBezTo>
                    <a:pt x="3610" y="23635"/>
                    <a:pt x="3710" y="23459"/>
                    <a:pt x="3810" y="23309"/>
                  </a:cubicBezTo>
                  <a:cubicBezTo>
                    <a:pt x="3836" y="23259"/>
                    <a:pt x="3861" y="23209"/>
                    <a:pt x="3911" y="23158"/>
                  </a:cubicBezTo>
                  <a:cubicBezTo>
                    <a:pt x="3986" y="23058"/>
                    <a:pt x="4061" y="22933"/>
                    <a:pt x="4136" y="22808"/>
                  </a:cubicBezTo>
                  <a:cubicBezTo>
                    <a:pt x="4186" y="22757"/>
                    <a:pt x="4237" y="22707"/>
                    <a:pt x="4287" y="22632"/>
                  </a:cubicBezTo>
                  <a:cubicBezTo>
                    <a:pt x="4337" y="22532"/>
                    <a:pt x="4412" y="22457"/>
                    <a:pt x="4487" y="22356"/>
                  </a:cubicBezTo>
                  <a:cubicBezTo>
                    <a:pt x="4562" y="22281"/>
                    <a:pt x="4612" y="22206"/>
                    <a:pt x="4688" y="22131"/>
                  </a:cubicBezTo>
                  <a:cubicBezTo>
                    <a:pt x="4738" y="22056"/>
                    <a:pt x="4813" y="22006"/>
                    <a:pt x="4863" y="21930"/>
                  </a:cubicBezTo>
                  <a:cubicBezTo>
                    <a:pt x="4963" y="21805"/>
                    <a:pt x="5064" y="21705"/>
                    <a:pt x="5189" y="21580"/>
                  </a:cubicBezTo>
                  <a:cubicBezTo>
                    <a:pt x="5264" y="21504"/>
                    <a:pt x="5314" y="21454"/>
                    <a:pt x="5389" y="21379"/>
                  </a:cubicBezTo>
                  <a:cubicBezTo>
                    <a:pt x="5440" y="21329"/>
                    <a:pt x="5490" y="21279"/>
                    <a:pt x="5540" y="21229"/>
                  </a:cubicBezTo>
                  <a:cubicBezTo>
                    <a:pt x="5640" y="21153"/>
                    <a:pt x="5740" y="21078"/>
                    <a:pt x="5816" y="20978"/>
                  </a:cubicBezTo>
                  <a:cubicBezTo>
                    <a:pt x="5866" y="20953"/>
                    <a:pt x="5941" y="20903"/>
                    <a:pt x="5991" y="20853"/>
                  </a:cubicBezTo>
                  <a:cubicBezTo>
                    <a:pt x="6091" y="20778"/>
                    <a:pt x="6191" y="20702"/>
                    <a:pt x="6292" y="20627"/>
                  </a:cubicBezTo>
                  <a:cubicBezTo>
                    <a:pt x="6342" y="20602"/>
                    <a:pt x="6392" y="20552"/>
                    <a:pt x="6442" y="20527"/>
                  </a:cubicBezTo>
                  <a:cubicBezTo>
                    <a:pt x="6592" y="20427"/>
                    <a:pt x="6743" y="20326"/>
                    <a:pt x="6893" y="20226"/>
                  </a:cubicBezTo>
                  <a:lnTo>
                    <a:pt x="36918" y="2908"/>
                  </a:lnTo>
                  <a:cubicBezTo>
                    <a:pt x="37069" y="2807"/>
                    <a:pt x="37219" y="2732"/>
                    <a:pt x="37345" y="2657"/>
                  </a:cubicBezTo>
                  <a:cubicBezTo>
                    <a:pt x="37395" y="2657"/>
                    <a:pt x="37445" y="2632"/>
                    <a:pt x="37470" y="2607"/>
                  </a:cubicBezTo>
                  <a:cubicBezTo>
                    <a:pt x="37620" y="2557"/>
                    <a:pt x="37746" y="2507"/>
                    <a:pt x="37896" y="2457"/>
                  </a:cubicBezTo>
                  <a:cubicBezTo>
                    <a:pt x="37896" y="2457"/>
                    <a:pt x="37896" y="2432"/>
                    <a:pt x="37921" y="2432"/>
                  </a:cubicBezTo>
                  <a:cubicBezTo>
                    <a:pt x="38021" y="2406"/>
                    <a:pt x="38147" y="2381"/>
                    <a:pt x="38272" y="2331"/>
                  </a:cubicBezTo>
                  <a:cubicBezTo>
                    <a:pt x="38322" y="2331"/>
                    <a:pt x="38397" y="2306"/>
                    <a:pt x="38472" y="2306"/>
                  </a:cubicBezTo>
                  <a:cubicBezTo>
                    <a:pt x="38548" y="2281"/>
                    <a:pt x="38623" y="2281"/>
                    <a:pt x="38723" y="2256"/>
                  </a:cubicBezTo>
                  <a:lnTo>
                    <a:pt x="38848" y="2256"/>
                  </a:lnTo>
                  <a:cubicBezTo>
                    <a:pt x="38974" y="2231"/>
                    <a:pt x="39074" y="2231"/>
                    <a:pt x="39174" y="2231"/>
                  </a:cubicBezTo>
                  <a:lnTo>
                    <a:pt x="39249" y="2231"/>
                  </a:lnTo>
                  <a:cubicBezTo>
                    <a:pt x="39350" y="2256"/>
                    <a:pt x="39475" y="2256"/>
                    <a:pt x="39600" y="2281"/>
                  </a:cubicBezTo>
                  <a:cubicBezTo>
                    <a:pt x="39625" y="2281"/>
                    <a:pt x="39650" y="2306"/>
                    <a:pt x="39675" y="2306"/>
                  </a:cubicBezTo>
                  <a:cubicBezTo>
                    <a:pt x="39776" y="2331"/>
                    <a:pt x="39851" y="2356"/>
                    <a:pt x="39951" y="2381"/>
                  </a:cubicBezTo>
                  <a:cubicBezTo>
                    <a:pt x="39976" y="2381"/>
                    <a:pt x="40001" y="2406"/>
                    <a:pt x="40026" y="2406"/>
                  </a:cubicBezTo>
                  <a:cubicBezTo>
                    <a:pt x="40126" y="2457"/>
                    <a:pt x="40252" y="2507"/>
                    <a:pt x="40352" y="2557"/>
                  </a:cubicBezTo>
                  <a:lnTo>
                    <a:pt x="35941"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9"/>
            <p:cNvSpPr/>
            <p:nvPr/>
          </p:nvSpPr>
          <p:spPr>
            <a:xfrm>
              <a:off x="938343" y="1706119"/>
              <a:ext cx="689985" cy="573320"/>
            </a:xfrm>
            <a:custGeom>
              <a:rect b="b" l="l" r="r" t="t"/>
              <a:pathLst>
                <a:path extrusionOk="0" h="17244" w="20753">
                  <a:moveTo>
                    <a:pt x="3885" y="1"/>
                  </a:moveTo>
                  <a:cubicBezTo>
                    <a:pt x="3810" y="51"/>
                    <a:pt x="3760" y="101"/>
                    <a:pt x="3709" y="151"/>
                  </a:cubicBezTo>
                  <a:cubicBezTo>
                    <a:pt x="3609" y="226"/>
                    <a:pt x="3534" y="302"/>
                    <a:pt x="3434" y="377"/>
                  </a:cubicBezTo>
                  <a:cubicBezTo>
                    <a:pt x="3384" y="427"/>
                    <a:pt x="3333" y="477"/>
                    <a:pt x="3283" y="527"/>
                  </a:cubicBezTo>
                  <a:cubicBezTo>
                    <a:pt x="3233" y="577"/>
                    <a:pt x="3208" y="602"/>
                    <a:pt x="3183" y="627"/>
                  </a:cubicBezTo>
                  <a:cubicBezTo>
                    <a:pt x="3133" y="652"/>
                    <a:pt x="3108" y="703"/>
                    <a:pt x="3083" y="728"/>
                  </a:cubicBezTo>
                  <a:cubicBezTo>
                    <a:pt x="2957" y="853"/>
                    <a:pt x="2857" y="953"/>
                    <a:pt x="2757" y="1078"/>
                  </a:cubicBezTo>
                  <a:cubicBezTo>
                    <a:pt x="2732" y="1129"/>
                    <a:pt x="2682" y="1154"/>
                    <a:pt x="2657" y="1179"/>
                  </a:cubicBezTo>
                  <a:cubicBezTo>
                    <a:pt x="2632" y="1229"/>
                    <a:pt x="2607" y="1254"/>
                    <a:pt x="2582" y="1279"/>
                  </a:cubicBezTo>
                  <a:cubicBezTo>
                    <a:pt x="2506" y="1354"/>
                    <a:pt x="2456" y="1429"/>
                    <a:pt x="2381" y="1505"/>
                  </a:cubicBezTo>
                  <a:cubicBezTo>
                    <a:pt x="2331" y="1555"/>
                    <a:pt x="2306" y="1605"/>
                    <a:pt x="2256" y="1655"/>
                  </a:cubicBezTo>
                  <a:cubicBezTo>
                    <a:pt x="2231" y="1705"/>
                    <a:pt x="2206" y="1755"/>
                    <a:pt x="2155" y="1780"/>
                  </a:cubicBezTo>
                  <a:cubicBezTo>
                    <a:pt x="2130" y="1855"/>
                    <a:pt x="2080" y="1906"/>
                    <a:pt x="2030" y="1981"/>
                  </a:cubicBezTo>
                  <a:cubicBezTo>
                    <a:pt x="2005" y="2006"/>
                    <a:pt x="1980" y="2056"/>
                    <a:pt x="1930" y="2106"/>
                  </a:cubicBezTo>
                  <a:cubicBezTo>
                    <a:pt x="1880" y="2181"/>
                    <a:pt x="1855" y="2256"/>
                    <a:pt x="1805" y="2307"/>
                  </a:cubicBezTo>
                  <a:cubicBezTo>
                    <a:pt x="1754" y="2357"/>
                    <a:pt x="1729" y="2407"/>
                    <a:pt x="1704" y="2457"/>
                  </a:cubicBezTo>
                  <a:cubicBezTo>
                    <a:pt x="1679" y="2482"/>
                    <a:pt x="1679" y="2482"/>
                    <a:pt x="1654" y="2507"/>
                  </a:cubicBezTo>
                  <a:cubicBezTo>
                    <a:pt x="1579" y="2657"/>
                    <a:pt x="1504" y="2783"/>
                    <a:pt x="1404" y="2933"/>
                  </a:cubicBezTo>
                  <a:cubicBezTo>
                    <a:pt x="1404" y="2933"/>
                    <a:pt x="1404" y="2933"/>
                    <a:pt x="1404" y="2958"/>
                  </a:cubicBezTo>
                  <a:cubicBezTo>
                    <a:pt x="1379" y="2983"/>
                    <a:pt x="1379" y="3008"/>
                    <a:pt x="1353" y="3033"/>
                  </a:cubicBezTo>
                  <a:cubicBezTo>
                    <a:pt x="1303" y="3134"/>
                    <a:pt x="1228" y="3234"/>
                    <a:pt x="1178" y="3334"/>
                  </a:cubicBezTo>
                  <a:cubicBezTo>
                    <a:pt x="1153" y="3384"/>
                    <a:pt x="1153" y="3409"/>
                    <a:pt x="1128" y="3459"/>
                  </a:cubicBezTo>
                  <a:cubicBezTo>
                    <a:pt x="1103" y="3510"/>
                    <a:pt x="1078" y="3560"/>
                    <a:pt x="1053" y="3610"/>
                  </a:cubicBezTo>
                  <a:cubicBezTo>
                    <a:pt x="1028" y="3660"/>
                    <a:pt x="1003" y="3685"/>
                    <a:pt x="978" y="3735"/>
                  </a:cubicBezTo>
                  <a:cubicBezTo>
                    <a:pt x="927" y="3860"/>
                    <a:pt x="877" y="3961"/>
                    <a:pt x="827" y="4086"/>
                  </a:cubicBezTo>
                  <a:cubicBezTo>
                    <a:pt x="827" y="4086"/>
                    <a:pt x="802" y="4111"/>
                    <a:pt x="802" y="4136"/>
                  </a:cubicBezTo>
                  <a:cubicBezTo>
                    <a:pt x="802" y="4136"/>
                    <a:pt x="802" y="4136"/>
                    <a:pt x="777" y="4161"/>
                  </a:cubicBezTo>
                  <a:cubicBezTo>
                    <a:pt x="727" y="4287"/>
                    <a:pt x="677" y="4437"/>
                    <a:pt x="602" y="4587"/>
                  </a:cubicBezTo>
                  <a:cubicBezTo>
                    <a:pt x="602" y="4612"/>
                    <a:pt x="602" y="4637"/>
                    <a:pt x="577" y="4662"/>
                  </a:cubicBezTo>
                  <a:cubicBezTo>
                    <a:pt x="551" y="4713"/>
                    <a:pt x="551" y="4763"/>
                    <a:pt x="526" y="4813"/>
                  </a:cubicBezTo>
                  <a:cubicBezTo>
                    <a:pt x="501" y="4888"/>
                    <a:pt x="476" y="4963"/>
                    <a:pt x="451" y="5038"/>
                  </a:cubicBezTo>
                  <a:cubicBezTo>
                    <a:pt x="426" y="5089"/>
                    <a:pt x="426" y="5164"/>
                    <a:pt x="401" y="5214"/>
                  </a:cubicBezTo>
                  <a:cubicBezTo>
                    <a:pt x="376" y="5264"/>
                    <a:pt x="351" y="5339"/>
                    <a:pt x="326" y="5414"/>
                  </a:cubicBezTo>
                  <a:cubicBezTo>
                    <a:pt x="326" y="5439"/>
                    <a:pt x="301" y="5490"/>
                    <a:pt x="301" y="5540"/>
                  </a:cubicBezTo>
                  <a:cubicBezTo>
                    <a:pt x="276" y="5615"/>
                    <a:pt x="276" y="5690"/>
                    <a:pt x="251" y="5740"/>
                  </a:cubicBezTo>
                  <a:cubicBezTo>
                    <a:pt x="226" y="5840"/>
                    <a:pt x="201" y="5916"/>
                    <a:pt x="176" y="5991"/>
                  </a:cubicBezTo>
                  <a:cubicBezTo>
                    <a:pt x="176" y="6016"/>
                    <a:pt x="176" y="6066"/>
                    <a:pt x="176" y="6091"/>
                  </a:cubicBezTo>
                  <a:cubicBezTo>
                    <a:pt x="150" y="6141"/>
                    <a:pt x="150" y="6191"/>
                    <a:pt x="125" y="6266"/>
                  </a:cubicBezTo>
                  <a:cubicBezTo>
                    <a:pt x="100" y="6392"/>
                    <a:pt x="75" y="6517"/>
                    <a:pt x="75" y="6642"/>
                  </a:cubicBezTo>
                  <a:cubicBezTo>
                    <a:pt x="75" y="6667"/>
                    <a:pt x="50" y="6718"/>
                    <a:pt x="50" y="6743"/>
                  </a:cubicBezTo>
                  <a:cubicBezTo>
                    <a:pt x="50" y="6843"/>
                    <a:pt x="25" y="6918"/>
                    <a:pt x="25" y="6993"/>
                  </a:cubicBezTo>
                  <a:cubicBezTo>
                    <a:pt x="25" y="7043"/>
                    <a:pt x="25" y="7094"/>
                    <a:pt x="0" y="7169"/>
                  </a:cubicBezTo>
                  <a:cubicBezTo>
                    <a:pt x="0" y="7344"/>
                    <a:pt x="0" y="7520"/>
                    <a:pt x="0" y="7695"/>
                  </a:cubicBezTo>
                  <a:lnTo>
                    <a:pt x="0" y="8622"/>
                  </a:lnTo>
                  <a:lnTo>
                    <a:pt x="16416" y="17244"/>
                  </a:lnTo>
                  <a:cubicBezTo>
                    <a:pt x="16416" y="17069"/>
                    <a:pt x="16416" y="16893"/>
                    <a:pt x="16441" y="16693"/>
                  </a:cubicBezTo>
                  <a:cubicBezTo>
                    <a:pt x="16441" y="16642"/>
                    <a:pt x="16441" y="16592"/>
                    <a:pt x="16441" y="16542"/>
                  </a:cubicBezTo>
                  <a:cubicBezTo>
                    <a:pt x="16466" y="16417"/>
                    <a:pt x="16466" y="16292"/>
                    <a:pt x="16491" y="16191"/>
                  </a:cubicBezTo>
                  <a:cubicBezTo>
                    <a:pt x="16516" y="16066"/>
                    <a:pt x="16542" y="15941"/>
                    <a:pt x="16567" y="15790"/>
                  </a:cubicBezTo>
                  <a:cubicBezTo>
                    <a:pt x="16567" y="15715"/>
                    <a:pt x="16592" y="15615"/>
                    <a:pt x="16617" y="15540"/>
                  </a:cubicBezTo>
                  <a:cubicBezTo>
                    <a:pt x="16617" y="15465"/>
                    <a:pt x="16642" y="15364"/>
                    <a:pt x="16667" y="15289"/>
                  </a:cubicBezTo>
                  <a:cubicBezTo>
                    <a:pt x="16692" y="15189"/>
                    <a:pt x="16717" y="15064"/>
                    <a:pt x="16767" y="14938"/>
                  </a:cubicBezTo>
                  <a:cubicBezTo>
                    <a:pt x="16767" y="14888"/>
                    <a:pt x="16792" y="14813"/>
                    <a:pt x="16817" y="14763"/>
                  </a:cubicBezTo>
                  <a:cubicBezTo>
                    <a:pt x="16867" y="14612"/>
                    <a:pt x="16892" y="14487"/>
                    <a:pt x="16943" y="14362"/>
                  </a:cubicBezTo>
                  <a:cubicBezTo>
                    <a:pt x="16968" y="14312"/>
                    <a:pt x="16993" y="14261"/>
                    <a:pt x="16993" y="14211"/>
                  </a:cubicBezTo>
                  <a:cubicBezTo>
                    <a:pt x="17068" y="14036"/>
                    <a:pt x="17143" y="13860"/>
                    <a:pt x="17218" y="13685"/>
                  </a:cubicBezTo>
                  <a:cubicBezTo>
                    <a:pt x="17218" y="13660"/>
                    <a:pt x="17243" y="13635"/>
                    <a:pt x="17243" y="13610"/>
                  </a:cubicBezTo>
                  <a:cubicBezTo>
                    <a:pt x="17318" y="13459"/>
                    <a:pt x="17394" y="13309"/>
                    <a:pt x="17469" y="13159"/>
                  </a:cubicBezTo>
                  <a:cubicBezTo>
                    <a:pt x="17494" y="13109"/>
                    <a:pt x="17519" y="13058"/>
                    <a:pt x="17544" y="13008"/>
                  </a:cubicBezTo>
                  <a:cubicBezTo>
                    <a:pt x="17619" y="12858"/>
                    <a:pt x="17694" y="12708"/>
                    <a:pt x="17770" y="12582"/>
                  </a:cubicBezTo>
                  <a:cubicBezTo>
                    <a:pt x="17795" y="12557"/>
                    <a:pt x="17795" y="12507"/>
                    <a:pt x="17820" y="12482"/>
                  </a:cubicBezTo>
                  <a:cubicBezTo>
                    <a:pt x="17920" y="12332"/>
                    <a:pt x="18020" y="12156"/>
                    <a:pt x="18120" y="12006"/>
                  </a:cubicBezTo>
                  <a:cubicBezTo>
                    <a:pt x="18146" y="11956"/>
                    <a:pt x="18171" y="11906"/>
                    <a:pt x="18221" y="11855"/>
                  </a:cubicBezTo>
                  <a:cubicBezTo>
                    <a:pt x="18296" y="11755"/>
                    <a:pt x="18371" y="11630"/>
                    <a:pt x="18446" y="11505"/>
                  </a:cubicBezTo>
                  <a:cubicBezTo>
                    <a:pt x="18496" y="11454"/>
                    <a:pt x="18547" y="11404"/>
                    <a:pt x="18597" y="11329"/>
                  </a:cubicBezTo>
                  <a:cubicBezTo>
                    <a:pt x="18647" y="11229"/>
                    <a:pt x="18722" y="11154"/>
                    <a:pt x="18797" y="11053"/>
                  </a:cubicBezTo>
                  <a:cubicBezTo>
                    <a:pt x="18872" y="10978"/>
                    <a:pt x="18922" y="10903"/>
                    <a:pt x="18998" y="10828"/>
                  </a:cubicBezTo>
                  <a:cubicBezTo>
                    <a:pt x="19048" y="10753"/>
                    <a:pt x="19123" y="10703"/>
                    <a:pt x="19173" y="10627"/>
                  </a:cubicBezTo>
                  <a:cubicBezTo>
                    <a:pt x="19273" y="10502"/>
                    <a:pt x="19374" y="10402"/>
                    <a:pt x="19499" y="10277"/>
                  </a:cubicBezTo>
                  <a:cubicBezTo>
                    <a:pt x="19574" y="10201"/>
                    <a:pt x="19624" y="10151"/>
                    <a:pt x="19699" y="10076"/>
                  </a:cubicBezTo>
                  <a:cubicBezTo>
                    <a:pt x="19750" y="10026"/>
                    <a:pt x="19800" y="9976"/>
                    <a:pt x="19850" y="9926"/>
                  </a:cubicBezTo>
                  <a:cubicBezTo>
                    <a:pt x="19950" y="9850"/>
                    <a:pt x="20050" y="9775"/>
                    <a:pt x="20126" y="9675"/>
                  </a:cubicBezTo>
                  <a:cubicBezTo>
                    <a:pt x="20176" y="9650"/>
                    <a:pt x="20251" y="9600"/>
                    <a:pt x="20301" y="9550"/>
                  </a:cubicBezTo>
                  <a:cubicBezTo>
                    <a:pt x="20401" y="9475"/>
                    <a:pt x="20501" y="9399"/>
                    <a:pt x="20602" y="9324"/>
                  </a:cubicBezTo>
                  <a:cubicBezTo>
                    <a:pt x="20652" y="9299"/>
                    <a:pt x="20702" y="9249"/>
                    <a:pt x="20752" y="9224"/>
                  </a:cubicBezTo>
                  <a:lnTo>
                    <a:pt x="3885"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9"/>
            <p:cNvSpPr/>
            <p:nvPr/>
          </p:nvSpPr>
          <p:spPr>
            <a:xfrm>
              <a:off x="1849949" y="1845298"/>
              <a:ext cx="790825" cy="1061626"/>
            </a:xfrm>
            <a:custGeom>
              <a:rect b="b" l="l" r="r" t="t"/>
              <a:pathLst>
                <a:path extrusionOk="0" h="31931" w="23786">
                  <a:moveTo>
                    <a:pt x="16993" y="0"/>
                  </a:moveTo>
                  <a:cubicBezTo>
                    <a:pt x="19124" y="1253"/>
                    <a:pt x="20477" y="3910"/>
                    <a:pt x="20477" y="7695"/>
                  </a:cubicBezTo>
                  <a:cubicBezTo>
                    <a:pt x="20477" y="8020"/>
                    <a:pt x="20477" y="8371"/>
                    <a:pt x="20452" y="8722"/>
                  </a:cubicBezTo>
                  <a:cubicBezTo>
                    <a:pt x="20452" y="8797"/>
                    <a:pt x="20452" y="8872"/>
                    <a:pt x="20427" y="8948"/>
                  </a:cubicBezTo>
                  <a:cubicBezTo>
                    <a:pt x="20402" y="9273"/>
                    <a:pt x="20377" y="9624"/>
                    <a:pt x="20327" y="9975"/>
                  </a:cubicBezTo>
                  <a:cubicBezTo>
                    <a:pt x="20327" y="10050"/>
                    <a:pt x="20302" y="10151"/>
                    <a:pt x="20302" y="10251"/>
                  </a:cubicBezTo>
                  <a:cubicBezTo>
                    <a:pt x="20277" y="10401"/>
                    <a:pt x="20252" y="10577"/>
                    <a:pt x="20226" y="10727"/>
                  </a:cubicBezTo>
                  <a:cubicBezTo>
                    <a:pt x="20201" y="10852"/>
                    <a:pt x="20176" y="10953"/>
                    <a:pt x="20176" y="11053"/>
                  </a:cubicBezTo>
                  <a:cubicBezTo>
                    <a:pt x="20126" y="11203"/>
                    <a:pt x="20101" y="11379"/>
                    <a:pt x="20076" y="11529"/>
                  </a:cubicBezTo>
                  <a:cubicBezTo>
                    <a:pt x="20051" y="11654"/>
                    <a:pt x="20026" y="11780"/>
                    <a:pt x="20001" y="11905"/>
                  </a:cubicBezTo>
                  <a:cubicBezTo>
                    <a:pt x="19976" y="12005"/>
                    <a:pt x="19951" y="12106"/>
                    <a:pt x="19926" y="12231"/>
                  </a:cubicBezTo>
                  <a:cubicBezTo>
                    <a:pt x="19901" y="12356"/>
                    <a:pt x="19851" y="12507"/>
                    <a:pt x="19825" y="12632"/>
                  </a:cubicBezTo>
                  <a:cubicBezTo>
                    <a:pt x="19800" y="12732"/>
                    <a:pt x="19775" y="12832"/>
                    <a:pt x="19750" y="12933"/>
                  </a:cubicBezTo>
                  <a:cubicBezTo>
                    <a:pt x="19725" y="13008"/>
                    <a:pt x="19700" y="13108"/>
                    <a:pt x="19675" y="13183"/>
                  </a:cubicBezTo>
                  <a:cubicBezTo>
                    <a:pt x="19575" y="13534"/>
                    <a:pt x="19475" y="13860"/>
                    <a:pt x="19349" y="14211"/>
                  </a:cubicBezTo>
                  <a:cubicBezTo>
                    <a:pt x="19349" y="14236"/>
                    <a:pt x="19349" y="14261"/>
                    <a:pt x="19324" y="14311"/>
                  </a:cubicBezTo>
                  <a:cubicBezTo>
                    <a:pt x="19224" y="14637"/>
                    <a:pt x="19099" y="14963"/>
                    <a:pt x="18973" y="15289"/>
                  </a:cubicBezTo>
                  <a:cubicBezTo>
                    <a:pt x="18948" y="15389"/>
                    <a:pt x="18898" y="15464"/>
                    <a:pt x="18873" y="15539"/>
                  </a:cubicBezTo>
                  <a:cubicBezTo>
                    <a:pt x="18773" y="15815"/>
                    <a:pt x="18647" y="16116"/>
                    <a:pt x="18522" y="16391"/>
                  </a:cubicBezTo>
                  <a:cubicBezTo>
                    <a:pt x="18522" y="16416"/>
                    <a:pt x="18497" y="16467"/>
                    <a:pt x="18472" y="16517"/>
                  </a:cubicBezTo>
                  <a:cubicBezTo>
                    <a:pt x="18347" y="16817"/>
                    <a:pt x="18196" y="17143"/>
                    <a:pt x="18046" y="17444"/>
                  </a:cubicBezTo>
                  <a:cubicBezTo>
                    <a:pt x="18021" y="17519"/>
                    <a:pt x="17971" y="17594"/>
                    <a:pt x="17946" y="17670"/>
                  </a:cubicBezTo>
                  <a:cubicBezTo>
                    <a:pt x="17820" y="17920"/>
                    <a:pt x="17695" y="18171"/>
                    <a:pt x="17570" y="18396"/>
                  </a:cubicBezTo>
                  <a:cubicBezTo>
                    <a:pt x="17520" y="18472"/>
                    <a:pt x="17495" y="18547"/>
                    <a:pt x="17444" y="18622"/>
                  </a:cubicBezTo>
                  <a:cubicBezTo>
                    <a:pt x="17294" y="18923"/>
                    <a:pt x="17119" y="19223"/>
                    <a:pt x="16943" y="19524"/>
                  </a:cubicBezTo>
                  <a:cubicBezTo>
                    <a:pt x="16918" y="19574"/>
                    <a:pt x="16893" y="19624"/>
                    <a:pt x="16868" y="19675"/>
                  </a:cubicBezTo>
                  <a:cubicBezTo>
                    <a:pt x="16693" y="19950"/>
                    <a:pt x="16542" y="20201"/>
                    <a:pt x="16392" y="20451"/>
                  </a:cubicBezTo>
                  <a:cubicBezTo>
                    <a:pt x="16342" y="20527"/>
                    <a:pt x="16292" y="20602"/>
                    <a:pt x="16241" y="20677"/>
                  </a:cubicBezTo>
                  <a:cubicBezTo>
                    <a:pt x="16041" y="20978"/>
                    <a:pt x="15840" y="21279"/>
                    <a:pt x="15640" y="21579"/>
                  </a:cubicBezTo>
                  <a:cubicBezTo>
                    <a:pt x="15615" y="21629"/>
                    <a:pt x="15590" y="21655"/>
                    <a:pt x="15540" y="21705"/>
                  </a:cubicBezTo>
                  <a:cubicBezTo>
                    <a:pt x="15339" y="22030"/>
                    <a:pt x="15114" y="22331"/>
                    <a:pt x="14863" y="22607"/>
                  </a:cubicBezTo>
                  <a:cubicBezTo>
                    <a:pt x="14838" y="22657"/>
                    <a:pt x="14813" y="22707"/>
                    <a:pt x="14788" y="22732"/>
                  </a:cubicBezTo>
                  <a:cubicBezTo>
                    <a:pt x="14512" y="23108"/>
                    <a:pt x="14211" y="23459"/>
                    <a:pt x="13911" y="23810"/>
                  </a:cubicBezTo>
                  <a:cubicBezTo>
                    <a:pt x="13861" y="23860"/>
                    <a:pt x="13835" y="23910"/>
                    <a:pt x="13785" y="23935"/>
                  </a:cubicBezTo>
                  <a:cubicBezTo>
                    <a:pt x="13585" y="24161"/>
                    <a:pt x="13409" y="24386"/>
                    <a:pt x="13209" y="24587"/>
                  </a:cubicBezTo>
                  <a:cubicBezTo>
                    <a:pt x="13184" y="24612"/>
                    <a:pt x="13184" y="24612"/>
                    <a:pt x="13184" y="24612"/>
                  </a:cubicBezTo>
                  <a:cubicBezTo>
                    <a:pt x="12983" y="24812"/>
                    <a:pt x="12783" y="25038"/>
                    <a:pt x="12582" y="25238"/>
                  </a:cubicBezTo>
                  <a:cubicBezTo>
                    <a:pt x="12457" y="25364"/>
                    <a:pt x="12332" y="25489"/>
                    <a:pt x="12206" y="25614"/>
                  </a:cubicBezTo>
                  <a:cubicBezTo>
                    <a:pt x="12156" y="25639"/>
                    <a:pt x="12106" y="25690"/>
                    <a:pt x="12081" y="25715"/>
                  </a:cubicBezTo>
                  <a:cubicBezTo>
                    <a:pt x="11906" y="25890"/>
                    <a:pt x="11730" y="26040"/>
                    <a:pt x="11555" y="26191"/>
                  </a:cubicBezTo>
                  <a:cubicBezTo>
                    <a:pt x="11505" y="26241"/>
                    <a:pt x="11454" y="26266"/>
                    <a:pt x="11404" y="26316"/>
                  </a:cubicBezTo>
                  <a:cubicBezTo>
                    <a:pt x="11279" y="26442"/>
                    <a:pt x="11154" y="26542"/>
                    <a:pt x="11003" y="26642"/>
                  </a:cubicBezTo>
                  <a:cubicBezTo>
                    <a:pt x="10953" y="26717"/>
                    <a:pt x="10878" y="26767"/>
                    <a:pt x="10803" y="26817"/>
                  </a:cubicBezTo>
                  <a:cubicBezTo>
                    <a:pt x="10703" y="26918"/>
                    <a:pt x="10577" y="26993"/>
                    <a:pt x="10452" y="27093"/>
                  </a:cubicBezTo>
                  <a:cubicBezTo>
                    <a:pt x="10377" y="27143"/>
                    <a:pt x="10327" y="27193"/>
                    <a:pt x="10251" y="27244"/>
                  </a:cubicBezTo>
                  <a:cubicBezTo>
                    <a:pt x="10126" y="27344"/>
                    <a:pt x="10001" y="27419"/>
                    <a:pt x="9901" y="27494"/>
                  </a:cubicBezTo>
                  <a:cubicBezTo>
                    <a:pt x="9825" y="27544"/>
                    <a:pt x="9750" y="27594"/>
                    <a:pt x="9675" y="27645"/>
                  </a:cubicBezTo>
                  <a:cubicBezTo>
                    <a:pt x="9550" y="27745"/>
                    <a:pt x="9424" y="27820"/>
                    <a:pt x="9299" y="27920"/>
                  </a:cubicBezTo>
                  <a:cubicBezTo>
                    <a:pt x="9224" y="27945"/>
                    <a:pt x="9174" y="27995"/>
                    <a:pt x="9099" y="28020"/>
                  </a:cubicBezTo>
                  <a:cubicBezTo>
                    <a:pt x="8923" y="28146"/>
                    <a:pt x="8723" y="28271"/>
                    <a:pt x="8547" y="28371"/>
                  </a:cubicBezTo>
                  <a:cubicBezTo>
                    <a:pt x="8272" y="28522"/>
                    <a:pt x="8021" y="28647"/>
                    <a:pt x="7770" y="28772"/>
                  </a:cubicBezTo>
                  <a:cubicBezTo>
                    <a:pt x="7695" y="28822"/>
                    <a:pt x="7645" y="28848"/>
                    <a:pt x="7570" y="28898"/>
                  </a:cubicBezTo>
                  <a:cubicBezTo>
                    <a:pt x="7369" y="28973"/>
                    <a:pt x="7194" y="29073"/>
                    <a:pt x="6993" y="29148"/>
                  </a:cubicBezTo>
                  <a:cubicBezTo>
                    <a:pt x="6918" y="29173"/>
                    <a:pt x="6868" y="29198"/>
                    <a:pt x="6793" y="29249"/>
                  </a:cubicBezTo>
                  <a:cubicBezTo>
                    <a:pt x="6617" y="29299"/>
                    <a:pt x="6442" y="29374"/>
                    <a:pt x="6266" y="29424"/>
                  </a:cubicBezTo>
                  <a:cubicBezTo>
                    <a:pt x="6216" y="29449"/>
                    <a:pt x="6191" y="29474"/>
                    <a:pt x="6141" y="29474"/>
                  </a:cubicBezTo>
                  <a:cubicBezTo>
                    <a:pt x="5916" y="29549"/>
                    <a:pt x="5690" y="29624"/>
                    <a:pt x="5490" y="29675"/>
                  </a:cubicBezTo>
                  <a:cubicBezTo>
                    <a:pt x="5364" y="29725"/>
                    <a:pt x="5239" y="29750"/>
                    <a:pt x="5089" y="29775"/>
                  </a:cubicBezTo>
                  <a:cubicBezTo>
                    <a:pt x="5038" y="29800"/>
                    <a:pt x="4988" y="29800"/>
                    <a:pt x="4938" y="29825"/>
                  </a:cubicBezTo>
                  <a:cubicBezTo>
                    <a:pt x="4763" y="29850"/>
                    <a:pt x="4587" y="29900"/>
                    <a:pt x="4387" y="29925"/>
                  </a:cubicBezTo>
                  <a:lnTo>
                    <a:pt x="4362" y="29925"/>
                  </a:lnTo>
                  <a:cubicBezTo>
                    <a:pt x="4186" y="29950"/>
                    <a:pt x="4036" y="29975"/>
                    <a:pt x="3886" y="29975"/>
                  </a:cubicBezTo>
                  <a:cubicBezTo>
                    <a:pt x="3835" y="29975"/>
                    <a:pt x="3785" y="30000"/>
                    <a:pt x="3735" y="30000"/>
                  </a:cubicBezTo>
                  <a:lnTo>
                    <a:pt x="3434" y="30000"/>
                  </a:lnTo>
                  <a:cubicBezTo>
                    <a:pt x="3322" y="30013"/>
                    <a:pt x="3209" y="30019"/>
                    <a:pt x="3093" y="30019"/>
                  </a:cubicBezTo>
                  <a:cubicBezTo>
                    <a:pt x="2977" y="30019"/>
                    <a:pt x="2858" y="30013"/>
                    <a:pt x="2733" y="30000"/>
                  </a:cubicBezTo>
                  <a:lnTo>
                    <a:pt x="2632" y="30000"/>
                  </a:lnTo>
                  <a:cubicBezTo>
                    <a:pt x="2457" y="29975"/>
                    <a:pt x="2256" y="29950"/>
                    <a:pt x="2081" y="29925"/>
                  </a:cubicBezTo>
                  <a:cubicBezTo>
                    <a:pt x="2031" y="29925"/>
                    <a:pt x="1981" y="29900"/>
                    <a:pt x="1931" y="29900"/>
                  </a:cubicBezTo>
                  <a:cubicBezTo>
                    <a:pt x="1705" y="29875"/>
                    <a:pt x="1505" y="29825"/>
                    <a:pt x="1329" y="29775"/>
                  </a:cubicBezTo>
                  <a:cubicBezTo>
                    <a:pt x="1304" y="29750"/>
                    <a:pt x="1304" y="29750"/>
                    <a:pt x="1304" y="29750"/>
                  </a:cubicBezTo>
                  <a:cubicBezTo>
                    <a:pt x="1104" y="29700"/>
                    <a:pt x="928" y="29624"/>
                    <a:pt x="753" y="29574"/>
                  </a:cubicBezTo>
                  <a:cubicBezTo>
                    <a:pt x="703" y="29549"/>
                    <a:pt x="652" y="29524"/>
                    <a:pt x="602" y="29499"/>
                  </a:cubicBezTo>
                  <a:cubicBezTo>
                    <a:pt x="452" y="29424"/>
                    <a:pt x="302" y="29349"/>
                    <a:pt x="151" y="29274"/>
                  </a:cubicBezTo>
                  <a:cubicBezTo>
                    <a:pt x="101" y="29249"/>
                    <a:pt x="51" y="29223"/>
                    <a:pt x="1" y="29198"/>
                  </a:cubicBezTo>
                  <a:lnTo>
                    <a:pt x="1" y="29198"/>
                  </a:lnTo>
                  <a:lnTo>
                    <a:pt x="3309" y="31128"/>
                  </a:lnTo>
                  <a:cubicBezTo>
                    <a:pt x="3334" y="31128"/>
                    <a:pt x="3359" y="31153"/>
                    <a:pt x="3384" y="31153"/>
                  </a:cubicBezTo>
                  <a:cubicBezTo>
                    <a:pt x="3409" y="31178"/>
                    <a:pt x="3434" y="31178"/>
                    <a:pt x="3459" y="31203"/>
                  </a:cubicBezTo>
                  <a:cubicBezTo>
                    <a:pt x="3610" y="31279"/>
                    <a:pt x="3735" y="31354"/>
                    <a:pt x="3911" y="31429"/>
                  </a:cubicBezTo>
                  <a:cubicBezTo>
                    <a:pt x="3936" y="31429"/>
                    <a:pt x="3961" y="31454"/>
                    <a:pt x="3986" y="31454"/>
                  </a:cubicBezTo>
                  <a:cubicBezTo>
                    <a:pt x="4011" y="31454"/>
                    <a:pt x="4036" y="31479"/>
                    <a:pt x="4061" y="31479"/>
                  </a:cubicBezTo>
                  <a:cubicBezTo>
                    <a:pt x="4236" y="31554"/>
                    <a:pt x="4412" y="31629"/>
                    <a:pt x="4587" y="31680"/>
                  </a:cubicBezTo>
                  <a:lnTo>
                    <a:pt x="4612" y="31680"/>
                  </a:lnTo>
                  <a:cubicBezTo>
                    <a:pt x="4813" y="31730"/>
                    <a:pt x="5013" y="31780"/>
                    <a:pt x="5214" y="31830"/>
                  </a:cubicBezTo>
                  <a:lnTo>
                    <a:pt x="5289" y="31830"/>
                  </a:lnTo>
                  <a:cubicBezTo>
                    <a:pt x="5314" y="31830"/>
                    <a:pt x="5364" y="31830"/>
                    <a:pt x="5389" y="31855"/>
                  </a:cubicBezTo>
                  <a:cubicBezTo>
                    <a:pt x="5565" y="31880"/>
                    <a:pt x="5740" y="31905"/>
                    <a:pt x="5941" y="31905"/>
                  </a:cubicBezTo>
                  <a:cubicBezTo>
                    <a:pt x="5966" y="31905"/>
                    <a:pt x="5991" y="31930"/>
                    <a:pt x="6016" y="31930"/>
                  </a:cubicBezTo>
                  <a:lnTo>
                    <a:pt x="6818" y="31930"/>
                  </a:lnTo>
                  <a:cubicBezTo>
                    <a:pt x="6893" y="31930"/>
                    <a:pt x="6943" y="31905"/>
                    <a:pt x="7018" y="31905"/>
                  </a:cubicBezTo>
                  <a:lnTo>
                    <a:pt x="7194" y="31905"/>
                  </a:lnTo>
                  <a:cubicBezTo>
                    <a:pt x="7344" y="31880"/>
                    <a:pt x="7495" y="31855"/>
                    <a:pt x="7645" y="31855"/>
                  </a:cubicBezTo>
                  <a:cubicBezTo>
                    <a:pt x="7670" y="31830"/>
                    <a:pt x="7670" y="31830"/>
                    <a:pt x="7695" y="31830"/>
                  </a:cubicBezTo>
                  <a:cubicBezTo>
                    <a:pt x="7870" y="31805"/>
                    <a:pt x="8071" y="31780"/>
                    <a:pt x="8246" y="31730"/>
                  </a:cubicBezTo>
                  <a:cubicBezTo>
                    <a:pt x="8297" y="31730"/>
                    <a:pt x="8347" y="31705"/>
                    <a:pt x="8397" y="31705"/>
                  </a:cubicBezTo>
                  <a:cubicBezTo>
                    <a:pt x="8522" y="31680"/>
                    <a:pt x="8647" y="31655"/>
                    <a:pt x="8748" y="31604"/>
                  </a:cubicBezTo>
                  <a:lnTo>
                    <a:pt x="8798" y="31604"/>
                  </a:lnTo>
                  <a:cubicBezTo>
                    <a:pt x="8998" y="31554"/>
                    <a:pt x="9224" y="31479"/>
                    <a:pt x="9424" y="31404"/>
                  </a:cubicBezTo>
                  <a:cubicBezTo>
                    <a:pt x="9475" y="31379"/>
                    <a:pt x="9525" y="31379"/>
                    <a:pt x="9575" y="31354"/>
                  </a:cubicBezTo>
                  <a:cubicBezTo>
                    <a:pt x="9750" y="31279"/>
                    <a:pt x="9926" y="31228"/>
                    <a:pt x="10101" y="31153"/>
                  </a:cubicBezTo>
                  <a:cubicBezTo>
                    <a:pt x="10126" y="31153"/>
                    <a:pt x="10151" y="31128"/>
                    <a:pt x="10176" y="31128"/>
                  </a:cubicBezTo>
                  <a:cubicBezTo>
                    <a:pt x="10201" y="31103"/>
                    <a:pt x="10251" y="31078"/>
                    <a:pt x="10302" y="31078"/>
                  </a:cubicBezTo>
                  <a:cubicBezTo>
                    <a:pt x="10477" y="30978"/>
                    <a:pt x="10678" y="30903"/>
                    <a:pt x="10853" y="30802"/>
                  </a:cubicBezTo>
                  <a:cubicBezTo>
                    <a:pt x="10928" y="30777"/>
                    <a:pt x="11003" y="30727"/>
                    <a:pt x="11079" y="30702"/>
                  </a:cubicBezTo>
                  <a:cubicBezTo>
                    <a:pt x="11329" y="30577"/>
                    <a:pt x="11580" y="30452"/>
                    <a:pt x="11830" y="30301"/>
                  </a:cubicBezTo>
                  <a:cubicBezTo>
                    <a:pt x="12031" y="30176"/>
                    <a:pt x="12231" y="30076"/>
                    <a:pt x="12407" y="29950"/>
                  </a:cubicBezTo>
                  <a:cubicBezTo>
                    <a:pt x="12482" y="29900"/>
                    <a:pt x="12532" y="29875"/>
                    <a:pt x="12582" y="29825"/>
                  </a:cubicBezTo>
                  <a:cubicBezTo>
                    <a:pt x="12733" y="29750"/>
                    <a:pt x="12858" y="29650"/>
                    <a:pt x="12983" y="29574"/>
                  </a:cubicBezTo>
                  <a:cubicBezTo>
                    <a:pt x="13058" y="29524"/>
                    <a:pt x="13109" y="29474"/>
                    <a:pt x="13184" y="29424"/>
                  </a:cubicBezTo>
                  <a:cubicBezTo>
                    <a:pt x="13309" y="29349"/>
                    <a:pt x="13434" y="29249"/>
                    <a:pt x="13535" y="29173"/>
                  </a:cubicBezTo>
                  <a:cubicBezTo>
                    <a:pt x="13610" y="29123"/>
                    <a:pt x="13685" y="29073"/>
                    <a:pt x="13760" y="28998"/>
                  </a:cubicBezTo>
                  <a:cubicBezTo>
                    <a:pt x="13886" y="28923"/>
                    <a:pt x="13986" y="28822"/>
                    <a:pt x="14111" y="28722"/>
                  </a:cubicBezTo>
                  <a:cubicBezTo>
                    <a:pt x="14186" y="28672"/>
                    <a:pt x="14236" y="28622"/>
                    <a:pt x="14312" y="28572"/>
                  </a:cubicBezTo>
                  <a:cubicBezTo>
                    <a:pt x="14437" y="28472"/>
                    <a:pt x="14587" y="28346"/>
                    <a:pt x="14713" y="28221"/>
                  </a:cubicBezTo>
                  <a:cubicBezTo>
                    <a:pt x="14763" y="28196"/>
                    <a:pt x="14813" y="28146"/>
                    <a:pt x="14838" y="28121"/>
                  </a:cubicBezTo>
                  <a:cubicBezTo>
                    <a:pt x="15038" y="27970"/>
                    <a:pt x="15214" y="27795"/>
                    <a:pt x="15389" y="27645"/>
                  </a:cubicBezTo>
                  <a:cubicBezTo>
                    <a:pt x="15414" y="27594"/>
                    <a:pt x="15465" y="27569"/>
                    <a:pt x="15490" y="27519"/>
                  </a:cubicBezTo>
                  <a:cubicBezTo>
                    <a:pt x="15615" y="27419"/>
                    <a:pt x="15715" y="27319"/>
                    <a:pt x="15840" y="27193"/>
                  </a:cubicBezTo>
                  <a:cubicBezTo>
                    <a:pt x="15840" y="27193"/>
                    <a:pt x="15866" y="27168"/>
                    <a:pt x="15891" y="27143"/>
                  </a:cubicBezTo>
                  <a:cubicBezTo>
                    <a:pt x="16091" y="26943"/>
                    <a:pt x="16292" y="26742"/>
                    <a:pt x="16492" y="26517"/>
                  </a:cubicBezTo>
                  <a:cubicBezTo>
                    <a:pt x="16693" y="26291"/>
                    <a:pt x="16893" y="26091"/>
                    <a:pt x="17094" y="25865"/>
                  </a:cubicBezTo>
                  <a:cubicBezTo>
                    <a:pt x="17094" y="25840"/>
                    <a:pt x="17119" y="25815"/>
                    <a:pt x="17144" y="25815"/>
                  </a:cubicBezTo>
                  <a:cubicBezTo>
                    <a:pt x="17169" y="25790"/>
                    <a:pt x="17169" y="25765"/>
                    <a:pt x="17194" y="25740"/>
                  </a:cubicBezTo>
                  <a:cubicBezTo>
                    <a:pt x="17495" y="25389"/>
                    <a:pt x="17795" y="25013"/>
                    <a:pt x="18096" y="24662"/>
                  </a:cubicBezTo>
                  <a:cubicBezTo>
                    <a:pt x="18096" y="24637"/>
                    <a:pt x="18096" y="24637"/>
                    <a:pt x="18121" y="24612"/>
                  </a:cubicBezTo>
                  <a:cubicBezTo>
                    <a:pt x="18146" y="24587"/>
                    <a:pt x="18146" y="24562"/>
                    <a:pt x="18171" y="24537"/>
                  </a:cubicBezTo>
                  <a:cubicBezTo>
                    <a:pt x="18397" y="24236"/>
                    <a:pt x="18622" y="23935"/>
                    <a:pt x="18848" y="23634"/>
                  </a:cubicBezTo>
                  <a:cubicBezTo>
                    <a:pt x="18873" y="23584"/>
                    <a:pt x="18898" y="23559"/>
                    <a:pt x="18923" y="23534"/>
                  </a:cubicBezTo>
                  <a:cubicBezTo>
                    <a:pt x="18923" y="23534"/>
                    <a:pt x="18923" y="23509"/>
                    <a:pt x="18948" y="23484"/>
                  </a:cubicBezTo>
                  <a:cubicBezTo>
                    <a:pt x="19149" y="23183"/>
                    <a:pt x="19349" y="22883"/>
                    <a:pt x="19550" y="22582"/>
                  </a:cubicBezTo>
                  <a:cubicBezTo>
                    <a:pt x="19575" y="22557"/>
                    <a:pt x="19600" y="22532"/>
                    <a:pt x="19600" y="22507"/>
                  </a:cubicBezTo>
                  <a:cubicBezTo>
                    <a:pt x="19625" y="22457"/>
                    <a:pt x="19650" y="22406"/>
                    <a:pt x="19700" y="22356"/>
                  </a:cubicBezTo>
                  <a:cubicBezTo>
                    <a:pt x="19851" y="22106"/>
                    <a:pt x="20001" y="21855"/>
                    <a:pt x="20151" y="21604"/>
                  </a:cubicBezTo>
                  <a:cubicBezTo>
                    <a:pt x="20176" y="21554"/>
                    <a:pt x="20201" y="21529"/>
                    <a:pt x="20226" y="21479"/>
                  </a:cubicBezTo>
                  <a:cubicBezTo>
                    <a:pt x="20226" y="21454"/>
                    <a:pt x="20252" y="21454"/>
                    <a:pt x="20252" y="21429"/>
                  </a:cubicBezTo>
                  <a:cubicBezTo>
                    <a:pt x="20427" y="21128"/>
                    <a:pt x="20602" y="20852"/>
                    <a:pt x="20753" y="20552"/>
                  </a:cubicBezTo>
                  <a:cubicBezTo>
                    <a:pt x="20778" y="20527"/>
                    <a:pt x="20778" y="20502"/>
                    <a:pt x="20803" y="20477"/>
                  </a:cubicBezTo>
                  <a:cubicBezTo>
                    <a:pt x="20828" y="20426"/>
                    <a:pt x="20853" y="20376"/>
                    <a:pt x="20878" y="20326"/>
                  </a:cubicBezTo>
                  <a:cubicBezTo>
                    <a:pt x="21003" y="20076"/>
                    <a:pt x="21129" y="19850"/>
                    <a:pt x="21229" y="19599"/>
                  </a:cubicBezTo>
                  <a:cubicBezTo>
                    <a:pt x="21254" y="19549"/>
                    <a:pt x="21279" y="19499"/>
                    <a:pt x="21304" y="19449"/>
                  </a:cubicBezTo>
                  <a:cubicBezTo>
                    <a:pt x="21329" y="19424"/>
                    <a:pt x="21329" y="19399"/>
                    <a:pt x="21354" y="19349"/>
                  </a:cubicBezTo>
                  <a:cubicBezTo>
                    <a:pt x="21505" y="19048"/>
                    <a:pt x="21630" y="18747"/>
                    <a:pt x="21780" y="18446"/>
                  </a:cubicBezTo>
                  <a:cubicBezTo>
                    <a:pt x="21780" y="18421"/>
                    <a:pt x="21780" y="18421"/>
                    <a:pt x="21780" y="18396"/>
                  </a:cubicBezTo>
                  <a:cubicBezTo>
                    <a:pt x="21805" y="18371"/>
                    <a:pt x="21805" y="18321"/>
                    <a:pt x="21830" y="18296"/>
                  </a:cubicBezTo>
                  <a:cubicBezTo>
                    <a:pt x="21956" y="18020"/>
                    <a:pt x="22056" y="17745"/>
                    <a:pt x="22181" y="17469"/>
                  </a:cubicBezTo>
                  <a:cubicBezTo>
                    <a:pt x="22181" y="17419"/>
                    <a:pt x="22206" y="17369"/>
                    <a:pt x="22231" y="17319"/>
                  </a:cubicBezTo>
                  <a:cubicBezTo>
                    <a:pt x="22231" y="17294"/>
                    <a:pt x="22257" y="17243"/>
                    <a:pt x="22282" y="17218"/>
                  </a:cubicBezTo>
                  <a:cubicBezTo>
                    <a:pt x="22407" y="16893"/>
                    <a:pt x="22507" y="16542"/>
                    <a:pt x="22632" y="16216"/>
                  </a:cubicBezTo>
                  <a:cubicBezTo>
                    <a:pt x="22632" y="16216"/>
                    <a:pt x="22632" y="16191"/>
                    <a:pt x="22632" y="16191"/>
                  </a:cubicBezTo>
                  <a:cubicBezTo>
                    <a:pt x="22632" y="16166"/>
                    <a:pt x="22658" y="16141"/>
                    <a:pt x="22658" y="16116"/>
                  </a:cubicBezTo>
                  <a:cubicBezTo>
                    <a:pt x="22758" y="15790"/>
                    <a:pt x="22883" y="15439"/>
                    <a:pt x="22958" y="15088"/>
                  </a:cubicBezTo>
                  <a:cubicBezTo>
                    <a:pt x="22983" y="15063"/>
                    <a:pt x="23008" y="15013"/>
                    <a:pt x="23008" y="14963"/>
                  </a:cubicBezTo>
                  <a:cubicBezTo>
                    <a:pt x="23008" y="14938"/>
                    <a:pt x="23033" y="14888"/>
                    <a:pt x="23033" y="14862"/>
                  </a:cubicBezTo>
                  <a:cubicBezTo>
                    <a:pt x="23059" y="14762"/>
                    <a:pt x="23084" y="14662"/>
                    <a:pt x="23109" y="14562"/>
                  </a:cubicBezTo>
                  <a:cubicBezTo>
                    <a:pt x="23159" y="14411"/>
                    <a:pt x="23184" y="14286"/>
                    <a:pt x="23234" y="14136"/>
                  </a:cubicBezTo>
                  <a:cubicBezTo>
                    <a:pt x="23259" y="14035"/>
                    <a:pt x="23259" y="13935"/>
                    <a:pt x="23284" y="13835"/>
                  </a:cubicBezTo>
                  <a:cubicBezTo>
                    <a:pt x="23309" y="13760"/>
                    <a:pt x="23334" y="13685"/>
                    <a:pt x="23334" y="13609"/>
                  </a:cubicBezTo>
                  <a:cubicBezTo>
                    <a:pt x="23359" y="13559"/>
                    <a:pt x="23359" y="13484"/>
                    <a:pt x="23384" y="13434"/>
                  </a:cubicBezTo>
                  <a:cubicBezTo>
                    <a:pt x="23409" y="13284"/>
                    <a:pt x="23434" y="13133"/>
                    <a:pt x="23460" y="12983"/>
                  </a:cubicBezTo>
                  <a:cubicBezTo>
                    <a:pt x="23485" y="12857"/>
                    <a:pt x="23510" y="12757"/>
                    <a:pt x="23535" y="12657"/>
                  </a:cubicBezTo>
                  <a:cubicBezTo>
                    <a:pt x="23560" y="12482"/>
                    <a:pt x="23585" y="12331"/>
                    <a:pt x="23585" y="12181"/>
                  </a:cubicBezTo>
                  <a:cubicBezTo>
                    <a:pt x="23610" y="12106"/>
                    <a:pt x="23610" y="12005"/>
                    <a:pt x="23635" y="11930"/>
                  </a:cubicBezTo>
                  <a:cubicBezTo>
                    <a:pt x="23635" y="11930"/>
                    <a:pt x="23635" y="11905"/>
                    <a:pt x="23635" y="11880"/>
                  </a:cubicBezTo>
                  <a:cubicBezTo>
                    <a:pt x="23685" y="11529"/>
                    <a:pt x="23710" y="11203"/>
                    <a:pt x="23735" y="10852"/>
                  </a:cubicBezTo>
                  <a:cubicBezTo>
                    <a:pt x="23735" y="10777"/>
                    <a:pt x="23735" y="10702"/>
                    <a:pt x="23760" y="10627"/>
                  </a:cubicBezTo>
                  <a:cubicBezTo>
                    <a:pt x="23760" y="10301"/>
                    <a:pt x="23785" y="9950"/>
                    <a:pt x="23785" y="9599"/>
                  </a:cubicBezTo>
                  <a:cubicBezTo>
                    <a:pt x="23760" y="5840"/>
                    <a:pt x="22432" y="3183"/>
                    <a:pt x="20277" y="1930"/>
                  </a:cubicBezTo>
                  <a:lnTo>
                    <a:pt x="16993" y="0"/>
                  </a:lnTo>
                  <a:close/>
                </a:path>
              </a:pathLst>
            </a:custGeom>
            <a:solidFill>
              <a:srgbClr val="DAEAF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9"/>
            <p:cNvSpPr/>
            <p:nvPr/>
          </p:nvSpPr>
          <p:spPr>
            <a:xfrm>
              <a:off x="1908300" y="1952790"/>
              <a:ext cx="681640" cy="935784"/>
            </a:xfrm>
            <a:custGeom>
              <a:rect b="b" l="l" r="r" t="t"/>
              <a:pathLst>
                <a:path extrusionOk="0" h="28146" w="20502">
                  <a:moveTo>
                    <a:pt x="10226" y="1404"/>
                  </a:moveTo>
                  <a:cubicBezTo>
                    <a:pt x="4587" y="4662"/>
                    <a:pt x="0" y="12582"/>
                    <a:pt x="25" y="19048"/>
                  </a:cubicBezTo>
                  <a:lnTo>
                    <a:pt x="25" y="19048"/>
                  </a:lnTo>
                  <a:cubicBezTo>
                    <a:pt x="50" y="25539"/>
                    <a:pt x="4637" y="28146"/>
                    <a:pt x="10276" y="24888"/>
                  </a:cubicBezTo>
                  <a:lnTo>
                    <a:pt x="10276" y="24888"/>
                  </a:lnTo>
                  <a:cubicBezTo>
                    <a:pt x="15915" y="21655"/>
                    <a:pt x="20502" y="13735"/>
                    <a:pt x="20476" y="7244"/>
                  </a:cubicBezTo>
                  <a:lnTo>
                    <a:pt x="20476" y="7244"/>
                  </a:lnTo>
                  <a:cubicBezTo>
                    <a:pt x="20451" y="2657"/>
                    <a:pt x="18146" y="0"/>
                    <a:pt x="14787" y="0"/>
                  </a:cubicBezTo>
                  <a:lnTo>
                    <a:pt x="14787" y="0"/>
                  </a:lnTo>
                  <a:cubicBezTo>
                    <a:pt x="13409" y="0"/>
                    <a:pt x="11855" y="451"/>
                    <a:pt x="10226" y="1404"/>
                  </a:cubicBezTo>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9"/>
            <p:cNvSpPr/>
            <p:nvPr/>
          </p:nvSpPr>
          <p:spPr>
            <a:xfrm>
              <a:off x="1899955" y="1921969"/>
              <a:ext cx="674160" cy="904964"/>
            </a:xfrm>
            <a:custGeom>
              <a:rect b="b" l="l" r="r" t="t"/>
              <a:pathLst>
                <a:path extrusionOk="0" h="27219" w="20277">
                  <a:moveTo>
                    <a:pt x="14462" y="0"/>
                  </a:moveTo>
                  <a:lnTo>
                    <a:pt x="14510" y="28"/>
                  </a:lnTo>
                  <a:lnTo>
                    <a:pt x="14510" y="28"/>
                  </a:lnTo>
                  <a:cubicBezTo>
                    <a:pt x="14494" y="18"/>
                    <a:pt x="14478" y="9"/>
                    <a:pt x="14462" y="0"/>
                  </a:cubicBezTo>
                  <a:close/>
                  <a:moveTo>
                    <a:pt x="1" y="24887"/>
                  </a:moveTo>
                  <a:cubicBezTo>
                    <a:pt x="26" y="24912"/>
                    <a:pt x="76" y="24938"/>
                    <a:pt x="126" y="24963"/>
                  </a:cubicBezTo>
                  <a:cubicBezTo>
                    <a:pt x="147" y="24975"/>
                    <a:pt x="168" y="24987"/>
                    <a:pt x="189" y="24999"/>
                  </a:cubicBezTo>
                  <a:lnTo>
                    <a:pt x="189" y="24999"/>
                  </a:lnTo>
                  <a:lnTo>
                    <a:pt x="1" y="24887"/>
                  </a:lnTo>
                  <a:close/>
                  <a:moveTo>
                    <a:pt x="14510" y="28"/>
                  </a:moveTo>
                  <a:lnTo>
                    <a:pt x="14510" y="28"/>
                  </a:lnTo>
                  <a:cubicBezTo>
                    <a:pt x="16336" y="1092"/>
                    <a:pt x="17444" y="3361"/>
                    <a:pt x="17469" y="6541"/>
                  </a:cubicBezTo>
                  <a:cubicBezTo>
                    <a:pt x="17469" y="6817"/>
                    <a:pt x="17444" y="7118"/>
                    <a:pt x="17419" y="7419"/>
                  </a:cubicBezTo>
                  <a:cubicBezTo>
                    <a:pt x="17419" y="7494"/>
                    <a:pt x="17419" y="7544"/>
                    <a:pt x="17419" y="7619"/>
                  </a:cubicBezTo>
                  <a:cubicBezTo>
                    <a:pt x="17394" y="7895"/>
                    <a:pt x="17369" y="8196"/>
                    <a:pt x="17344" y="8471"/>
                  </a:cubicBezTo>
                  <a:cubicBezTo>
                    <a:pt x="17319" y="8572"/>
                    <a:pt x="17319" y="8647"/>
                    <a:pt x="17294" y="8722"/>
                  </a:cubicBezTo>
                  <a:cubicBezTo>
                    <a:pt x="17269" y="8872"/>
                    <a:pt x="17269" y="8998"/>
                    <a:pt x="17244" y="9148"/>
                  </a:cubicBezTo>
                  <a:cubicBezTo>
                    <a:pt x="17219" y="9223"/>
                    <a:pt x="17194" y="9323"/>
                    <a:pt x="17194" y="9424"/>
                  </a:cubicBezTo>
                  <a:cubicBezTo>
                    <a:pt x="17169" y="9549"/>
                    <a:pt x="17143" y="9674"/>
                    <a:pt x="17118" y="9825"/>
                  </a:cubicBezTo>
                  <a:cubicBezTo>
                    <a:pt x="17093" y="9925"/>
                    <a:pt x="17068" y="10025"/>
                    <a:pt x="17043" y="10125"/>
                  </a:cubicBezTo>
                  <a:cubicBezTo>
                    <a:pt x="17018" y="10226"/>
                    <a:pt x="16993" y="10326"/>
                    <a:pt x="16993" y="10401"/>
                  </a:cubicBezTo>
                  <a:cubicBezTo>
                    <a:pt x="16943" y="10526"/>
                    <a:pt x="16918" y="10652"/>
                    <a:pt x="16893" y="10752"/>
                  </a:cubicBezTo>
                  <a:cubicBezTo>
                    <a:pt x="16868" y="10852"/>
                    <a:pt x="16843" y="10927"/>
                    <a:pt x="16818" y="11028"/>
                  </a:cubicBezTo>
                  <a:cubicBezTo>
                    <a:pt x="16818" y="11078"/>
                    <a:pt x="16793" y="11153"/>
                    <a:pt x="16768" y="11228"/>
                  </a:cubicBezTo>
                  <a:cubicBezTo>
                    <a:pt x="16692" y="11529"/>
                    <a:pt x="16592" y="11805"/>
                    <a:pt x="16492" y="12105"/>
                  </a:cubicBezTo>
                  <a:cubicBezTo>
                    <a:pt x="16492" y="12130"/>
                    <a:pt x="16492" y="12155"/>
                    <a:pt x="16467" y="12181"/>
                  </a:cubicBezTo>
                  <a:cubicBezTo>
                    <a:pt x="16367" y="12456"/>
                    <a:pt x="16266" y="12757"/>
                    <a:pt x="16166" y="13033"/>
                  </a:cubicBezTo>
                  <a:cubicBezTo>
                    <a:pt x="16141" y="13108"/>
                    <a:pt x="16116" y="13183"/>
                    <a:pt x="16091" y="13233"/>
                  </a:cubicBezTo>
                  <a:cubicBezTo>
                    <a:pt x="15991" y="13484"/>
                    <a:pt x="15890" y="13709"/>
                    <a:pt x="15790" y="13960"/>
                  </a:cubicBezTo>
                  <a:cubicBezTo>
                    <a:pt x="15790" y="13985"/>
                    <a:pt x="15765" y="14035"/>
                    <a:pt x="15740" y="14060"/>
                  </a:cubicBezTo>
                  <a:cubicBezTo>
                    <a:pt x="15640" y="14336"/>
                    <a:pt x="15514" y="14587"/>
                    <a:pt x="15389" y="14862"/>
                  </a:cubicBezTo>
                  <a:cubicBezTo>
                    <a:pt x="15364" y="14937"/>
                    <a:pt x="15314" y="14988"/>
                    <a:pt x="15289" y="15063"/>
                  </a:cubicBezTo>
                  <a:cubicBezTo>
                    <a:pt x="15189" y="15263"/>
                    <a:pt x="15088" y="15464"/>
                    <a:pt x="14963" y="15689"/>
                  </a:cubicBezTo>
                  <a:cubicBezTo>
                    <a:pt x="14938" y="15739"/>
                    <a:pt x="14913" y="15815"/>
                    <a:pt x="14863" y="15865"/>
                  </a:cubicBezTo>
                  <a:cubicBezTo>
                    <a:pt x="14737" y="16115"/>
                    <a:pt x="14587" y="16366"/>
                    <a:pt x="14462" y="16642"/>
                  </a:cubicBezTo>
                  <a:cubicBezTo>
                    <a:pt x="14412" y="16667"/>
                    <a:pt x="14387" y="16717"/>
                    <a:pt x="14362" y="16767"/>
                  </a:cubicBezTo>
                  <a:cubicBezTo>
                    <a:pt x="14236" y="16993"/>
                    <a:pt x="14111" y="17218"/>
                    <a:pt x="13961" y="17419"/>
                  </a:cubicBezTo>
                  <a:cubicBezTo>
                    <a:pt x="13935" y="17494"/>
                    <a:pt x="13885" y="17544"/>
                    <a:pt x="13860" y="17619"/>
                  </a:cubicBezTo>
                  <a:cubicBezTo>
                    <a:pt x="13685" y="17870"/>
                    <a:pt x="13509" y="18120"/>
                    <a:pt x="13334" y="18396"/>
                  </a:cubicBezTo>
                  <a:cubicBezTo>
                    <a:pt x="13309" y="18421"/>
                    <a:pt x="13284" y="18471"/>
                    <a:pt x="13259" y="18496"/>
                  </a:cubicBezTo>
                  <a:cubicBezTo>
                    <a:pt x="13058" y="18772"/>
                    <a:pt x="12883" y="19023"/>
                    <a:pt x="12682" y="19273"/>
                  </a:cubicBezTo>
                  <a:cubicBezTo>
                    <a:pt x="12657" y="19298"/>
                    <a:pt x="12632" y="19349"/>
                    <a:pt x="12607" y="19374"/>
                  </a:cubicBezTo>
                  <a:cubicBezTo>
                    <a:pt x="12357" y="19699"/>
                    <a:pt x="12106" y="20000"/>
                    <a:pt x="11855" y="20301"/>
                  </a:cubicBezTo>
                  <a:cubicBezTo>
                    <a:pt x="11805" y="20326"/>
                    <a:pt x="11780" y="20376"/>
                    <a:pt x="11755" y="20401"/>
                  </a:cubicBezTo>
                  <a:cubicBezTo>
                    <a:pt x="11580" y="20602"/>
                    <a:pt x="11404" y="20777"/>
                    <a:pt x="11254" y="20953"/>
                  </a:cubicBezTo>
                  <a:cubicBezTo>
                    <a:pt x="11254" y="20978"/>
                    <a:pt x="11254" y="20978"/>
                    <a:pt x="11254" y="20978"/>
                  </a:cubicBezTo>
                  <a:cubicBezTo>
                    <a:pt x="11078" y="21153"/>
                    <a:pt x="10903" y="21328"/>
                    <a:pt x="10727" y="21504"/>
                  </a:cubicBezTo>
                  <a:cubicBezTo>
                    <a:pt x="10602" y="21604"/>
                    <a:pt x="10502" y="21704"/>
                    <a:pt x="10402" y="21830"/>
                  </a:cubicBezTo>
                  <a:cubicBezTo>
                    <a:pt x="10351" y="21855"/>
                    <a:pt x="10326" y="21880"/>
                    <a:pt x="10276" y="21930"/>
                  </a:cubicBezTo>
                  <a:cubicBezTo>
                    <a:pt x="10151" y="22055"/>
                    <a:pt x="10001" y="22206"/>
                    <a:pt x="9850" y="22331"/>
                  </a:cubicBezTo>
                  <a:cubicBezTo>
                    <a:pt x="9800" y="22356"/>
                    <a:pt x="9750" y="22406"/>
                    <a:pt x="9725" y="22431"/>
                  </a:cubicBezTo>
                  <a:cubicBezTo>
                    <a:pt x="9600" y="22531"/>
                    <a:pt x="9499" y="22632"/>
                    <a:pt x="9374" y="22707"/>
                  </a:cubicBezTo>
                  <a:cubicBezTo>
                    <a:pt x="9324" y="22757"/>
                    <a:pt x="9274" y="22807"/>
                    <a:pt x="9199" y="22857"/>
                  </a:cubicBezTo>
                  <a:cubicBezTo>
                    <a:pt x="9098" y="22932"/>
                    <a:pt x="8998" y="23008"/>
                    <a:pt x="8898" y="23083"/>
                  </a:cubicBezTo>
                  <a:cubicBezTo>
                    <a:pt x="8848" y="23133"/>
                    <a:pt x="8798" y="23183"/>
                    <a:pt x="8722" y="23233"/>
                  </a:cubicBezTo>
                  <a:cubicBezTo>
                    <a:pt x="8622" y="23308"/>
                    <a:pt x="8522" y="23384"/>
                    <a:pt x="8422" y="23434"/>
                  </a:cubicBezTo>
                  <a:cubicBezTo>
                    <a:pt x="8372" y="23484"/>
                    <a:pt x="8296" y="23534"/>
                    <a:pt x="8246" y="23559"/>
                  </a:cubicBezTo>
                  <a:cubicBezTo>
                    <a:pt x="8146" y="23634"/>
                    <a:pt x="8021" y="23709"/>
                    <a:pt x="7920" y="23785"/>
                  </a:cubicBezTo>
                  <a:cubicBezTo>
                    <a:pt x="7870" y="23835"/>
                    <a:pt x="7820" y="23860"/>
                    <a:pt x="7770" y="23885"/>
                  </a:cubicBezTo>
                  <a:cubicBezTo>
                    <a:pt x="7595" y="23985"/>
                    <a:pt x="7444" y="24085"/>
                    <a:pt x="7269" y="24186"/>
                  </a:cubicBezTo>
                  <a:cubicBezTo>
                    <a:pt x="7043" y="24311"/>
                    <a:pt x="6843" y="24436"/>
                    <a:pt x="6617" y="24537"/>
                  </a:cubicBezTo>
                  <a:cubicBezTo>
                    <a:pt x="6567" y="24562"/>
                    <a:pt x="6492" y="24587"/>
                    <a:pt x="6442" y="24637"/>
                  </a:cubicBezTo>
                  <a:cubicBezTo>
                    <a:pt x="6266" y="24712"/>
                    <a:pt x="6116" y="24787"/>
                    <a:pt x="5965" y="24837"/>
                  </a:cubicBezTo>
                  <a:cubicBezTo>
                    <a:pt x="5890" y="24862"/>
                    <a:pt x="5840" y="24887"/>
                    <a:pt x="5790" y="24912"/>
                  </a:cubicBezTo>
                  <a:cubicBezTo>
                    <a:pt x="5640" y="24988"/>
                    <a:pt x="5489" y="25038"/>
                    <a:pt x="5339" y="25088"/>
                  </a:cubicBezTo>
                  <a:cubicBezTo>
                    <a:pt x="5289" y="25113"/>
                    <a:pt x="5264" y="25113"/>
                    <a:pt x="5214" y="25138"/>
                  </a:cubicBezTo>
                  <a:cubicBezTo>
                    <a:pt x="5038" y="25188"/>
                    <a:pt x="4838" y="25263"/>
                    <a:pt x="4662" y="25313"/>
                  </a:cubicBezTo>
                  <a:cubicBezTo>
                    <a:pt x="4562" y="25339"/>
                    <a:pt x="4437" y="25364"/>
                    <a:pt x="4336" y="25389"/>
                  </a:cubicBezTo>
                  <a:cubicBezTo>
                    <a:pt x="4286" y="25389"/>
                    <a:pt x="4236" y="25414"/>
                    <a:pt x="4211" y="25414"/>
                  </a:cubicBezTo>
                  <a:cubicBezTo>
                    <a:pt x="4036" y="25464"/>
                    <a:pt x="3885" y="25489"/>
                    <a:pt x="3735" y="25514"/>
                  </a:cubicBezTo>
                  <a:lnTo>
                    <a:pt x="3710" y="25514"/>
                  </a:lnTo>
                  <a:cubicBezTo>
                    <a:pt x="3559" y="25539"/>
                    <a:pt x="3434" y="25539"/>
                    <a:pt x="3309" y="25564"/>
                  </a:cubicBezTo>
                  <a:lnTo>
                    <a:pt x="3158" y="25564"/>
                  </a:lnTo>
                  <a:cubicBezTo>
                    <a:pt x="3083" y="25564"/>
                    <a:pt x="3008" y="25564"/>
                    <a:pt x="2933" y="25589"/>
                  </a:cubicBezTo>
                  <a:cubicBezTo>
                    <a:pt x="2732" y="25589"/>
                    <a:pt x="2532" y="25589"/>
                    <a:pt x="2331" y="25564"/>
                  </a:cubicBezTo>
                  <a:lnTo>
                    <a:pt x="2231" y="25564"/>
                  </a:lnTo>
                  <a:cubicBezTo>
                    <a:pt x="2081" y="25564"/>
                    <a:pt x="1930" y="25539"/>
                    <a:pt x="1755" y="25514"/>
                  </a:cubicBezTo>
                  <a:cubicBezTo>
                    <a:pt x="1730" y="25514"/>
                    <a:pt x="1680" y="25489"/>
                    <a:pt x="1630" y="25489"/>
                  </a:cubicBezTo>
                  <a:cubicBezTo>
                    <a:pt x="1454" y="25464"/>
                    <a:pt x="1279" y="25414"/>
                    <a:pt x="1103" y="25364"/>
                  </a:cubicBezTo>
                  <a:cubicBezTo>
                    <a:pt x="928" y="25313"/>
                    <a:pt x="777" y="25263"/>
                    <a:pt x="627" y="25188"/>
                  </a:cubicBezTo>
                  <a:cubicBezTo>
                    <a:pt x="577" y="25188"/>
                    <a:pt x="552" y="25163"/>
                    <a:pt x="502" y="25138"/>
                  </a:cubicBezTo>
                  <a:cubicBezTo>
                    <a:pt x="398" y="25096"/>
                    <a:pt x="293" y="25055"/>
                    <a:pt x="189" y="24999"/>
                  </a:cubicBezTo>
                  <a:lnTo>
                    <a:pt x="189" y="24999"/>
                  </a:lnTo>
                  <a:lnTo>
                    <a:pt x="2808" y="26542"/>
                  </a:lnTo>
                  <a:cubicBezTo>
                    <a:pt x="2833" y="26542"/>
                    <a:pt x="2858" y="26542"/>
                    <a:pt x="2858" y="26567"/>
                  </a:cubicBezTo>
                  <a:cubicBezTo>
                    <a:pt x="2883" y="26567"/>
                    <a:pt x="2908" y="26592"/>
                    <a:pt x="2933" y="26592"/>
                  </a:cubicBezTo>
                  <a:cubicBezTo>
                    <a:pt x="3058" y="26667"/>
                    <a:pt x="3184" y="26717"/>
                    <a:pt x="3309" y="26792"/>
                  </a:cubicBezTo>
                  <a:cubicBezTo>
                    <a:pt x="3334" y="26792"/>
                    <a:pt x="3359" y="26792"/>
                    <a:pt x="3384" y="26817"/>
                  </a:cubicBezTo>
                  <a:cubicBezTo>
                    <a:pt x="3409" y="26817"/>
                    <a:pt x="3434" y="26817"/>
                    <a:pt x="3434" y="26842"/>
                  </a:cubicBezTo>
                  <a:cubicBezTo>
                    <a:pt x="3585" y="26892"/>
                    <a:pt x="3760" y="26943"/>
                    <a:pt x="3910" y="26993"/>
                  </a:cubicBezTo>
                  <a:lnTo>
                    <a:pt x="3935" y="26993"/>
                  </a:lnTo>
                  <a:cubicBezTo>
                    <a:pt x="3935" y="27018"/>
                    <a:pt x="3935" y="27018"/>
                    <a:pt x="3935" y="27018"/>
                  </a:cubicBezTo>
                  <a:cubicBezTo>
                    <a:pt x="4086" y="27043"/>
                    <a:pt x="4261" y="27093"/>
                    <a:pt x="4437" y="27118"/>
                  </a:cubicBezTo>
                  <a:cubicBezTo>
                    <a:pt x="4462" y="27118"/>
                    <a:pt x="4487" y="27143"/>
                    <a:pt x="4512" y="27143"/>
                  </a:cubicBezTo>
                  <a:lnTo>
                    <a:pt x="4587" y="27143"/>
                  </a:lnTo>
                  <a:cubicBezTo>
                    <a:pt x="4737" y="27168"/>
                    <a:pt x="4888" y="27193"/>
                    <a:pt x="5038" y="27193"/>
                  </a:cubicBezTo>
                  <a:cubicBezTo>
                    <a:pt x="5063" y="27193"/>
                    <a:pt x="5088" y="27218"/>
                    <a:pt x="5113" y="27218"/>
                  </a:cubicBezTo>
                  <a:lnTo>
                    <a:pt x="5790" y="27218"/>
                  </a:lnTo>
                  <a:cubicBezTo>
                    <a:pt x="5865" y="27218"/>
                    <a:pt x="5915" y="27218"/>
                    <a:pt x="5991" y="27193"/>
                  </a:cubicBezTo>
                  <a:lnTo>
                    <a:pt x="6116" y="27193"/>
                  </a:lnTo>
                  <a:cubicBezTo>
                    <a:pt x="6241" y="27168"/>
                    <a:pt x="6392" y="27168"/>
                    <a:pt x="6517" y="27143"/>
                  </a:cubicBezTo>
                  <a:lnTo>
                    <a:pt x="6567" y="27143"/>
                  </a:lnTo>
                  <a:cubicBezTo>
                    <a:pt x="6717" y="27118"/>
                    <a:pt x="6868" y="27093"/>
                    <a:pt x="7018" y="27043"/>
                  </a:cubicBezTo>
                  <a:cubicBezTo>
                    <a:pt x="7068" y="27043"/>
                    <a:pt x="7118" y="27043"/>
                    <a:pt x="7143" y="27018"/>
                  </a:cubicBezTo>
                  <a:cubicBezTo>
                    <a:pt x="7244" y="26993"/>
                    <a:pt x="7344" y="26968"/>
                    <a:pt x="7469" y="26943"/>
                  </a:cubicBezTo>
                  <a:lnTo>
                    <a:pt x="7494" y="26943"/>
                  </a:lnTo>
                  <a:cubicBezTo>
                    <a:pt x="7670" y="26892"/>
                    <a:pt x="7845" y="26842"/>
                    <a:pt x="8046" y="26767"/>
                  </a:cubicBezTo>
                  <a:cubicBezTo>
                    <a:pt x="8071" y="26767"/>
                    <a:pt x="8121" y="26742"/>
                    <a:pt x="8146" y="26717"/>
                  </a:cubicBezTo>
                  <a:cubicBezTo>
                    <a:pt x="8296" y="26667"/>
                    <a:pt x="8447" y="26617"/>
                    <a:pt x="8597" y="26567"/>
                  </a:cubicBezTo>
                  <a:cubicBezTo>
                    <a:pt x="8622" y="26542"/>
                    <a:pt x="8647" y="26542"/>
                    <a:pt x="8647" y="26542"/>
                  </a:cubicBezTo>
                  <a:cubicBezTo>
                    <a:pt x="8697" y="26516"/>
                    <a:pt x="8722" y="26491"/>
                    <a:pt x="8773" y="26491"/>
                  </a:cubicBezTo>
                  <a:cubicBezTo>
                    <a:pt x="8923" y="26416"/>
                    <a:pt x="9098" y="26341"/>
                    <a:pt x="9249" y="26266"/>
                  </a:cubicBezTo>
                  <a:cubicBezTo>
                    <a:pt x="9324" y="26241"/>
                    <a:pt x="9374" y="26191"/>
                    <a:pt x="9449" y="26166"/>
                  </a:cubicBezTo>
                  <a:cubicBezTo>
                    <a:pt x="9650" y="26065"/>
                    <a:pt x="9875" y="25940"/>
                    <a:pt x="10076" y="25815"/>
                  </a:cubicBezTo>
                  <a:cubicBezTo>
                    <a:pt x="10251" y="25740"/>
                    <a:pt x="10402" y="25639"/>
                    <a:pt x="10577" y="25539"/>
                  </a:cubicBezTo>
                  <a:cubicBezTo>
                    <a:pt x="10627" y="25489"/>
                    <a:pt x="10677" y="25464"/>
                    <a:pt x="10727" y="25414"/>
                  </a:cubicBezTo>
                  <a:cubicBezTo>
                    <a:pt x="10828" y="25364"/>
                    <a:pt x="10953" y="25288"/>
                    <a:pt x="11053" y="25213"/>
                  </a:cubicBezTo>
                  <a:cubicBezTo>
                    <a:pt x="11128" y="25163"/>
                    <a:pt x="11179" y="25113"/>
                    <a:pt x="11229" y="25088"/>
                  </a:cubicBezTo>
                  <a:cubicBezTo>
                    <a:pt x="11329" y="25013"/>
                    <a:pt x="11429" y="24938"/>
                    <a:pt x="11529" y="24862"/>
                  </a:cubicBezTo>
                  <a:cubicBezTo>
                    <a:pt x="11605" y="24812"/>
                    <a:pt x="11655" y="24762"/>
                    <a:pt x="11730" y="24712"/>
                  </a:cubicBezTo>
                  <a:cubicBezTo>
                    <a:pt x="11830" y="24637"/>
                    <a:pt x="11930" y="24562"/>
                    <a:pt x="12031" y="24486"/>
                  </a:cubicBezTo>
                  <a:cubicBezTo>
                    <a:pt x="12081" y="24436"/>
                    <a:pt x="12131" y="24386"/>
                    <a:pt x="12181" y="24361"/>
                  </a:cubicBezTo>
                  <a:cubicBezTo>
                    <a:pt x="12306" y="24261"/>
                    <a:pt x="12432" y="24161"/>
                    <a:pt x="12532" y="24060"/>
                  </a:cubicBezTo>
                  <a:cubicBezTo>
                    <a:pt x="12582" y="24035"/>
                    <a:pt x="12607" y="23985"/>
                    <a:pt x="12657" y="23960"/>
                  </a:cubicBezTo>
                  <a:cubicBezTo>
                    <a:pt x="12808" y="23835"/>
                    <a:pt x="12958" y="23684"/>
                    <a:pt x="13108" y="23559"/>
                  </a:cubicBezTo>
                  <a:cubicBezTo>
                    <a:pt x="13133" y="23534"/>
                    <a:pt x="13184" y="23484"/>
                    <a:pt x="13209" y="23459"/>
                  </a:cubicBezTo>
                  <a:cubicBezTo>
                    <a:pt x="13309" y="23359"/>
                    <a:pt x="13384" y="23283"/>
                    <a:pt x="13484" y="23183"/>
                  </a:cubicBezTo>
                  <a:cubicBezTo>
                    <a:pt x="13509" y="23158"/>
                    <a:pt x="13509" y="23158"/>
                    <a:pt x="13534" y="23133"/>
                  </a:cubicBezTo>
                  <a:cubicBezTo>
                    <a:pt x="13710" y="22958"/>
                    <a:pt x="13885" y="22782"/>
                    <a:pt x="14061" y="22607"/>
                  </a:cubicBezTo>
                  <a:cubicBezTo>
                    <a:pt x="14236" y="22406"/>
                    <a:pt x="14387" y="22231"/>
                    <a:pt x="14562" y="22055"/>
                  </a:cubicBezTo>
                  <a:cubicBezTo>
                    <a:pt x="14587" y="22030"/>
                    <a:pt x="14587" y="22005"/>
                    <a:pt x="14612" y="22005"/>
                  </a:cubicBezTo>
                  <a:cubicBezTo>
                    <a:pt x="14637" y="21980"/>
                    <a:pt x="14637" y="21955"/>
                    <a:pt x="14662" y="21930"/>
                  </a:cubicBezTo>
                  <a:cubicBezTo>
                    <a:pt x="14913" y="21629"/>
                    <a:pt x="15164" y="21328"/>
                    <a:pt x="15414" y="21003"/>
                  </a:cubicBezTo>
                  <a:cubicBezTo>
                    <a:pt x="15414" y="21003"/>
                    <a:pt x="15439" y="21003"/>
                    <a:pt x="15439" y="20978"/>
                  </a:cubicBezTo>
                  <a:cubicBezTo>
                    <a:pt x="15464" y="20953"/>
                    <a:pt x="15464" y="20927"/>
                    <a:pt x="15489" y="20902"/>
                  </a:cubicBezTo>
                  <a:cubicBezTo>
                    <a:pt x="15690" y="20652"/>
                    <a:pt x="15865" y="20401"/>
                    <a:pt x="16066" y="20125"/>
                  </a:cubicBezTo>
                  <a:cubicBezTo>
                    <a:pt x="16091" y="20100"/>
                    <a:pt x="16091" y="20075"/>
                    <a:pt x="16116" y="20050"/>
                  </a:cubicBezTo>
                  <a:cubicBezTo>
                    <a:pt x="16141" y="20050"/>
                    <a:pt x="16141" y="20025"/>
                    <a:pt x="16141" y="20025"/>
                  </a:cubicBezTo>
                  <a:cubicBezTo>
                    <a:pt x="16316" y="19775"/>
                    <a:pt x="16492" y="19499"/>
                    <a:pt x="16667" y="19248"/>
                  </a:cubicBezTo>
                  <a:cubicBezTo>
                    <a:pt x="16692" y="19223"/>
                    <a:pt x="16692" y="19198"/>
                    <a:pt x="16717" y="19173"/>
                  </a:cubicBezTo>
                  <a:cubicBezTo>
                    <a:pt x="16742" y="19123"/>
                    <a:pt x="16768" y="19098"/>
                    <a:pt x="16793" y="19048"/>
                  </a:cubicBezTo>
                  <a:cubicBezTo>
                    <a:pt x="16918" y="18847"/>
                    <a:pt x="17043" y="18622"/>
                    <a:pt x="17169" y="18396"/>
                  </a:cubicBezTo>
                  <a:cubicBezTo>
                    <a:pt x="17194" y="18371"/>
                    <a:pt x="17219" y="18346"/>
                    <a:pt x="17244" y="18296"/>
                  </a:cubicBezTo>
                  <a:cubicBezTo>
                    <a:pt x="17244" y="18296"/>
                    <a:pt x="17269" y="18271"/>
                    <a:pt x="17269" y="18271"/>
                  </a:cubicBezTo>
                  <a:cubicBezTo>
                    <a:pt x="17419" y="18020"/>
                    <a:pt x="17545" y="17770"/>
                    <a:pt x="17695" y="17494"/>
                  </a:cubicBezTo>
                  <a:cubicBezTo>
                    <a:pt x="17695" y="17494"/>
                    <a:pt x="17720" y="17469"/>
                    <a:pt x="17720" y="17444"/>
                  </a:cubicBezTo>
                  <a:cubicBezTo>
                    <a:pt x="17745" y="17394"/>
                    <a:pt x="17770" y="17369"/>
                    <a:pt x="17795" y="17318"/>
                  </a:cubicBezTo>
                  <a:cubicBezTo>
                    <a:pt x="17895" y="17118"/>
                    <a:pt x="17996" y="16892"/>
                    <a:pt x="18096" y="16692"/>
                  </a:cubicBezTo>
                  <a:cubicBezTo>
                    <a:pt x="18121" y="16667"/>
                    <a:pt x="18146" y="16617"/>
                    <a:pt x="18171" y="16567"/>
                  </a:cubicBezTo>
                  <a:cubicBezTo>
                    <a:pt x="18171" y="16541"/>
                    <a:pt x="18196" y="16516"/>
                    <a:pt x="18196" y="16491"/>
                  </a:cubicBezTo>
                  <a:cubicBezTo>
                    <a:pt x="18321" y="16241"/>
                    <a:pt x="18447" y="15965"/>
                    <a:pt x="18572" y="15714"/>
                  </a:cubicBezTo>
                  <a:cubicBezTo>
                    <a:pt x="18572" y="15689"/>
                    <a:pt x="18572" y="15689"/>
                    <a:pt x="18572" y="15689"/>
                  </a:cubicBezTo>
                  <a:cubicBezTo>
                    <a:pt x="18597" y="15639"/>
                    <a:pt x="18597" y="15614"/>
                    <a:pt x="18622" y="15589"/>
                  </a:cubicBezTo>
                  <a:cubicBezTo>
                    <a:pt x="18722" y="15364"/>
                    <a:pt x="18798" y="15113"/>
                    <a:pt x="18898" y="14887"/>
                  </a:cubicBezTo>
                  <a:cubicBezTo>
                    <a:pt x="18923" y="14837"/>
                    <a:pt x="18923" y="14812"/>
                    <a:pt x="18948" y="14762"/>
                  </a:cubicBezTo>
                  <a:cubicBezTo>
                    <a:pt x="18973" y="14737"/>
                    <a:pt x="18973" y="14687"/>
                    <a:pt x="18973" y="14662"/>
                  </a:cubicBezTo>
                  <a:cubicBezTo>
                    <a:pt x="19098" y="14386"/>
                    <a:pt x="19199" y="14110"/>
                    <a:pt x="19299" y="13810"/>
                  </a:cubicBezTo>
                  <a:cubicBezTo>
                    <a:pt x="19299" y="13810"/>
                    <a:pt x="19299" y="13810"/>
                    <a:pt x="19299" y="13785"/>
                  </a:cubicBezTo>
                  <a:cubicBezTo>
                    <a:pt x="19299" y="13785"/>
                    <a:pt x="19299" y="13760"/>
                    <a:pt x="19324" y="13734"/>
                  </a:cubicBezTo>
                  <a:cubicBezTo>
                    <a:pt x="19399" y="13434"/>
                    <a:pt x="19499" y="13158"/>
                    <a:pt x="19575" y="12857"/>
                  </a:cubicBezTo>
                  <a:cubicBezTo>
                    <a:pt x="19600" y="12832"/>
                    <a:pt x="19600" y="12782"/>
                    <a:pt x="19625" y="12757"/>
                  </a:cubicBezTo>
                  <a:cubicBezTo>
                    <a:pt x="19625" y="12732"/>
                    <a:pt x="19625" y="12682"/>
                    <a:pt x="19650" y="12657"/>
                  </a:cubicBezTo>
                  <a:cubicBezTo>
                    <a:pt x="19675" y="12556"/>
                    <a:pt x="19675" y="12481"/>
                    <a:pt x="19700" y="12406"/>
                  </a:cubicBezTo>
                  <a:cubicBezTo>
                    <a:pt x="19750" y="12281"/>
                    <a:pt x="19775" y="12155"/>
                    <a:pt x="19800" y="12030"/>
                  </a:cubicBezTo>
                  <a:cubicBezTo>
                    <a:pt x="19825" y="11955"/>
                    <a:pt x="19825" y="11855"/>
                    <a:pt x="19850" y="11780"/>
                  </a:cubicBezTo>
                  <a:cubicBezTo>
                    <a:pt x="19875" y="11704"/>
                    <a:pt x="19875" y="11654"/>
                    <a:pt x="19900" y="11579"/>
                  </a:cubicBezTo>
                  <a:cubicBezTo>
                    <a:pt x="19900" y="11529"/>
                    <a:pt x="19925" y="11504"/>
                    <a:pt x="19925" y="11454"/>
                  </a:cubicBezTo>
                  <a:cubicBezTo>
                    <a:pt x="19951" y="11328"/>
                    <a:pt x="19976" y="11178"/>
                    <a:pt x="20001" y="11053"/>
                  </a:cubicBezTo>
                  <a:cubicBezTo>
                    <a:pt x="20026" y="10952"/>
                    <a:pt x="20026" y="10877"/>
                    <a:pt x="20051" y="10777"/>
                  </a:cubicBezTo>
                  <a:cubicBezTo>
                    <a:pt x="20076" y="10627"/>
                    <a:pt x="20101" y="10501"/>
                    <a:pt x="20126" y="10376"/>
                  </a:cubicBezTo>
                  <a:cubicBezTo>
                    <a:pt x="20126" y="10301"/>
                    <a:pt x="20126" y="10226"/>
                    <a:pt x="20151" y="10176"/>
                  </a:cubicBezTo>
                  <a:cubicBezTo>
                    <a:pt x="20151" y="10150"/>
                    <a:pt x="20151" y="10125"/>
                    <a:pt x="20151" y="10125"/>
                  </a:cubicBezTo>
                  <a:cubicBezTo>
                    <a:pt x="20176" y="9825"/>
                    <a:pt x="20226" y="9524"/>
                    <a:pt x="20226" y="9248"/>
                  </a:cubicBezTo>
                  <a:cubicBezTo>
                    <a:pt x="20251" y="9173"/>
                    <a:pt x="20251" y="9123"/>
                    <a:pt x="20251" y="9048"/>
                  </a:cubicBezTo>
                  <a:cubicBezTo>
                    <a:pt x="20251" y="8772"/>
                    <a:pt x="20276" y="8471"/>
                    <a:pt x="20276" y="8171"/>
                  </a:cubicBezTo>
                  <a:cubicBezTo>
                    <a:pt x="20276" y="4962"/>
                    <a:pt x="19123" y="2682"/>
                    <a:pt x="17294" y="1629"/>
                  </a:cubicBezTo>
                  <a:lnTo>
                    <a:pt x="14510" y="28"/>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9"/>
            <p:cNvSpPr/>
            <p:nvPr/>
          </p:nvSpPr>
          <p:spPr>
            <a:xfrm>
              <a:off x="1722475" y="1797785"/>
              <a:ext cx="807482" cy="1101623"/>
            </a:xfrm>
            <a:custGeom>
              <a:rect b="b" l="l" r="r" t="t"/>
              <a:pathLst>
                <a:path extrusionOk="0" h="33134" w="24287">
                  <a:moveTo>
                    <a:pt x="24225" y="2446"/>
                  </a:moveTo>
                  <a:lnTo>
                    <a:pt x="24286" y="2482"/>
                  </a:lnTo>
                  <a:cubicBezTo>
                    <a:pt x="24274" y="2470"/>
                    <a:pt x="24251" y="2458"/>
                    <a:pt x="24225" y="2446"/>
                  </a:cubicBezTo>
                  <a:close/>
                  <a:moveTo>
                    <a:pt x="17820" y="1"/>
                  </a:moveTo>
                  <a:cubicBezTo>
                    <a:pt x="17745" y="1"/>
                    <a:pt x="17644" y="26"/>
                    <a:pt x="17569" y="26"/>
                  </a:cubicBezTo>
                  <a:lnTo>
                    <a:pt x="17419" y="26"/>
                  </a:lnTo>
                  <a:cubicBezTo>
                    <a:pt x="17243" y="51"/>
                    <a:pt x="17093" y="76"/>
                    <a:pt x="16918" y="101"/>
                  </a:cubicBezTo>
                  <a:lnTo>
                    <a:pt x="16867" y="101"/>
                  </a:lnTo>
                  <a:cubicBezTo>
                    <a:pt x="16692" y="126"/>
                    <a:pt x="16491" y="151"/>
                    <a:pt x="16316" y="201"/>
                  </a:cubicBezTo>
                  <a:cubicBezTo>
                    <a:pt x="16266" y="201"/>
                    <a:pt x="16191" y="226"/>
                    <a:pt x="16141" y="251"/>
                  </a:cubicBezTo>
                  <a:cubicBezTo>
                    <a:pt x="16015" y="276"/>
                    <a:pt x="15890" y="301"/>
                    <a:pt x="15765" y="326"/>
                  </a:cubicBezTo>
                  <a:cubicBezTo>
                    <a:pt x="15765" y="326"/>
                    <a:pt x="15740" y="352"/>
                    <a:pt x="15740" y="352"/>
                  </a:cubicBezTo>
                  <a:cubicBezTo>
                    <a:pt x="15514" y="402"/>
                    <a:pt x="15288" y="477"/>
                    <a:pt x="15063" y="552"/>
                  </a:cubicBezTo>
                  <a:cubicBezTo>
                    <a:pt x="15013" y="577"/>
                    <a:pt x="14963" y="577"/>
                    <a:pt x="14913" y="602"/>
                  </a:cubicBezTo>
                  <a:cubicBezTo>
                    <a:pt x="14737" y="677"/>
                    <a:pt x="14537" y="727"/>
                    <a:pt x="14361" y="803"/>
                  </a:cubicBezTo>
                  <a:cubicBezTo>
                    <a:pt x="14336" y="828"/>
                    <a:pt x="14311" y="828"/>
                    <a:pt x="14286" y="853"/>
                  </a:cubicBezTo>
                  <a:cubicBezTo>
                    <a:pt x="14136" y="903"/>
                    <a:pt x="13985" y="978"/>
                    <a:pt x="13835" y="1028"/>
                  </a:cubicBezTo>
                  <a:cubicBezTo>
                    <a:pt x="13810" y="1053"/>
                    <a:pt x="13810" y="1053"/>
                    <a:pt x="13785" y="1078"/>
                  </a:cubicBezTo>
                  <a:cubicBezTo>
                    <a:pt x="13609" y="1154"/>
                    <a:pt x="13434" y="1229"/>
                    <a:pt x="13258" y="1329"/>
                  </a:cubicBezTo>
                  <a:cubicBezTo>
                    <a:pt x="13208" y="1354"/>
                    <a:pt x="13158" y="1379"/>
                    <a:pt x="13108" y="1404"/>
                  </a:cubicBezTo>
                  <a:cubicBezTo>
                    <a:pt x="12933" y="1504"/>
                    <a:pt x="12732" y="1605"/>
                    <a:pt x="12532" y="1705"/>
                  </a:cubicBezTo>
                  <a:cubicBezTo>
                    <a:pt x="12331" y="1830"/>
                    <a:pt x="12131" y="1956"/>
                    <a:pt x="11930" y="2081"/>
                  </a:cubicBezTo>
                  <a:cubicBezTo>
                    <a:pt x="11855" y="2131"/>
                    <a:pt x="11805" y="2156"/>
                    <a:pt x="11730" y="2206"/>
                  </a:cubicBezTo>
                  <a:cubicBezTo>
                    <a:pt x="11604" y="2306"/>
                    <a:pt x="11479" y="2382"/>
                    <a:pt x="11329" y="2482"/>
                  </a:cubicBezTo>
                  <a:cubicBezTo>
                    <a:pt x="11253" y="2532"/>
                    <a:pt x="11178" y="2582"/>
                    <a:pt x="11103" y="2632"/>
                  </a:cubicBezTo>
                  <a:cubicBezTo>
                    <a:pt x="10978" y="2707"/>
                    <a:pt x="10852" y="2808"/>
                    <a:pt x="10727" y="2908"/>
                  </a:cubicBezTo>
                  <a:cubicBezTo>
                    <a:pt x="10677" y="2958"/>
                    <a:pt x="10602" y="3008"/>
                    <a:pt x="10527" y="3058"/>
                  </a:cubicBezTo>
                  <a:cubicBezTo>
                    <a:pt x="10401" y="3159"/>
                    <a:pt x="10276" y="3259"/>
                    <a:pt x="10151" y="3359"/>
                  </a:cubicBezTo>
                  <a:cubicBezTo>
                    <a:pt x="10075" y="3409"/>
                    <a:pt x="10000" y="3459"/>
                    <a:pt x="9925" y="3535"/>
                  </a:cubicBezTo>
                  <a:cubicBezTo>
                    <a:pt x="9800" y="3635"/>
                    <a:pt x="9649" y="3760"/>
                    <a:pt x="9524" y="3885"/>
                  </a:cubicBezTo>
                  <a:cubicBezTo>
                    <a:pt x="9474" y="3936"/>
                    <a:pt x="9424" y="3961"/>
                    <a:pt x="9374" y="4011"/>
                  </a:cubicBezTo>
                  <a:cubicBezTo>
                    <a:pt x="9173" y="4161"/>
                    <a:pt x="8998" y="4337"/>
                    <a:pt x="8822" y="4512"/>
                  </a:cubicBezTo>
                  <a:cubicBezTo>
                    <a:pt x="8772" y="4537"/>
                    <a:pt x="8722" y="4587"/>
                    <a:pt x="8697" y="4637"/>
                  </a:cubicBezTo>
                  <a:cubicBezTo>
                    <a:pt x="8572" y="4738"/>
                    <a:pt x="8446" y="4838"/>
                    <a:pt x="8346" y="4963"/>
                  </a:cubicBezTo>
                  <a:cubicBezTo>
                    <a:pt x="8321" y="4988"/>
                    <a:pt x="8296" y="5013"/>
                    <a:pt x="8296" y="5013"/>
                  </a:cubicBezTo>
                  <a:cubicBezTo>
                    <a:pt x="8070" y="5239"/>
                    <a:pt x="7845" y="5464"/>
                    <a:pt x="7644" y="5690"/>
                  </a:cubicBezTo>
                  <a:cubicBezTo>
                    <a:pt x="7419" y="5915"/>
                    <a:pt x="7218" y="6141"/>
                    <a:pt x="7018" y="6367"/>
                  </a:cubicBezTo>
                  <a:cubicBezTo>
                    <a:pt x="6993" y="6392"/>
                    <a:pt x="6993" y="6417"/>
                    <a:pt x="6968" y="6417"/>
                  </a:cubicBezTo>
                  <a:cubicBezTo>
                    <a:pt x="6892" y="6517"/>
                    <a:pt x="6817" y="6617"/>
                    <a:pt x="6742" y="6692"/>
                  </a:cubicBezTo>
                  <a:cubicBezTo>
                    <a:pt x="6667" y="6793"/>
                    <a:pt x="6567" y="6893"/>
                    <a:pt x="6491" y="6993"/>
                  </a:cubicBezTo>
                  <a:cubicBezTo>
                    <a:pt x="6391" y="7093"/>
                    <a:pt x="6316" y="7219"/>
                    <a:pt x="6216" y="7344"/>
                  </a:cubicBezTo>
                  <a:cubicBezTo>
                    <a:pt x="6141" y="7444"/>
                    <a:pt x="6065" y="7520"/>
                    <a:pt x="5990" y="7620"/>
                  </a:cubicBezTo>
                  <a:cubicBezTo>
                    <a:pt x="5965" y="7645"/>
                    <a:pt x="5965" y="7645"/>
                    <a:pt x="5940" y="7670"/>
                  </a:cubicBezTo>
                  <a:cubicBezTo>
                    <a:pt x="5915" y="7695"/>
                    <a:pt x="5890" y="7745"/>
                    <a:pt x="5890" y="7770"/>
                  </a:cubicBezTo>
                  <a:cubicBezTo>
                    <a:pt x="5639" y="8071"/>
                    <a:pt x="5414" y="8397"/>
                    <a:pt x="5163" y="8723"/>
                  </a:cubicBezTo>
                  <a:cubicBezTo>
                    <a:pt x="5163" y="8748"/>
                    <a:pt x="5138" y="8773"/>
                    <a:pt x="5113" y="8823"/>
                  </a:cubicBezTo>
                  <a:cubicBezTo>
                    <a:pt x="5088" y="8823"/>
                    <a:pt x="5088" y="8848"/>
                    <a:pt x="5063" y="8848"/>
                  </a:cubicBezTo>
                  <a:cubicBezTo>
                    <a:pt x="4862" y="9174"/>
                    <a:pt x="4637" y="9499"/>
                    <a:pt x="4436" y="9800"/>
                  </a:cubicBezTo>
                  <a:cubicBezTo>
                    <a:pt x="4411" y="9850"/>
                    <a:pt x="4386" y="9875"/>
                    <a:pt x="4361" y="9900"/>
                  </a:cubicBezTo>
                  <a:cubicBezTo>
                    <a:pt x="4336" y="9951"/>
                    <a:pt x="4311" y="10001"/>
                    <a:pt x="4286" y="10051"/>
                  </a:cubicBezTo>
                  <a:cubicBezTo>
                    <a:pt x="4110" y="10301"/>
                    <a:pt x="3960" y="10577"/>
                    <a:pt x="3810" y="10853"/>
                  </a:cubicBezTo>
                  <a:cubicBezTo>
                    <a:pt x="3785" y="10878"/>
                    <a:pt x="3735" y="10928"/>
                    <a:pt x="3709" y="10978"/>
                  </a:cubicBezTo>
                  <a:cubicBezTo>
                    <a:pt x="3709" y="10978"/>
                    <a:pt x="3709" y="11003"/>
                    <a:pt x="3684" y="11028"/>
                  </a:cubicBezTo>
                  <a:cubicBezTo>
                    <a:pt x="3509" y="11329"/>
                    <a:pt x="3334" y="11630"/>
                    <a:pt x="3183" y="11956"/>
                  </a:cubicBezTo>
                  <a:cubicBezTo>
                    <a:pt x="3158" y="11981"/>
                    <a:pt x="3133" y="12006"/>
                    <a:pt x="3133" y="12031"/>
                  </a:cubicBezTo>
                  <a:cubicBezTo>
                    <a:pt x="3108" y="12081"/>
                    <a:pt x="3083" y="12131"/>
                    <a:pt x="3058" y="12181"/>
                  </a:cubicBezTo>
                  <a:cubicBezTo>
                    <a:pt x="2907" y="12432"/>
                    <a:pt x="2782" y="12682"/>
                    <a:pt x="2657" y="12958"/>
                  </a:cubicBezTo>
                  <a:cubicBezTo>
                    <a:pt x="2632" y="13008"/>
                    <a:pt x="2607" y="13058"/>
                    <a:pt x="2582" y="13109"/>
                  </a:cubicBezTo>
                  <a:cubicBezTo>
                    <a:pt x="2582" y="13134"/>
                    <a:pt x="2557" y="13159"/>
                    <a:pt x="2532" y="13209"/>
                  </a:cubicBezTo>
                  <a:cubicBezTo>
                    <a:pt x="2381" y="13510"/>
                    <a:pt x="2231" y="13835"/>
                    <a:pt x="2105" y="14161"/>
                  </a:cubicBezTo>
                  <a:cubicBezTo>
                    <a:pt x="2105" y="14186"/>
                    <a:pt x="2080" y="14186"/>
                    <a:pt x="2080" y="14211"/>
                  </a:cubicBezTo>
                  <a:cubicBezTo>
                    <a:pt x="2080" y="14236"/>
                    <a:pt x="2055" y="14261"/>
                    <a:pt x="2030" y="14312"/>
                  </a:cubicBezTo>
                  <a:cubicBezTo>
                    <a:pt x="1905" y="14612"/>
                    <a:pt x="1805" y="14888"/>
                    <a:pt x="1679" y="15189"/>
                  </a:cubicBezTo>
                  <a:cubicBezTo>
                    <a:pt x="1654" y="15239"/>
                    <a:pt x="1629" y="15289"/>
                    <a:pt x="1629" y="15339"/>
                  </a:cubicBezTo>
                  <a:cubicBezTo>
                    <a:pt x="1604" y="15364"/>
                    <a:pt x="1604" y="15414"/>
                    <a:pt x="1579" y="15439"/>
                  </a:cubicBezTo>
                  <a:cubicBezTo>
                    <a:pt x="1454" y="15790"/>
                    <a:pt x="1329" y="16141"/>
                    <a:pt x="1203" y="16492"/>
                  </a:cubicBezTo>
                  <a:cubicBezTo>
                    <a:pt x="1203" y="16492"/>
                    <a:pt x="1203" y="16517"/>
                    <a:pt x="1203" y="16517"/>
                  </a:cubicBezTo>
                  <a:cubicBezTo>
                    <a:pt x="1178" y="16542"/>
                    <a:pt x="1178" y="16567"/>
                    <a:pt x="1178" y="16592"/>
                  </a:cubicBezTo>
                  <a:cubicBezTo>
                    <a:pt x="1053" y="16943"/>
                    <a:pt x="953" y="17319"/>
                    <a:pt x="852" y="17670"/>
                  </a:cubicBezTo>
                  <a:cubicBezTo>
                    <a:pt x="827" y="17720"/>
                    <a:pt x="827" y="17770"/>
                    <a:pt x="802" y="17795"/>
                  </a:cubicBezTo>
                  <a:cubicBezTo>
                    <a:pt x="802" y="17845"/>
                    <a:pt x="777" y="17896"/>
                    <a:pt x="777" y="17921"/>
                  </a:cubicBezTo>
                  <a:cubicBezTo>
                    <a:pt x="752" y="18021"/>
                    <a:pt x="727" y="18146"/>
                    <a:pt x="677" y="18246"/>
                  </a:cubicBezTo>
                  <a:cubicBezTo>
                    <a:pt x="652" y="18397"/>
                    <a:pt x="602" y="18547"/>
                    <a:pt x="577" y="18672"/>
                  </a:cubicBezTo>
                  <a:cubicBezTo>
                    <a:pt x="552" y="18798"/>
                    <a:pt x="526" y="18898"/>
                    <a:pt x="501" y="19023"/>
                  </a:cubicBezTo>
                  <a:cubicBezTo>
                    <a:pt x="476" y="19099"/>
                    <a:pt x="476" y="19174"/>
                    <a:pt x="451" y="19249"/>
                  </a:cubicBezTo>
                  <a:cubicBezTo>
                    <a:pt x="426" y="19299"/>
                    <a:pt x="426" y="19349"/>
                    <a:pt x="426" y="19399"/>
                  </a:cubicBezTo>
                  <a:cubicBezTo>
                    <a:pt x="376" y="19575"/>
                    <a:pt x="351" y="19725"/>
                    <a:pt x="326" y="19901"/>
                  </a:cubicBezTo>
                  <a:cubicBezTo>
                    <a:pt x="301" y="20001"/>
                    <a:pt x="276" y="20126"/>
                    <a:pt x="276" y="20251"/>
                  </a:cubicBezTo>
                  <a:cubicBezTo>
                    <a:pt x="226" y="20402"/>
                    <a:pt x="201" y="20577"/>
                    <a:pt x="176" y="20753"/>
                  </a:cubicBezTo>
                  <a:cubicBezTo>
                    <a:pt x="176" y="20828"/>
                    <a:pt x="151" y="20903"/>
                    <a:pt x="151" y="20978"/>
                  </a:cubicBezTo>
                  <a:cubicBezTo>
                    <a:pt x="151" y="21028"/>
                    <a:pt x="151" y="21053"/>
                    <a:pt x="151" y="21078"/>
                  </a:cubicBezTo>
                  <a:cubicBezTo>
                    <a:pt x="125" y="21154"/>
                    <a:pt x="125" y="21229"/>
                    <a:pt x="125" y="21304"/>
                  </a:cubicBezTo>
                  <a:cubicBezTo>
                    <a:pt x="100" y="21479"/>
                    <a:pt x="75" y="21630"/>
                    <a:pt x="75" y="21805"/>
                  </a:cubicBezTo>
                  <a:cubicBezTo>
                    <a:pt x="50" y="21880"/>
                    <a:pt x="50" y="21956"/>
                    <a:pt x="50" y="22056"/>
                  </a:cubicBezTo>
                  <a:cubicBezTo>
                    <a:pt x="25" y="22206"/>
                    <a:pt x="25" y="22382"/>
                    <a:pt x="25" y="22532"/>
                  </a:cubicBezTo>
                  <a:cubicBezTo>
                    <a:pt x="0" y="22607"/>
                    <a:pt x="0" y="22683"/>
                    <a:pt x="0" y="22758"/>
                  </a:cubicBezTo>
                  <a:cubicBezTo>
                    <a:pt x="0" y="22983"/>
                    <a:pt x="0" y="23209"/>
                    <a:pt x="0" y="23434"/>
                  </a:cubicBezTo>
                  <a:cubicBezTo>
                    <a:pt x="0" y="27394"/>
                    <a:pt x="1404" y="30201"/>
                    <a:pt x="3659" y="31505"/>
                  </a:cubicBezTo>
                  <a:lnTo>
                    <a:pt x="6462" y="33117"/>
                  </a:lnTo>
                  <a:lnTo>
                    <a:pt x="6462" y="33117"/>
                  </a:lnTo>
                  <a:cubicBezTo>
                    <a:pt x="4199" y="31806"/>
                    <a:pt x="2807" y="29031"/>
                    <a:pt x="2807" y="25089"/>
                  </a:cubicBezTo>
                  <a:cubicBezTo>
                    <a:pt x="2807" y="24838"/>
                    <a:pt x="2807" y="24612"/>
                    <a:pt x="2807" y="24387"/>
                  </a:cubicBezTo>
                  <a:cubicBezTo>
                    <a:pt x="2832" y="24312"/>
                    <a:pt x="2832" y="24236"/>
                    <a:pt x="2832" y="24161"/>
                  </a:cubicBezTo>
                  <a:cubicBezTo>
                    <a:pt x="2832" y="24011"/>
                    <a:pt x="2857" y="23835"/>
                    <a:pt x="2857" y="23685"/>
                  </a:cubicBezTo>
                  <a:cubicBezTo>
                    <a:pt x="2857" y="23610"/>
                    <a:pt x="2882" y="23510"/>
                    <a:pt x="2882" y="23434"/>
                  </a:cubicBezTo>
                  <a:cubicBezTo>
                    <a:pt x="2882" y="23284"/>
                    <a:pt x="2907" y="23109"/>
                    <a:pt x="2933" y="22958"/>
                  </a:cubicBezTo>
                  <a:cubicBezTo>
                    <a:pt x="2933" y="22883"/>
                    <a:pt x="2933" y="22808"/>
                    <a:pt x="2958" y="22708"/>
                  </a:cubicBezTo>
                  <a:cubicBezTo>
                    <a:pt x="2958" y="22607"/>
                    <a:pt x="2983" y="22507"/>
                    <a:pt x="3008" y="22382"/>
                  </a:cubicBezTo>
                  <a:cubicBezTo>
                    <a:pt x="3033" y="22206"/>
                    <a:pt x="3058" y="22056"/>
                    <a:pt x="3083" y="21880"/>
                  </a:cubicBezTo>
                  <a:cubicBezTo>
                    <a:pt x="3108" y="21755"/>
                    <a:pt x="3108" y="21655"/>
                    <a:pt x="3133" y="21530"/>
                  </a:cubicBezTo>
                  <a:cubicBezTo>
                    <a:pt x="3158" y="21379"/>
                    <a:pt x="3208" y="21204"/>
                    <a:pt x="3233" y="21053"/>
                  </a:cubicBezTo>
                  <a:cubicBezTo>
                    <a:pt x="3258" y="20903"/>
                    <a:pt x="3283" y="20778"/>
                    <a:pt x="3308" y="20652"/>
                  </a:cubicBezTo>
                  <a:cubicBezTo>
                    <a:pt x="3334" y="20527"/>
                    <a:pt x="3359" y="20427"/>
                    <a:pt x="3384" y="20327"/>
                  </a:cubicBezTo>
                  <a:cubicBezTo>
                    <a:pt x="3434" y="20176"/>
                    <a:pt x="3459" y="20026"/>
                    <a:pt x="3509" y="19875"/>
                  </a:cubicBezTo>
                  <a:cubicBezTo>
                    <a:pt x="3534" y="19775"/>
                    <a:pt x="3559" y="19675"/>
                    <a:pt x="3584" y="19550"/>
                  </a:cubicBezTo>
                  <a:cubicBezTo>
                    <a:pt x="3609" y="19474"/>
                    <a:pt x="3634" y="19399"/>
                    <a:pt x="3659" y="19299"/>
                  </a:cubicBezTo>
                  <a:cubicBezTo>
                    <a:pt x="3760" y="18948"/>
                    <a:pt x="3860" y="18597"/>
                    <a:pt x="3985" y="18221"/>
                  </a:cubicBezTo>
                  <a:cubicBezTo>
                    <a:pt x="4010" y="18196"/>
                    <a:pt x="4010" y="18171"/>
                    <a:pt x="4010" y="18121"/>
                  </a:cubicBezTo>
                  <a:cubicBezTo>
                    <a:pt x="4136" y="17770"/>
                    <a:pt x="4261" y="17444"/>
                    <a:pt x="4386" y="17094"/>
                  </a:cubicBezTo>
                  <a:cubicBezTo>
                    <a:pt x="4436" y="16993"/>
                    <a:pt x="4461" y="16918"/>
                    <a:pt x="4486" y="16818"/>
                  </a:cubicBezTo>
                  <a:cubicBezTo>
                    <a:pt x="4612" y="16517"/>
                    <a:pt x="4737" y="16241"/>
                    <a:pt x="4862" y="15941"/>
                  </a:cubicBezTo>
                  <a:cubicBezTo>
                    <a:pt x="4887" y="15890"/>
                    <a:pt x="4887" y="15840"/>
                    <a:pt x="4912" y="15815"/>
                  </a:cubicBezTo>
                  <a:cubicBezTo>
                    <a:pt x="5063" y="15489"/>
                    <a:pt x="5213" y="15164"/>
                    <a:pt x="5364" y="14838"/>
                  </a:cubicBezTo>
                  <a:cubicBezTo>
                    <a:pt x="5389" y="14763"/>
                    <a:pt x="5439" y="14662"/>
                    <a:pt x="5489" y="14587"/>
                  </a:cubicBezTo>
                  <a:cubicBezTo>
                    <a:pt x="5614" y="14337"/>
                    <a:pt x="5740" y="14086"/>
                    <a:pt x="5865" y="13835"/>
                  </a:cubicBezTo>
                  <a:cubicBezTo>
                    <a:pt x="5915" y="13735"/>
                    <a:pt x="5940" y="13660"/>
                    <a:pt x="5990" y="13585"/>
                  </a:cubicBezTo>
                  <a:cubicBezTo>
                    <a:pt x="6166" y="13284"/>
                    <a:pt x="6341" y="12958"/>
                    <a:pt x="6517" y="12657"/>
                  </a:cubicBezTo>
                  <a:cubicBezTo>
                    <a:pt x="6542" y="12607"/>
                    <a:pt x="6567" y="12532"/>
                    <a:pt x="6617" y="12482"/>
                  </a:cubicBezTo>
                  <a:cubicBezTo>
                    <a:pt x="6767" y="12206"/>
                    <a:pt x="6943" y="11931"/>
                    <a:pt x="7093" y="11680"/>
                  </a:cubicBezTo>
                  <a:cubicBezTo>
                    <a:pt x="7143" y="11605"/>
                    <a:pt x="7193" y="11530"/>
                    <a:pt x="7243" y="11454"/>
                  </a:cubicBezTo>
                  <a:cubicBezTo>
                    <a:pt x="7444" y="11129"/>
                    <a:pt x="7669" y="10803"/>
                    <a:pt x="7895" y="10502"/>
                  </a:cubicBezTo>
                  <a:cubicBezTo>
                    <a:pt x="7920" y="10452"/>
                    <a:pt x="7945" y="10402"/>
                    <a:pt x="7995" y="10352"/>
                  </a:cubicBezTo>
                  <a:cubicBezTo>
                    <a:pt x="8221" y="10026"/>
                    <a:pt x="8446" y="9700"/>
                    <a:pt x="8697" y="9399"/>
                  </a:cubicBezTo>
                  <a:cubicBezTo>
                    <a:pt x="8722" y="9349"/>
                    <a:pt x="8772" y="9299"/>
                    <a:pt x="8797" y="9249"/>
                  </a:cubicBezTo>
                  <a:cubicBezTo>
                    <a:pt x="8872" y="9174"/>
                    <a:pt x="8948" y="9073"/>
                    <a:pt x="9023" y="8973"/>
                  </a:cubicBezTo>
                  <a:cubicBezTo>
                    <a:pt x="9123" y="8848"/>
                    <a:pt x="9223" y="8748"/>
                    <a:pt x="9324" y="8622"/>
                  </a:cubicBezTo>
                  <a:cubicBezTo>
                    <a:pt x="9399" y="8522"/>
                    <a:pt x="9474" y="8422"/>
                    <a:pt x="9549" y="8347"/>
                  </a:cubicBezTo>
                  <a:cubicBezTo>
                    <a:pt x="9649" y="8221"/>
                    <a:pt x="9750" y="8121"/>
                    <a:pt x="9825" y="7996"/>
                  </a:cubicBezTo>
                  <a:cubicBezTo>
                    <a:pt x="10025" y="7770"/>
                    <a:pt x="10251" y="7545"/>
                    <a:pt x="10451" y="7319"/>
                  </a:cubicBezTo>
                  <a:cubicBezTo>
                    <a:pt x="10677" y="7093"/>
                    <a:pt x="10877" y="6868"/>
                    <a:pt x="11103" y="6667"/>
                  </a:cubicBezTo>
                  <a:cubicBezTo>
                    <a:pt x="11228" y="6517"/>
                    <a:pt x="11379" y="6392"/>
                    <a:pt x="11504" y="6266"/>
                  </a:cubicBezTo>
                  <a:cubicBezTo>
                    <a:pt x="11554" y="6216"/>
                    <a:pt x="11579" y="6191"/>
                    <a:pt x="11629" y="6141"/>
                  </a:cubicBezTo>
                  <a:cubicBezTo>
                    <a:pt x="11805" y="5966"/>
                    <a:pt x="12005" y="5815"/>
                    <a:pt x="12181" y="5640"/>
                  </a:cubicBezTo>
                  <a:cubicBezTo>
                    <a:pt x="12231" y="5590"/>
                    <a:pt x="12281" y="5565"/>
                    <a:pt x="12331" y="5514"/>
                  </a:cubicBezTo>
                  <a:cubicBezTo>
                    <a:pt x="12481" y="5389"/>
                    <a:pt x="12607" y="5289"/>
                    <a:pt x="12757" y="5164"/>
                  </a:cubicBezTo>
                  <a:cubicBezTo>
                    <a:pt x="12807" y="5113"/>
                    <a:pt x="12882" y="5063"/>
                    <a:pt x="12958" y="4988"/>
                  </a:cubicBezTo>
                  <a:cubicBezTo>
                    <a:pt x="13083" y="4888"/>
                    <a:pt x="13208" y="4788"/>
                    <a:pt x="13334" y="4712"/>
                  </a:cubicBezTo>
                  <a:cubicBezTo>
                    <a:pt x="13409" y="4637"/>
                    <a:pt x="13484" y="4587"/>
                    <a:pt x="13559" y="4537"/>
                  </a:cubicBezTo>
                  <a:cubicBezTo>
                    <a:pt x="13684" y="4437"/>
                    <a:pt x="13810" y="4362"/>
                    <a:pt x="13935" y="4261"/>
                  </a:cubicBezTo>
                  <a:cubicBezTo>
                    <a:pt x="14010" y="4211"/>
                    <a:pt x="14085" y="4161"/>
                    <a:pt x="14136" y="4111"/>
                  </a:cubicBezTo>
                  <a:cubicBezTo>
                    <a:pt x="14286" y="4011"/>
                    <a:pt x="14411" y="3936"/>
                    <a:pt x="14562" y="3835"/>
                  </a:cubicBezTo>
                  <a:cubicBezTo>
                    <a:pt x="14612" y="3810"/>
                    <a:pt x="14687" y="3760"/>
                    <a:pt x="14737" y="3710"/>
                  </a:cubicBezTo>
                  <a:cubicBezTo>
                    <a:pt x="14938" y="3585"/>
                    <a:pt x="15138" y="3459"/>
                    <a:pt x="15339" y="3359"/>
                  </a:cubicBezTo>
                  <a:cubicBezTo>
                    <a:pt x="15539" y="3234"/>
                    <a:pt x="15740" y="3134"/>
                    <a:pt x="15915" y="3033"/>
                  </a:cubicBezTo>
                  <a:cubicBezTo>
                    <a:pt x="15965" y="3008"/>
                    <a:pt x="16015" y="2983"/>
                    <a:pt x="16065" y="2958"/>
                  </a:cubicBezTo>
                  <a:cubicBezTo>
                    <a:pt x="16241" y="2858"/>
                    <a:pt x="16416" y="2783"/>
                    <a:pt x="16592" y="2707"/>
                  </a:cubicBezTo>
                  <a:cubicBezTo>
                    <a:pt x="16617" y="2682"/>
                    <a:pt x="16642" y="2682"/>
                    <a:pt x="16642" y="2682"/>
                  </a:cubicBezTo>
                  <a:cubicBezTo>
                    <a:pt x="16817" y="2607"/>
                    <a:pt x="16993" y="2532"/>
                    <a:pt x="17168" y="2457"/>
                  </a:cubicBezTo>
                  <a:cubicBezTo>
                    <a:pt x="17369" y="2382"/>
                    <a:pt x="17544" y="2306"/>
                    <a:pt x="17720" y="2231"/>
                  </a:cubicBezTo>
                  <a:cubicBezTo>
                    <a:pt x="17770" y="2231"/>
                    <a:pt x="17820" y="2206"/>
                    <a:pt x="17870" y="2181"/>
                  </a:cubicBezTo>
                  <a:cubicBezTo>
                    <a:pt x="18096" y="2106"/>
                    <a:pt x="18321" y="2031"/>
                    <a:pt x="18547" y="1981"/>
                  </a:cubicBezTo>
                  <a:cubicBezTo>
                    <a:pt x="18697" y="1931"/>
                    <a:pt x="18822" y="1905"/>
                    <a:pt x="18948" y="1880"/>
                  </a:cubicBezTo>
                  <a:cubicBezTo>
                    <a:pt x="19023" y="1855"/>
                    <a:pt x="19073" y="1855"/>
                    <a:pt x="19123" y="1830"/>
                  </a:cubicBezTo>
                  <a:cubicBezTo>
                    <a:pt x="19324" y="1805"/>
                    <a:pt x="19499" y="1755"/>
                    <a:pt x="19700" y="1730"/>
                  </a:cubicBezTo>
                  <a:lnTo>
                    <a:pt x="19750" y="1730"/>
                  </a:lnTo>
                  <a:cubicBezTo>
                    <a:pt x="19900" y="1705"/>
                    <a:pt x="20075" y="1680"/>
                    <a:pt x="20226" y="1680"/>
                  </a:cubicBezTo>
                  <a:cubicBezTo>
                    <a:pt x="20276" y="1655"/>
                    <a:pt x="20326" y="1655"/>
                    <a:pt x="20401" y="1655"/>
                  </a:cubicBezTo>
                  <a:cubicBezTo>
                    <a:pt x="20527" y="1655"/>
                    <a:pt x="20627" y="1630"/>
                    <a:pt x="20752" y="1630"/>
                  </a:cubicBezTo>
                  <a:lnTo>
                    <a:pt x="21278" y="1630"/>
                  </a:lnTo>
                  <a:cubicBezTo>
                    <a:pt x="21329" y="1630"/>
                    <a:pt x="21379" y="1630"/>
                    <a:pt x="21404" y="1655"/>
                  </a:cubicBezTo>
                  <a:cubicBezTo>
                    <a:pt x="21579" y="1655"/>
                    <a:pt x="21730" y="1655"/>
                    <a:pt x="21880" y="1680"/>
                  </a:cubicBezTo>
                  <a:cubicBezTo>
                    <a:pt x="21930" y="1680"/>
                    <a:pt x="21955" y="1705"/>
                    <a:pt x="21980" y="1705"/>
                  </a:cubicBezTo>
                  <a:cubicBezTo>
                    <a:pt x="22080" y="1705"/>
                    <a:pt x="22181" y="1730"/>
                    <a:pt x="22306" y="1755"/>
                  </a:cubicBezTo>
                  <a:cubicBezTo>
                    <a:pt x="22507" y="1780"/>
                    <a:pt x="22732" y="1830"/>
                    <a:pt x="22933" y="1905"/>
                  </a:cubicBezTo>
                  <a:lnTo>
                    <a:pt x="22958" y="1905"/>
                  </a:lnTo>
                  <a:cubicBezTo>
                    <a:pt x="23133" y="1956"/>
                    <a:pt x="23334" y="2031"/>
                    <a:pt x="23509" y="2106"/>
                  </a:cubicBezTo>
                  <a:cubicBezTo>
                    <a:pt x="23584" y="2131"/>
                    <a:pt x="23634" y="2156"/>
                    <a:pt x="23685" y="2181"/>
                  </a:cubicBezTo>
                  <a:cubicBezTo>
                    <a:pt x="23835" y="2256"/>
                    <a:pt x="23985" y="2332"/>
                    <a:pt x="24136" y="2407"/>
                  </a:cubicBezTo>
                  <a:cubicBezTo>
                    <a:pt x="24162" y="2420"/>
                    <a:pt x="24195" y="2433"/>
                    <a:pt x="24225" y="2446"/>
                  </a:cubicBezTo>
                  <a:lnTo>
                    <a:pt x="24225" y="2446"/>
                  </a:lnTo>
                  <a:lnTo>
                    <a:pt x="21479" y="853"/>
                  </a:lnTo>
                  <a:cubicBezTo>
                    <a:pt x="21454" y="828"/>
                    <a:pt x="21429" y="828"/>
                    <a:pt x="21404" y="803"/>
                  </a:cubicBezTo>
                  <a:cubicBezTo>
                    <a:pt x="21379" y="803"/>
                    <a:pt x="21354" y="778"/>
                    <a:pt x="21329" y="778"/>
                  </a:cubicBezTo>
                  <a:cubicBezTo>
                    <a:pt x="21178" y="677"/>
                    <a:pt x="21028" y="602"/>
                    <a:pt x="20877" y="527"/>
                  </a:cubicBezTo>
                  <a:cubicBezTo>
                    <a:pt x="20827" y="527"/>
                    <a:pt x="20802" y="502"/>
                    <a:pt x="20777" y="502"/>
                  </a:cubicBezTo>
                  <a:cubicBezTo>
                    <a:pt x="20752" y="477"/>
                    <a:pt x="20727" y="477"/>
                    <a:pt x="20702" y="477"/>
                  </a:cubicBezTo>
                  <a:cubicBezTo>
                    <a:pt x="20527" y="402"/>
                    <a:pt x="20326" y="326"/>
                    <a:pt x="20126" y="276"/>
                  </a:cubicBezTo>
                  <a:cubicBezTo>
                    <a:pt x="20126" y="276"/>
                    <a:pt x="20126" y="251"/>
                    <a:pt x="20126" y="251"/>
                  </a:cubicBezTo>
                  <a:lnTo>
                    <a:pt x="20101" y="251"/>
                  </a:lnTo>
                  <a:cubicBezTo>
                    <a:pt x="19900" y="201"/>
                    <a:pt x="19700" y="151"/>
                    <a:pt x="19474" y="126"/>
                  </a:cubicBezTo>
                  <a:cubicBezTo>
                    <a:pt x="19449" y="101"/>
                    <a:pt x="19424" y="101"/>
                    <a:pt x="19399" y="101"/>
                  </a:cubicBezTo>
                  <a:cubicBezTo>
                    <a:pt x="19324" y="76"/>
                    <a:pt x="19248" y="76"/>
                    <a:pt x="19173" y="76"/>
                  </a:cubicBezTo>
                  <a:cubicBezTo>
                    <a:pt x="19148" y="51"/>
                    <a:pt x="19098" y="51"/>
                    <a:pt x="19073" y="51"/>
                  </a:cubicBezTo>
                  <a:cubicBezTo>
                    <a:pt x="18923" y="26"/>
                    <a:pt x="18797" y="26"/>
                    <a:pt x="18647" y="1"/>
                  </a:cubicBezTo>
                  <a:close/>
                  <a:moveTo>
                    <a:pt x="6462" y="33117"/>
                  </a:moveTo>
                  <a:lnTo>
                    <a:pt x="6462" y="33117"/>
                  </a:lnTo>
                  <a:cubicBezTo>
                    <a:pt x="6472" y="33122"/>
                    <a:pt x="6482" y="33128"/>
                    <a:pt x="6491" y="33134"/>
                  </a:cubicBezTo>
                  <a:lnTo>
                    <a:pt x="6462" y="33117"/>
                  </a:lnTo>
                  <a:close/>
                </a:path>
              </a:pathLst>
            </a:custGeom>
            <a:solidFill>
              <a:srgbClr val="0A7E9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9"/>
            <p:cNvSpPr/>
            <p:nvPr/>
          </p:nvSpPr>
          <p:spPr>
            <a:xfrm>
              <a:off x="1814972" y="1852180"/>
              <a:ext cx="838302" cy="1075823"/>
            </a:xfrm>
            <a:custGeom>
              <a:rect b="b" l="l" r="r" t="t"/>
              <a:pathLst>
                <a:path extrusionOk="0" h="32358" w="25214">
                  <a:moveTo>
                    <a:pt x="17157" y="3031"/>
                  </a:moveTo>
                  <a:cubicBezTo>
                    <a:pt x="20507" y="3031"/>
                    <a:pt x="22815" y="5688"/>
                    <a:pt x="22832" y="10270"/>
                  </a:cubicBezTo>
                  <a:cubicBezTo>
                    <a:pt x="22857" y="16761"/>
                    <a:pt x="18271" y="24681"/>
                    <a:pt x="12632" y="27914"/>
                  </a:cubicBezTo>
                  <a:cubicBezTo>
                    <a:pt x="10984" y="28866"/>
                    <a:pt x="9426" y="29317"/>
                    <a:pt x="8046" y="29317"/>
                  </a:cubicBezTo>
                  <a:cubicBezTo>
                    <a:pt x="4702" y="29317"/>
                    <a:pt x="2399" y="26669"/>
                    <a:pt x="2381" y="22074"/>
                  </a:cubicBezTo>
                  <a:cubicBezTo>
                    <a:pt x="2356" y="15608"/>
                    <a:pt x="6943" y="7688"/>
                    <a:pt x="12582" y="4430"/>
                  </a:cubicBezTo>
                  <a:cubicBezTo>
                    <a:pt x="14225" y="3480"/>
                    <a:pt x="15779" y="3031"/>
                    <a:pt x="17157" y="3031"/>
                  </a:cubicBezTo>
                  <a:close/>
                  <a:moveTo>
                    <a:pt x="18194" y="1"/>
                  </a:moveTo>
                  <a:cubicBezTo>
                    <a:pt x="16496" y="1"/>
                    <a:pt x="14580" y="554"/>
                    <a:pt x="12557" y="1723"/>
                  </a:cubicBezTo>
                  <a:cubicBezTo>
                    <a:pt x="5614" y="5733"/>
                    <a:pt x="0" y="15458"/>
                    <a:pt x="25" y="23453"/>
                  </a:cubicBezTo>
                  <a:cubicBezTo>
                    <a:pt x="43" y="29100"/>
                    <a:pt x="2893" y="32357"/>
                    <a:pt x="7022" y="32357"/>
                  </a:cubicBezTo>
                  <a:cubicBezTo>
                    <a:pt x="8720" y="32357"/>
                    <a:pt x="10634" y="31807"/>
                    <a:pt x="12657" y="30646"/>
                  </a:cubicBezTo>
                  <a:cubicBezTo>
                    <a:pt x="19574" y="26636"/>
                    <a:pt x="25213" y="16886"/>
                    <a:pt x="25188" y="8916"/>
                  </a:cubicBezTo>
                  <a:cubicBezTo>
                    <a:pt x="25170" y="3270"/>
                    <a:pt x="22322" y="1"/>
                    <a:pt x="18194"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9"/>
            <p:cNvSpPr/>
            <p:nvPr/>
          </p:nvSpPr>
          <p:spPr>
            <a:xfrm>
              <a:off x="1641648" y="1700300"/>
              <a:ext cx="947454" cy="1291599"/>
            </a:xfrm>
            <a:custGeom>
              <a:rect b="b" l="l" r="r" t="t"/>
              <a:pathLst>
                <a:path extrusionOk="0" h="38848" w="28497">
                  <a:moveTo>
                    <a:pt x="20902" y="0"/>
                  </a:moveTo>
                  <a:cubicBezTo>
                    <a:pt x="20802" y="0"/>
                    <a:pt x="20727" y="25"/>
                    <a:pt x="20627" y="25"/>
                  </a:cubicBezTo>
                  <a:cubicBezTo>
                    <a:pt x="20577" y="25"/>
                    <a:pt x="20501" y="25"/>
                    <a:pt x="20426" y="50"/>
                  </a:cubicBezTo>
                  <a:cubicBezTo>
                    <a:pt x="20251" y="50"/>
                    <a:pt x="20050" y="76"/>
                    <a:pt x="19875" y="101"/>
                  </a:cubicBezTo>
                  <a:cubicBezTo>
                    <a:pt x="19850" y="101"/>
                    <a:pt x="19825" y="101"/>
                    <a:pt x="19800" y="126"/>
                  </a:cubicBezTo>
                  <a:cubicBezTo>
                    <a:pt x="19574" y="151"/>
                    <a:pt x="19374" y="201"/>
                    <a:pt x="19148" y="226"/>
                  </a:cubicBezTo>
                  <a:cubicBezTo>
                    <a:pt x="19073" y="251"/>
                    <a:pt x="19023" y="276"/>
                    <a:pt x="18948" y="276"/>
                  </a:cubicBezTo>
                  <a:cubicBezTo>
                    <a:pt x="18797" y="326"/>
                    <a:pt x="18647" y="351"/>
                    <a:pt x="18496" y="401"/>
                  </a:cubicBezTo>
                  <a:lnTo>
                    <a:pt x="18471" y="401"/>
                  </a:lnTo>
                  <a:cubicBezTo>
                    <a:pt x="18196" y="477"/>
                    <a:pt x="17945" y="552"/>
                    <a:pt x="17669" y="652"/>
                  </a:cubicBezTo>
                  <a:cubicBezTo>
                    <a:pt x="17619" y="677"/>
                    <a:pt x="17544" y="702"/>
                    <a:pt x="17494" y="702"/>
                  </a:cubicBezTo>
                  <a:cubicBezTo>
                    <a:pt x="17293" y="777"/>
                    <a:pt x="17068" y="878"/>
                    <a:pt x="16867" y="953"/>
                  </a:cubicBezTo>
                  <a:cubicBezTo>
                    <a:pt x="16842" y="978"/>
                    <a:pt x="16792" y="978"/>
                    <a:pt x="16767" y="1003"/>
                  </a:cubicBezTo>
                  <a:cubicBezTo>
                    <a:pt x="16592" y="1053"/>
                    <a:pt x="16416" y="1128"/>
                    <a:pt x="16241" y="1228"/>
                  </a:cubicBezTo>
                  <a:cubicBezTo>
                    <a:pt x="16216" y="1228"/>
                    <a:pt x="16191" y="1253"/>
                    <a:pt x="16191" y="1253"/>
                  </a:cubicBezTo>
                  <a:cubicBezTo>
                    <a:pt x="15965" y="1354"/>
                    <a:pt x="15765" y="1454"/>
                    <a:pt x="15564" y="1554"/>
                  </a:cubicBezTo>
                  <a:cubicBezTo>
                    <a:pt x="15514" y="1579"/>
                    <a:pt x="15464" y="1604"/>
                    <a:pt x="15389" y="1629"/>
                  </a:cubicBezTo>
                  <a:cubicBezTo>
                    <a:pt x="15163" y="1755"/>
                    <a:pt x="14938" y="1880"/>
                    <a:pt x="14712" y="2005"/>
                  </a:cubicBezTo>
                  <a:cubicBezTo>
                    <a:pt x="14486" y="2156"/>
                    <a:pt x="14236" y="2306"/>
                    <a:pt x="14010" y="2431"/>
                  </a:cubicBezTo>
                  <a:cubicBezTo>
                    <a:pt x="13935" y="2482"/>
                    <a:pt x="13860" y="2532"/>
                    <a:pt x="13785" y="2582"/>
                  </a:cubicBezTo>
                  <a:cubicBezTo>
                    <a:pt x="13634" y="2682"/>
                    <a:pt x="13459" y="2807"/>
                    <a:pt x="13308" y="2908"/>
                  </a:cubicBezTo>
                  <a:cubicBezTo>
                    <a:pt x="13208" y="2958"/>
                    <a:pt x="13133" y="3033"/>
                    <a:pt x="13058" y="3083"/>
                  </a:cubicBezTo>
                  <a:cubicBezTo>
                    <a:pt x="12907" y="3183"/>
                    <a:pt x="12757" y="3284"/>
                    <a:pt x="12607" y="3409"/>
                  </a:cubicBezTo>
                  <a:cubicBezTo>
                    <a:pt x="12531" y="3459"/>
                    <a:pt x="12431" y="3534"/>
                    <a:pt x="12356" y="3609"/>
                  </a:cubicBezTo>
                  <a:cubicBezTo>
                    <a:pt x="12206" y="3710"/>
                    <a:pt x="12055" y="3835"/>
                    <a:pt x="11905" y="3935"/>
                  </a:cubicBezTo>
                  <a:cubicBezTo>
                    <a:pt x="11830" y="4010"/>
                    <a:pt x="11755" y="4061"/>
                    <a:pt x="11679" y="4136"/>
                  </a:cubicBezTo>
                  <a:cubicBezTo>
                    <a:pt x="11504" y="4261"/>
                    <a:pt x="11328" y="4411"/>
                    <a:pt x="11178" y="4562"/>
                  </a:cubicBezTo>
                  <a:cubicBezTo>
                    <a:pt x="11128" y="4612"/>
                    <a:pt x="11053" y="4662"/>
                    <a:pt x="11003" y="4687"/>
                  </a:cubicBezTo>
                  <a:cubicBezTo>
                    <a:pt x="10777" y="4888"/>
                    <a:pt x="10577" y="5088"/>
                    <a:pt x="10351" y="5289"/>
                  </a:cubicBezTo>
                  <a:cubicBezTo>
                    <a:pt x="10301" y="5339"/>
                    <a:pt x="10251" y="5389"/>
                    <a:pt x="10201" y="5439"/>
                  </a:cubicBezTo>
                  <a:cubicBezTo>
                    <a:pt x="10075" y="5564"/>
                    <a:pt x="9925" y="5690"/>
                    <a:pt x="9800" y="5815"/>
                  </a:cubicBezTo>
                  <a:cubicBezTo>
                    <a:pt x="9775" y="5840"/>
                    <a:pt x="9750" y="5865"/>
                    <a:pt x="9724" y="5890"/>
                  </a:cubicBezTo>
                  <a:cubicBezTo>
                    <a:pt x="9474" y="6141"/>
                    <a:pt x="9223" y="6391"/>
                    <a:pt x="8973" y="6667"/>
                  </a:cubicBezTo>
                  <a:cubicBezTo>
                    <a:pt x="8722" y="6918"/>
                    <a:pt x="8496" y="7193"/>
                    <a:pt x="8246" y="7469"/>
                  </a:cubicBezTo>
                  <a:cubicBezTo>
                    <a:pt x="8221" y="7494"/>
                    <a:pt x="8196" y="7519"/>
                    <a:pt x="8196" y="7544"/>
                  </a:cubicBezTo>
                  <a:cubicBezTo>
                    <a:pt x="8095" y="7644"/>
                    <a:pt x="8020" y="7745"/>
                    <a:pt x="7920" y="7845"/>
                  </a:cubicBezTo>
                  <a:cubicBezTo>
                    <a:pt x="7820" y="7970"/>
                    <a:pt x="7719" y="8071"/>
                    <a:pt x="7644" y="8196"/>
                  </a:cubicBezTo>
                  <a:cubicBezTo>
                    <a:pt x="7519" y="8321"/>
                    <a:pt x="7419" y="8472"/>
                    <a:pt x="7293" y="8597"/>
                  </a:cubicBezTo>
                  <a:cubicBezTo>
                    <a:pt x="7218" y="8722"/>
                    <a:pt x="7118" y="8822"/>
                    <a:pt x="7043" y="8948"/>
                  </a:cubicBezTo>
                  <a:cubicBezTo>
                    <a:pt x="7018" y="8973"/>
                    <a:pt x="6993" y="8973"/>
                    <a:pt x="6993" y="8998"/>
                  </a:cubicBezTo>
                  <a:cubicBezTo>
                    <a:pt x="6968" y="9023"/>
                    <a:pt x="6942" y="9073"/>
                    <a:pt x="6917" y="9098"/>
                  </a:cubicBezTo>
                  <a:cubicBezTo>
                    <a:pt x="6642" y="9474"/>
                    <a:pt x="6366" y="9850"/>
                    <a:pt x="6090" y="10226"/>
                  </a:cubicBezTo>
                  <a:cubicBezTo>
                    <a:pt x="6065" y="10251"/>
                    <a:pt x="6040" y="10301"/>
                    <a:pt x="6015" y="10326"/>
                  </a:cubicBezTo>
                  <a:cubicBezTo>
                    <a:pt x="5990" y="10351"/>
                    <a:pt x="5990" y="10376"/>
                    <a:pt x="5965" y="10401"/>
                  </a:cubicBezTo>
                  <a:cubicBezTo>
                    <a:pt x="5714" y="10752"/>
                    <a:pt x="5464" y="11128"/>
                    <a:pt x="5213" y="11504"/>
                  </a:cubicBezTo>
                  <a:cubicBezTo>
                    <a:pt x="5188" y="11529"/>
                    <a:pt x="5163" y="11579"/>
                    <a:pt x="5138" y="11604"/>
                  </a:cubicBezTo>
                  <a:cubicBezTo>
                    <a:pt x="5113" y="11655"/>
                    <a:pt x="5088" y="11730"/>
                    <a:pt x="5038" y="11780"/>
                  </a:cubicBezTo>
                  <a:cubicBezTo>
                    <a:pt x="4862" y="12081"/>
                    <a:pt x="4662" y="12406"/>
                    <a:pt x="4461" y="12707"/>
                  </a:cubicBezTo>
                  <a:cubicBezTo>
                    <a:pt x="4436" y="12757"/>
                    <a:pt x="4411" y="12807"/>
                    <a:pt x="4386" y="12858"/>
                  </a:cubicBezTo>
                  <a:cubicBezTo>
                    <a:pt x="4361" y="12883"/>
                    <a:pt x="4361" y="12908"/>
                    <a:pt x="4361" y="12908"/>
                  </a:cubicBezTo>
                  <a:cubicBezTo>
                    <a:pt x="4135" y="13284"/>
                    <a:pt x="3935" y="13660"/>
                    <a:pt x="3734" y="14010"/>
                  </a:cubicBezTo>
                  <a:cubicBezTo>
                    <a:pt x="3734" y="14061"/>
                    <a:pt x="3709" y="14086"/>
                    <a:pt x="3684" y="14111"/>
                  </a:cubicBezTo>
                  <a:cubicBezTo>
                    <a:pt x="3659" y="14161"/>
                    <a:pt x="3634" y="14236"/>
                    <a:pt x="3584" y="14286"/>
                  </a:cubicBezTo>
                  <a:cubicBezTo>
                    <a:pt x="3434" y="14587"/>
                    <a:pt x="3283" y="14888"/>
                    <a:pt x="3133" y="15188"/>
                  </a:cubicBezTo>
                  <a:cubicBezTo>
                    <a:pt x="3108" y="15239"/>
                    <a:pt x="3083" y="15314"/>
                    <a:pt x="3058" y="15364"/>
                  </a:cubicBezTo>
                  <a:cubicBezTo>
                    <a:pt x="3033" y="15414"/>
                    <a:pt x="3008" y="15439"/>
                    <a:pt x="3008" y="15489"/>
                  </a:cubicBezTo>
                  <a:cubicBezTo>
                    <a:pt x="2832" y="15865"/>
                    <a:pt x="2657" y="16241"/>
                    <a:pt x="2481" y="16617"/>
                  </a:cubicBezTo>
                  <a:cubicBezTo>
                    <a:pt x="2481" y="16617"/>
                    <a:pt x="2481" y="16642"/>
                    <a:pt x="2456" y="16642"/>
                  </a:cubicBezTo>
                  <a:cubicBezTo>
                    <a:pt x="2456" y="16692"/>
                    <a:pt x="2431" y="16742"/>
                    <a:pt x="2406" y="16767"/>
                  </a:cubicBezTo>
                  <a:cubicBezTo>
                    <a:pt x="2256" y="17118"/>
                    <a:pt x="2130" y="17469"/>
                    <a:pt x="1980" y="17795"/>
                  </a:cubicBezTo>
                  <a:cubicBezTo>
                    <a:pt x="1980" y="17870"/>
                    <a:pt x="1955" y="17920"/>
                    <a:pt x="1930" y="17970"/>
                  </a:cubicBezTo>
                  <a:cubicBezTo>
                    <a:pt x="1905" y="18020"/>
                    <a:pt x="1880" y="18071"/>
                    <a:pt x="1880" y="18121"/>
                  </a:cubicBezTo>
                  <a:cubicBezTo>
                    <a:pt x="1729" y="18522"/>
                    <a:pt x="1579" y="18923"/>
                    <a:pt x="1429" y="19349"/>
                  </a:cubicBezTo>
                  <a:cubicBezTo>
                    <a:pt x="1429" y="19349"/>
                    <a:pt x="1429" y="19349"/>
                    <a:pt x="1429" y="19374"/>
                  </a:cubicBezTo>
                  <a:cubicBezTo>
                    <a:pt x="1404" y="19399"/>
                    <a:pt x="1404" y="19424"/>
                    <a:pt x="1404" y="19449"/>
                  </a:cubicBezTo>
                  <a:cubicBezTo>
                    <a:pt x="1253" y="19875"/>
                    <a:pt x="1128" y="20301"/>
                    <a:pt x="1003" y="20727"/>
                  </a:cubicBezTo>
                  <a:cubicBezTo>
                    <a:pt x="1003" y="20777"/>
                    <a:pt x="978" y="20828"/>
                    <a:pt x="952" y="20878"/>
                  </a:cubicBezTo>
                  <a:cubicBezTo>
                    <a:pt x="952" y="20928"/>
                    <a:pt x="927" y="20978"/>
                    <a:pt x="927" y="21028"/>
                  </a:cubicBezTo>
                  <a:cubicBezTo>
                    <a:pt x="902" y="21153"/>
                    <a:pt x="852" y="21279"/>
                    <a:pt x="827" y="21404"/>
                  </a:cubicBezTo>
                  <a:cubicBezTo>
                    <a:pt x="777" y="21554"/>
                    <a:pt x="752" y="21730"/>
                    <a:pt x="702" y="21905"/>
                  </a:cubicBezTo>
                  <a:cubicBezTo>
                    <a:pt x="677" y="22031"/>
                    <a:pt x="652" y="22156"/>
                    <a:pt x="602" y="22281"/>
                  </a:cubicBezTo>
                  <a:cubicBezTo>
                    <a:pt x="602" y="22381"/>
                    <a:pt x="577" y="22482"/>
                    <a:pt x="551" y="22557"/>
                  </a:cubicBezTo>
                  <a:cubicBezTo>
                    <a:pt x="526" y="22632"/>
                    <a:pt x="526" y="22682"/>
                    <a:pt x="501" y="22757"/>
                  </a:cubicBezTo>
                  <a:cubicBezTo>
                    <a:pt x="476" y="22958"/>
                    <a:pt x="426" y="23133"/>
                    <a:pt x="401" y="23334"/>
                  </a:cubicBezTo>
                  <a:cubicBezTo>
                    <a:pt x="376" y="23459"/>
                    <a:pt x="351" y="23609"/>
                    <a:pt x="326" y="23735"/>
                  </a:cubicBezTo>
                  <a:cubicBezTo>
                    <a:pt x="301" y="23935"/>
                    <a:pt x="276" y="24136"/>
                    <a:pt x="251" y="24336"/>
                  </a:cubicBezTo>
                  <a:cubicBezTo>
                    <a:pt x="226" y="24411"/>
                    <a:pt x="201" y="24512"/>
                    <a:pt x="201" y="24612"/>
                  </a:cubicBezTo>
                  <a:cubicBezTo>
                    <a:pt x="201" y="24637"/>
                    <a:pt x="201" y="24687"/>
                    <a:pt x="176" y="24712"/>
                  </a:cubicBezTo>
                  <a:cubicBezTo>
                    <a:pt x="176" y="24812"/>
                    <a:pt x="176" y="24888"/>
                    <a:pt x="150" y="24988"/>
                  </a:cubicBezTo>
                  <a:cubicBezTo>
                    <a:pt x="125" y="25188"/>
                    <a:pt x="100" y="25364"/>
                    <a:pt x="100" y="25564"/>
                  </a:cubicBezTo>
                  <a:cubicBezTo>
                    <a:pt x="75" y="25665"/>
                    <a:pt x="75" y="25765"/>
                    <a:pt x="75" y="25840"/>
                  </a:cubicBezTo>
                  <a:cubicBezTo>
                    <a:pt x="50" y="26041"/>
                    <a:pt x="50" y="26241"/>
                    <a:pt x="25" y="26417"/>
                  </a:cubicBezTo>
                  <a:cubicBezTo>
                    <a:pt x="25" y="26517"/>
                    <a:pt x="25" y="26592"/>
                    <a:pt x="25" y="26667"/>
                  </a:cubicBezTo>
                  <a:cubicBezTo>
                    <a:pt x="25" y="26943"/>
                    <a:pt x="0" y="27219"/>
                    <a:pt x="0" y="27494"/>
                  </a:cubicBezTo>
                  <a:cubicBezTo>
                    <a:pt x="25" y="32131"/>
                    <a:pt x="1679" y="35389"/>
                    <a:pt x="4311" y="36943"/>
                  </a:cubicBezTo>
                  <a:lnTo>
                    <a:pt x="7619" y="38848"/>
                  </a:lnTo>
                  <a:cubicBezTo>
                    <a:pt x="4963" y="37319"/>
                    <a:pt x="3333" y="34036"/>
                    <a:pt x="3308" y="29399"/>
                  </a:cubicBezTo>
                  <a:cubicBezTo>
                    <a:pt x="3308" y="29123"/>
                    <a:pt x="3308" y="28873"/>
                    <a:pt x="3333" y="28597"/>
                  </a:cubicBezTo>
                  <a:cubicBezTo>
                    <a:pt x="3333" y="28497"/>
                    <a:pt x="3333" y="28422"/>
                    <a:pt x="3333" y="28346"/>
                  </a:cubicBezTo>
                  <a:cubicBezTo>
                    <a:pt x="3358" y="28146"/>
                    <a:pt x="3358" y="27945"/>
                    <a:pt x="3384" y="27770"/>
                  </a:cubicBezTo>
                  <a:cubicBezTo>
                    <a:pt x="3384" y="27670"/>
                    <a:pt x="3384" y="27569"/>
                    <a:pt x="3384" y="27469"/>
                  </a:cubicBezTo>
                  <a:cubicBezTo>
                    <a:pt x="3409" y="27294"/>
                    <a:pt x="3434" y="27093"/>
                    <a:pt x="3459" y="26918"/>
                  </a:cubicBezTo>
                  <a:cubicBezTo>
                    <a:pt x="3459" y="26818"/>
                    <a:pt x="3484" y="26717"/>
                    <a:pt x="3484" y="26642"/>
                  </a:cubicBezTo>
                  <a:cubicBezTo>
                    <a:pt x="3509" y="26517"/>
                    <a:pt x="3509" y="26366"/>
                    <a:pt x="3534" y="26241"/>
                  </a:cubicBezTo>
                  <a:cubicBezTo>
                    <a:pt x="3559" y="26041"/>
                    <a:pt x="3584" y="25840"/>
                    <a:pt x="3634" y="25640"/>
                  </a:cubicBezTo>
                  <a:cubicBezTo>
                    <a:pt x="3659" y="25514"/>
                    <a:pt x="3684" y="25389"/>
                    <a:pt x="3709" y="25239"/>
                  </a:cubicBezTo>
                  <a:cubicBezTo>
                    <a:pt x="3734" y="25063"/>
                    <a:pt x="3760" y="24863"/>
                    <a:pt x="3810" y="24662"/>
                  </a:cubicBezTo>
                  <a:cubicBezTo>
                    <a:pt x="3835" y="24512"/>
                    <a:pt x="3885" y="24361"/>
                    <a:pt x="3910" y="24211"/>
                  </a:cubicBezTo>
                  <a:cubicBezTo>
                    <a:pt x="3935" y="24086"/>
                    <a:pt x="3960" y="23960"/>
                    <a:pt x="4010" y="23810"/>
                  </a:cubicBezTo>
                  <a:cubicBezTo>
                    <a:pt x="4035" y="23660"/>
                    <a:pt x="4085" y="23484"/>
                    <a:pt x="4135" y="23309"/>
                  </a:cubicBezTo>
                  <a:cubicBezTo>
                    <a:pt x="4161" y="23183"/>
                    <a:pt x="4186" y="23058"/>
                    <a:pt x="4236" y="22933"/>
                  </a:cubicBezTo>
                  <a:cubicBezTo>
                    <a:pt x="4261" y="22833"/>
                    <a:pt x="4286" y="22732"/>
                    <a:pt x="4311" y="22632"/>
                  </a:cubicBezTo>
                  <a:cubicBezTo>
                    <a:pt x="4436" y="22206"/>
                    <a:pt x="4562" y="21780"/>
                    <a:pt x="4687" y="21379"/>
                  </a:cubicBezTo>
                  <a:cubicBezTo>
                    <a:pt x="4712" y="21329"/>
                    <a:pt x="4712" y="21304"/>
                    <a:pt x="4737" y="21254"/>
                  </a:cubicBezTo>
                  <a:cubicBezTo>
                    <a:pt x="4862" y="20853"/>
                    <a:pt x="5013" y="20452"/>
                    <a:pt x="5163" y="20026"/>
                  </a:cubicBezTo>
                  <a:cubicBezTo>
                    <a:pt x="5213" y="19925"/>
                    <a:pt x="5263" y="19825"/>
                    <a:pt x="5288" y="19725"/>
                  </a:cubicBezTo>
                  <a:cubicBezTo>
                    <a:pt x="5414" y="19374"/>
                    <a:pt x="5564" y="19048"/>
                    <a:pt x="5714" y="18697"/>
                  </a:cubicBezTo>
                  <a:cubicBezTo>
                    <a:pt x="5739" y="18647"/>
                    <a:pt x="5765" y="18597"/>
                    <a:pt x="5790" y="18522"/>
                  </a:cubicBezTo>
                  <a:cubicBezTo>
                    <a:pt x="5940" y="18146"/>
                    <a:pt x="6115" y="17770"/>
                    <a:pt x="6291" y="17394"/>
                  </a:cubicBezTo>
                  <a:cubicBezTo>
                    <a:pt x="6341" y="17294"/>
                    <a:pt x="6391" y="17193"/>
                    <a:pt x="6441" y="17093"/>
                  </a:cubicBezTo>
                  <a:cubicBezTo>
                    <a:pt x="6592" y="16792"/>
                    <a:pt x="6742" y="16517"/>
                    <a:pt x="6892" y="16216"/>
                  </a:cubicBezTo>
                  <a:cubicBezTo>
                    <a:pt x="6942" y="16116"/>
                    <a:pt x="6993" y="16015"/>
                    <a:pt x="7043" y="15940"/>
                  </a:cubicBezTo>
                  <a:cubicBezTo>
                    <a:pt x="7243" y="15564"/>
                    <a:pt x="7444" y="15188"/>
                    <a:pt x="7644" y="14838"/>
                  </a:cubicBezTo>
                  <a:cubicBezTo>
                    <a:pt x="7694" y="14762"/>
                    <a:pt x="7744" y="14712"/>
                    <a:pt x="7770" y="14637"/>
                  </a:cubicBezTo>
                  <a:cubicBezTo>
                    <a:pt x="7970" y="14311"/>
                    <a:pt x="8145" y="14010"/>
                    <a:pt x="8346" y="13685"/>
                  </a:cubicBezTo>
                  <a:cubicBezTo>
                    <a:pt x="8396" y="13609"/>
                    <a:pt x="8471" y="13509"/>
                    <a:pt x="8521" y="13434"/>
                  </a:cubicBezTo>
                  <a:cubicBezTo>
                    <a:pt x="8772" y="13058"/>
                    <a:pt x="8998" y="12682"/>
                    <a:pt x="9273" y="12306"/>
                  </a:cubicBezTo>
                  <a:cubicBezTo>
                    <a:pt x="9298" y="12256"/>
                    <a:pt x="9349" y="12206"/>
                    <a:pt x="9399" y="12131"/>
                  </a:cubicBezTo>
                  <a:cubicBezTo>
                    <a:pt x="9649" y="11755"/>
                    <a:pt x="9925" y="11379"/>
                    <a:pt x="10201" y="11028"/>
                  </a:cubicBezTo>
                  <a:cubicBezTo>
                    <a:pt x="10251" y="10978"/>
                    <a:pt x="10301" y="10903"/>
                    <a:pt x="10326" y="10853"/>
                  </a:cubicBezTo>
                  <a:cubicBezTo>
                    <a:pt x="10426" y="10752"/>
                    <a:pt x="10501" y="10627"/>
                    <a:pt x="10602" y="10527"/>
                  </a:cubicBezTo>
                  <a:cubicBezTo>
                    <a:pt x="10702" y="10376"/>
                    <a:pt x="10827" y="10251"/>
                    <a:pt x="10927" y="10101"/>
                  </a:cubicBezTo>
                  <a:cubicBezTo>
                    <a:pt x="11028" y="10000"/>
                    <a:pt x="11128" y="9875"/>
                    <a:pt x="11228" y="9775"/>
                  </a:cubicBezTo>
                  <a:cubicBezTo>
                    <a:pt x="11328" y="9650"/>
                    <a:pt x="11429" y="9524"/>
                    <a:pt x="11554" y="9399"/>
                  </a:cubicBezTo>
                  <a:cubicBezTo>
                    <a:pt x="11780" y="9123"/>
                    <a:pt x="12030" y="8847"/>
                    <a:pt x="12281" y="8572"/>
                  </a:cubicBezTo>
                  <a:cubicBezTo>
                    <a:pt x="12531" y="8321"/>
                    <a:pt x="12782" y="8071"/>
                    <a:pt x="13033" y="7795"/>
                  </a:cubicBezTo>
                  <a:cubicBezTo>
                    <a:pt x="13183" y="7644"/>
                    <a:pt x="13359" y="7494"/>
                    <a:pt x="13509" y="7344"/>
                  </a:cubicBezTo>
                  <a:cubicBezTo>
                    <a:pt x="13559" y="7294"/>
                    <a:pt x="13609" y="7243"/>
                    <a:pt x="13659" y="7193"/>
                  </a:cubicBezTo>
                  <a:cubicBezTo>
                    <a:pt x="13860" y="6993"/>
                    <a:pt x="14085" y="6817"/>
                    <a:pt x="14311" y="6617"/>
                  </a:cubicBezTo>
                  <a:cubicBezTo>
                    <a:pt x="14361" y="6567"/>
                    <a:pt x="14411" y="6517"/>
                    <a:pt x="14486" y="6467"/>
                  </a:cubicBezTo>
                  <a:cubicBezTo>
                    <a:pt x="14637" y="6341"/>
                    <a:pt x="14812" y="6191"/>
                    <a:pt x="14963" y="6066"/>
                  </a:cubicBezTo>
                  <a:cubicBezTo>
                    <a:pt x="15038" y="5990"/>
                    <a:pt x="15138" y="5915"/>
                    <a:pt x="15213" y="5865"/>
                  </a:cubicBezTo>
                  <a:cubicBezTo>
                    <a:pt x="15364" y="5740"/>
                    <a:pt x="15514" y="5639"/>
                    <a:pt x="15639" y="5514"/>
                  </a:cubicBezTo>
                  <a:cubicBezTo>
                    <a:pt x="15740" y="5464"/>
                    <a:pt x="15815" y="5389"/>
                    <a:pt x="15915" y="5314"/>
                  </a:cubicBezTo>
                  <a:cubicBezTo>
                    <a:pt x="16065" y="5213"/>
                    <a:pt x="16191" y="5113"/>
                    <a:pt x="16341" y="5013"/>
                  </a:cubicBezTo>
                  <a:cubicBezTo>
                    <a:pt x="16441" y="4938"/>
                    <a:pt x="16516" y="4888"/>
                    <a:pt x="16617" y="4812"/>
                  </a:cubicBezTo>
                  <a:cubicBezTo>
                    <a:pt x="16767" y="4712"/>
                    <a:pt x="16917" y="4612"/>
                    <a:pt x="17093" y="4512"/>
                  </a:cubicBezTo>
                  <a:cubicBezTo>
                    <a:pt x="17168" y="4462"/>
                    <a:pt x="17243" y="4411"/>
                    <a:pt x="17318" y="4361"/>
                  </a:cubicBezTo>
                  <a:cubicBezTo>
                    <a:pt x="17544" y="4211"/>
                    <a:pt x="17770" y="4061"/>
                    <a:pt x="18020" y="3935"/>
                  </a:cubicBezTo>
                  <a:cubicBezTo>
                    <a:pt x="18246" y="3810"/>
                    <a:pt x="18471" y="3685"/>
                    <a:pt x="18697" y="3559"/>
                  </a:cubicBezTo>
                  <a:cubicBezTo>
                    <a:pt x="18747" y="3534"/>
                    <a:pt x="18822" y="3509"/>
                    <a:pt x="18872" y="3459"/>
                  </a:cubicBezTo>
                  <a:cubicBezTo>
                    <a:pt x="19073" y="3359"/>
                    <a:pt x="19273" y="3258"/>
                    <a:pt x="19474" y="3158"/>
                  </a:cubicBezTo>
                  <a:cubicBezTo>
                    <a:pt x="19499" y="3158"/>
                    <a:pt x="19524" y="3158"/>
                    <a:pt x="19549" y="3133"/>
                  </a:cubicBezTo>
                  <a:cubicBezTo>
                    <a:pt x="19750" y="3033"/>
                    <a:pt x="19950" y="2958"/>
                    <a:pt x="20151" y="2883"/>
                  </a:cubicBezTo>
                  <a:cubicBezTo>
                    <a:pt x="20376" y="2782"/>
                    <a:pt x="20577" y="2707"/>
                    <a:pt x="20802" y="2632"/>
                  </a:cubicBezTo>
                  <a:cubicBezTo>
                    <a:pt x="20852" y="2607"/>
                    <a:pt x="20902" y="2582"/>
                    <a:pt x="20978" y="2557"/>
                  </a:cubicBezTo>
                  <a:cubicBezTo>
                    <a:pt x="21228" y="2482"/>
                    <a:pt x="21504" y="2406"/>
                    <a:pt x="21755" y="2331"/>
                  </a:cubicBezTo>
                  <a:cubicBezTo>
                    <a:pt x="21930" y="2281"/>
                    <a:pt x="22080" y="2231"/>
                    <a:pt x="22256" y="2206"/>
                  </a:cubicBezTo>
                  <a:cubicBezTo>
                    <a:pt x="22306" y="2181"/>
                    <a:pt x="22381" y="2181"/>
                    <a:pt x="22431" y="2156"/>
                  </a:cubicBezTo>
                  <a:cubicBezTo>
                    <a:pt x="22657" y="2106"/>
                    <a:pt x="22882" y="2055"/>
                    <a:pt x="23108" y="2030"/>
                  </a:cubicBezTo>
                  <a:lnTo>
                    <a:pt x="23158" y="2030"/>
                  </a:lnTo>
                  <a:cubicBezTo>
                    <a:pt x="23359" y="2005"/>
                    <a:pt x="23534" y="1980"/>
                    <a:pt x="23735" y="1955"/>
                  </a:cubicBezTo>
                  <a:lnTo>
                    <a:pt x="23935" y="1955"/>
                  </a:lnTo>
                  <a:cubicBezTo>
                    <a:pt x="24085" y="1930"/>
                    <a:pt x="24211" y="1930"/>
                    <a:pt x="24361" y="1930"/>
                  </a:cubicBezTo>
                  <a:cubicBezTo>
                    <a:pt x="24411" y="1930"/>
                    <a:pt x="24486" y="1905"/>
                    <a:pt x="24537" y="1905"/>
                  </a:cubicBezTo>
                  <a:cubicBezTo>
                    <a:pt x="24687" y="1905"/>
                    <a:pt x="24837" y="1930"/>
                    <a:pt x="24988" y="1930"/>
                  </a:cubicBezTo>
                  <a:lnTo>
                    <a:pt x="25113" y="1930"/>
                  </a:lnTo>
                  <a:cubicBezTo>
                    <a:pt x="25314" y="1930"/>
                    <a:pt x="25489" y="1955"/>
                    <a:pt x="25664" y="1980"/>
                  </a:cubicBezTo>
                  <a:cubicBezTo>
                    <a:pt x="25715" y="1980"/>
                    <a:pt x="25765" y="1980"/>
                    <a:pt x="25790" y="2005"/>
                  </a:cubicBezTo>
                  <a:cubicBezTo>
                    <a:pt x="25915" y="2005"/>
                    <a:pt x="26040" y="2030"/>
                    <a:pt x="26166" y="2055"/>
                  </a:cubicBezTo>
                  <a:cubicBezTo>
                    <a:pt x="26416" y="2106"/>
                    <a:pt x="26667" y="2156"/>
                    <a:pt x="26892" y="2231"/>
                  </a:cubicBezTo>
                  <a:lnTo>
                    <a:pt x="26918" y="2231"/>
                  </a:lnTo>
                  <a:cubicBezTo>
                    <a:pt x="27143" y="2306"/>
                    <a:pt x="27369" y="2381"/>
                    <a:pt x="27594" y="2482"/>
                  </a:cubicBezTo>
                  <a:cubicBezTo>
                    <a:pt x="27669" y="2507"/>
                    <a:pt x="27720" y="2532"/>
                    <a:pt x="27795" y="2557"/>
                  </a:cubicBezTo>
                  <a:cubicBezTo>
                    <a:pt x="27970" y="2632"/>
                    <a:pt x="28146" y="2732"/>
                    <a:pt x="28321" y="2807"/>
                  </a:cubicBezTo>
                  <a:cubicBezTo>
                    <a:pt x="28396" y="2857"/>
                    <a:pt x="28446" y="2883"/>
                    <a:pt x="28496" y="2908"/>
                  </a:cubicBezTo>
                  <a:lnTo>
                    <a:pt x="25213" y="1003"/>
                  </a:lnTo>
                  <a:cubicBezTo>
                    <a:pt x="25188" y="978"/>
                    <a:pt x="25163" y="953"/>
                    <a:pt x="25138" y="953"/>
                  </a:cubicBezTo>
                  <a:cubicBezTo>
                    <a:pt x="25088" y="928"/>
                    <a:pt x="25063" y="928"/>
                    <a:pt x="25038" y="903"/>
                  </a:cubicBezTo>
                  <a:cubicBezTo>
                    <a:pt x="24862" y="802"/>
                    <a:pt x="24662" y="727"/>
                    <a:pt x="24486" y="627"/>
                  </a:cubicBezTo>
                  <a:cubicBezTo>
                    <a:pt x="24461" y="627"/>
                    <a:pt x="24411" y="602"/>
                    <a:pt x="24386" y="577"/>
                  </a:cubicBezTo>
                  <a:cubicBezTo>
                    <a:pt x="24361" y="577"/>
                    <a:pt x="24336" y="577"/>
                    <a:pt x="24286" y="552"/>
                  </a:cubicBezTo>
                  <a:cubicBezTo>
                    <a:pt x="24085" y="477"/>
                    <a:pt x="23860" y="376"/>
                    <a:pt x="23634" y="326"/>
                  </a:cubicBezTo>
                  <a:cubicBezTo>
                    <a:pt x="23609" y="326"/>
                    <a:pt x="23609" y="301"/>
                    <a:pt x="23609" y="301"/>
                  </a:cubicBezTo>
                  <a:cubicBezTo>
                    <a:pt x="23359" y="251"/>
                    <a:pt x="23108" y="176"/>
                    <a:pt x="22857" y="126"/>
                  </a:cubicBezTo>
                  <a:lnTo>
                    <a:pt x="22782" y="126"/>
                  </a:lnTo>
                  <a:cubicBezTo>
                    <a:pt x="22682" y="101"/>
                    <a:pt x="22582" y="101"/>
                    <a:pt x="22506" y="76"/>
                  </a:cubicBezTo>
                  <a:cubicBezTo>
                    <a:pt x="22456" y="76"/>
                    <a:pt x="22406" y="76"/>
                    <a:pt x="22381" y="50"/>
                  </a:cubicBezTo>
                  <a:cubicBezTo>
                    <a:pt x="22206" y="50"/>
                    <a:pt x="22055" y="25"/>
                    <a:pt x="21880" y="25"/>
                  </a:cubicBezTo>
                  <a:cubicBezTo>
                    <a:pt x="21855" y="0"/>
                    <a:pt x="21855" y="0"/>
                    <a:pt x="2183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9"/>
            <p:cNvSpPr/>
            <p:nvPr/>
          </p:nvSpPr>
          <p:spPr>
            <a:xfrm>
              <a:off x="1750802" y="1763705"/>
              <a:ext cx="982464" cy="1261743"/>
            </a:xfrm>
            <a:custGeom>
              <a:rect b="b" l="l" r="r" t="t"/>
              <a:pathLst>
                <a:path extrusionOk="0" h="37950" w="29550">
                  <a:moveTo>
                    <a:pt x="20113" y="3573"/>
                  </a:moveTo>
                  <a:cubicBezTo>
                    <a:pt x="24042" y="3573"/>
                    <a:pt x="26750" y="6675"/>
                    <a:pt x="26767" y="12053"/>
                  </a:cubicBezTo>
                  <a:cubicBezTo>
                    <a:pt x="26792" y="19647"/>
                    <a:pt x="21429" y="28946"/>
                    <a:pt x="14812" y="32755"/>
                  </a:cubicBezTo>
                  <a:cubicBezTo>
                    <a:pt x="12894" y="33864"/>
                    <a:pt x="11076" y="34389"/>
                    <a:pt x="9461" y="34389"/>
                  </a:cubicBezTo>
                  <a:cubicBezTo>
                    <a:pt x="5527" y="34389"/>
                    <a:pt x="2800" y="31272"/>
                    <a:pt x="2782" y="25888"/>
                  </a:cubicBezTo>
                  <a:cubicBezTo>
                    <a:pt x="2782" y="18294"/>
                    <a:pt x="8121" y="9021"/>
                    <a:pt x="14737" y="5211"/>
                  </a:cubicBezTo>
                  <a:cubicBezTo>
                    <a:pt x="16668" y="4099"/>
                    <a:pt x="18494" y="3573"/>
                    <a:pt x="20113" y="3573"/>
                  </a:cubicBezTo>
                  <a:close/>
                  <a:moveTo>
                    <a:pt x="21344" y="1"/>
                  </a:moveTo>
                  <a:cubicBezTo>
                    <a:pt x="19353" y="1"/>
                    <a:pt x="17108" y="652"/>
                    <a:pt x="14737" y="2028"/>
                  </a:cubicBezTo>
                  <a:cubicBezTo>
                    <a:pt x="6592" y="6715"/>
                    <a:pt x="0" y="18144"/>
                    <a:pt x="25" y="27492"/>
                  </a:cubicBezTo>
                  <a:cubicBezTo>
                    <a:pt x="43" y="34118"/>
                    <a:pt x="3385" y="37949"/>
                    <a:pt x="8231" y="37949"/>
                  </a:cubicBezTo>
                  <a:cubicBezTo>
                    <a:pt x="10221" y="37949"/>
                    <a:pt x="12466" y="37303"/>
                    <a:pt x="14837" y="35938"/>
                  </a:cubicBezTo>
                  <a:cubicBezTo>
                    <a:pt x="22958" y="31226"/>
                    <a:pt x="29549" y="19798"/>
                    <a:pt x="29524" y="10449"/>
                  </a:cubicBezTo>
                  <a:cubicBezTo>
                    <a:pt x="29507" y="3831"/>
                    <a:pt x="26172" y="1"/>
                    <a:pt x="21344"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9"/>
            <p:cNvSpPr/>
            <p:nvPr/>
          </p:nvSpPr>
          <p:spPr>
            <a:xfrm>
              <a:off x="2004122" y="2731938"/>
              <a:ext cx="1292430" cy="1324082"/>
            </a:xfrm>
            <a:custGeom>
              <a:rect b="b" l="l" r="r" t="t"/>
              <a:pathLst>
                <a:path extrusionOk="0" h="39825" w="38873">
                  <a:moveTo>
                    <a:pt x="38873" y="22406"/>
                  </a:moveTo>
                  <a:lnTo>
                    <a:pt x="38848" y="39825"/>
                  </a:lnTo>
                  <a:lnTo>
                    <a:pt x="0" y="17419"/>
                  </a:lnTo>
                  <a:lnTo>
                    <a:pt x="51"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9"/>
            <p:cNvSpPr/>
            <p:nvPr/>
          </p:nvSpPr>
          <p:spPr>
            <a:xfrm>
              <a:off x="2004122" y="2731938"/>
              <a:ext cx="1292430" cy="914971"/>
            </a:xfrm>
            <a:custGeom>
              <a:rect b="b" l="l" r="r" t="t"/>
              <a:pathLst>
                <a:path extrusionOk="0" h="27520" w="38873">
                  <a:moveTo>
                    <a:pt x="38873" y="22406"/>
                  </a:moveTo>
                  <a:lnTo>
                    <a:pt x="38848" y="27519"/>
                  </a:lnTo>
                  <a:lnTo>
                    <a:pt x="0" y="5113"/>
                  </a:lnTo>
                  <a:lnTo>
                    <a:pt x="51" y="0"/>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9"/>
            <p:cNvSpPr/>
            <p:nvPr/>
          </p:nvSpPr>
          <p:spPr>
            <a:xfrm>
              <a:off x="3295726" y="3159415"/>
              <a:ext cx="546655" cy="896619"/>
            </a:xfrm>
            <a:custGeom>
              <a:rect b="b" l="l" r="r" t="t"/>
              <a:pathLst>
                <a:path extrusionOk="0" h="26968" w="16442">
                  <a:moveTo>
                    <a:pt x="16442" y="0"/>
                  </a:moveTo>
                  <a:lnTo>
                    <a:pt x="26" y="9549"/>
                  </a:lnTo>
                  <a:lnTo>
                    <a:pt x="1" y="26968"/>
                  </a:lnTo>
                  <a:lnTo>
                    <a:pt x="1" y="26968"/>
                  </a:lnTo>
                  <a:lnTo>
                    <a:pt x="16417" y="17419"/>
                  </a:lnTo>
                  <a:lnTo>
                    <a:pt x="16442"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9"/>
            <p:cNvSpPr/>
            <p:nvPr/>
          </p:nvSpPr>
          <p:spPr>
            <a:xfrm>
              <a:off x="3295726" y="3159415"/>
              <a:ext cx="546655" cy="485812"/>
            </a:xfrm>
            <a:custGeom>
              <a:rect b="b" l="l" r="r" t="t"/>
              <a:pathLst>
                <a:path extrusionOk="0" h="14612" w="16442">
                  <a:moveTo>
                    <a:pt x="26" y="9549"/>
                  </a:moveTo>
                  <a:lnTo>
                    <a:pt x="16442" y="0"/>
                  </a:lnTo>
                  <a:lnTo>
                    <a:pt x="16417" y="5063"/>
                  </a:lnTo>
                  <a:lnTo>
                    <a:pt x="1" y="14612"/>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9"/>
            <p:cNvSpPr/>
            <p:nvPr/>
          </p:nvSpPr>
          <p:spPr>
            <a:xfrm>
              <a:off x="2005785" y="2414447"/>
              <a:ext cx="1836559" cy="1062457"/>
            </a:xfrm>
            <a:custGeom>
              <a:rect b="b" l="l" r="r" t="t"/>
              <a:pathLst>
                <a:path extrusionOk="0" h="31956" w="55239">
                  <a:moveTo>
                    <a:pt x="16417" y="0"/>
                  </a:moveTo>
                  <a:lnTo>
                    <a:pt x="1" y="9549"/>
                  </a:lnTo>
                  <a:lnTo>
                    <a:pt x="38823" y="31955"/>
                  </a:lnTo>
                  <a:lnTo>
                    <a:pt x="55239" y="22406"/>
                  </a:lnTo>
                  <a:lnTo>
                    <a:pt x="16417"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9"/>
            <p:cNvSpPr/>
            <p:nvPr/>
          </p:nvSpPr>
          <p:spPr>
            <a:xfrm>
              <a:off x="1944109" y="2440281"/>
              <a:ext cx="1619087" cy="1163264"/>
            </a:xfrm>
            <a:custGeom>
              <a:rect b="b" l="l" r="r" t="t"/>
              <a:pathLst>
                <a:path extrusionOk="0" h="34988" w="48698">
                  <a:moveTo>
                    <a:pt x="48698" y="28095"/>
                  </a:moveTo>
                  <a:lnTo>
                    <a:pt x="48673" y="34988"/>
                  </a:lnTo>
                  <a:lnTo>
                    <a:pt x="1" y="6892"/>
                  </a:lnTo>
                  <a:lnTo>
                    <a:pt x="26"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9"/>
            <p:cNvSpPr/>
            <p:nvPr/>
          </p:nvSpPr>
          <p:spPr>
            <a:xfrm>
              <a:off x="3562379" y="3057740"/>
              <a:ext cx="546655" cy="545824"/>
            </a:xfrm>
            <a:custGeom>
              <a:rect b="b" l="l" r="r" t="t"/>
              <a:pathLst>
                <a:path extrusionOk="0" h="16417" w="16442">
                  <a:moveTo>
                    <a:pt x="26" y="9524"/>
                  </a:moveTo>
                  <a:lnTo>
                    <a:pt x="16442" y="1"/>
                  </a:lnTo>
                  <a:lnTo>
                    <a:pt x="16417" y="6868"/>
                  </a:lnTo>
                  <a:lnTo>
                    <a:pt x="1" y="16417"/>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9"/>
            <p:cNvSpPr/>
            <p:nvPr/>
          </p:nvSpPr>
          <p:spPr>
            <a:xfrm>
              <a:off x="1944940" y="2122790"/>
              <a:ext cx="2164047" cy="1251602"/>
            </a:xfrm>
            <a:custGeom>
              <a:rect b="b" l="l" r="r" t="t"/>
              <a:pathLst>
                <a:path extrusionOk="0" h="37645" w="65089">
                  <a:moveTo>
                    <a:pt x="1" y="9549"/>
                  </a:moveTo>
                  <a:lnTo>
                    <a:pt x="16417" y="0"/>
                  </a:lnTo>
                  <a:lnTo>
                    <a:pt x="65089" y="28121"/>
                  </a:lnTo>
                  <a:lnTo>
                    <a:pt x="48673" y="37644"/>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9"/>
            <p:cNvSpPr/>
            <p:nvPr/>
          </p:nvSpPr>
          <p:spPr>
            <a:xfrm>
              <a:off x="2128272" y="2459432"/>
              <a:ext cx="1319128" cy="795812"/>
            </a:xfrm>
            <a:custGeom>
              <a:rect b="b" l="l" r="r" t="t"/>
              <a:pathLst>
                <a:path extrusionOk="0" h="23936" w="39676">
                  <a:moveTo>
                    <a:pt x="39675" y="22908"/>
                  </a:moveTo>
                  <a:lnTo>
                    <a:pt x="39650" y="23935"/>
                  </a:lnTo>
                  <a:lnTo>
                    <a:pt x="1" y="1028"/>
                  </a:lnTo>
                  <a:lnTo>
                    <a:pt x="1"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9"/>
            <p:cNvSpPr/>
            <p:nvPr/>
          </p:nvSpPr>
          <p:spPr>
            <a:xfrm>
              <a:off x="3446574" y="2961918"/>
              <a:ext cx="445816" cy="293343"/>
            </a:xfrm>
            <a:custGeom>
              <a:rect b="b" l="l" r="r" t="t"/>
              <a:pathLst>
                <a:path extrusionOk="0" h="8823" w="13409">
                  <a:moveTo>
                    <a:pt x="25" y="7795"/>
                  </a:moveTo>
                  <a:lnTo>
                    <a:pt x="13409" y="0"/>
                  </a:lnTo>
                  <a:lnTo>
                    <a:pt x="13384" y="1053"/>
                  </a:lnTo>
                  <a:lnTo>
                    <a:pt x="0" y="8822"/>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9"/>
            <p:cNvSpPr/>
            <p:nvPr/>
          </p:nvSpPr>
          <p:spPr>
            <a:xfrm>
              <a:off x="2128272" y="2201124"/>
              <a:ext cx="1764079" cy="1019934"/>
            </a:xfrm>
            <a:custGeom>
              <a:rect b="b" l="l" r="r" t="t"/>
              <a:pathLst>
                <a:path extrusionOk="0" h="30677" w="53059">
                  <a:moveTo>
                    <a:pt x="1" y="7770"/>
                  </a:moveTo>
                  <a:lnTo>
                    <a:pt x="13384" y="0"/>
                  </a:lnTo>
                  <a:lnTo>
                    <a:pt x="53059" y="22882"/>
                  </a:lnTo>
                  <a:lnTo>
                    <a:pt x="39675" y="3067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9"/>
            <p:cNvSpPr/>
            <p:nvPr/>
          </p:nvSpPr>
          <p:spPr>
            <a:xfrm>
              <a:off x="2259105" y="2211930"/>
              <a:ext cx="479163" cy="277517"/>
            </a:xfrm>
            <a:custGeom>
              <a:rect b="b" l="l" r="r" t="t"/>
              <a:pathLst>
                <a:path extrusionOk="0" h="8347" w="14412">
                  <a:moveTo>
                    <a:pt x="13910" y="2683"/>
                  </a:moveTo>
                  <a:cubicBezTo>
                    <a:pt x="14412" y="2958"/>
                    <a:pt x="14412" y="3434"/>
                    <a:pt x="13936" y="3710"/>
                  </a:cubicBezTo>
                  <a:lnTo>
                    <a:pt x="6442" y="8071"/>
                  </a:lnTo>
                  <a:cubicBezTo>
                    <a:pt x="5940" y="8347"/>
                    <a:pt x="5138" y="8347"/>
                    <a:pt x="4637" y="8071"/>
                  </a:cubicBezTo>
                  <a:lnTo>
                    <a:pt x="502" y="5690"/>
                  </a:lnTo>
                  <a:cubicBezTo>
                    <a:pt x="1" y="5389"/>
                    <a:pt x="1" y="4938"/>
                    <a:pt x="502" y="4638"/>
                  </a:cubicBezTo>
                  <a:lnTo>
                    <a:pt x="7996" y="277"/>
                  </a:lnTo>
                  <a:cubicBezTo>
                    <a:pt x="8472" y="1"/>
                    <a:pt x="9299" y="1"/>
                    <a:pt x="9775" y="277"/>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9"/>
            <p:cNvSpPr/>
            <p:nvPr/>
          </p:nvSpPr>
          <p:spPr>
            <a:xfrm>
              <a:off x="2263261" y="2318591"/>
              <a:ext cx="470851" cy="265847"/>
            </a:xfrm>
            <a:custGeom>
              <a:rect b="b" l="l" r="r" t="t"/>
              <a:pathLst>
                <a:path extrusionOk="0" h="7996" w="14162">
                  <a:moveTo>
                    <a:pt x="14136" y="126"/>
                  </a:moveTo>
                  <a:cubicBezTo>
                    <a:pt x="14136" y="126"/>
                    <a:pt x="14136" y="126"/>
                    <a:pt x="14136" y="126"/>
                  </a:cubicBezTo>
                  <a:cubicBezTo>
                    <a:pt x="14136" y="176"/>
                    <a:pt x="14111" y="226"/>
                    <a:pt x="14086" y="252"/>
                  </a:cubicBezTo>
                  <a:cubicBezTo>
                    <a:pt x="14086" y="252"/>
                    <a:pt x="14086" y="277"/>
                    <a:pt x="14061" y="277"/>
                  </a:cubicBezTo>
                  <a:cubicBezTo>
                    <a:pt x="14036" y="327"/>
                    <a:pt x="14011" y="352"/>
                    <a:pt x="13961" y="377"/>
                  </a:cubicBezTo>
                  <a:cubicBezTo>
                    <a:pt x="13936" y="402"/>
                    <a:pt x="13911" y="427"/>
                    <a:pt x="13886" y="452"/>
                  </a:cubicBezTo>
                  <a:cubicBezTo>
                    <a:pt x="13861" y="477"/>
                    <a:pt x="13836" y="502"/>
                    <a:pt x="13811" y="502"/>
                  </a:cubicBezTo>
                  <a:lnTo>
                    <a:pt x="6317" y="4863"/>
                  </a:lnTo>
                  <a:cubicBezTo>
                    <a:pt x="6242" y="4913"/>
                    <a:pt x="6141" y="4938"/>
                    <a:pt x="6066" y="4963"/>
                  </a:cubicBezTo>
                  <a:cubicBezTo>
                    <a:pt x="6041" y="4988"/>
                    <a:pt x="5991" y="4988"/>
                    <a:pt x="5966" y="5013"/>
                  </a:cubicBezTo>
                  <a:cubicBezTo>
                    <a:pt x="5916" y="5013"/>
                    <a:pt x="5891" y="5013"/>
                    <a:pt x="5841" y="5039"/>
                  </a:cubicBezTo>
                  <a:cubicBezTo>
                    <a:pt x="5790" y="5039"/>
                    <a:pt x="5740" y="5064"/>
                    <a:pt x="5690" y="5064"/>
                  </a:cubicBezTo>
                  <a:cubicBezTo>
                    <a:pt x="5665" y="5064"/>
                    <a:pt x="5665" y="5064"/>
                    <a:pt x="5640" y="5064"/>
                  </a:cubicBezTo>
                  <a:cubicBezTo>
                    <a:pt x="5590" y="5064"/>
                    <a:pt x="5515" y="5064"/>
                    <a:pt x="5440" y="5089"/>
                  </a:cubicBezTo>
                  <a:lnTo>
                    <a:pt x="5389" y="5089"/>
                  </a:lnTo>
                  <a:cubicBezTo>
                    <a:pt x="5339" y="5089"/>
                    <a:pt x="5264" y="5064"/>
                    <a:pt x="5189" y="5064"/>
                  </a:cubicBezTo>
                  <a:cubicBezTo>
                    <a:pt x="5189" y="5064"/>
                    <a:pt x="5164" y="5064"/>
                    <a:pt x="5164" y="5064"/>
                  </a:cubicBezTo>
                  <a:cubicBezTo>
                    <a:pt x="5089" y="5064"/>
                    <a:pt x="5013" y="5039"/>
                    <a:pt x="4963" y="5039"/>
                  </a:cubicBezTo>
                  <a:cubicBezTo>
                    <a:pt x="4938" y="5013"/>
                    <a:pt x="4938" y="5013"/>
                    <a:pt x="4913" y="5013"/>
                  </a:cubicBezTo>
                  <a:cubicBezTo>
                    <a:pt x="4863" y="5013"/>
                    <a:pt x="4788" y="4988"/>
                    <a:pt x="4738" y="4963"/>
                  </a:cubicBezTo>
                  <a:cubicBezTo>
                    <a:pt x="4738" y="4963"/>
                    <a:pt x="4713" y="4963"/>
                    <a:pt x="4713" y="4963"/>
                  </a:cubicBezTo>
                  <a:cubicBezTo>
                    <a:pt x="4638" y="4938"/>
                    <a:pt x="4587" y="4888"/>
                    <a:pt x="4512" y="4863"/>
                  </a:cubicBezTo>
                  <a:lnTo>
                    <a:pt x="377" y="2482"/>
                  </a:lnTo>
                  <a:cubicBezTo>
                    <a:pt x="126" y="2332"/>
                    <a:pt x="1" y="2131"/>
                    <a:pt x="1" y="1956"/>
                  </a:cubicBezTo>
                  <a:lnTo>
                    <a:pt x="1" y="4863"/>
                  </a:lnTo>
                  <a:cubicBezTo>
                    <a:pt x="1" y="5064"/>
                    <a:pt x="126" y="5239"/>
                    <a:pt x="377" y="5389"/>
                  </a:cubicBezTo>
                  <a:lnTo>
                    <a:pt x="4512" y="7770"/>
                  </a:lnTo>
                  <a:cubicBezTo>
                    <a:pt x="4562" y="7821"/>
                    <a:pt x="4638" y="7846"/>
                    <a:pt x="4688" y="7871"/>
                  </a:cubicBezTo>
                  <a:cubicBezTo>
                    <a:pt x="4688" y="7871"/>
                    <a:pt x="4688" y="7871"/>
                    <a:pt x="4713" y="7871"/>
                  </a:cubicBezTo>
                  <a:cubicBezTo>
                    <a:pt x="4713" y="7871"/>
                    <a:pt x="4713" y="7871"/>
                    <a:pt x="4738" y="7871"/>
                  </a:cubicBezTo>
                  <a:cubicBezTo>
                    <a:pt x="4763" y="7896"/>
                    <a:pt x="4813" y="7896"/>
                    <a:pt x="4838" y="7921"/>
                  </a:cubicBezTo>
                  <a:cubicBezTo>
                    <a:pt x="4863" y="7921"/>
                    <a:pt x="4888" y="7921"/>
                    <a:pt x="4913" y="7921"/>
                  </a:cubicBezTo>
                  <a:cubicBezTo>
                    <a:pt x="4913" y="7946"/>
                    <a:pt x="4938" y="7946"/>
                    <a:pt x="4938" y="7946"/>
                  </a:cubicBezTo>
                  <a:cubicBezTo>
                    <a:pt x="4963" y="7946"/>
                    <a:pt x="4963" y="7946"/>
                    <a:pt x="4988" y="7946"/>
                  </a:cubicBezTo>
                  <a:cubicBezTo>
                    <a:pt x="5013" y="7946"/>
                    <a:pt x="5064" y="7971"/>
                    <a:pt x="5114" y="7971"/>
                  </a:cubicBezTo>
                  <a:cubicBezTo>
                    <a:pt x="5114" y="7971"/>
                    <a:pt x="5139" y="7971"/>
                    <a:pt x="5139" y="7971"/>
                  </a:cubicBezTo>
                  <a:cubicBezTo>
                    <a:pt x="5164" y="7971"/>
                    <a:pt x="5164" y="7971"/>
                    <a:pt x="5189" y="7971"/>
                  </a:cubicBezTo>
                  <a:cubicBezTo>
                    <a:pt x="5189" y="7971"/>
                    <a:pt x="5214" y="7996"/>
                    <a:pt x="5239" y="7996"/>
                  </a:cubicBezTo>
                  <a:cubicBezTo>
                    <a:pt x="5264" y="7996"/>
                    <a:pt x="5314" y="7996"/>
                    <a:pt x="5364" y="7996"/>
                  </a:cubicBezTo>
                  <a:cubicBezTo>
                    <a:pt x="5364" y="7996"/>
                    <a:pt x="5389" y="7996"/>
                    <a:pt x="5389" y="7996"/>
                  </a:cubicBezTo>
                  <a:lnTo>
                    <a:pt x="5414" y="7996"/>
                  </a:lnTo>
                  <a:cubicBezTo>
                    <a:pt x="5440" y="7996"/>
                    <a:pt x="5465" y="7996"/>
                    <a:pt x="5490" y="7996"/>
                  </a:cubicBezTo>
                  <a:cubicBezTo>
                    <a:pt x="5540" y="7996"/>
                    <a:pt x="5590" y="7996"/>
                    <a:pt x="5615" y="7971"/>
                  </a:cubicBezTo>
                  <a:cubicBezTo>
                    <a:pt x="5640" y="7971"/>
                    <a:pt x="5640" y="7971"/>
                    <a:pt x="5640" y="7971"/>
                  </a:cubicBezTo>
                  <a:cubicBezTo>
                    <a:pt x="5640" y="7971"/>
                    <a:pt x="5665" y="7971"/>
                    <a:pt x="5665" y="7971"/>
                  </a:cubicBezTo>
                  <a:cubicBezTo>
                    <a:pt x="5715" y="7971"/>
                    <a:pt x="5740" y="7971"/>
                    <a:pt x="5790" y="7971"/>
                  </a:cubicBezTo>
                  <a:cubicBezTo>
                    <a:pt x="5790" y="7946"/>
                    <a:pt x="5815" y="7946"/>
                    <a:pt x="5841" y="7946"/>
                  </a:cubicBezTo>
                  <a:cubicBezTo>
                    <a:pt x="5866" y="7946"/>
                    <a:pt x="5916" y="7921"/>
                    <a:pt x="5966" y="7921"/>
                  </a:cubicBezTo>
                  <a:cubicBezTo>
                    <a:pt x="5991" y="7921"/>
                    <a:pt x="6016" y="7896"/>
                    <a:pt x="6016" y="7896"/>
                  </a:cubicBezTo>
                  <a:cubicBezTo>
                    <a:pt x="6041" y="7896"/>
                    <a:pt x="6041" y="7896"/>
                    <a:pt x="6066" y="7896"/>
                  </a:cubicBezTo>
                  <a:cubicBezTo>
                    <a:pt x="6141" y="7846"/>
                    <a:pt x="6216" y="7821"/>
                    <a:pt x="6292" y="7770"/>
                  </a:cubicBezTo>
                  <a:lnTo>
                    <a:pt x="13785" y="3435"/>
                  </a:lnTo>
                  <a:cubicBezTo>
                    <a:pt x="13811" y="3409"/>
                    <a:pt x="13811" y="3409"/>
                    <a:pt x="13811" y="3409"/>
                  </a:cubicBezTo>
                  <a:cubicBezTo>
                    <a:pt x="13836" y="3409"/>
                    <a:pt x="13861" y="3384"/>
                    <a:pt x="13886" y="3359"/>
                  </a:cubicBezTo>
                  <a:cubicBezTo>
                    <a:pt x="13911" y="3334"/>
                    <a:pt x="13936" y="3334"/>
                    <a:pt x="13961" y="3309"/>
                  </a:cubicBezTo>
                  <a:cubicBezTo>
                    <a:pt x="13961" y="3309"/>
                    <a:pt x="13961" y="3309"/>
                    <a:pt x="13961" y="3309"/>
                  </a:cubicBezTo>
                  <a:cubicBezTo>
                    <a:pt x="14011" y="3259"/>
                    <a:pt x="14036" y="3234"/>
                    <a:pt x="14036" y="3209"/>
                  </a:cubicBezTo>
                  <a:cubicBezTo>
                    <a:pt x="14061" y="3209"/>
                    <a:pt x="14061" y="3209"/>
                    <a:pt x="14061" y="3184"/>
                  </a:cubicBezTo>
                  <a:cubicBezTo>
                    <a:pt x="14061" y="3184"/>
                    <a:pt x="14061" y="3184"/>
                    <a:pt x="14086" y="3159"/>
                  </a:cubicBezTo>
                  <a:cubicBezTo>
                    <a:pt x="14086" y="3159"/>
                    <a:pt x="14086" y="3159"/>
                    <a:pt x="14111" y="3134"/>
                  </a:cubicBezTo>
                  <a:cubicBezTo>
                    <a:pt x="14111" y="3109"/>
                    <a:pt x="14136" y="3084"/>
                    <a:pt x="14136" y="3059"/>
                  </a:cubicBezTo>
                  <a:cubicBezTo>
                    <a:pt x="14136" y="3059"/>
                    <a:pt x="14136" y="3059"/>
                    <a:pt x="14136" y="3059"/>
                  </a:cubicBezTo>
                  <a:cubicBezTo>
                    <a:pt x="14136" y="3059"/>
                    <a:pt x="14136" y="3034"/>
                    <a:pt x="14136" y="3034"/>
                  </a:cubicBezTo>
                  <a:cubicBezTo>
                    <a:pt x="14136" y="3034"/>
                    <a:pt x="14161" y="3008"/>
                    <a:pt x="14161" y="2983"/>
                  </a:cubicBezTo>
                  <a:cubicBezTo>
                    <a:pt x="14161" y="2958"/>
                    <a:pt x="14161" y="2933"/>
                    <a:pt x="14161" y="2908"/>
                  </a:cubicBezTo>
                  <a:lnTo>
                    <a:pt x="14161" y="2908"/>
                  </a:lnTo>
                  <a:lnTo>
                    <a:pt x="14161" y="1"/>
                  </a:lnTo>
                  <a:cubicBezTo>
                    <a:pt x="14161" y="26"/>
                    <a:pt x="14161" y="76"/>
                    <a:pt x="14136" y="126"/>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9"/>
            <p:cNvSpPr/>
            <p:nvPr/>
          </p:nvSpPr>
          <p:spPr>
            <a:xfrm>
              <a:off x="2706596" y="2309448"/>
              <a:ext cx="616641" cy="370843"/>
            </a:xfrm>
            <a:custGeom>
              <a:rect b="b" l="l" r="r" t="t"/>
              <a:pathLst>
                <a:path extrusionOk="0" h="11154" w="18547">
                  <a:moveTo>
                    <a:pt x="2156" y="451"/>
                  </a:moveTo>
                  <a:cubicBezTo>
                    <a:pt x="2156" y="451"/>
                    <a:pt x="727" y="0"/>
                    <a:pt x="376" y="1629"/>
                  </a:cubicBezTo>
                  <a:cubicBezTo>
                    <a:pt x="0" y="3258"/>
                    <a:pt x="777" y="4361"/>
                    <a:pt x="1654" y="4812"/>
                  </a:cubicBezTo>
                  <a:cubicBezTo>
                    <a:pt x="2532" y="5263"/>
                    <a:pt x="4161" y="6116"/>
                    <a:pt x="5414" y="6542"/>
                  </a:cubicBezTo>
                  <a:cubicBezTo>
                    <a:pt x="5414" y="6542"/>
                    <a:pt x="6015" y="7093"/>
                    <a:pt x="6592" y="7444"/>
                  </a:cubicBezTo>
                  <a:cubicBezTo>
                    <a:pt x="7168" y="7770"/>
                    <a:pt x="12632" y="9399"/>
                    <a:pt x="12632" y="9399"/>
                  </a:cubicBezTo>
                  <a:cubicBezTo>
                    <a:pt x="12632" y="9399"/>
                    <a:pt x="17244" y="11153"/>
                    <a:pt x="17895" y="10527"/>
                  </a:cubicBezTo>
                  <a:cubicBezTo>
                    <a:pt x="18547" y="9900"/>
                    <a:pt x="15339" y="8547"/>
                    <a:pt x="15339" y="8547"/>
                  </a:cubicBezTo>
                  <a:cubicBezTo>
                    <a:pt x="15339" y="8547"/>
                    <a:pt x="16141" y="8396"/>
                    <a:pt x="15790" y="8070"/>
                  </a:cubicBezTo>
                  <a:cubicBezTo>
                    <a:pt x="15439" y="7745"/>
                    <a:pt x="14687" y="7619"/>
                    <a:pt x="14035" y="7394"/>
                  </a:cubicBezTo>
                  <a:cubicBezTo>
                    <a:pt x="13384" y="7193"/>
                    <a:pt x="12632" y="7619"/>
                    <a:pt x="11454" y="7394"/>
                  </a:cubicBezTo>
                  <a:cubicBezTo>
                    <a:pt x="10301" y="7168"/>
                    <a:pt x="9374" y="5564"/>
                    <a:pt x="7344" y="5263"/>
                  </a:cubicBezTo>
                  <a:cubicBezTo>
                    <a:pt x="7344" y="5263"/>
                    <a:pt x="4612" y="1780"/>
                    <a:pt x="2156" y="451"/>
                  </a:cubicBezTo>
                  <a:close/>
                </a:path>
              </a:pathLst>
            </a:custGeom>
            <a:solidFill>
              <a:srgbClr val="F1BC8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9"/>
            <p:cNvSpPr/>
            <p:nvPr/>
          </p:nvSpPr>
          <p:spPr>
            <a:xfrm>
              <a:off x="2493274" y="2317760"/>
              <a:ext cx="538310" cy="438335"/>
            </a:xfrm>
            <a:custGeom>
              <a:rect b="b" l="l" r="r" t="t"/>
              <a:pathLst>
                <a:path extrusionOk="0" h="13184" w="16191">
                  <a:moveTo>
                    <a:pt x="5138" y="1053"/>
                  </a:moveTo>
                  <a:cubicBezTo>
                    <a:pt x="5138" y="1053"/>
                    <a:pt x="6316" y="1"/>
                    <a:pt x="7820" y="101"/>
                  </a:cubicBezTo>
                  <a:cubicBezTo>
                    <a:pt x="9324" y="176"/>
                    <a:pt x="11053" y="1028"/>
                    <a:pt x="12381" y="2582"/>
                  </a:cubicBezTo>
                  <a:cubicBezTo>
                    <a:pt x="13685" y="4111"/>
                    <a:pt x="14837" y="5966"/>
                    <a:pt x="16191" y="6592"/>
                  </a:cubicBezTo>
                  <a:cubicBezTo>
                    <a:pt x="16191" y="6592"/>
                    <a:pt x="13258" y="8196"/>
                    <a:pt x="12557" y="10001"/>
                  </a:cubicBezTo>
                  <a:cubicBezTo>
                    <a:pt x="11855" y="11780"/>
                    <a:pt x="11629" y="13184"/>
                    <a:pt x="11629" y="13184"/>
                  </a:cubicBezTo>
                  <a:lnTo>
                    <a:pt x="4787" y="9149"/>
                  </a:lnTo>
                  <a:lnTo>
                    <a:pt x="1354" y="5740"/>
                  </a:lnTo>
                  <a:cubicBezTo>
                    <a:pt x="1354" y="5740"/>
                    <a:pt x="0" y="3610"/>
                    <a:pt x="2331" y="2733"/>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9"/>
            <p:cNvSpPr/>
            <p:nvPr/>
          </p:nvSpPr>
          <p:spPr>
            <a:xfrm>
              <a:off x="2879089" y="2536935"/>
              <a:ext cx="810807" cy="576645"/>
            </a:xfrm>
            <a:custGeom>
              <a:rect b="b" l="l" r="r" t="t"/>
              <a:pathLst>
                <a:path extrusionOk="0" h="17344" w="24387">
                  <a:moveTo>
                    <a:pt x="4587" y="0"/>
                  </a:moveTo>
                  <a:cubicBezTo>
                    <a:pt x="4587" y="0"/>
                    <a:pt x="8196" y="953"/>
                    <a:pt x="9825" y="2030"/>
                  </a:cubicBezTo>
                  <a:cubicBezTo>
                    <a:pt x="11429" y="3108"/>
                    <a:pt x="20777" y="11379"/>
                    <a:pt x="24386" y="12532"/>
                  </a:cubicBezTo>
                  <a:lnTo>
                    <a:pt x="23259" y="14913"/>
                  </a:lnTo>
                  <a:cubicBezTo>
                    <a:pt x="23259" y="14913"/>
                    <a:pt x="22106" y="15314"/>
                    <a:pt x="22231" y="17344"/>
                  </a:cubicBezTo>
                  <a:cubicBezTo>
                    <a:pt x="22231" y="17344"/>
                    <a:pt x="18848" y="16266"/>
                    <a:pt x="17093" y="16015"/>
                  </a:cubicBezTo>
                  <a:cubicBezTo>
                    <a:pt x="15339" y="15765"/>
                    <a:pt x="13985" y="14386"/>
                    <a:pt x="12056" y="12807"/>
                  </a:cubicBezTo>
                  <a:cubicBezTo>
                    <a:pt x="10101" y="11229"/>
                    <a:pt x="25" y="6592"/>
                    <a:pt x="25" y="6592"/>
                  </a:cubicBezTo>
                  <a:cubicBezTo>
                    <a:pt x="25" y="6592"/>
                    <a:pt x="0" y="1930"/>
                    <a:pt x="4587"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9"/>
            <p:cNvSpPr/>
            <p:nvPr/>
          </p:nvSpPr>
          <p:spPr>
            <a:xfrm>
              <a:off x="3595727" y="2891099"/>
              <a:ext cx="165007" cy="280842"/>
            </a:xfrm>
            <a:custGeom>
              <a:rect b="b" l="l" r="r" t="t"/>
              <a:pathLst>
                <a:path extrusionOk="0" h="8447" w="4963">
                  <a:moveTo>
                    <a:pt x="1454" y="4035"/>
                  </a:moveTo>
                  <a:cubicBezTo>
                    <a:pt x="1454" y="4035"/>
                    <a:pt x="2306" y="2707"/>
                    <a:pt x="2582" y="1654"/>
                  </a:cubicBezTo>
                  <a:cubicBezTo>
                    <a:pt x="2883" y="602"/>
                    <a:pt x="4186" y="0"/>
                    <a:pt x="4562" y="727"/>
                  </a:cubicBezTo>
                  <a:cubicBezTo>
                    <a:pt x="4963" y="1454"/>
                    <a:pt x="4612" y="2456"/>
                    <a:pt x="4111" y="3885"/>
                  </a:cubicBezTo>
                  <a:cubicBezTo>
                    <a:pt x="3609" y="5313"/>
                    <a:pt x="3434" y="6316"/>
                    <a:pt x="3359" y="7068"/>
                  </a:cubicBezTo>
                  <a:cubicBezTo>
                    <a:pt x="3284" y="7820"/>
                    <a:pt x="1404" y="8446"/>
                    <a:pt x="426" y="6466"/>
                  </a:cubicBezTo>
                  <a:cubicBezTo>
                    <a:pt x="426" y="6466"/>
                    <a:pt x="0" y="5038"/>
                    <a:pt x="1454" y="4035"/>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9"/>
            <p:cNvSpPr/>
            <p:nvPr/>
          </p:nvSpPr>
          <p:spPr>
            <a:xfrm>
              <a:off x="2489085" y="2418603"/>
              <a:ext cx="612519" cy="465000"/>
            </a:xfrm>
            <a:custGeom>
              <a:rect b="b" l="l" r="r" t="t"/>
              <a:pathLst>
                <a:path extrusionOk="0" h="13986" w="18423">
                  <a:moveTo>
                    <a:pt x="2633" y="677"/>
                  </a:moveTo>
                  <a:cubicBezTo>
                    <a:pt x="2633" y="677"/>
                    <a:pt x="1204" y="0"/>
                    <a:pt x="602" y="1655"/>
                  </a:cubicBezTo>
                  <a:cubicBezTo>
                    <a:pt x="1" y="3309"/>
                    <a:pt x="653" y="4562"/>
                    <a:pt x="1505" y="5138"/>
                  </a:cubicBezTo>
                  <a:cubicBezTo>
                    <a:pt x="2332" y="5740"/>
                    <a:pt x="3911" y="6868"/>
                    <a:pt x="5164" y="7494"/>
                  </a:cubicBezTo>
                  <a:cubicBezTo>
                    <a:pt x="5164" y="7494"/>
                    <a:pt x="5740" y="8171"/>
                    <a:pt x="6267" y="8597"/>
                  </a:cubicBezTo>
                  <a:cubicBezTo>
                    <a:pt x="6818" y="9023"/>
                    <a:pt x="12307" y="11504"/>
                    <a:pt x="12307" y="11504"/>
                  </a:cubicBezTo>
                  <a:cubicBezTo>
                    <a:pt x="12307" y="11504"/>
                    <a:pt x="16843" y="13985"/>
                    <a:pt x="17620" y="13409"/>
                  </a:cubicBezTo>
                  <a:cubicBezTo>
                    <a:pt x="18422" y="12833"/>
                    <a:pt x="15239" y="10978"/>
                    <a:pt x="15239" y="10978"/>
                  </a:cubicBezTo>
                  <a:cubicBezTo>
                    <a:pt x="15239" y="10978"/>
                    <a:pt x="16091" y="10953"/>
                    <a:pt x="15791" y="10552"/>
                  </a:cubicBezTo>
                  <a:cubicBezTo>
                    <a:pt x="15465" y="10176"/>
                    <a:pt x="14713" y="9925"/>
                    <a:pt x="14061" y="9600"/>
                  </a:cubicBezTo>
                  <a:cubicBezTo>
                    <a:pt x="13384" y="9299"/>
                    <a:pt x="12532" y="9625"/>
                    <a:pt x="11354" y="9224"/>
                  </a:cubicBezTo>
                  <a:cubicBezTo>
                    <a:pt x="10176" y="8848"/>
                    <a:pt x="9425" y="7018"/>
                    <a:pt x="7369" y="6442"/>
                  </a:cubicBezTo>
                  <a:cubicBezTo>
                    <a:pt x="7369" y="6442"/>
                    <a:pt x="4988" y="2406"/>
                    <a:pt x="2633" y="677"/>
                  </a:cubicBezTo>
                  <a:close/>
                </a:path>
              </a:pathLst>
            </a:custGeom>
            <a:solidFill>
              <a:srgbClr val="FCCC8A"/>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9"/>
            <p:cNvSpPr/>
            <p:nvPr/>
          </p:nvSpPr>
          <p:spPr>
            <a:xfrm>
              <a:off x="3047426" y="2612775"/>
              <a:ext cx="602478" cy="412502"/>
            </a:xfrm>
            <a:custGeom>
              <a:rect b="b" l="l" r="r" t="t"/>
              <a:pathLst>
                <a:path extrusionOk="0" h="12407" w="18121">
                  <a:moveTo>
                    <a:pt x="17945" y="12406"/>
                  </a:moveTo>
                  <a:cubicBezTo>
                    <a:pt x="17945" y="12406"/>
                    <a:pt x="13534" y="10401"/>
                    <a:pt x="11704" y="8922"/>
                  </a:cubicBezTo>
                  <a:cubicBezTo>
                    <a:pt x="9875" y="7469"/>
                    <a:pt x="6892" y="4687"/>
                    <a:pt x="5739" y="4110"/>
                  </a:cubicBezTo>
                  <a:cubicBezTo>
                    <a:pt x="4612" y="3534"/>
                    <a:pt x="1429" y="1780"/>
                    <a:pt x="1429" y="1780"/>
                  </a:cubicBezTo>
                  <a:lnTo>
                    <a:pt x="0" y="2306"/>
                  </a:lnTo>
                  <a:cubicBezTo>
                    <a:pt x="0" y="2306"/>
                    <a:pt x="1053" y="1905"/>
                    <a:pt x="1429" y="1353"/>
                  </a:cubicBezTo>
                  <a:cubicBezTo>
                    <a:pt x="1805" y="802"/>
                    <a:pt x="1805" y="0"/>
                    <a:pt x="1805" y="0"/>
                  </a:cubicBezTo>
                  <a:cubicBezTo>
                    <a:pt x="1805" y="0"/>
                    <a:pt x="2005" y="777"/>
                    <a:pt x="1704" y="1379"/>
                  </a:cubicBezTo>
                  <a:cubicBezTo>
                    <a:pt x="1704" y="1379"/>
                    <a:pt x="1729" y="1629"/>
                    <a:pt x="2055" y="1805"/>
                  </a:cubicBezTo>
                  <a:cubicBezTo>
                    <a:pt x="2381" y="2005"/>
                    <a:pt x="5338" y="3634"/>
                    <a:pt x="5764" y="3860"/>
                  </a:cubicBezTo>
                  <a:cubicBezTo>
                    <a:pt x="6191" y="4110"/>
                    <a:pt x="7293" y="4912"/>
                    <a:pt x="8045" y="5539"/>
                  </a:cubicBezTo>
                  <a:cubicBezTo>
                    <a:pt x="8772" y="6166"/>
                    <a:pt x="11203" y="8321"/>
                    <a:pt x="11654" y="8572"/>
                  </a:cubicBezTo>
                  <a:cubicBezTo>
                    <a:pt x="12105" y="8847"/>
                    <a:pt x="14035" y="10652"/>
                    <a:pt x="18120" y="1223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9"/>
            <p:cNvSpPr/>
            <p:nvPr/>
          </p:nvSpPr>
          <p:spPr>
            <a:xfrm>
              <a:off x="3653213" y="2821908"/>
              <a:ext cx="165041" cy="281706"/>
            </a:xfrm>
            <a:custGeom>
              <a:rect b="b" l="l" r="r" t="t"/>
              <a:pathLst>
                <a:path extrusionOk="0" h="8473" w="4964">
                  <a:moveTo>
                    <a:pt x="1454" y="4036"/>
                  </a:moveTo>
                  <a:cubicBezTo>
                    <a:pt x="1454" y="4036"/>
                    <a:pt x="2306" y="2733"/>
                    <a:pt x="2607" y="1655"/>
                  </a:cubicBezTo>
                  <a:cubicBezTo>
                    <a:pt x="2883" y="602"/>
                    <a:pt x="4186" y="1"/>
                    <a:pt x="4587" y="728"/>
                  </a:cubicBezTo>
                  <a:cubicBezTo>
                    <a:pt x="4963" y="1480"/>
                    <a:pt x="4612" y="2482"/>
                    <a:pt x="4111" y="3886"/>
                  </a:cubicBezTo>
                  <a:cubicBezTo>
                    <a:pt x="3610" y="5314"/>
                    <a:pt x="3434" y="6317"/>
                    <a:pt x="3359" y="7069"/>
                  </a:cubicBezTo>
                  <a:cubicBezTo>
                    <a:pt x="3309" y="7820"/>
                    <a:pt x="1429" y="8472"/>
                    <a:pt x="427" y="6492"/>
                  </a:cubicBezTo>
                  <a:cubicBezTo>
                    <a:pt x="427" y="6492"/>
                    <a:pt x="1" y="5064"/>
                    <a:pt x="1454" y="4036"/>
                  </a:cubicBezTo>
                  <a:close/>
                </a:path>
              </a:pathLst>
            </a:custGeom>
            <a:solidFill>
              <a:srgbClr val="FCCC8A"/>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9"/>
            <p:cNvSpPr/>
            <p:nvPr/>
          </p:nvSpPr>
          <p:spPr>
            <a:xfrm>
              <a:off x="3714889" y="2830254"/>
              <a:ext cx="103366" cy="250852"/>
            </a:xfrm>
            <a:custGeom>
              <a:rect b="b" l="l" r="r" t="t"/>
              <a:pathLst>
                <a:path extrusionOk="0" h="7545" w="3109">
                  <a:moveTo>
                    <a:pt x="2732" y="477"/>
                  </a:moveTo>
                  <a:cubicBezTo>
                    <a:pt x="2482" y="0"/>
                    <a:pt x="1805" y="101"/>
                    <a:pt x="1329" y="527"/>
                  </a:cubicBezTo>
                  <a:cubicBezTo>
                    <a:pt x="777" y="1680"/>
                    <a:pt x="50" y="3484"/>
                    <a:pt x="25" y="4938"/>
                  </a:cubicBezTo>
                  <a:cubicBezTo>
                    <a:pt x="0" y="6391"/>
                    <a:pt x="101" y="7118"/>
                    <a:pt x="627" y="7544"/>
                  </a:cubicBezTo>
                  <a:cubicBezTo>
                    <a:pt x="1103" y="7469"/>
                    <a:pt x="1479" y="7143"/>
                    <a:pt x="1529" y="6818"/>
                  </a:cubicBezTo>
                  <a:cubicBezTo>
                    <a:pt x="1579" y="6066"/>
                    <a:pt x="1755" y="5063"/>
                    <a:pt x="2256" y="3635"/>
                  </a:cubicBezTo>
                  <a:cubicBezTo>
                    <a:pt x="2757" y="2231"/>
                    <a:pt x="3108" y="1229"/>
                    <a:pt x="2732" y="477"/>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9"/>
            <p:cNvSpPr/>
            <p:nvPr/>
          </p:nvSpPr>
          <p:spPr>
            <a:xfrm>
              <a:off x="3656538" y="2899411"/>
              <a:ext cx="104198" cy="250021"/>
            </a:xfrm>
            <a:custGeom>
              <a:rect b="b" l="l" r="r" t="t"/>
              <a:pathLst>
                <a:path extrusionOk="0" h="7520" w="3134">
                  <a:moveTo>
                    <a:pt x="2733" y="477"/>
                  </a:moveTo>
                  <a:cubicBezTo>
                    <a:pt x="2482" y="1"/>
                    <a:pt x="1831" y="101"/>
                    <a:pt x="1329" y="527"/>
                  </a:cubicBezTo>
                  <a:cubicBezTo>
                    <a:pt x="778" y="1680"/>
                    <a:pt x="51" y="3484"/>
                    <a:pt x="26" y="4913"/>
                  </a:cubicBezTo>
                  <a:cubicBezTo>
                    <a:pt x="1" y="6392"/>
                    <a:pt x="126" y="7093"/>
                    <a:pt x="627" y="7520"/>
                  </a:cubicBezTo>
                  <a:cubicBezTo>
                    <a:pt x="1129" y="7444"/>
                    <a:pt x="1505" y="7144"/>
                    <a:pt x="1530" y="6818"/>
                  </a:cubicBezTo>
                  <a:cubicBezTo>
                    <a:pt x="1605" y="6066"/>
                    <a:pt x="1780" y="5063"/>
                    <a:pt x="2282" y="3635"/>
                  </a:cubicBezTo>
                  <a:cubicBezTo>
                    <a:pt x="2783" y="2206"/>
                    <a:pt x="3134" y="1204"/>
                    <a:pt x="2733" y="477"/>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9"/>
            <p:cNvSpPr/>
            <p:nvPr/>
          </p:nvSpPr>
          <p:spPr>
            <a:xfrm>
              <a:off x="2404933" y="2166113"/>
              <a:ext cx="272530" cy="253346"/>
            </a:xfrm>
            <a:custGeom>
              <a:rect b="b" l="l" r="r" t="t"/>
              <a:pathLst>
                <a:path extrusionOk="0" h="7620" w="8197">
                  <a:moveTo>
                    <a:pt x="4412" y="1178"/>
                  </a:moveTo>
                  <a:cubicBezTo>
                    <a:pt x="4412" y="1178"/>
                    <a:pt x="6617" y="3033"/>
                    <a:pt x="7118" y="3685"/>
                  </a:cubicBezTo>
                  <a:cubicBezTo>
                    <a:pt x="7118" y="3685"/>
                    <a:pt x="7219" y="4386"/>
                    <a:pt x="6592" y="4587"/>
                  </a:cubicBezTo>
                  <a:cubicBezTo>
                    <a:pt x="6592" y="4587"/>
                    <a:pt x="6968" y="5389"/>
                    <a:pt x="7795" y="5614"/>
                  </a:cubicBezTo>
                  <a:cubicBezTo>
                    <a:pt x="7795" y="5614"/>
                    <a:pt x="8196" y="6191"/>
                    <a:pt x="7795" y="6667"/>
                  </a:cubicBezTo>
                  <a:cubicBezTo>
                    <a:pt x="7419" y="7143"/>
                    <a:pt x="6166" y="7620"/>
                    <a:pt x="4988" y="7294"/>
                  </a:cubicBezTo>
                  <a:cubicBezTo>
                    <a:pt x="4988" y="7294"/>
                    <a:pt x="3534" y="6091"/>
                    <a:pt x="2758" y="5740"/>
                  </a:cubicBezTo>
                  <a:cubicBezTo>
                    <a:pt x="1981" y="5364"/>
                    <a:pt x="1" y="3985"/>
                    <a:pt x="727" y="2532"/>
                  </a:cubicBezTo>
                  <a:cubicBezTo>
                    <a:pt x="1454" y="1103"/>
                    <a:pt x="2607" y="0"/>
                    <a:pt x="4412" y="1178"/>
                  </a:cubicBezTo>
                  <a:close/>
                </a:path>
              </a:pathLst>
            </a:custGeom>
            <a:solidFill>
              <a:srgbClr val="FCCC8A"/>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9"/>
            <p:cNvSpPr/>
            <p:nvPr/>
          </p:nvSpPr>
          <p:spPr>
            <a:xfrm>
              <a:off x="2414109" y="2168607"/>
              <a:ext cx="127504" cy="190841"/>
            </a:xfrm>
            <a:custGeom>
              <a:rect b="b" l="l" r="r" t="t"/>
              <a:pathLst>
                <a:path extrusionOk="0" h="5740" w="3835">
                  <a:moveTo>
                    <a:pt x="3835" y="903"/>
                  </a:moveTo>
                  <a:cubicBezTo>
                    <a:pt x="3835" y="903"/>
                    <a:pt x="2456" y="978"/>
                    <a:pt x="1830" y="2106"/>
                  </a:cubicBezTo>
                  <a:cubicBezTo>
                    <a:pt x="1830" y="2106"/>
                    <a:pt x="1730" y="2557"/>
                    <a:pt x="2331" y="2758"/>
                  </a:cubicBezTo>
                  <a:cubicBezTo>
                    <a:pt x="2331" y="2758"/>
                    <a:pt x="2607" y="3108"/>
                    <a:pt x="2456" y="3710"/>
                  </a:cubicBezTo>
                  <a:cubicBezTo>
                    <a:pt x="2456" y="3710"/>
                    <a:pt x="2582" y="4111"/>
                    <a:pt x="3033" y="4086"/>
                  </a:cubicBezTo>
                  <a:lnTo>
                    <a:pt x="2983" y="4487"/>
                  </a:lnTo>
                  <a:cubicBezTo>
                    <a:pt x="2983" y="4487"/>
                    <a:pt x="2381" y="3910"/>
                    <a:pt x="1955" y="4286"/>
                  </a:cubicBezTo>
                  <a:cubicBezTo>
                    <a:pt x="1504" y="4662"/>
                    <a:pt x="1880" y="5164"/>
                    <a:pt x="2482" y="5164"/>
                  </a:cubicBezTo>
                  <a:lnTo>
                    <a:pt x="3083" y="5414"/>
                  </a:lnTo>
                  <a:cubicBezTo>
                    <a:pt x="3083" y="5414"/>
                    <a:pt x="2607" y="5740"/>
                    <a:pt x="1654" y="5239"/>
                  </a:cubicBezTo>
                  <a:cubicBezTo>
                    <a:pt x="702" y="4737"/>
                    <a:pt x="401" y="3986"/>
                    <a:pt x="201" y="3083"/>
                  </a:cubicBezTo>
                  <a:cubicBezTo>
                    <a:pt x="0" y="2156"/>
                    <a:pt x="552" y="1555"/>
                    <a:pt x="1128" y="928"/>
                  </a:cubicBezTo>
                  <a:cubicBezTo>
                    <a:pt x="1705" y="326"/>
                    <a:pt x="2632" y="1"/>
                    <a:pt x="3835" y="903"/>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9" name="Google Shape;2419;p69"/>
          <p:cNvGrpSpPr/>
          <p:nvPr/>
        </p:nvGrpSpPr>
        <p:grpSpPr>
          <a:xfrm rot="3198466">
            <a:off x="4167564" y="269970"/>
            <a:ext cx="465449" cy="776614"/>
            <a:chOff x="4109416" y="1879697"/>
            <a:chExt cx="925194" cy="1543711"/>
          </a:xfrm>
        </p:grpSpPr>
        <p:sp>
          <p:nvSpPr>
            <p:cNvPr id="2420" name="Google Shape;2420;p69"/>
            <p:cNvSpPr/>
            <p:nvPr/>
          </p:nvSpPr>
          <p:spPr>
            <a:xfrm>
              <a:off x="4109416" y="2436954"/>
              <a:ext cx="925194" cy="986454"/>
            </a:xfrm>
            <a:custGeom>
              <a:rect b="b" l="l" r="r" t="t"/>
              <a:pathLst>
                <a:path extrusionOk="0" h="20177" w="18924">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9"/>
            <p:cNvSpPr/>
            <p:nvPr/>
          </p:nvSpPr>
          <p:spPr>
            <a:xfrm>
              <a:off x="4448865" y="2319323"/>
              <a:ext cx="226703" cy="129901"/>
            </a:xfrm>
            <a:custGeom>
              <a:rect b="b" l="l" r="r" t="t"/>
              <a:pathLst>
                <a:path extrusionOk="0" h="2657" w="4637">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9"/>
            <p:cNvSpPr/>
            <p:nvPr/>
          </p:nvSpPr>
          <p:spPr>
            <a:xfrm>
              <a:off x="4448865" y="2262952"/>
              <a:ext cx="226703" cy="121345"/>
            </a:xfrm>
            <a:custGeom>
              <a:rect b="b" l="l" r="r" t="t"/>
              <a:pathLst>
                <a:path extrusionOk="0" h="2482" w="4637">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9"/>
            <p:cNvSpPr/>
            <p:nvPr/>
          </p:nvSpPr>
          <p:spPr>
            <a:xfrm>
              <a:off x="4506458" y="1879697"/>
              <a:ext cx="116456" cy="453601"/>
            </a:xfrm>
            <a:custGeom>
              <a:rect b="b" l="l" r="r" t="t"/>
              <a:pathLst>
                <a:path extrusionOk="0" h="9278" w="2382">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4" name="Google Shape;2424;p69"/>
          <p:cNvGrpSpPr/>
          <p:nvPr/>
        </p:nvGrpSpPr>
        <p:grpSpPr>
          <a:xfrm rot="-1796203">
            <a:off x="480764" y="4243050"/>
            <a:ext cx="387284" cy="620077"/>
            <a:chOff x="5796773" y="3396354"/>
            <a:chExt cx="335075" cy="536423"/>
          </a:xfrm>
        </p:grpSpPr>
        <p:sp>
          <p:nvSpPr>
            <p:cNvPr id="2425" name="Google Shape;2425;p69"/>
            <p:cNvSpPr/>
            <p:nvPr/>
          </p:nvSpPr>
          <p:spPr>
            <a:xfrm>
              <a:off x="5796773" y="3527223"/>
              <a:ext cx="335075" cy="405554"/>
            </a:xfrm>
            <a:custGeom>
              <a:rect b="b" l="l" r="r" t="t"/>
              <a:pathLst>
                <a:path extrusionOk="0" h="18172" w="15014">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9"/>
            <p:cNvSpPr/>
            <p:nvPr/>
          </p:nvSpPr>
          <p:spPr>
            <a:xfrm>
              <a:off x="5829222" y="3680476"/>
              <a:ext cx="269618" cy="139864"/>
            </a:xfrm>
            <a:custGeom>
              <a:rect b="b" l="l" r="r" t="t"/>
              <a:pathLst>
                <a:path extrusionOk="0" h="6267" w="12081">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9"/>
            <p:cNvSpPr/>
            <p:nvPr/>
          </p:nvSpPr>
          <p:spPr>
            <a:xfrm>
              <a:off x="5852723" y="3396354"/>
              <a:ext cx="223197" cy="128660"/>
            </a:xfrm>
            <a:custGeom>
              <a:rect b="b" l="l" r="r" t="t"/>
              <a:pathLst>
                <a:path extrusionOk="0" h="5765" w="10001">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9"/>
            <p:cNvSpPr/>
            <p:nvPr/>
          </p:nvSpPr>
          <p:spPr>
            <a:xfrm>
              <a:off x="5852723" y="3460673"/>
              <a:ext cx="223197" cy="129218"/>
            </a:xfrm>
            <a:custGeom>
              <a:rect b="b" l="l" r="r" t="t"/>
              <a:pathLst>
                <a:path extrusionOk="0" h="5790" w="10001">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9" name="Google Shape;2429;p69"/>
          <p:cNvGrpSpPr/>
          <p:nvPr/>
        </p:nvGrpSpPr>
        <p:grpSpPr>
          <a:xfrm flipH="1" rot="-8100000">
            <a:off x="8188581" y="361642"/>
            <a:ext cx="492807" cy="356715"/>
            <a:chOff x="10038633" y="2173057"/>
            <a:chExt cx="269128" cy="194806"/>
          </a:xfrm>
        </p:grpSpPr>
        <p:sp>
          <p:nvSpPr>
            <p:cNvPr id="2430" name="Google Shape;2430;p69"/>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9"/>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9"/>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9"/>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69"/>
          <p:cNvGrpSpPr/>
          <p:nvPr/>
        </p:nvGrpSpPr>
        <p:grpSpPr>
          <a:xfrm rot="3235399">
            <a:off x="4653015" y="4270685"/>
            <a:ext cx="202159" cy="404296"/>
            <a:chOff x="8858632" y="2449775"/>
            <a:chExt cx="187827" cy="375634"/>
          </a:xfrm>
        </p:grpSpPr>
        <p:sp>
          <p:nvSpPr>
            <p:cNvPr id="2435" name="Google Shape;2435;p69"/>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9"/>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69"/>
          <p:cNvGrpSpPr/>
          <p:nvPr/>
        </p:nvGrpSpPr>
        <p:grpSpPr>
          <a:xfrm flipH="1" rot="8100000">
            <a:off x="684632" y="591781"/>
            <a:ext cx="374667" cy="271200"/>
            <a:chOff x="10038633" y="2173057"/>
            <a:chExt cx="269128" cy="194806"/>
          </a:xfrm>
        </p:grpSpPr>
        <p:sp>
          <p:nvSpPr>
            <p:cNvPr id="2438" name="Google Shape;2438;p69"/>
            <p:cNvSpPr/>
            <p:nvPr/>
          </p:nvSpPr>
          <p:spPr>
            <a:xfrm>
              <a:off x="10173168" y="2250106"/>
              <a:ext cx="134593" cy="117757"/>
            </a:xfrm>
            <a:custGeom>
              <a:rect b="b" l="l" r="r" t="t"/>
              <a:pathLst>
                <a:path extrusionOk="0" h="2106" w="2407">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9"/>
            <p:cNvSpPr/>
            <p:nvPr/>
          </p:nvSpPr>
          <p:spPr>
            <a:xfrm>
              <a:off x="10173168" y="2173057"/>
              <a:ext cx="134593" cy="155611"/>
            </a:xfrm>
            <a:custGeom>
              <a:rect b="b" l="l" r="r" t="t"/>
              <a:pathLst>
                <a:path extrusionOk="0" h="2783" w="2407">
                  <a:moveTo>
                    <a:pt x="0" y="0"/>
                  </a:moveTo>
                  <a:lnTo>
                    <a:pt x="0" y="2782"/>
                  </a:lnTo>
                  <a:cubicBezTo>
                    <a:pt x="1103" y="2782"/>
                    <a:pt x="2406" y="2130"/>
                    <a:pt x="2406" y="1379"/>
                  </a:cubicBezTo>
                  <a:cubicBezTo>
                    <a:pt x="2406" y="652"/>
                    <a:pt x="1103" y="0"/>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9"/>
            <p:cNvSpPr/>
            <p:nvPr/>
          </p:nvSpPr>
          <p:spPr>
            <a:xfrm>
              <a:off x="10038633" y="2173057"/>
              <a:ext cx="134593" cy="155611"/>
            </a:xfrm>
            <a:custGeom>
              <a:rect b="b" l="l" r="r" t="t"/>
              <a:pathLst>
                <a:path extrusionOk="0" h="2783" w="2407">
                  <a:moveTo>
                    <a:pt x="2406" y="0"/>
                  </a:moveTo>
                  <a:cubicBezTo>
                    <a:pt x="1304" y="0"/>
                    <a:pt x="0" y="652"/>
                    <a:pt x="0" y="1379"/>
                  </a:cubicBezTo>
                  <a:cubicBezTo>
                    <a:pt x="0" y="2105"/>
                    <a:pt x="1304" y="2782"/>
                    <a:pt x="2406" y="2782"/>
                  </a:cubicBezTo>
                  <a:lnTo>
                    <a:pt x="2406"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9"/>
            <p:cNvSpPr/>
            <p:nvPr/>
          </p:nvSpPr>
          <p:spPr>
            <a:xfrm>
              <a:off x="10038633" y="2250106"/>
              <a:ext cx="134593" cy="117757"/>
            </a:xfrm>
            <a:custGeom>
              <a:rect b="b" l="l" r="r" t="t"/>
              <a:pathLst>
                <a:path extrusionOk="0" h="2106" w="2407">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2" name="Google Shape;2442;p69"/>
          <p:cNvGrpSpPr/>
          <p:nvPr/>
        </p:nvGrpSpPr>
        <p:grpSpPr>
          <a:xfrm rot="-3599748">
            <a:off x="4820051" y="1689749"/>
            <a:ext cx="162149" cy="324281"/>
            <a:chOff x="8858632" y="2449775"/>
            <a:chExt cx="187827" cy="375634"/>
          </a:xfrm>
        </p:grpSpPr>
        <p:sp>
          <p:nvSpPr>
            <p:cNvPr id="2443" name="Google Shape;2443;p69"/>
            <p:cNvSpPr/>
            <p:nvPr/>
          </p:nvSpPr>
          <p:spPr>
            <a:xfrm>
              <a:off x="8858632" y="2624282"/>
              <a:ext cx="187827" cy="201126"/>
            </a:xfrm>
            <a:custGeom>
              <a:rect b="b" l="l" r="r" t="t"/>
              <a:pathLst>
                <a:path extrusionOk="0" h="3597" w="3359">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9"/>
            <p:cNvSpPr/>
            <p:nvPr/>
          </p:nvSpPr>
          <p:spPr>
            <a:xfrm>
              <a:off x="8858632" y="2449775"/>
              <a:ext cx="187827" cy="227798"/>
            </a:xfrm>
            <a:custGeom>
              <a:rect b="b" l="l" r="r" t="t"/>
              <a:pathLst>
                <a:path extrusionOk="0" h="4074" w="3359">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 name="Shape 807"/>
        <p:cNvGrpSpPr/>
        <p:nvPr/>
      </p:nvGrpSpPr>
      <p:grpSpPr>
        <a:xfrm>
          <a:off x="0" y="0"/>
          <a:ext cx="0" cy="0"/>
          <a:chOff x="0" y="0"/>
          <a:chExt cx="0" cy="0"/>
        </a:xfrm>
      </p:grpSpPr>
      <p:sp>
        <p:nvSpPr>
          <p:cNvPr id="808" name="Google Shape;808;p34"/>
          <p:cNvSpPr txBox="1"/>
          <p:nvPr>
            <p:ph type="title"/>
          </p:nvPr>
        </p:nvSpPr>
        <p:spPr>
          <a:xfrm>
            <a:off x="423700" y="346600"/>
            <a:ext cx="8291100" cy="1046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Can we eat a cake and have it too?</a:t>
            </a:r>
            <a:endParaRPr/>
          </a:p>
        </p:txBody>
      </p:sp>
      <p:pic>
        <p:nvPicPr>
          <p:cNvPr id="809" name="Google Shape;809;p34"/>
          <p:cNvPicPr preferRelativeResize="0"/>
          <p:nvPr/>
        </p:nvPicPr>
        <p:blipFill>
          <a:blip r:embed="rId3">
            <a:alphaModFix/>
          </a:blip>
          <a:stretch>
            <a:fillRect/>
          </a:stretch>
        </p:blipFill>
        <p:spPr>
          <a:xfrm>
            <a:off x="3893925" y="3196450"/>
            <a:ext cx="1559025" cy="1559025"/>
          </a:xfrm>
          <a:prstGeom prst="rect">
            <a:avLst/>
          </a:prstGeom>
          <a:noFill/>
          <a:ln>
            <a:noFill/>
          </a:ln>
        </p:spPr>
      </p:pic>
      <p:sp>
        <p:nvSpPr>
          <p:cNvPr id="810" name="Google Shape;810;p34"/>
          <p:cNvSpPr txBox="1"/>
          <p:nvPr>
            <p:ph idx="4294967295" type="subTitle"/>
          </p:nvPr>
        </p:nvSpPr>
        <p:spPr>
          <a:xfrm>
            <a:off x="1101825" y="2618450"/>
            <a:ext cx="2277600" cy="347700"/>
          </a:xfrm>
          <a:prstGeom prst="rect">
            <a:avLst/>
          </a:prstGeom>
        </p:spPr>
        <p:txBody>
          <a:bodyPr anchorCtr="0" anchor="ctr" bIns="0" lIns="0" spcFirstLastPara="1" rIns="0" wrap="square" tIns="0">
            <a:noAutofit/>
          </a:bodyPr>
          <a:lstStyle/>
          <a:p>
            <a:pPr indent="0" lvl="0" marL="0" rtl="0" algn="ctr">
              <a:spcBef>
                <a:spcPts val="0"/>
              </a:spcBef>
              <a:spcAft>
                <a:spcPts val="1600"/>
              </a:spcAft>
              <a:buNone/>
            </a:pPr>
            <a:r>
              <a:rPr lang="en" sz="2200">
                <a:solidFill>
                  <a:schemeClr val="accent4"/>
                </a:solidFill>
                <a:latin typeface="Staatliches"/>
                <a:ea typeface="Staatliches"/>
                <a:cs typeface="Staatliches"/>
                <a:sym typeface="Staatliches"/>
              </a:rPr>
              <a:t>Safe, </a:t>
            </a:r>
            <a:r>
              <a:rPr lang="en" sz="2200">
                <a:solidFill>
                  <a:schemeClr val="accent4"/>
                </a:solidFill>
                <a:latin typeface="Staatliches"/>
                <a:ea typeface="Staatliches"/>
                <a:cs typeface="Staatliches"/>
                <a:sym typeface="Staatliches"/>
              </a:rPr>
              <a:t>accessible and equitable</a:t>
            </a:r>
            <a:endParaRPr sz="1400"/>
          </a:p>
        </p:txBody>
      </p:sp>
      <p:sp>
        <p:nvSpPr>
          <p:cNvPr id="811" name="Google Shape;811;p34"/>
          <p:cNvSpPr txBox="1"/>
          <p:nvPr>
            <p:ph idx="4294967295" type="subTitle"/>
          </p:nvPr>
        </p:nvSpPr>
        <p:spPr>
          <a:xfrm>
            <a:off x="1101825" y="3036300"/>
            <a:ext cx="2277600" cy="1298700"/>
          </a:xfrm>
          <a:prstGeom prst="rect">
            <a:avLst/>
          </a:prstGeom>
        </p:spPr>
        <p:txBody>
          <a:bodyPr anchorCtr="0" anchor="ctr" bIns="0" lIns="0" spcFirstLastPara="1" rIns="0" wrap="square" tIns="0">
            <a:noAutofit/>
          </a:bodyPr>
          <a:lstStyle/>
          <a:p>
            <a:pPr indent="0" lvl="0" marL="0" rtl="0" algn="ctr">
              <a:spcBef>
                <a:spcPts val="0"/>
              </a:spcBef>
              <a:spcAft>
                <a:spcPts val="1600"/>
              </a:spcAft>
              <a:buClr>
                <a:schemeClr val="dk2"/>
              </a:buClr>
              <a:buSzPts val="1100"/>
              <a:buFont typeface="Arial"/>
              <a:buNone/>
            </a:pPr>
            <a:r>
              <a:rPr lang="en"/>
              <a:t>Some subheading</a:t>
            </a:r>
            <a:endParaRPr/>
          </a:p>
        </p:txBody>
      </p:sp>
      <p:sp>
        <p:nvSpPr>
          <p:cNvPr id="812" name="Google Shape;812;p34"/>
          <p:cNvSpPr/>
          <p:nvPr/>
        </p:nvSpPr>
        <p:spPr>
          <a:xfrm>
            <a:off x="1858275" y="1550750"/>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 name="Google Shape;813;p34"/>
          <p:cNvGrpSpPr/>
          <p:nvPr/>
        </p:nvGrpSpPr>
        <p:grpSpPr>
          <a:xfrm>
            <a:off x="2026322" y="1770678"/>
            <a:ext cx="428613" cy="347640"/>
            <a:chOff x="1277639" y="2449546"/>
            <a:chExt cx="409411" cy="332066"/>
          </a:xfrm>
        </p:grpSpPr>
        <p:sp>
          <p:nvSpPr>
            <p:cNvPr id="814" name="Google Shape;814;p34"/>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4"/>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4"/>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4"/>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4"/>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4"/>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4"/>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4"/>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4"/>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4"/>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4"/>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4"/>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4"/>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4"/>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4"/>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4"/>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4"/>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4"/>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4"/>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4"/>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 name="Google Shape;834;p34"/>
          <p:cNvSpPr txBox="1"/>
          <p:nvPr>
            <p:ph idx="4294967295" type="subTitle"/>
          </p:nvPr>
        </p:nvSpPr>
        <p:spPr>
          <a:xfrm>
            <a:off x="6060825" y="2618450"/>
            <a:ext cx="2277600" cy="347700"/>
          </a:xfrm>
          <a:prstGeom prst="rect">
            <a:avLst/>
          </a:prstGeom>
        </p:spPr>
        <p:txBody>
          <a:bodyPr anchorCtr="0" anchor="ctr" bIns="0" lIns="0" spcFirstLastPara="1" rIns="0" wrap="square" tIns="0">
            <a:noAutofit/>
          </a:bodyPr>
          <a:lstStyle/>
          <a:p>
            <a:pPr indent="0" lvl="0" marL="0" rtl="0" algn="ctr">
              <a:spcBef>
                <a:spcPts val="0"/>
              </a:spcBef>
              <a:spcAft>
                <a:spcPts val="1600"/>
              </a:spcAft>
              <a:buNone/>
            </a:pPr>
            <a:r>
              <a:rPr lang="en" sz="2200">
                <a:solidFill>
                  <a:schemeClr val="accent4"/>
                </a:solidFill>
                <a:latin typeface="Staatliches"/>
                <a:ea typeface="Staatliches"/>
                <a:cs typeface="Staatliches"/>
                <a:sym typeface="Staatliches"/>
              </a:rPr>
              <a:t>affordable</a:t>
            </a:r>
            <a:endParaRPr sz="1400"/>
          </a:p>
        </p:txBody>
      </p:sp>
      <p:sp>
        <p:nvSpPr>
          <p:cNvPr id="835" name="Google Shape;835;p34"/>
          <p:cNvSpPr txBox="1"/>
          <p:nvPr>
            <p:ph idx="4294967295" type="subTitle"/>
          </p:nvPr>
        </p:nvSpPr>
        <p:spPr>
          <a:xfrm>
            <a:off x="6060825" y="3036300"/>
            <a:ext cx="2277600" cy="1298700"/>
          </a:xfrm>
          <a:prstGeom prst="rect">
            <a:avLst/>
          </a:prstGeom>
        </p:spPr>
        <p:txBody>
          <a:bodyPr anchorCtr="0" anchor="ctr" bIns="0" lIns="0" spcFirstLastPara="1" rIns="0" wrap="square" tIns="0">
            <a:noAutofit/>
          </a:bodyPr>
          <a:lstStyle/>
          <a:p>
            <a:pPr indent="0" lvl="0" marL="0" rtl="0" algn="ctr">
              <a:spcBef>
                <a:spcPts val="0"/>
              </a:spcBef>
              <a:spcAft>
                <a:spcPts val="1600"/>
              </a:spcAft>
              <a:buClr>
                <a:schemeClr val="dk2"/>
              </a:buClr>
              <a:buSzPts val="1100"/>
              <a:buFont typeface="Arial"/>
              <a:buNone/>
            </a:pPr>
            <a:r>
              <a:rPr lang="en"/>
              <a:t>Some subheading</a:t>
            </a:r>
            <a:endParaRPr/>
          </a:p>
        </p:txBody>
      </p:sp>
      <p:sp>
        <p:nvSpPr>
          <p:cNvPr id="836" name="Google Shape;836;p34"/>
          <p:cNvSpPr/>
          <p:nvPr/>
        </p:nvSpPr>
        <p:spPr>
          <a:xfrm>
            <a:off x="6817275" y="1550750"/>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 name="Google Shape;837;p34"/>
          <p:cNvGrpSpPr/>
          <p:nvPr/>
        </p:nvGrpSpPr>
        <p:grpSpPr>
          <a:xfrm>
            <a:off x="7026612" y="1760529"/>
            <a:ext cx="346021" cy="345131"/>
            <a:chOff x="850625" y="1526817"/>
            <a:chExt cx="346021" cy="345131"/>
          </a:xfrm>
        </p:grpSpPr>
        <p:sp>
          <p:nvSpPr>
            <p:cNvPr id="838" name="Google Shape;838;p34"/>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4"/>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4"/>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4"/>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4"/>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4"/>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4"/>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4"/>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4"/>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4"/>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4"/>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4"/>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4"/>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4"/>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4"/>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4"/>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4"/>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4"/>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4"/>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4"/>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8" name="Shape 2448"/>
        <p:cNvGrpSpPr/>
        <p:nvPr/>
      </p:nvGrpSpPr>
      <p:grpSpPr>
        <a:xfrm>
          <a:off x="0" y="0"/>
          <a:ext cx="0" cy="0"/>
          <a:chOff x="0" y="0"/>
          <a:chExt cx="0" cy="0"/>
        </a:xfrm>
      </p:grpSpPr>
      <p:sp>
        <p:nvSpPr>
          <p:cNvPr id="2449" name="Google Shape;2449;p70"/>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INNOVATIONS</a:t>
            </a:r>
            <a:endParaRPr/>
          </a:p>
        </p:txBody>
      </p:sp>
      <p:sp>
        <p:nvSpPr>
          <p:cNvPr id="2450" name="Google Shape;2450;p70"/>
          <p:cNvSpPr txBox="1"/>
          <p:nvPr>
            <p:ph idx="1" type="subTitle"/>
          </p:nvPr>
        </p:nvSpPr>
        <p:spPr>
          <a:xfrm>
            <a:off x="720000" y="2687225"/>
            <a:ext cx="2277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MERCURY</a:t>
            </a:r>
            <a:endParaRPr/>
          </a:p>
        </p:txBody>
      </p:sp>
      <p:sp>
        <p:nvSpPr>
          <p:cNvPr id="2451" name="Google Shape;2451;p70"/>
          <p:cNvSpPr txBox="1"/>
          <p:nvPr>
            <p:ph idx="2" type="subTitle"/>
          </p:nvPr>
        </p:nvSpPr>
        <p:spPr>
          <a:xfrm>
            <a:off x="720000" y="3157026"/>
            <a:ext cx="2277600" cy="8349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Mercury i</a:t>
            </a:r>
            <a:r>
              <a:rPr lang="en"/>
              <a:t>s the closest planet to the Sun and the smallest</a:t>
            </a:r>
            <a:endParaRPr/>
          </a:p>
        </p:txBody>
      </p:sp>
      <p:sp>
        <p:nvSpPr>
          <p:cNvPr id="2452" name="Google Shape;2452;p70"/>
          <p:cNvSpPr txBox="1"/>
          <p:nvPr>
            <p:ph idx="3" type="subTitle"/>
          </p:nvPr>
        </p:nvSpPr>
        <p:spPr>
          <a:xfrm>
            <a:off x="3433200" y="2687225"/>
            <a:ext cx="2277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a:t>
            </a:r>
            <a:endParaRPr/>
          </a:p>
        </p:txBody>
      </p:sp>
      <p:sp>
        <p:nvSpPr>
          <p:cNvPr id="2453" name="Google Shape;2453;p70"/>
          <p:cNvSpPr txBox="1"/>
          <p:nvPr>
            <p:ph idx="4" type="subTitle"/>
          </p:nvPr>
        </p:nvSpPr>
        <p:spPr>
          <a:xfrm>
            <a:off x="3433200" y="3157025"/>
            <a:ext cx="2277600" cy="8349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Venus has a beautiful name and is the second planet from the Sun</a:t>
            </a:r>
            <a:endParaRPr/>
          </a:p>
        </p:txBody>
      </p:sp>
      <p:sp>
        <p:nvSpPr>
          <p:cNvPr id="2454" name="Google Shape;2454;p70"/>
          <p:cNvSpPr txBox="1"/>
          <p:nvPr>
            <p:ph idx="5" type="subTitle"/>
          </p:nvPr>
        </p:nvSpPr>
        <p:spPr>
          <a:xfrm>
            <a:off x="6146400" y="2687225"/>
            <a:ext cx="2277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MARS</a:t>
            </a:r>
            <a:endParaRPr/>
          </a:p>
        </p:txBody>
      </p:sp>
      <p:sp>
        <p:nvSpPr>
          <p:cNvPr id="2455" name="Google Shape;2455;p70"/>
          <p:cNvSpPr txBox="1"/>
          <p:nvPr>
            <p:ph idx="6" type="subTitle"/>
          </p:nvPr>
        </p:nvSpPr>
        <p:spPr>
          <a:xfrm>
            <a:off x="6146400" y="3157025"/>
            <a:ext cx="2277600" cy="834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Despite being red, it’s actually a cold place. It’s full of iron oxide dust</a:t>
            </a:r>
            <a:endParaRPr/>
          </a:p>
        </p:txBody>
      </p:sp>
      <p:sp>
        <p:nvSpPr>
          <p:cNvPr id="2456" name="Google Shape;2456;p70"/>
          <p:cNvSpPr/>
          <p:nvPr/>
        </p:nvSpPr>
        <p:spPr>
          <a:xfrm>
            <a:off x="1476450" y="1741675"/>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0"/>
          <p:cNvSpPr/>
          <p:nvPr/>
        </p:nvSpPr>
        <p:spPr>
          <a:xfrm>
            <a:off x="4189650" y="1741675"/>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0"/>
          <p:cNvSpPr/>
          <p:nvPr/>
        </p:nvSpPr>
        <p:spPr>
          <a:xfrm>
            <a:off x="6902850" y="1741675"/>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9" name="Google Shape;2459;p70"/>
          <p:cNvGrpSpPr/>
          <p:nvPr/>
        </p:nvGrpSpPr>
        <p:grpSpPr>
          <a:xfrm>
            <a:off x="4331656" y="1883277"/>
            <a:ext cx="480685" cy="481505"/>
            <a:chOff x="6633158" y="3359783"/>
            <a:chExt cx="368143" cy="368771"/>
          </a:xfrm>
        </p:grpSpPr>
        <p:sp>
          <p:nvSpPr>
            <p:cNvPr id="2460" name="Google Shape;2460;p70"/>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0"/>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0"/>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0"/>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0"/>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0"/>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0"/>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0"/>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0"/>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0"/>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0"/>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0"/>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0"/>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0"/>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0"/>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0"/>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0"/>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0"/>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8" name="Google Shape;2478;p70"/>
          <p:cNvGrpSpPr/>
          <p:nvPr/>
        </p:nvGrpSpPr>
        <p:grpSpPr>
          <a:xfrm>
            <a:off x="7044600" y="1963239"/>
            <a:ext cx="481197" cy="321562"/>
            <a:chOff x="6630645" y="2040338"/>
            <a:chExt cx="368536" cy="246275"/>
          </a:xfrm>
        </p:grpSpPr>
        <p:sp>
          <p:nvSpPr>
            <p:cNvPr id="2479" name="Google Shape;2479;p70"/>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0"/>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0"/>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0"/>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0"/>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0"/>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0"/>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0"/>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0"/>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0"/>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0"/>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0"/>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0"/>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0"/>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0"/>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0"/>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0"/>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0"/>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0"/>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0"/>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0"/>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0"/>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0"/>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0"/>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0"/>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0"/>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 name="Google Shape;2505;p70"/>
          <p:cNvGrpSpPr/>
          <p:nvPr/>
        </p:nvGrpSpPr>
        <p:grpSpPr>
          <a:xfrm>
            <a:off x="1674769" y="1901583"/>
            <a:ext cx="368051" cy="444895"/>
            <a:chOff x="7552024" y="3826128"/>
            <a:chExt cx="281880" cy="340733"/>
          </a:xfrm>
        </p:grpSpPr>
        <p:sp>
          <p:nvSpPr>
            <p:cNvPr id="2506" name="Google Shape;2506;p70"/>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0"/>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0"/>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0"/>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0"/>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0"/>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0"/>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0"/>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0"/>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0"/>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0"/>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0"/>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1" name="Shape 2521"/>
        <p:cNvGrpSpPr/>
        <p:nvPr/>
      </p:nvGrpSpPr>
      <p:grpSpPr>
        <a:xfrm>
          <a:off x="0" y="0"/>
          <a:ext cx="0" cy="0"/>
          <a:chOff x="0" y="0"/>
          <a:chExt cx="0" cy="0"/>
        </a:xfrm>
      </p:grpSpPr>
      <p:sp>
        <p:nvSpPr>
          <p:cNvPr id="2522" name="Google Shape;2522;p71"/>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QUALITY IMPROVEMENT MEASURES</a:t>
            </a:r>
            <a:endParaRPr/>
          </a:p>
        </p:txBody>
      </p:sp>
      <p:sp>
        <p:nvSpPr>
          <p:cNvPr id="2523" name="Google Shape;2523;p71"/>
          <p:cNvSpPr txBox="1"/>
          <p:nvPr>
            <p:ph idx="1" type="subTitle"/>
          </p:nvPr>
        </p:nvSpPr>
        <p:spPr>
          <a:xfrm>
            <a:off x="720000" y="1520450"/>
            <a:ext cx="4098900" cy="3083100"/>
          </a:xfrm>
          <a:prstGeom prst="rect">
            <a:avLst/>
          </a:prstGeom>
        </p:spPr>
        <p:txBody>
          <a:bodyPr anchorCtr="0" anchor="ctr" bIns="0" lIns="0" spcFirstLastPara="1" rIns="0" wrap="square" tIns="0">
            <a:noAutofit/>
          </a:bodyPr>
          <a:lstStyle/>
          <a:p>
            <a:pPr indent="-224000" lvl="0" marL="352799" rtl="0" algn="l">
              <a:spcBef>
                <a:spcPts val="0"/>
              </a:spcBef>
              <a:spcAft>
                <a:spcPts val="0"/>
              </a:spcAft>
              <a:buSzPts val="1600"/>
              <a:buChar char="●"/>
            </a:pPr>
            <a:r>
              <a:rPr lang="en"/>
              <a:t>Mercury is the closest planet to the Sun and the smallest one in the Solar System</a:t>
            </a:r>
            <a:endParaRPr/>
          </a:p>
          <a:p>
            <a:pPr indent="-224000" lvl="0" marL="352799" rtl="0" algn="l">
              <a:spcBef>
                <a:spcPts val="1000"/>
              </a:spcBef>
              <a:spcAft>
                <a:spcPts val="0"/>
              </a:spcAft>
              <a:buSzPts val="1600"/>
              <a:buChar char="●"/>
            </a:pPr>
            <a:r>
              <a:rPr lang="en"/>
              <a:t>Venus has a beautiful name and is the second planet from the Sun</a:t>
            </a:r>
            <a:endParaRPr/>
          </a:p>
          <a:p>
            <a:pPr indent="-224000" lvl="0" marL="352799" rtl="0" algn="l">
              <a:spcBef>
                <a:spcPts val="1000"/>
              </a:spcBef>
              <a:spcAft>
                <a:spcPts val="0"/>
              </a:spcAft>
              <a:buSzPts val="1600"/>
              <a:buChar char="●"/>
            </a:pPr>
            <a:r>
              <a:rPr lang="en"/>
              <a:t>Jupiter is a gas giant and the biggest planet in the Solar System</a:t>
            </a:r>
            <a:endParaRPr/>
          </a:p>
          <a:p>
            <a:pPr indent="-224000" lvl="0" marL="352799" rtl="0" algn="l">
              <a:spcBef>
                <a:spcPts val="1000"/>
              </a:spcBef>
              <a:spcAft>
                <a:spcPts val="0"/>
              </a:spcAft>
              <a:buSzPts val="1600"/>
              <a:buChar char="●"/>
            </a:pPr>
            <a:r>
              <a:rPr lang="en"/>
              <a:t>It's also the fourth-largest object by diameter in the Solar System</a:t>
            </a:r>
            <a:endParaRPr/>
          </a:p>
          <a:p>
            <a:pPr indent="-224000" lvl="0" marL="352799" rtl="0" algn="l">
              <a:spcBef>
                <a:spcPts val="1000"/>
              </a:spcBef>
              <a:spcAft>
                <a:spcPts val="1000"/>
              </a:spcAft>
              <a:buSzPts val="1600"/>
              <a:buChar char="●"/>
            </a:pPr>
            <a:r>
              <a:rPr lang="en"/>
              <a:t>Earth is the third planet from the Sun and the only one that harbors life</a:t>
            </a:r>
            <a:endParaRPr/>
          </a:p>
        </p:txBody>
      </p:sp>
      <p:grpSp>
        <p:nvGrpSpPr>
          <p:cNvPr id="2524" name="Google Shape;2524;p71"/>
          <p:cNvGrpSpPr/>
          <p:nvPr/>
        </p:nvGrpSpPr>
        <p:grpSpPr>
          <a:xfrm>
            <a:off x="5839325" y="1572600"/>
            <a:ext cx="2584675" cy="3030951"/>
            <a:chOff x="5839325" y="1572600"/>
            <a:chExt cx="2584675" cy="3030951"/>
          </a:xfrm>
        </p:grpSpPr>
        <p:sp>
          <p:nvSpPr>
            <p:cNvPr id="2525" name="Google Shape;2525;p71"/>
            <p:cNvSpPr/>
            <p:nvPr/>
          </p:nvSpPr>
          <p:spPr>
            <a:xfrm>
              <a:off x="5950164" y="2324882"/>
              <a:ext cx="255864" cy="517361"/>
            </a:xfrm>
            <a:custGeom>
              <a:rect b="b" l="l" r="r" t="t"/>
              <a:pathLst>
                <a:path extrusionOk="0" h="13685" w="6768">
                  <a:moveTo>
                    <a:pt x="1" y="13684"/>
                  </a:moveTo>
                  <a:lnTo>
                    <a:pt x="6768" y="13684"/>
                  </a:lnTo>
                  <a:lnTo>
                    <a:pt x="6768" y="0"/>
                  </a:lnTo>
                  <a:lnTo>
                    <a:pt x="1" y="0"/>
                  </a:lnTo>
                  <a:close/>
                </a:path>
              </a:pathLst>
            </a:custGeom>
            <a:solidFill>
              <a:schemeClr val="accent4"/>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1"/>
            <p:cNvSpPr/>
            <p:nvPr/>
          </p:nvSpPr>
          <p:spPr>
            <a:xfrm>
              <a:off x="6134000" y="2102222"/>
              <a:ext cx="231215" cy="218891"/>
            </a:xfrm>
            <a:custGeom>
              <a:rect b="b" l="l" r="r" t="t"/>
              <a:pathLst>
                <a:path extrusionOk="0" h="5790" w="6116">
                  <a:moveTo>
                    <a:pt x="125" y="0"/>
                  </a:moveTo>
                  <a:cubicBezTo>
                    <a:pt x="125" y="0"/>
                    <a:pt x="0" y="2432"/>
                    <a:pt x="125" y="3008"/>
                  </a:cubicBezTo>
                  <a:cubicBezTo>
                    <a:pt x="201" y="3434"/>
                    <a:pt x="5739" y="5790"/>
                    <a:pt x="5739" y="5790"/>
                  </a:cubicBezTo>
                  <a:lnTo>
                    <a:pt x="6115" y="4361"/>
                  </a:lnTo>
                  <a:cubicBezTo>
                    <a:pt x="6115" y="4361"/>
                    <a:pt x="5364" y="3985"/>
                    <a:pt x="4787" y="3735"/>
                  </a:cubicBezTo>
                  <a:cubicBezTo>
                    <a:pt x="4211" y="3484"/>
                    <a:pt x="2732" y="2457"/>
                    <a:pt x="2030" y="2256"/>
                  </a:cubicBezTo>
                  <a:lnTo>
                    <a:pt x="2231" y="126"/>
                  </a:ln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1"/>
            <p:cNvSpPr/>
            <p:nvPr/>
          </p:nvSpPr>
          <p:spPr>
            <a:xfrm>
              <a:off x="6135890" y="1841683"/>
              <a:ext cx="100448" cy="297525"/>
            </a:xfrm>
            <a:custGeom>
              <a:rect b="b" l="l" r="r" t="t"/>
              <a:pathLst>
                <a:path extrusionOk="0" h="7870" w="2657">
                  <a:moveTo>
                    <a:pt x="2607" y="7870"/>
                  </a:moveTo>
                  <a:cubicBezTo>
                    <a:pt x="2632" y="5714"/>
                    <a:pt x="2632" y="3985"/>
                    <a:pt x="2657" y="3584"/>
                  </a:cubicBezTo>
                  <a:cubicBezTo>
                    <a:pt x="2657" y="2406"/>
                    <a:pt x="2055" y="0"/>
                    <a:pt x="527" y="1504"/>
                  </a:cubicBezTo>
                  <a:cubicBezTo>
                    <a:pt x="527" y="1504"/>
                    <a:pt x="75" y="5689"/>
                    <a:pt x="0" y="7519"/>
                  </a:cubicBezTo>
                  <a:close/>
                </a:path>
              </a:pathLst>
            </a:custGeom>
            <a:solidFill>
              <a:schemeClr val="l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1"/>
            <p:cNvSpPr/>
            <p:nvPr/>
          </p:nvSpPr>
          <p:spPr>
            <a:xfrm>
              <a:off x="5909450" y="1866292"/>
              <a:ext cx="308905" cy="592253"/>
            </a:xfrm>
            <a:custGeom>
              <a:rect b="b" l="l" r="r" t="t"/>
              <a:pathLst>
                <a:path extrusionOk="0" h="15666" w="8171">
                  <a:moveTo>
                    <a:pt x="3459" y="703"/>
                  </a:moveTo>
                  <a:cubicBezTo>
                    <a:pt x="3459" y="703"/>
                    <a:pt x="1704" y="1429"/>
                    <a:pt x="1153" y="1755"/>
                  </a:cubicBezTo>
                  <a:cubicBezTo>
                    <a:pt x="602" y="2081"/>
                    <a:pt x="0" y="14337"/>
                    <a:pt x="0" y="14337"/>
                  </a:cubicBezTo>
                  <a:cubicBezTo>
                    <a:pt x="0" y="14337"/>
                    <a:pt x="877" y="15665"/>
                    <a:pt x="3484" y="15615"/>
                  </a:cubicBezTo>
                  <a:cubicBezTo>
                    <a:pt x="6065" y="15540"/>
                    <a:pt x="8171" y="12231"/>
                    <a:pt x="8171" y="12231"/>
                  </a:cubicBezTo>
                  <a:lnTo>
                    <a:pt x="7619" y="477"/>
                  </a:lnTo>
                  <a:cubicBezTo>
                    <a:pt x="7619" y="477"/>
                    <a:pt x="6592" y="1"/>
                    <a:pt x="3459" y="703"/>
                  </a:cubicBezTo>
                  <a:close/>
                </a:path>
              </a:pathLst>
            </a:custGeom>
            <a:solidFill>
              <a:schemeClr val="l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1"/>
            <p:cNvSpPr/>
            <p:nvPr/>
          </p:nvSpPr>
          <p:spPr>
            <a:xfrm>
              <a:off x="6040173" y="1634181"/>
              <a:ext cx="199988" cy="364818"/>
            </a:xfrm>
            <a:custGeom>
              <a:rect b="b" l="l" r="r" t="t"/>
              <a:pathLst>
                <a:path extrusionOk="0" h="9650" w="5290">
                  <a:moveTo>
                    <a:pt x="5289" y="2356"/>
                  </a:moveTo>
                  <a:cubicBezTo>
                    <a:pt x="5289" y="2356"/>
                    <a:pt x="5289" y="3233"/>
                    <a:pt x="4938" y="4061"/>
                  </a:cubicBezTo>
                  <a:cubicBezTo>
                    <a:pt x="4938" y="4061"/>
                    <a:pt x="4788" y="5163"/>
                    <a:pt x="4412" y="5740"/>
                  </a:cubicBezTo>
                  <a:cubicBezTo>
                    <a:pt x="4036" y="6341"/>
                    <a:pt x="3460" y="6692"/>
                    <a:pt x="2883" y="6416"/>
                  </a:cubicBezTo>
                  <a:cubicBezTo>
                    <a:pt x="2883" y="6416"/>
                    <a:pt x="2658" y="6567"/>
                    <a:pt x="2733" y="7444"/>
                  </a:cubicBezTo>
                  <a:cubicBezTo>
                    <a:pt x="2808" y="8321"/>
                    <a:pt x="2658" y="9650"/>
                    <a:pt x="2658" y="9650"/>
                  </a:cubicBezTo>
                  <a:lnTo>
                    <a:pt x="1" y="6843"/>
                  </a:lnTo>
                  <a:lnTo>
                    <a:pt x="953" y="5239"/>
                  </a:lnTo>
                  <a:cubicBezTo>
                    <a:pt x="953" y="5239"/>
                    <a:pt x="302" y="4336"/>
                    <a:pt x="226" y="3233"/>
                  </a:cubicBezTo>
                  <a:cubicBezTo>
                    <a:pt x="151" y="2131"/>
                    <a:pt x="728" y="0"/>
                    <a:pt x="1981" y="0"/>
                  </a:cubicBezTo>
                  <a:cubicBezTo>
                    <a:pt x="3234" y="0"/>
                    <a:pt x="5289" y="752"/>
                    <a:pt x="5289" y="2356"/>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1"/>
            <p:cNvSpPr/>
            <p:nvPr/>
          </p:nvSpPr>
          <p:spPr>
            <a:xfrm>
              <a:off x="6046826" y="1572600"/>
              <a:ext cx="223654" cy="259645"/>
            </a:xfrm>
            <a:custGeom>
              <a:rect b="b" l="l" r="r" t="t"/>
              <a:pathLst>
                <a:path extrusionOk="0" h="6868" w="5916">
                  <a:moveTo>
                    <a:pt x="5138" y="3835"/>
                  </a:moveTo>
                  <a:cubicBezTo>
                    <a:pt x="5138" y="3835"/>
                    <a:pt x="4161" y="3559"/>
                    <a:pt x="3735" y="4211"/>
                  </a:cubicBezTo>
                  <a:cubicBezTo>
                    <a:pt x="3284" y="4862"/>
                    <a:pt x="1955" y="4787"/>
                    <a:pt x="1153" y="4136"/>
                  </a:cubicBezTo>
                  <a:cubicBezTo>
                    <a:pt x="1153" y="4136"/>
                    <a:pt x="351" y="5389"/>
                    <a:pt x="777" y="6868"/>
                  </a:cubicBezTo>
                  <a:cubicBezTo>
                    <a:pt x="777" y="6868"/>
                    <a:pt x="0" y="6592"/>
                    <a:pt x="50" y="3985"/>
                  </a:cubicBezTo>
                  <a:cubicBezTo>
                    <a:pt x="76" y="1379"/>
                    <a:pt x="2306" y="0"/>
                    <a:pt x="5364" y="2482"/>
                  </a:cubicBezTo>
                  <a:cubicBezTo>
                    <a:pt x="5364" y="2482"/>
                    <a:pt x="5915" y="3083"/>
                    <a:pt x="5138" y="3835"/>
                  </a:cubicBezTo>
                  <a:close/>
                </a:path>
              </a:pathLst>
            </a:custGeom>
            <a:solidFill>
              <a:schemeClr val="dk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1"/>
            <p:cNvSpPr/>
            <p:nvPr/>
          </p:nvSpPr>
          <p:spPr>
            <a:xfrm>
              <a:off x="5875314" y="2134430"/>
              <a:ext cx="215148" cy="253029"/>
            </a:xfrm>
            <a:custGeom>
              <a:rect b="b" l="l" r="r" t="t"/>
              <a:pathLst>
                <a:path extrusionOk="0" h="6693" w="5691">
                  <a:moveTo>
                    <a:pt x="552" y="1"/>
                  </a:moveTo>
                  <a:cubicBezTo>
                    <a:pt x="552" y="1"/>
                    <a:pt x="1" y="2382"/>
                    <a:pt x="26" y="2983"/>
                  </a:cubicBezTo>
                  <a:cubicBezTo>
                    <a:pt x="26" y="3409"/>
                    <a:pt x="5064" y="6692"/>
                    <a:pt x="5064" y="6692"/>
                  </a:cubicBezTo>
                  <a:lnTo>
                    <a:pt x="5690" y="5364"/>
                  </a:lnTo>
                  <a:cubicBezTo>
                    <a:pt x="5690" y="5364"/>
                    <a:pt x="5014" y="4863"/>
                    <a:pt x="4487" y="4487"/>
                  </a:cubicBezTo>
                  <a:cubicBezTo>
                    <a:pt x="3961" y="4136"/>
                    <a:pt x="2683" y="2883"/>
                    <a:pt x="2031" y="2557"/>
                  </a:cubicBezTo>
                  <a:lnTo>
                    <a:pt x="2607" y="502"/>
                  </a:ln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1"/>
            <p:cNvSpPr/>
            <p:nvPr/>
          </p:nvSpPr>
          <p:spPr>
            <a:xfrm>
              <a:off x="5889527" y="1890940"/>
              <a:ext cx="132696" cy="296618"/>
            </a:xfrm>
            <a:custGeom>
              <a:rect b="b" l="l" r="r" t="t"/>
              <a:pathLst>
                <a:path extrusionOk="0" h="7846" w="3510">
                  <a:moveTo>
                    <a:pt x="2507" y="7845"/>
                  </a:moveTo>
                  <a:cubicBezTo>
                    <a:pt x="2908" y="5740"/>
                    <a:pt x="3209" y="4036"/>
                    <a:pt x="3284" y="3635"/>
                  </a:cubicBezTo>
                  <a:cubicBezTo>
                    <a:pt x="3510" y="2482"/>
                    <a:pt x="3309" y="0"/>
                    <a:pt x="1555" y="1228"/>
                  </a:cubicBezTo>
                  <a:cubicBezTo>
                    <a:pt x="1555" y="1228"/>
                    <a:pt x="377" y="5264"/>
                    <a:pt x="1" y="7068"/>
                  </a:cubicBezTo>
                  <a:close/>
                </a:path>
              </a:pathLst>
            </a:custGeom>
            <a:solidFill>
              <a:schemeClr val="l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1"/>
            <p:cNvSpPr/>
            <p:nvPr/>
          </p:nvSpPr>
          <p:spPr>
            <a:xfrm>
              <a:off x="6532860" y="2360871"/>
              <a:ext cx="10472" cy="299453"/>
            </a:xfrm>
            <a:custGeom>
              <a:rect b="b" l="l" r="r" t="t"/>
              <a:pathLst>
                <a:path extrusionOk="0" h="7921" w="277">
                  <a:moveTo>
                    <a:pt x="276" y="7920"/>
                  </a:moveTo>
                  <a:lnTo>
                    <a:pt x="1" y="7745"/>
                  </a:lnTo>
                  <a:lnTo>
                    <a:pt x="1" y="1"/>
                  </a:lnTo>
                  <a:lnTo>
                    <a:pt x="276" y="151"/>
                  </a:lnTo>
                  <a:close/>
                </a:path>
              </a:pathLst>
            </a:custGeom>
            <a:solidFill>
              <a:srgbClr val="737C8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1"/>
            <p:cNvSpPr/>
            <p:nvPr/>
          </p:nvSpPr>
          <p:spPr>
            <a:xfrm>
              <a:off x="6531915" y="2080409"/>
              <a:ext cx="15198" cy="8582"/>
            </a:xfrm>
            <a:custGeom>
              <a:rect b="b" l="l" r="r" t="t"/>
              <a:pathLst>
                <a:path extrusionOk="0" h="227" w="402">
                  <a:moveTo>
                    <a:pt x="276" y="227"/>
                  </a:moveTo>
                  <a:lnTo>
                    <a:pt x="0" y="51"/>
                  </a:lnTo>
                  <a:cubicBezTo>
                    <a:pt x="51" y="26"/>
                    <a:pt x="76" y="26"/>
                    <a:pt x="126" y="1"/>
                  </a:cubicBezTo>
                  <a:lnTo>
                    <a:pt x="401" y="176"/>
                  </a:lnTo>
                  <a:cubicBezTo>
                    <a:pt x="351" y="176"/>
                    <a:pt x="326" y="201"/>
                    <a:pt x="276" y="227"/>
                  </a:cubicBezTo>
                  <a:close/>
                </a:path>
              </a:pathLst>
            </a:custGeom>
            <a:solidFill>
              <a:srgbClr val="ADBAC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1"/>
            <p:cNvSpPr/>
            <p:nvPr/>
          </p:nvSpPr>
          <p:spPr>
            <a:xfrm>
              <a:off x="6536640" y="2079464"/>
              <a:ext cx="13307" cy="7637"/>
            </a:xfrm>
            <a:custGeom>
              <a:rect b="b" l="l" r="r" t="t"/>
              <a:pathLst>
                <a:path extrusionOk="0" h="202" w="352">
                  <a:moveTo>
                    <a:pt x="276" y="201"/>
                  </a:moveTo>
                  <a:lnTo>
                    <a:pt x="1" y="26"/>
                  </a:lnTo>
                  <a:cubicBezTo>
                    <a:pt x="26" y="26"/>
                    <a:pt x="51" y="1"/>
                    <a:pt x="76" y="1"/>
                  </a:cubicBezTo>
                  <a:lnTo>
                    <a:pt x="352" y="151"/>
                  </a:lnTo>
                  <a:cubicBezTo>
                    <a:pt x="327" y="176"/>
                    <a:pt x="302" y="176"/>
                    <a:pt x="276" y="201"/>
                  </a:cubicBezTo>
                  <a:close/>
                </a:path>
              </a:pathLst>
            </a:custGeom>
            <a:solidFill>
              <a:srgbClr val="A8B5BC"/>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1"/>
            <p:cNvSpPr/>
            <p:nvPr/>
          </p:nvSpPr>
          <p:spPr>
            <a:xfrm>
              <a:off x="6539476" y="2078519"/>
              <a:ext cx="13307" cy="6691"/>
            </a:xfrm>
            <a:custGeom>
              <a:rect b="b" l="l" r="r" t="t"/>
              <a:pathLst>
                <a:path extrusionOk="0" h="177" w="352">
                  <a:moveTo>
                    <a:pt x="277" y="176"/>
                  </a:moveTo>
                  <a:lnTo>
                    <a:pt x="1" y="26"/>
                  </a:lnTo>
                  <a:cubicBezTo>
                    <a:pt x="26" y="26"/>
                    <a:pt x="51" y="1"/>
                    <a:pt x="76" y="1"/>
                  </a:cubicBezTo>
                  <a:lnTo>
                    <a:pt x="352" y="176"/>
                  </a:lnTo>
                  <a:cubicBezTo>
                    <a:pt x="327" y="176"/>
                    <a:pt x="302" y="176"/>
                    <a:pt x="277" y="176"/>
                  </a:cubicBezTo>
                  <a:close/>
                </a:path>
              </a:pathLst>
            </a:custGeom>
            <a:solidFill>
              <a:srgbClr val="A4B0B7"/>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1"/>
            <p:cNvSpPr/>
            <p:nvPr/>
          </p:nvSpPr>
          <p:spPr>
            <a:xfrm>
              <a:off x="6542349" y="2078519"/>
              <a:ext cx="12324" cy="6691"/>
            </a:xfrm>
            <a:custGeom>
              <a:rect b="b" l="l" r="r" t="t"/>
              <a:pathLst>
                <a:path extrusionOk="0" h="177" w="326">
                  <a:moveTo>
                    <a:pt x="276" y="176"/>
                  </a:moveTo>
                  <a:lnTo>
                    <a:pt x="0" y="1"/>
                  </a:lnTo>
                  <a:cubicBezTo>
                    <a:pt x="0" y="1"/>
                    <a:pt x="25" y="1"/>
                    <a:pt x="50" y="1"/>
                  </a:cubicBezTo>
                  <a:lnTo>
                    <a:pt x="326" y="176"/>
                  </a:lnTo>
                  <a:cubicBezTo>
                    <a:pt x="301" y="176"/>
                    <a:pt x="276" y="176"/>
                    <a:pt x="276" y="176"/>
                  </a:cubicBezTo>
                  <a:close/>
                </a:path>
              </a:pathLst>
            </a:custGeom>
            <a:solidFill>
              <a:srgbClr val="A0ACB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1"/>
            <p:cNvSpPr/>
            <p:nvPr/>
          </p:nvSpPr>
          <p:spPr>
            <a:xfrm>
              <a:off x="6544239" y="2078519"/>
              <a:ext cx="12362" cy="6691"/>
            </a:xfrm>
            <a:custGeom>
              <a:rect b="b" l="l" r="r" t="t"/>
              <a:pathLst>
                <a:path extrusionOk="0" h="177" w="327">
                  <a:moveTo>
                    <a:pt x="276" y="176"/>
                  </a:moveTo>
                  <a:lnTo>
                    <a:pt x="0" y="1"/>
                  </a:lnTo>
                  <a:cubicBezTo>
                    <a:pt x="25" y="1"/>
                    <a:pt x="25" y="1"/>
                    <a:pt x="50" y="1"/>
                  </a:cubicBezTo>
                  <a:lnTo>
                    <a:pt x="326" y="176"/>
                  </a:lnTo>
                  <a:cubicBezTo>
                    <a:pt x="301" y="151"/>
                    <a:pt x="301" y="151"/>
                    <a:pt x="276" y="176"/>
                  </a:cubicBezTo>
                  <a:close/>
                </a:path>
              </a:pathLst>
            </a:custGeom>
            <a:solidFill>
              <a:srgbClr val="9CA7AE"/>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1"/>
            <p:cNvSpPr/>
            <p:nvPr/>
          </p:nvSpPr>
          <p:spPr>
            <a:xfrm>
              <a:off x="6546129" y="2078519"/>
              <a:ext cx="12362" cy="6691"/>
            </a:xfrm>
            <a:custGeom>
              <a:rect b="b" l="l" r="r" t="t"/>
              <a:pathLst>
                <a:path extrusionOk="0" h="177" w="327">
                  <a:moveTo>
                    <a:pt x="276" y="176"/>
                  </a:moveTo>
                  <a:lnTo>
                    <a:pt x="0" y="1"/>
                  </a:lnTo>
                  <a:cubicBezTo>
                    <a:pt x="25" y="1"/>
                    <a:pt x="25" y="1"/>
                    <a:pt x="51" y="1"/>
                  </a:cubicBezTo>
                  <a:lnTo>
                    <a:pt x="326" y="176"/>
                  </a:lnTo>
                  <a:cubicBezTo>
                    <a:pt x="301" y="176"/>
                    <a:pt x="301" y="176"/>
                    <a:pt x="276" y="176"/>
                  </a:cubicBezTo>
                  <a:close/>
                </a:path>
              </a:pathLst>
            </a:custGeom>
            <a:solidFill>
              <a:srgbClr val="97A2A9"/>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1"/>
            <p:cNvSpPr/>
            <p:nvPr/>
          </p:nvSpPr>
          <p:spPr>
            <a:xfrm>
              <a:off x="6548019" y="2078519"/>
              <a:ext cx="11417" cy="6691"/>
            </a:xfrm>
            <a:custGeom>
              <a:rect b="b" l="l" r="r" t="t"/>
              <a:pathLst>
                <a:path extrusionOk="0" h="177" w="302">
                  <a:moveTo>
                    <a:pt x="276" y="176"/>
                  </a:moveTo>
                  <a:lnTo>
                    <a:pt x="1" y="1"/>
                  </a:lnTo>
                  <a:cubicBezTo>
                    <a:pt x="1" y="1"/>
                    <a:pt x="26" y="26"/>
                    <a:pt x="26" y="26"/>
                  </a:cubicBezTo>
                  <a:lnTo>
                    <a:pt x="301" y="176"/>
                  </a:lnTo>
                  <a:cubicBezTo>
                    <a:pt x="301" y="176"/>
                    <a:pt x="276" y="176"/>
                    <a:pt x="276" y="176"/>
                  </a:cubicBezTo>
                  <a:close/>
                </a:path>
              </a:pathLst>
            </a:custGeom>
            <a:solidFill>
              <a:srgbClr val="939EA4"/>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1"/>
            <p:cNvSpPr/>
            <p:nvPr/>
          </p:nvSpPr>
          <p:spPr>
            <a:xfrm>
              <a:off x="6548964" y="2079464"/>
              <a:ext cx="12362" cy="6691"/>
            </a:xfrm>
            <a:custGeom>
              <a:rect b="b" l="l" r="r" t="t"/>
              <a:pathLst>
                <a:path extrusionOk="0" h="177" w="327">
                  <a:moveTo>
                    <a:pt x="276" y="151"/>
                  </a:moveTo>
                  <a:lnTo>
                    <a:pt x="1" y="1"/>
                  </a:lnTo>
                  <a:cubicBezTo>
                    <a:pt x="26" y="1"/>
                    <a:pt x="26" y="1"/>
                    <a:pt x="51" y="1"/>
                  </a:cubicBezTo>
                  <a:lnTo>
                    <a:pt x="326" y="176"/>
                  </a:lnTo>
                  <a:cubicBezTo>
                    <a:pt x="301" y="151"/>
                    <a:pt x="301" y="151"/>
                    <a:pt x="276" y="151"/>
                  </a:cubicBezTo>
                  <a:close/>
                </a:path>
              </a:pathLst>
            </a:custGeom>
            <a:solidFill>
              <a:srgbClr val="8F999F"/>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1"/>
            <p:cNvSpPr/>
            <p:nvPr/>
          </p:nvSpPr>
          <p:spPr>
            <a:xfrm>
              <a:off x="6550854" y="2079464"/>
              <a:ext cx="11417" cy="6691"/>
            </a:xfrm>
            <a:custGeom>
              <a:rect b="b" l="l" r="r" t="t"/>
              <a:pathLst>
                <a:path extrusionOk="0" h="177" w="302">
                  <a:moveTo>
                    <a:pt x="276" y="176"/>
                  </a:moveTo>
                  <a:lnTo>
                    <a:pt x="1" y="1"/>
                  </a:lnTo>
                  <a:cubicBezTo>
                    <a:pt x="1" y="1"/>
                    <a:pt x="26" y="26"/>
                    <a:pt x="26" y="26"/>
                  </a:cubicBezTo>
                  <a:lnTo>
                    <a:pt x="301" y="176"/>
                  </a:lnTo>
                  <a:cubicBezTo>
                    <a:pt x="301" y="176"/>
                    <a:pt x="301" y="176"/>
                    <a:pt x="276" y="176"/>
                  </a:cubicBezTo>
                  <a:close/>
                </a:path>
              </a:pathLst>
            </a:custGeom>
            <a:solidFill>
              <a:srgbClr val="8A949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1"/>
            <p:cNvSpPr/>
            <p:nvPr/>
          </p:nvSpPr>
          <p:spPr>
            <a:xfrm>
              <a:off x="6551799" y="2080409"/>
              <a:ext cx="11417" cy="6691"/>
            </a:xfrm>
            <a:custGeom>
              <a:rect b="b" l="l" r="r" t="t"/>
              <a:pathLst>
                <a:path extrusionOk="0" h="177" w="302">
                  <a:moveTo>
                    <a:pt x="276" y="151"/>
                  </a:moveTo>
                  <a:lnTo>
                    <a:pt x="1" y="1"/>
                  </a:lnTo>
                  <a:cubicBezTo>
                    <a:pt x="26" y="1"/>
                    <a:pt x="26" y="1"/>
                    <a:pt x="26" y="1"/>
                  </a:cubicBezTo>
                  <a:lnTo>
                    <a:pt x="302" y="176"/>
                  </a:lnTo>
                  <a:cubicBezTo>
                    <a:pt x="302" y="151"/>
                    <a:pt x="302" y="151"/>
                    <a:pt x="276" y="151"/>
                  </a:cubicBezTo>
                  <a:close/>
                </a:path>
              </a:pathLst>
            </a:custGeom>
            <a:solidFill>
              <a:srgbClr val="869095"/>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1"/>
            <p:cNvSpPr/>
            <p:nvPr/>
          </p:nvSpPr>
          <p:spPr>
            <a:xfrm>
              <a:off x="5881967" y="2079464"/>
              <a:ext cx="690773" cy="878399"/>
            </a:xfrm>
            <a:custGeom>
              <a:rect b="b" l="l" r="r" t="t"/>
              <a:pathLst>
                <a:path extrusionOk="0" h="23235" w="18272">
                  <a:moveTo>
                    <a:pt x="17469" y="252"/>
                  </a:moveTo>
                  <a:cubicBezTo>
                    <a:pt x="17895" y="1"/>
                    <a:pt x="18221" y="201"/>
                    <a:pt x="18221" y="678"/>
                  </a:cubicBezTo>
                  <a:lnTo>
                    <a:pt x="18271" y="14913"/>
                  </a:lnTo>
                  <a:lnTo>
                    <a:pt x="17494" y="15364"/>
                  </a:lnTo>
                  <a:lnTo>
                    <a:pt x="17494" y="7595"/>
                  </a:lnTo>
                  <a:lnTo>
                    <a:pt x="727" y="17269"/>
                  </a:lnTo>
                  <a:lnTo>
                    <a:pt x="752" y="22833"/>
                  </a:lnTo>
                  <a:lnTo>
                    <a:pt x="51" y="23234"/>
                  </a:lnTo>
                  <a:lnTo>
                    <a:pt x="0" y="11179"/>
                  </a:lnTo>
                  <a:cubicBezTo>
                    <a:pt x="0" y="10703"/>
                    <a:pt x="351" y="10126"/>
                    <a:pt x="752" y="9901"/>
                  </a:cubicBezTo>
                  <a:close/>
                </a:path>
              </a:pathLst>
            </a:custGeom>
            <a:solidFill>
              <a:schemeClr val="accen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1"/>
            <p:cNvSpPr/>
            <p:nvPr/>
          </p:nvSpPr>
          <p:spPr>
            <a:xfrm>
              <a:off x="5871533" y="2082337"/>
              <a:ext cx="670888" cy="875526"/>
            </a:xfrm>
            <a:custGeom>
              <a:rect b="b" l="l" r="r" t="t"/>
              <a:pathLst>
                <a:path extrusionOk="0" h="23159" w="17746">
                  <a:moveTo>
                    <a:pt x="301" y="10927"/>
                  </a:moveTo>
                  <a:cubicBezTo>
                    <a:pt x="301" y="10852"/>
                    <a:pt x="327" y="10802"/>
                    <a:pt x="352" y="10752"/>
                  </a:cubicBezTo>
                  <a:cubicBezTo>
                    <a:pt x="352" y="10752"/>
                    <a:pt x="352" y="10752"/>
                    <a:pt x="352" y="10727"/>
                  </a:cubicBezTo>
                  <a:cubicBezTo>
                    <a:pt x="352" y="10677"/>
                    <a:pt x="377" y="10627"/>
                    <a:pt x="402" y="10552"/>
                  </a:cubicBezTo>
                  <a:cubicBezTo>
                    <a:pt x="402" y="10552"/>
                    <a:pt x="402" y="10552"/>
                    <a:pt x="402" y="10552"/>
                  </a:cubicBezTo>
                  <a:cubicBezTo>
                    <a:pt x="427" y="10501"/>
                    <a:pt x="477" y="10451"/>
                    <a:pt x="502" y="10376"/>
                  </a:cubicBezTo>
                  <a:cubicBezTo>
                    <a:pt x="502" y="10376"/>
                    <a:pt x="502" y="10376"/>
                    <a:pt x="502" y="10376"/>
                  </a:cubicBezTo>
                  <a:cubicBezTo>
                    <a:pt x="527" y="10326"/>
                    <a:pt x="577" y="10276"/>
                    <a:pt x="602" y="10226"/>
                  </a:cubicBezTo>
                  <a:cubicBezTo>
                    <a:pt x="602" y="10201"/>
                    <a:pt x="602" y="10201"/>
                    <a:pt x="627" y="10201"/>
                  </a:cubicBezTo>
                  <a:cubicBezTo>
                    <a:pt x="652" y="10151"/>
                    <a:pt x="677" y="10125"/>
                    <a:pt x="728" y="10075"/>
                  </a:cubicBezTo>
                  <a:cubicBezTo>
                    <a:pt x="728" y="10050"/>
                    <a:pt x="753" y="10050"/>
                    <a:pt x="753" y="10050"/>
                  </a:cubicBezTo>
                  <a:cubicBezTo>
                    <a:pt x="778" y="10025"/>
                    <a:pt x="778" y="10025"/>
                    <a:pt x="803" y="10000"/>
                  </a:cubicBezTo>
                  <a:cubicBezTo>
                    <a:pt x="878" y="9925"/>
                    <a:pt x="953" y="9875"/>
                    <a:pt x="1028" y="9825"/>
                  </a:cubicBezTo>
                  <a:lnTo>
                    <a:pt x="17745" y="176"/>
                  </a:lnTo>
                  <a:lnTo>
                    <a:pt x="17469" y="0"/>
                  </a:lnTo>
                  <a:lnTo>
                    <a:pt x="753" y="9649"/>
                  </a:lnTo>
                  <a:cubicBezTo>
                    <a:pt x="677" y="9699"/>
                    <a:pt x="602" y="9775"/>
                    <a:pt x="527" y="9825"/>
                  </a:cubicBezTo>
                  <a:cubicBezTo>
                    <a:pt x="527" y="9850"/>
                    <a:pt x="502" y="9850"/>
                    <a:pt x="502" y="9850"/>
                  </a:cubicBezTo>
                  <a:cubicBezTo>
                    <a:pt x="502" y="9875"/>
                    <a:pt x="477" y="9875"/>
                    <a:pt x="477" y="9875"/>
                  </a:cubicBezTo>
                  <a:cubicBezTo>
                    <a:pt x="477" y="9900"/>
                    <a:pt x="452" y="9900"/>
                    <a:pt x="452" y="9900"/>
                  </a:cubicBezTo>
                  <a:cubicBezTo>
                    <a:pt x="452" y="9925"/>
                    <a:pt x="427" y="9925"/>
                    <a:pt x="427" y="9950"/>
                  </a:cubicBezTo>
                  <a:cubicBezTo>
                    <a:pt x="402" y="9975"/>
                    <a:pt x="377" y="10000"/>
                    <a:pt x="352" y="10025"/>
                  </a:cubicBezTo>
                  <a:cubicBezTo>
                    <a:pt x="352" y="10025"/>
                    <a:pt x="352" y="10025"/>
                    <a:pt x="352" y="10050"/>
                  </a:cubicBezTo>
                  <a:cubicBezTo>
                    <a:pt x="327" y="10050"/>
                    <a:pt x="327" y="10050"/>
                    <a:pt x="327" y="10050"/>
                  </a:cubicBezTo>
                  <a:cubicBezTo>
                    <a:pt x="327" y="10075"/>
                    <a:pt x="327" y="10075"/>
                    <a:pt x="301" y="10075"/>
                  </a:cubicBezTo>
                  <a:cubicBezTo>
                    <a:pt x="301" y="10100"/>
                    <a:pt x="276" y="10125"/>
                    <a:pt x="276" y="10151"/>
                  </a:cubicBezTo>
                  <a:cubicBezTo>
                    <a:pt x="251" y="10176"/>
                    <a:pt x="251" y="10201"/>
                    <a:pt x="226" y="10201"/>
                  </a:cubicBezTo>
                  <a:cubicBezTo>
                    <a:pt x="226" y="10226"/>
                    <a:pt x="226" y="10226"/>
                    <a:pt x="226" y="10226"/>
                  </a:cubicBezTo>
                  <a:cubicBezTo>
                    <a:pt x="226" y="10226"/>
                    <a:pt x="226" y="10226"/>
                    <a:pt x="226" y="10226"/>
                  </a:cubicBezTo>
                  <a:cubicBezTo>
                    <a:pt x="201" y="10251"/>
                    <a:pt x="201" y="10251"/>
                    <a:pt x="201" y="10276"/>
                  </a:cubicBezTo>
                  <a:cubicBezTo>
                    <a:pt x="176" y="10301"/>
                    <a:pt x="176" y="10326"/>
                    <a:pt x="151" y="10326"/>
                  </a:cubicBezTo>
                  <a:cubicBezTo>
                    <a:pt x="151" y="10351"/>
                    <a:pt x="151" y="10376"/>
                    <a:pt x="126" y="10401"/>
                  </a:cubicBezTo>
                  <a:cubicBezTo>
                    <a:pt x="126" y="10401"/>
                    <a:pt x="126" y="10401"/>
                    <a:pt x="126" y="10401"/>
                  </a:cubicBezTo>
                  <a:cubicBezTo>
                    <a:pt x="126" y="10401"/>
                    <a:pt x="126" y="10401"/>
                    <a:pt x="126" y="10401"/>
                  </a:cubicBezTo>
                  <a:cubicBezTo>
                    <a:pt x="126" y="10426"/>
                    <a:pt x="101" y="10451"/>
                    <a:pt x="101" y="10476"/>
                  </a:cubicBezTo>
                  <a:cubicBezTo>
                    <a:pt x="101" y="10501"/>
                    <a:pt x="76" y="10526"/>
                    <a:pt x="76" y="10552"/>
                  </a:cubicBezTo>
                  <a:cubicBezTo>
                    <a:pt x="76" y="10552"/>
                    <a:pt x="76" y="10577"/>
                    <a:pt x="76" y="10577"/>
                  </a:cubicBezTo>
                  <a:cubicBezTo>
                    <a:pt x="76" y="10577"/>
                    <a:pt x="76" y="10577"/>
                    <a:pt x="76" y="10602"/>
                  </a:cubicBezTo>
                  <a:cubicBezTo>
                    <a:pt x="51" y="10602"/>
                    <a:pt x="51" y="10602"/>
                    <a:pt x="51" y="10627"/>
                  </a:cubicBezTo>
                  <a:cubicBezTo>
                    <a:pt x="51" y="10652"/>
                    <a:pt x="51" y="10677"/>
                    <a:pt x="26" y="10702"/>
                  </a:cubicBezTo>
                  <a:cubicBezTo>
                    <a:pt x="26" y="10727"/>
                    <a:pt x="26" y="10727"/>
                    <a:pt x="26" y="10752"/>
                  </a:cubicBezTo>
                  <a:cubicBezTo>
                    <a:pt x="26" y="10777"/>
                    <a:pt x="26" y="10777"/>
                    <a:pt x="26" y="10777"/>
                  </a:cubicBezTo>
                  <a:cubicBezTo>
                    <a:pt x="26" y="10802"/>
                    <a:pt x="26" y="10802"/>
                    <a:pt x="26" y="10802"/>
                  </a:cubicBezTo>
                  <a:cubicBezTo>
                    <a:pt x="1" y="10852"/>
                    <a:pt x="1" y="10902"/>
                    <a:pt x="1" y="10953"/>
                  </a:cubicBezTo>
                  <a:lnTo>
                    <a:pt x="51" y="22983"/>
                  </a:lnTo>
                  <a:lnTo>
                    <a:pt x="327" y="23158"/>
                  </a:lnTo>
                  <a:lnTo>
                    <a:pt x="276" y="11128"/>
                  </a:lnTo>
                  <a:cubicBezTo>
                    <a:pt x="276" y="11053"/>
                    <a:pt x="301" y="11003"/>
                    <a:pt x="301" y="10953"/>
                  </a:cubicBezTo>
                  <a:cubicBezTo>
                    <a:pt x="301" y="10927"/>
                    <a:pt x="301" y="10927"/>
                    <a:pt x="301" y="10927"/>
                  </a:cubicBez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1"/>
            <p:cNvSpPr/>
            <p:nvPr/>
          </p:nvSpPr>
          <p:spPr>
            <a:xfrm>
              <a:off x="7657502" y="4047344"/>
              <a:ext cx="48353" cy="277640"/>
            </a:xfrm>
            <a:custGeom>
              <a:rect b="b" l="l" r="r" t="t"/>
              <a:pathLst>
                <a:path extrusionOk="0" h="7344" w="1279">
                  <a:moveTo>
                    <a:pt x="0" y="7344"/>
                  </a:moveTo>
                  <a:lnTo>
                    <a:pt x="1103" y="76"/>
                  </a:lnTo>
                  <a:cubicBezTo>
                    <a:pt x="1178" y="50"/>
                    <a:pt x="1228" y="25"/>
                    <a:pt x="1278" y="0"/>
                  </a:cubicBezTo>
                  <a:lnTo>
                    <a:pt x="150" y="652"/>
                  </a:lnTo>
                  <a:cubicBezTo>
                    <a:pt x="100" y="677"/>
                    <a:pt x="50" y="7319"/>
                    <a:pt x="0" y="7344"/>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1"/>
            <p:cNvSpPr/>
            <p:nvPr/>
          </p:nvSpPr>
          <p:spPr>
            <a:xfrm>
              <a:off x="7663172" y="4046399"/>
              <a:ext cx="47407" cy="25594"/>
            </a:xfrm>
            <a:custGeom>
              <a:rect b="b" l="l" r="r" t="t"/>
              <a:pathLst>
                <a:path extrusionOk="0" h="677" w="1254">
                  <a:moveTo>
                    <a:pt x="0" y="677"/>
                  </a:moveTo>
                  <a:lnTo>
                    <a:pt x="1128" y="25"/>
                  </a:lnTo>
                  <a:cubicBezTo>
                    <a:pt x="1178" y="25"/>
                    <a:pt x="1203" y="0"/>
                    <a:pt x="1254" y="0"/>
                  </a:cubicBezTo>
                  <a:lnTo>
                    <a:pt x="126" y="652"/>
                  </a:lnTo>
                  <a:cubicBezTo>
                    <a:pt x="101" y="652"/>
                    <a:pt x="51" y="677"/>
                    <a:pt x="0" y="677"/>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1"/>
            <p:cNvSpPr/>
            <p:nvPr/>
          </p:nvSpPr>
          <p:spPr>
            <a:xfrm>
              <a:off x="7753181" y="4345800"/>
              <a:ext cx="73947" cy="162032"/>
            </a:xfrm>
            <a:custGeom>
              <a:rect b="b" l="l" r="r" t="t"/>
              <a:pathLst>
                <a:path extrusionOk="0" h="4286" w="1956">
                  <a:moveTo>
                    <a:pt x="1955" y="2281"/>
                  </a:moveTo>
                  <a:cubicBezTo>
                    <a:pt x="1955" y="2231"/>
                    <a:pt x="1955" y="2206"/>
                    <a:pt x="1955" y="2181"/>
                  </a:cubicBezTo>
                  <a:cubicBezTo>
                    <a:pt x="1955" y="2156"/>
                    <a:pt x="1955" y="2105"/>
                    <a:pt x="1955" y="2080"/>
                  </a:cubicBezTo>
                  <a:lnTo>
                    <a:pt x="1955" y="2080"/>
                  </a:lnTo>
                  <a:cubicBezTo>
                    <a:pt x="1955" y="2055"/>
                    <a:pt x="1955" y="2055"/>
                    <a:pt x="1955" y="2055"/>
                  </a:cubicBezTo>
                  <a:cubicBezTo>
                    <a:pt x="1955" y="2030"/>
                    <a:pt x="1955" y="2005"/>
                    <a:pt x="1930" y="1980"/>
                  </a:cubicBezTo>
                  <a:cubicBezTo>
                    <a:pt x="1930" y="1955"/>
                    <a:pt x="1930" y="1930"/>
                    <a:pt x="1930" y="1880"/>
                  </a:cubicBezTo>
                  <a:cubicBezTo>
                    <a:pt x="1930" y="1855"/>
                    <a:pt x="1905" y="1830"/>
                    <a:pt x="1905" y="1780"/>
                  </a:cubicBezTo>
                  <a:cubicBezTo>
                    <a:pt x="1905" y="1780"/>
                    <a:pt x="1905" y="1780"/>
                    <a:pt x="1905" y="1780"/>
                  </a:cubicBezTo>
                  <a:lnTo>
                    <a:pt x="1905" y="1755"/>
                  </a:lnTo>
                  <a:cubicBezTo>
                    <a:pt x="1905" y="1729"/>
                    <a:pt x="1905" y="1704"/>
                    <a:pt x="1880" y="1679"/>
                  </a:cubicBezTo>
                  <a:cubicBezTo>
                    <a:pt x="1880" y="1654"/>
                    <a:pt x="1880" y="1604"/>
                    <a:pt x="1855" y="1579"/>
                  </a:cubicBezTo>
                  <a:cubicBezTo>
                    <a:pt x="1855" y="1554"/>
                    <a:pt x="1855" y="1504"/>
                    <a:pt x="1830" y="1479"/>
                  </a:cubicBezTo>
                  <a:cubicBezTo>
                    <a:pt x="1830" y="1479"/>
                    <a:pt x="1830" y="1479"/>
                    <a:pt x="1830" y="1454"/>
                  </a:cubicBezTo>
                  <a:cubicBezTo>
                    <a:pt x="1830" y="1454"/>
                    <a:pt x="1830" y="1454"/>
                    <a:pt x="1830" y="1454"/>
                  </a:cubicBezTo>
                  <a:cubicBezTo>
                    <a:pt x="1830" y="1429"/>
                    <a:pt x="1805" y="1404"/>
                    <a:pt x="1805" y="1379"/>
                  </a:cubicBezTo>
                  <a:cubicBezTo>
                    <a:pt x="1805" y="1328"/>
                    <a:pt x="1780" y="1303"/>
                    <a:pt x="1780" y="1278"/>
                  </a:cubicBezTo>
                  <a:cubicBezTo>
                    <a:pt x="1755" y="1228"/>
                    <a:pt x="1755" y="1203"/>
                    <a:pt x="1730" y="1178"/>
                  </a:cubicBezTo>
                  <a:cubicBezTo>
                    <a:pt x="1730" y="1153"/>
                    <a:pt x="1730" y="1153"/>
                    <a:pt x="1730" y="1153"/>
                  </a:cubicBezTo>
                  <a:cubicBezTo>
                    <a:pt x="1730" y="1153"/>
                    <a:pt x="1730" y="1153"/>
                    <a:pt x="1730" y="1153"/>
                  </a:cubicBezTo>
                  <a:cubicBezTo>
                    <a:pt x="1730" y="1128"/>
                    <a:pt x="1705" y="1103"/>
                    <a:pt x="1705" y="1078"/>
                  </a:cubicBezTo>
                  <a:cubicBezTo>
                    <a:pt x="1680" y="1028"/>
                    <a:pt x="1680" y="1003"/>
                    <a:pt x="1655" y="978"/>
                  </a:cubicBezTo>
                  <a:cubicBezTo>
                    <a:pt x="1655" y="952"/>
                    <a:pt x="1629" y="902"/>
                    <a:pt x="1629" y="877"/>
                  </a:cubicBezTo>
                  <a:lnTo>
                    <a:pt x="1604" y="852"/>
                  </a:lnTo>
                  <a:cubicBezTo>
                    <a:pt x="1604" y="852"/>
                    <a:pt x="1604" y="852"/>
                    <a:pt x="1604" y="852"/>
                  </a:cubicBezTo>
                  <a:cubicBezTo>
                    <a:pt x="1604" y="827"/>
                    <a:pt x="1579" y="802"/>
                    <a:pt x="1579" y="777"/>
                  </a:cubicBezTo>
                  <a:cubicBezTo>
                    <a:pt x="1554" y="752"/>
                    <a:pt x="1554" y="727"/>
                    <a:pt x="1529" y="677"/>
                  </a:cubicBezTo>
                  <a:cubicBezTo>
                    <a:pt x="1504" y="652"/>
                    <a:pt x="1504" y="602"/>
                    <a:pt x="1479" y="577"/>
                  </a:cubicBezTo>
                  <a:cubicBezTo>
                    <a:pt x="1479" y="577"/>
                    <a:pt x="1479" y="551"/>
                    <a:pt x="1479" y="551"/>
                  </a:cubicBezTo>
                  <a:cubicBezTo>
                    <a:pt x="1454" y="551"/>
                    <a:pt x="1454" y="551"/>
                    <a:pt x="1454" y="551"/>
                  </a:cubicBezTo>
                  <a:cubicBezTo>
                    <a:pt x="1429" y="501"/>
                    <a:pt x="1404" y="451"/>
                    <a:pt x="1379" y="401"/>
                  </a:cubicBezTo>
                  <a:cubicBezTo>
                    <a:pt x="1354" y="376"/>
                    <a:pt x="1354" y="351"/>
                    <a:pt x="1329" y="326"/>
                  </a:cubicBezTo>
                  <a:cubicBezTo>
                    <a:pt x="1304" y="276"/>
                    <a:pt x="1279" y="251"/>
                    <a:pt x="1254" y="201"/>
                  </a:cubicBezTo>
                  <a:cubicBezTo>
                    <a:pt x="1228" y="176"/>
                    <a:pt x="1228" y="150"/>
                    <a:pt x="1203" y="125"/>
                  </a:cubicBezTo>
                  <a:cubicBezTo>
                    <a:pt x="1178" y="75"/>
                    <a:pt x="1153" y="50"/>
                    <a:pt x="1103" y="0"/>
                  </a:cubicBezTo>
                  <a:lnTo>
                    <a:pt x="0" y="652"/>
                  </a:lnTo>
                  <a:cubicBezTo>
                    <a:pt x="51" y="702"/>
                    <a:pt x="101" y="777"/>
                    <a:pt x="151" y="852"/>
                  </a:cubicBezTo>
                  <a:cubicBezTo>
                    <a:pt x="176" y="902"/>
                    <a:pt x="201" y="927"/>
                    <a:pt x="226" y="978"/>
                  </a:cubicBezTo>
                  <a:cubicBezTo>
                    <a:pt x="251" y="1053"/>
                    <a:pt x="301" y="1128"/>
                    <a:pt x="351" y="1203"/>
                  </a:cubicBezTo>
                  <a:cubicBezTo>
                    <a:pt x="351" y="1203"/>
                    <a:pt x="351" y="1203"/>
                    <a:pt x="351" y="1203"/>
                  </a:cubicBezTo>
                  <a:cubicBezTo>
                    <a:pt x="401" y="1303"/>
                    <a:pt x="452" y="1404"/>
                    <a:pt x="502" y="1504"/>
                  </a:cubicBezTo>
                  <a:cubicBezTo>
                    <a:pt x="502" y="1504"/>
                    <a:pt x="502" y="1504"/>
                    <a:pt x="502" y="1504"/>
                  </a:cubicBezTo>
                  <a:cubicBezTo>
                    <a:pt x="552" y="1604"/>
                    <a:pt x="577" y="1704"/>
                    <a:pt x="627" y="1805"/>
                  </a:cubicBezTo>
                  <a:cubicBezTo>
                    <a:pt x="627" y="1805"/>
                    <a:pt x="627" y="1805"/>
                    <a:pt x="627" y="1805"/>
                  </a:cubicBezTo>
                  <a:cubicBezTo>
                    <a:pt x="652" y="1905"/>
                    <a:pt x="677" y="2005"/>
                    <a:pt x="727" y="2105"/>
                  </a:cubicBezTo>
                  <a:cubicBezTo>
                    <a:pt x="727" y="2105"/>
                    <a:pt x="727" y="2105"/>
                    <a:pt x="727" y="2105"/>
                  </a:cubicBezTo>
                  <a:cubicBezTo>
                    <a:pt x="752" y="2206"/>
                    <a:pt x="777" y="2306"/>
                    <a:pt x="777" y="2406"/>
                  </a:cubicBezTo>
                  <a:cubicBezTo>
                    <a:pt x="777" y="2406"/>
                    <a:pt x="777" y="2406"/>
                    <a:pt x="802" y="2406"/>
                  </a:cubicBezTo>
                  <a:cubicBezTo>
                    <a:pt x="802" y="2506"/>
                    <a:pt x="827" y="2607"/>
                    <a:pt x="827" y="2707"/>
                  </a:cubicBezTo>
                  <a:cubicBezTo>
                    <a:pt x="827" y="2707"/>
                    <a:pt x="827" y="2707"/>
                    <a:pt x="827" y="2707"/>
                  </a:cubicBezTo>
                  <a:cubicBezTo>
                    <a:pt x="853" y="2807"/>
                    <a:pt x="853" y="2907"/>
                    <a:pt x="853" y="3008"/>
                  </a:cubicBezTo>
                  <a:cubicBezTo>
                    <a:pt x="853" y="3158"/>
                    <a:pt x="827" y="3308"/>
                    <a:pt x="802" y="3434"/>
                  </a:cubicBezTo>
                  <a:cubicBezTo>
                    <a:pt x="802" y="3434"/>
                    <a:pt x="802" y="3434"/>
                    <a:pt x="802" y="3459"/>
                  </a:cubicBezTo>
                  <a:cubicBezTo>
                    <a:pt x="777" y="3584"/>
                    <a:pt x="752" y="3684"/>
                    <a:pt x="702" y="3810"/>
                  </a:cubicBezTo>
                  <a:cubicBezTo>
                    <a:pt x="702" y="3810"/>
                    <a:pt x="702" y="3810"/>
                    <a:pt x="702" y="3810"/>
                  </a:cubicBezTo>
                  <a:cubicBezTo>
                    <a:pt x="652" y="3885"/>
                    <a:pt x="602" y="3960"/>
                    <a:pt x="552" y="4035"/>
                  </a:cubicBezTo>
                  <a:cubicBezTo>
                    <a:pt x="527" y="4060"/>
                    <a:pt x="502" y="4085"/>
                    <a:pt x="477" y="4110"/>
                  </a:cubicBezTo>
                  <a:cubicBezTo>
                    <a:pt x="426" y="4161"/>
                    <a:pt x="351" y="4236"/>
                    <a:pt x="276" y="4286"/>
                  </a:cubicBezTo>
                  <a:lnTo>
                    <a:pt x="1379" y="3634"/>
                  </a:lnTo>
                  <a:cubicBezTo>
                    <a:pt x="1479" y="3584"/>
                    <a:pt x="1529" y="3534"/>
                    <a:pt x="1604" y="3459"/>
                  </a:cubicBezTo>
                  <a:cubicBezTo>
                    <a:pt x="1629" y="3434"/>
                    <a:pt x="1629" y="3409"/>
                    <a:pt x="1655" y="3384"/>
                  </a:cubicBezTo>
                  <a:cubicBezTo>
                    <a:pt x="1680" y="3359"/>
                    <a:pt x="1705" y="3333"/>
                    <a:pt x="1730" y="3308"/>
                  </a:cubicBezTo>
                  <a:cubicBezTo>
                    <a:pt x="1755" y="3258"/>
                    <a:pt x="1780" y="3208"/>
                    <a:pt x="1805" y="3158"/>
                  </a:cubicBezTo>
                  <a:cubicBezTo>
                    <a:pt x="1805" y="3158"/>
                    <a:pt x="1805" y="3158"/>
                    <a:pt x="1805" y="3158"/>
                  </a:cubicBezTo>
                  <a:cubicBezTo>
                    <a:pt x="1805" y="3158"/>
                    <a:pt x="1805" y="3158"/>
                    <a:pt x="1805" y="3158"/>
                  </a:cubicBezTo>
                  <a:cubicBezTo>
                    <a:pt x="1830" y="3108"/>
                    <a:pt x="1830" y="3083"/>
                    <a:pt x="1855" y="3058"/>
                  </a:cubicBezTo>
                  <a:cubicBezTo>
                    <a:pt x="1855" y="3008"/>
                    <a:pt x="1880" y="2983"/>
                    <a:pt x="1880" y="2932"/>
                  </a:cubicBezTo>
                  <a:cubicBezTo>
                    <a:pt x="1905" y="2907"/>
                    <a:pt x="1905" y="2882"/>
                    <a:pt x="1905" y="2832"/>
                  </a:cubicBezTo>
                  <a:cubicBezTo>
                    <a:pt x="1905" y="2832"/>
                    <a:pt x="1930" y="2807"/>
                    <a:pt x="1930" y="2807"/>
                  </a:cubicBezTo>
                  <a:cubicBezTo>
                    <a:pt x="1930" y="2807"/>
                    <a:pt x="1930" y="2782"/>
                    <a:pt x="1930" y="2782"/>
                  </a:cubicBezTo>
                  <a:cubicBezTo>
                    <a:pt x="1930" y="2782"/>
                    <a:pt x="1930" y="2757"/>
                    <a:pt x="1930" y="2757"/>
                  </a:cubicBezTo>
                  <a:cubicBezTo>
                    <a:pt x="1930" y="2707"/>
                    <a:pt x="1955" y="2682"/>
                    <a:pt x="1955" y="2657"/>
                  </a:cubicBezTo>
                  <a:cubicBezTo>
                    <a:pt x="1955" y="2632"/>
                    <a:pt x="1955" y="2582"/>
                    <a:pt x="1955" y="2557"/>
                  </a:cubicBezTo>
                  <a:cubicBezTo>
                    <a:pt x="1955" y="2531"/>
                    <a:pt x="1955" y="2506"/>
                    <a:pt x="1955" y="2456"/>
                  </a:cubicBezTo>
                  <a:cubicBezTo>
                    <a:pt x="1955" y="2431"/>
                    <a:pt x="1955" y="2406"/>
                    <a:pt x="1955" y="2356"/>
                  </a:cubicBezTo>
                  <a:lnTo>
                    <a:pt x="1955" y="2356"/>
                  </a:lnTo>
                  <a:cubicBezTo>
                    <a:pt x="1955" y="2331"/>
                    <a:pt x="1955" y="2306"/>
                    <a:pt x="1955" y="2281"/>
                  </a:cubicBez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1"/>
            <p:cNvSpPr/>
            <p:nvPr/>
          </p:nvSpPr>
          <p:spPr>
            <a:xfrm>
              <a:off x="7635689" y="3945956"/>
              <a:ext cx="149746" cy="579929"/>
            </a:xfrm>
            <a:custGeom>
              <a:rect b="b" l="l" r="r" t="t"/>
              <a:pathLst>
                <a:path extrusionOk="0" h="15340" w="3961">
                  <a:moveTo>
                    <a:pt x="3108" y="1304"/>
                  </a:moveTo>
                  <a:lnTo>
                    <a:pt x="3108" y="11229"/>
                  </a:lnTo>
                  <a:cubicBezTo>
                    <a:pt x="3635" y="11931"/>
                    <a:pt x="3961" y="12808"/>
                    <a:pt x="3961" y="13585"/>
                  </a:cubicBezTo>
                  <a:cubicBezTo>
                    <a:pt x="3961" y="14838"/>
                    <a:pt x="3058" y="15339"/>
                    <a:pt x="1981" y="14712"/>
                  </a:cubicBezTo>
                  <a:cubicBezTo>
                    <a:pt x="878" y="14086"/>
                    <a:pt x="1" y="12557"/>
                    <a:pt x="1" y="11304"/>
                  </a:cubicBezTo>
                  <a:cubicBezTo>
                    <a:pt x="1" y="10527"/>
                    <a:pt x="351" y="3409"/>
                    <a:pt x="853" y="3309"/>
                  </a:cubicBezTo>
                  <a:lnTo>
                    <a:pt x="878" y="1"/>
                  </a:lnTo>
                  <a:close/>
                </a:path>
              </a:pathLst>
            </a:custGeom>
            <a:solidFill>
              <a:schemeClr val="accen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1"/>
            <p:cNvSpPr/>
            <p:nvPr/>
          </p:nvSpPr>
          <p:spPr>
            <a:xfrm>
              <a:off x="7753181" y="3970604"/>
              <a:ext cx="42682" cy="399863"/>
            </a:xfrm>
            <a:custGeom>
              <a:rect b="b" l="l" r="r" t="t"/>
              <a:pathLst>
                <a:path extrusionOk="0" h="10577" w="1129">
                  <a:moveTo>
                    <a:pt x="0" y="652"/>
                  </a:moveTo>
                  <a:lnTo>
                    <a:pt x="1128" y="0"/>
                  </a:lnTo>
                  <a:lnTo>
                    <a:pt x="1103" y="9925"/>
                  </a:lnTo>
                  <a:lnTo>
                    <a:pt x="0" y="10577"/>
                  </a:ln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1"/>
            <p:cNvSpPr/>
            <p:nvPr/>
          </p:nvSpPr>
          <p:spPr>
            <a:xfrm>
              <a:off x="7668842" y="3921308"/>
              <a:ext cx="127025" cy="73947"/>
            </a:xfrm>
            <a:custGeom>
              <a:rect b="b" l="l" r="r" t="t"/>
              <a:pathLst>
                <a:path extrusionOk="0" h="1956" w="3360">
                  <a:moveTo>
                    <a:pt x="1" y="653"/>
                  </a:moveTo>
                  <a:lnTo>
                    <a:pt x="1104" y="1"/>
                  </a:lnTo>
                  <a:lnTo>
                    <a:pt x="3359" y="1304"/>
                  </a:lnTo>
                  <a:lnTo>
                    <a:pt x="2231" y="1956"/>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1"/>
            <p:cNvSpPr/>
            <p:nvPr/>
          </p:nvSpPr>
          <p:spPr>
            <a:xfrm>
              <a:off x="7609151" y="4413996"/>
              <a:ext cx="129860" cy="189554"/>
            </a:xfrm>
            <a:custGeom>
              <a:rect b="b" l="l" r="r" t="t"/>
              <a:pathLst>
                <a:path extrusionOk="0" h="5014" w="3435">
                  <a:moveTo>
                    <a:pt x="1730" y="527"/>
                  </a:moveTo>
                  <a:cubicBezTo>
                    <a:pt x="2683" y="1078"/>
                    <a:pt x="3434" y="2407"/>
                    <a:pt x="3434" y="3484"/>
                  </a:cubicBezTo>
                  <a:cubicBezTo>
                    <a:pt x="3434" y="4587"/>
                    <a:pt x="2658" y="5013"/>
                    <a:pt x="1705" y="4462"/>
                  </a:cubicBezTo>
                  <a:cubicBezTo>
                    <a:pt x="778" y="3935"/>
                    <a:pt x="1" y="2607"/>
                    <a:pt x="1" y="1504"/>
                  </a:cubicBezTo>
                  <a:cubicBezTo>
                    <a:pt x="1" y="427"/>
                    <a:pt x="778" y="1"/>
                    <a:pt x="1730" y="527"/>
                  </a:cubicBezTo>
                  <a:close/>
                </a:path>
              </a:pathLst>
            </a:custGeom>
            <a:solidFill>
              <a:schemeClr val="dk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1"/>
            <p:cNvSpPr/>
            <p:nvPr/>
          </p:nvSpPr>
          <p:spPr>
            <a:xfrm>
              <a:off x="7628129" y="4400728"/>
              <a:ext cx="153526" cy="186719"/>
            </a:xfrm>
            <a:custGeom>
              <a:rect b="b" l="l" r="r" t="t"/>
              <a:pathLst>
                <a:path extrusionOk="0" h="4939" w="4061">
                  <a:moveTo>
                    <a:pt x="4035" y="3109"/>
                  </a:moveTo>
                  <a:cubicBezTo>
                    <a:pt x="4035" y="3083"/>
                    <a:pt x="4035" y="3058"/>
                    <a:pt x="4035" y="3033"/>
                  </a:cubicBezTo>
                  <a:cubicBezTo>
                    <a:pt x="4035" y="3008"/>
                    <a:pt x="4035" y="2983"/>
                    <a:pt x="4035" y="2958"/>
                  </a:cubicBezTo>
                  <a:cubicBezTo>
                    <a:pt x="4035" y="2933"/>
                    <a:pt x="4035" y="2883"/>
                    <a:pt x="4035" y="2858"/>
                  </a:cubicBezTo>
                  <a:cubicBezTo>
                    <a:pt x="4035" y="2833"/>
                    <a:pt x="4010" y="2808"/>
                    <a:pt x="4010" y="2783"/>
                  </a:cubicBezTo>
                  <a:cubicBezTo>
                    <a:pt x="4010" y="2783"/>
                    <a:pt x="4010" y="2783"/>
                    <a:pt x="4010" y="2783"/>
                  </a:cubicBezTo>
                  <a:cubicBezTo>
                    <a:pt x="4010" y="2783"/>
                    <a:pt x="4010" y="2783"/>
                    <a:pt x="4010" y="2783"/>
                  </a:cubicBezTo>
                  <a:cubicBezTo>
                    <a:pt x="4010" y="2758"/>
                    <a:pt x="4010" y="2733"/>
                    <a:pt x="4010" y="2682"/>
                  </a:cubicBezTo>
                  <a:cubicBezTo>
                    <a:pt x="3985" y="2657"/>
                    <a:pt x="3985" y="2632"/>
                    <a:pt x="3985" y="2607"/>
                  </a:cubicBezTo>
                  <a:cubicBezTo>
                    <a:pt x="3985" y="2582"/>
                    <a:pt x="3960" y="2557"/>
                    <a:pt x="3960" y="2507"/>
                  </a:cubicBezTo>
                  <a:cubicBezTo>
                    <a:pt x="3960" y="2482"/>
                    <a:pt x="3935" y="2457"/>
                    <a:pt x="3935" y="2432"/>
                  </a:cubicBezTo>
                  <a:cubicBezTo>
                    <a:pt x="3935" y="2407"/>
                    <a:pt x="3935" y="2382"/>
                    <a:pt x="3910" y="2357"/>
                  </a:cubicBezTo>
                  <a:lnTo>
                    <a:pt x="3910" y="2357"/>
                  </a:lnTo>
                  <a:cubicBezTo>
                    <a:pt x="3910" y="2332"/>
                    <a:pt x="3910" y="2332"/>
                    <a:pt x="3910" y="2332"/>
                  </a:cubicBezTo>
                  <a:cubicBezTo>
                    <a:pt x="3910" y="2307"/>
                    <a:pt x="3885" y="2281"/>
                    <a:pt x="3885" y="2256"/>
                  </a:cubicBezTo>
                  <a:cubicBezTo>
                    <a:pt x="3885" y="2206"/>
                    <a:pt x="3860" y="2181"/>
                    <a:pt x="3860" y="2156"/>
                  </a:cubicBezTo>
                  <a:cubicBezTo>
                    <a:pt x="3835" y="2131"/>
                    <a:pt x="3835" y="2106"/>
                    <a:pt x="3810" y="2081"/>
                  </a:cubicBezTo>
                  <a:cubicBezTo>
                    <a:pt x="3810" y="2056"/>
                    <a:pt x="3810" y="2031"/>
                    <a:pt x="3785" y="1981"/>
                  </a:cubicBezTo>
                  <a:cubicBezTo>
                    <a:pt x="3785" y="1981"/>
                    <a:pt x="3760" y="1956"/>
                    <a:pt x="3760" y="1931"/>
                  </a:cubicBezTo>
                  <a:cubicBezTo>
                    <a:pt x="3760" y="1931"/>
                    <a:pt x="3760" y="1931"/>
                    <a:pt x="3760" y="1931"/>
                  </a:cubicBezTo>
                  <a:cubicBezTo>
                    <a:pt x="3760" y="1931"/>
                    <a:pt x="3760" y="1906"/>
                    <a:pt x="3760" y="1906"/>
                  </a:cubicBezTo>
                  <a:cubicBezTo>
                    <a:pt x="3734" y="1880"/>
                    <a:pt x="3734" y="1855"/>
                    <a:pt x="3709" y="1830"/>
                  </a:cubicBezTo>
                  <a:cubicBezTo>
                    <a:pt x="3709" y="1805"/>
                    <a:pt x="3684" y="1755"/>
                    <a:pt x="3659" y="1730"/>
                  </a:cubicBezTo>
                  <a:cubicBezTo>
                    <a:pt x="3659" y="1705"/>
                    <a:pt x="3634" y="1680"/>
                    <a:pt x="3609" y="1630"/>
                  </a:cubicBezTo>
                  <a:cubicBezTo>
                    <a:pt x="3609" y="1605"/>
                    <a:pt x="3584" y="1555"/>
                    <a:pt x="3559" y="1530"/>
                  </a:cubicBezTo>
                  <a:cubicBezTo>
                    <a:pt x="3559" y="1530"/>
                    <a:pt x="3559" y="1505"/>
                    <a:pt x="3534" y="1505"/>
                  </a:cubicBezTo>
                  <a:cubicBezTo>
                    <a:pt x="3534" y="1505"/>
                    <a:pt x="3534" y="1479"/>
                    <a:pt x="3534" y="1479"/>
                  </a:cubicBezTo>
                  <a:cubicBezTo>
                    <a:pt x="3484" y="1404"/>
                    <a:pt x="3459" y="1354"/>
                    <a:pt x="3409" y="1279"/>
                  </a:cubicBezTo>
                  <a:cubicBezTo>
                    <a:pt x="3359" y="1229"/>
                    <a:pt x="3333" y="1179"/>
                    <a:pt x="3308" y="1129"/>
                  </a:cubicBezTo>
                  <a:cubicBezTo>
                    <a:pt x="3283" y="1104"/>
                    <a:pt x="3258" y="1053"/>
                    <a:pt x="3233" y="1028"/>
                  </a:cubicBezTo>
                  <a:cubicBezTo>
                    <a:pt x="3208" y="1003"/>
                    <a:pt x="3183" y="978"/>
                    <a:pt x="3158" y="953"/>
                  </a:cubicBezTo>
                  <a:cubicBezTo>
                    <a:pt x="3133" y="928"/>
                    <a:pt x="3108" y="903"/>
                    <a:pt x="3083" y="878"/>
                  </a:cubicBezTo>
                  <a:cubicBezTo>
                    <a:pt x="3058" y="853"/>
                    <a:pt x="3033" y="828"/>
                    <a:pt x="3033" y="803"/>
                  </a:cubicBezTo>
                  <a:cubicBezTo>
                    <a:pt x="3008" y="778"/>
                    <a:pt x="3008" y="778"/>
                    <a:pt x="3008" y="778"/>
                  </a:cubicBezTo>
                  <a:cubicBezTo>
                    <a:pt x="3008" y="778"/>
                    <a:pt x="3008" y="778"/>
                    <a:pt x="3008" y="778"/>
                  </a:cubicBezTo>
                  <a:cubicBezTo>
                    <a:pt x="2983" y="753"/>
                    <a:pt x="2958" y="728"/>
                    <a:pt x="2958" y="728"/>
                  </a:cubicBezTo>
                  <a:cubicBezTo>
                    <a:pt x="2932" y="703"/>
                    <a:pt x="2907" y="677"/>
                    <a:pt x="2882" y="652"/>
                  </a:cubicBezTo>
                  <a:cubicBezTo>
                    <a:pt x="2857" y="627"/>
                    <a:pt x="2832" y="602"/>
                    <a:pt x="2807" y="577"/>
                  </a:cubicBezTo>
                  <a:cubicBezTo>
                    <a:pt x="2782" y="552"/>
                    <a:pt x="2757" y="527"/>
                    <a:pt x="2732" y="502"/>
                  </a:cubicBezTo>
                  <a:cubicBezTo>
                    <a:pt x="2707" y="502"/>
                    <a:pt x="2707" y="502"/>
                    <a:pt x="2682" y="477"/>
                  </a:cubicBezTo>
                  <a:cubicBezTo>
                    <a:pt x="2682" y="477"/>
                    <a:pt x="2682" y="477"/>
                    <a:pt x="2682" y="477"/>
                  </a:cubicBezTo>
                  <a:cubicBezTo>
                    <a:pt x="2682" y="477"/>
                    <a:pt x="2657" y="452"/>
                    <a:pt x="2657" y="452"/>
                  </a:cubicBezTo>
                  <a:cubicBezTo>
                    <a:pt x="2632" y="427"/>
                    <a:pt x="2607" y="402"/>
                    <a:pt x="2582" y="402"/>
                  </a:cubicBezTo>
                  <a:cubicBezTo>
                    <a:pt x="2557" y="377"/>
                    <a:pt x="2531" y="352"/>
                    <a:pt x="2506" y="352"/>
                  </a:cubicBezTo>
                  <a:cubicBezTo>
                    <a:pt x="2481" y="327"/>
                    <a:pt x="2456" y="302"/>
                    <a:pt x="2431" y="302"/>
                  </a:cubicBezTo>
                  <a:cubicBezTo>
                    <a:pt x="2406" y="276"/>
                    <a:pt x="2381" y="251"/>
                    <a:pt x="2356" y="251"/>
                  </a:cubicBezTo>
                  <a:cubicBezTo>
                    <a:pt x="2356" y="251"/>
                    <a:pt x="2356" y="251"/>
                    <a:pt x="2331" y="226"/>
                  </a:cubicBezTo>
                  <a:cubicBezTo>
                    <a:pt x="2331" y="226"/>
                    <a:pt x="2306" y="226"/>
                    <a:pt x="2281" y="201"/>
                  </a:cubicBezTo>
                  <a:cubicBezTo>
                    <a:pt x="2256" y="201"/>
                    <a:pt x="2231" y="176"/>
                    <a:pt x="2206" y="176"/>
                  </a:cubicBezTo>
                  <a:cubicBezTo>
                    <a:pt x="2206" y="151"/>
                    <a:pt x="2181" y="151"/>
                    <a:pt x="2156" y="126"/>
                  </a:cubicBezTo>
                  <a:cubicBezTo>
                    <a:pt x="2130" y="126"/>
                    <a:pt x="2105" y="126"/>
                    <a:pt x="2080" y="101"/>
                  </a:cubicBezTo>
                  <a:cubicBezTo>
                    <a:pt x="2055" y="101"/>
                    <a:pt x="2030" y="101"/>
                    <a:pt x="2005" y="76"/>
                  </a:cubicBezTo>
                  <a:lnTo>
                    <a:pt x="2005" y="76"/>
                  </a:lnTo>
                  <a:cubicBezTo>
                    <a:pt x="2005" y="76"/>
                    <a:pt x="2005" y="76"/>
                    <a:pt x="1980" y="76"/>
                  </a:cubicBezTo>
                  <a:cubicBezTo>
                    <a:pt x="1980" y="76"/>
                    <a:pt x="1955" y="76"/>
                    <a:pt x="1930" y="51"/>
                  </a:cubicBezTo>
                  <a:cubicBezTo>
                    <a:pt x="1930" y="51"/>
                    <a:pt x="1905" y="51"/>
                    <a:pt x="1880" y="51"/>
                  </a:cubicBezTo>
                  <a:cubicBezTo>
                    <a:pt x="1855" y="26"/>
                    <a:pt x="1830" y="26"/>
                    <a:pt x="1805" y="26"/>
                  </a:cubicBezTo>
                  <a:cubicBezTo>
                    <a:pt x="1780" y="26"/>
                    <a:pt x="1755" y="26"/>
                    <a:pt x="1729" y="1"/>
                  </a:cubicBezTo>
                  <a:cubicBezTo>
                    <a:pt x="1704" y="1"/>
                    <a:pt x="1679" y="1"/>
                    <a:pt x="1679" y="1"/>
                  </a:cubicBezTo>
                  <a:lnTo>
                    <a:pt x="1679" y="1"/>
                  </a:lnTo>
                  <a:cubicBezTo>
                    <a:pt x="1654" y="1"/>
                    <a:pt x="1654" y="1"/>
                    <a:pt x="1654" y="1"/>
                  </a:cubicBezTo>
                  <a:cubicBezTo>
                    <a:pt x="1629" y="1"/>
                    <a:pt x="1604" y="1"/>
                    <a:pt x="1579" y="1"/>
                  </a:cubicBezTo>
                  <a:cubicBezTo>
                    <a:pt x="1529" y="1"/>
                    <a:pt x="1504" y="1"/>
                    <a:pt x="1479" y="1"/>
                  </a:cubicBezTo>
                  <a:cubicBezTo>
                    <a:pt x="1454" y="1"/>
                    <a:pt x="1404" y="26"/>
                    <a:pt x="1379" y="26"/>
                  </a:cubicBezTo>
                  <a:cubicBezTo>
                    <a:pt x="1379" y="26"/>
                    <a:pt x="1379" y="26"/>
                    <a:pt x="1379" y="26"/>
                  </a:cubicBezTo>
                  <a:lnTo>
                    <a:pt x="1379" y="26"/>
                  </a:lnTo>
                  <a:cubicBezTo>
                    <a:pt x="1328" y="26"/>
                    <a:pt x="1303" y="51"/>
                    <a:pt x="1253" y="51"/>
                  </a:cubicBezTo>
                  <a:cubicBezTo>
                    <a:pt x="1203" y="76"/>
                    <a:pt x="1178" y="101"/>
                    <a:pt x="1128" y="126"/>
                  </a:cubicBezTo>
                  <a:lnTo>
                    <a:pt x="0" y="778"/>
                  </a:lnTo>
                  <a:cubicBezTo>
                    <a:pt x="75" y="728"/>
                    <a:pt x="176" y="703"/>
                    <a:pt x="251" y="677"/>
                  </a:cubicBezTo>
                  <a:cubicBezTo>
                    <a:pt x="251" y="677"/>
                    <a:pt x="251" y="677"/>
                    <a:pt x="251" y="677"/>
                  </a:cubicBezTo>
                  <a:cubicBezTo>
                    <a:pt x="351" y="652"/>
                    <a:pt x="451" y="652"/>
                    <a:pt x="551" y="652"/>
                  </a:cubicBezTo>
                  <a:lnTo>
                    <a:pt x="551" y="652"/>
                  </a:lnTo>
                  <a:cubicBezTo>
                    <a:pt x="652" y="677"/>
                    <a:pt x="777" y="677"/>
                    <a:pt x="877" y="728"/>
                  </a:cubicBezTo>
                  <a:cubicBezTo>
                    <a:pt x="877" y="728"/>
                    <a:pt x="877" y="728"/>
                    <a:pt x="877" y="728"/>
                  </a:cubicBezTo>
                  <a:cubicBezTo>
                    <a:pt x="1003" y="778"/>
                    <a:pt x="1103" y="828"/>
                    <a:pt x="1228" y="878"/>
                  </a:cubicBezTo>
                  <a:cubicBezTo>
                    <a:pt x="1354" y="953"/>
                    <a:pt x="1454" y="1028"/>
                    <a:pt x="1554" y="1129"/>
                  </a:cubicBezTo>
                  <a:cubicBezTo>
                    <a:pt x="1579" y="1129"/>
                    <a:pt x="1579" y="1129"/>
                    <a:pt x="1579" y="1129"/>
                  </a:cubicBezTo>
                  <a:cubicBezTo>
                    <a:pt x="1679" y="1229"/>
                    <a:pt x="1780" y="1304"/>
                    <a:pt x="1880" y="1429"/>
                  </a:cubicBezTo>
                  <a:cubicBezTo>
                    <a:pt x="1880" y="1429"/>
                    <a:pt x="1880" y="1429"/>
                    <a:pt x="1905" y="1429"/>
                  </a:cubicBezTo>
                  <a:cubicBezTo>
                    <a:pt x="2105" y="1655"/>
                    <a:pt x="2281" y="1880"/>
                    <a:pt x="2431" y="2156"/>
                  </a:cubicBezTo>
                  <a:cubicBezTo>
                    <a:pt x="2431" y="2156"/>
                    <a:pt x="2431" y="2156"/>
                    <a:pt x="2431" y="2181"/>
                  </a:cubicBezTo>
                  <a:cubicBezTo>
                    <a:pt x="2506" y="2307"/>
                    <a:pt x="2582" y="2432"/>
                    <a:pt x="2632" y="2582"/>
                  </a:cubicBezTo>
                  <a:cubicBezTo>
                    <a:pt x="2632" y="2582"/>
                    <a:pt x="2632" y="2582"/>
                    <a:pt x="2632" y="2582"/>
                  </a:cubicBezTo>
                  <a:cubicBezTo>
                    <a:pt x="2707" y="2708"/>
                    <a:pt x="2757" y="2858"/>
                    <a:pt x="2807" y="3008"/>
                  </a:cubicBezTo>
                  <a:cubicBezTo>
                    <a:pt x="2807" y="3008"/>
                    <a:pt x="2807" y="3008"/>
                    <a:pt x="2807" y="3008"/>
                  </a:cubicBezTo>
                  <a:cubicBezTo>
                    <a:pt x="2832" y="3134"/>
                    <a:pt x="2882" y="3284"/>
                    <a:pt x="2907" y="3434"/>
                  </a:cubicBezTo>
                  <a:cubicBezTo>
                    <a:pt x="2907" y="3434"/>
                    <a:pt x="2907" y="3434"/>
                    <a:pt x="2907" y="3434"/>
                  </a:cubicBezTo>
                  <a:cubicBezTo>
                    <a:pt x="2932" y="3560"/>
                    <a:pt x="2932" y="3710"/>
                    <a:pt x="2932" y="3835"/>
                  </a:cubicBezTo>
                  <a:cubicBezTo>
                    <a:pt x="2932" y="3986"/>
                    <a:pt x="2907" y="4086"/>
                    <a:pt x="2907" y="4211"/>
                  </a:cubicBezTo>
                  <a:cubicBezTo>
                    <a:pt x="2907" y="4211"/>
                    <a:pt x="2907" y="4211"/>
                    <a:pt x="2882" y="4211"/>
                  </a:cubicBezTo>
                  <a:cubicBezTo>
                    <a:pt x="2882" y="4337"/>
                    <a:pt x="2832" y="4437"/>
                    <a:pt x="2807" y="4512"/>
                  </a:cubicBezTo>
                  <a:cubicBezTo>
                    <a:pt x="2807" y="4537"/>
                    <a:pt x="2807" y="4537"/>
                    <a:pt x="2807" y="4537"/>
                  </a:cubicBezTo>
                  <a:cubicBezTo>
                    <a:pt x="2757" y="4612"/>
                    <a:pt x="2707" y="4662"/>
                    <a:pt x="2657" y="4738"/>
                  </a:cubicBezTo>
                  <a:cubicBezTo>
                    <a:pt x="2657" y="4738"/>
                    <a:pt x="2632" y="4763"/>
                    <a:pt x="2632" y="4788"/>
                  </a:cubicBezTo>
                  <a:cubicBezTo>
                    <a:pt x="2557" y="4838"/>
                    <a:pt x="2506" y="4888"/>
                    <a:pt x="2431" y="4938"/>
                  </a:cubicBezTo>
                  <a:lnTo>
                    <a:pt x="3559" y="4286"/>
                  </a:lnTo>
                  <a:cubicBezTo>
                    <a:pt x="3609" y="4261"/>
                    <a:pt x="3684" y="4186"/>
                    <a:pt x="3734" y="4136"/>
                  </a:cubicBezTo>
                  <a:cubicBezTo>
                    <a:pt x="3760" y="4111"/>
                    <a:pt x="3760" y="4111"/>
                    <a:pt x="3785" y="4086"/>
                  </a:cubicBezTo>
                  <a:cubicBezTo>
                    <a:pt x="3810" y="4061"/>
                    <a:pt x="3835" y="4036"/>
                    <a:pt x="3835" y="4011"/>
                  </a:cubicBezTo>
                  <a:cubicBezTo>
                    <a:pt x="3860" y="3961"/>
                    <a:pt x="3885" y="3936"/>
                    <a:pt x="3910" y="3885"/>
                  </a:cubicBezTo>
                  <a:cubicBezTo>
                    <a:pt x="3910" y="3885"/>
                    <a:pt x="3910" y="3885"/>
                    <a:pt x="3910" y="3885"/>
                  </a:cubicBezTo>
                  <a:cubicBezTo>
                    <a:pt x="3910" y="3885"/>
                    <a:pt x="3910" y="3885"/>
                    <a:pt x="3910" y="3885"/>
                  </a:cubicBezTo>
                  <a:cubicBezTo>
                    <a:pt x="3935" y="3835"/>
                    <a:pt x="3935" y="3810"/>
                    <a:pt x="3960" y="3785"/>
                  </a:cubicBezTo>
                  <a:cubicBezTo>
                    <a:pt x="3960" y="3760"/>
                    <a:pt x="3960" y="3735"/>
                    <a:pt x="3985" y="3710"/>
                  </a:cubicBezTo>
                  <a:cubicBezTo>
                    <a:pt x="3985" y="3660"/>
                    <a:pt x="3985" y="3635"/>
                    <a:pt x="4010" y="3610"/>
                  </a:cubicBezTo>
                  <a:cubicBezTo>
                    <a:pt x="4010" y="3610"/>
                    <a:pt x="4010" y="3585"/>
                    <a:pt x="4010" y="3585"/>
                  </a:cubicBezTo>
                  <a:cubicBezTo>
                    <a:pt x="4010" y="3560"/>
                    <a:pt x="4010" y="3560"/>
                    <a:pt x="4010" y="3560"/>
                  </a:cubicBezTo>
                  <a:cubicBezTo>
                    <a:pt x="4010" y="3560"/>
                    <a:pt x="4010" y="3535"/>
                    <a:pt x="4010" y="3535"/>
                  </a:cubicBezTo>
                  <a:cubicBezTo>
                    <a:pt x="4035" y="3510"/>
                    <a:pt x="4035" y="3484"/>
                    <a:pt x="4035" y="3434"/>
                  </a:cubicBezTo>
                  <a:cubicBezTo>
                    <a:pt x="4035" y="3409"/>
                    <a:pt x="4035" y="3384"/>
                    <a:pt x="4035" y="3359"/>
                  </a:cubicBezTo>
                  <a:cubicBezTo>
                    <a:pt x="4035" y="3334"/>
                    <a:pt x="4035" y="3309"/>
                    <a:pt x="4035" y="3284"/>
                  </a:cubicBezTo>
                  <a:cubicBezTo>
                    <a:pt x="4035" y="3259"/>
                    <a:pt x="4060" y="3234"/>
                    <a:pt x="4060" y="3209"/>
                  </a:cubicBezTo>
                  <a:cubicBezTo>
                    <a:pt x="4060" y="3209"/>
                    <a:pt x="4060" y="3184"/>
                    <a:pt x="4060" y="3184"/>
                  </a:cubicBezTo>
                  <a:cubicBezTo>
                    <a:pt x="4060" y="3159"/>
                    <a:pt x="4060" y="3134"/>
                    <a:pt x="4035" y="3109"/>
                  </a:cubicBezTo>
                  <a:close/>
                </a:path>
              </a:pathLst>
            </a:custGeom>
            <a:solidFill>
              <a:schemeClr val="dk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1"/>
            <p:cNvSpPr/>
            <p:nvPr/>
          </p:nvSpPr>
          <p:spPr>
            <a:xfrm>
              <a:off x="7569383" y="4331586"/>
              <a:ext cx="48353" cy="27484"/>
            </a:xfrm>
            <a:custGeom>
              <a:rect b="b" l="l" r="r" t="t"/>
              <a:pathLst>
                <a:path extrusionOk="0" h="727" w="1279">
                  <a:moveTo>
                    <a:pt x="0" y="727"/>
                  </a:moveTo>
                  <a:lnTo>
                    <a:pt x="1103" y="75"/>
                  </a:lnTo>
                  <a:cubicBezTo>
                    <a:pt x="1153" y="50"/>
                    <a:pt x="1203" y="25"/>
                    <a:pt x="1278" y="0"/>
                  </a:cubicBezTo>
                  <a:lnTo>
                    <a:pt x="151" y="652"/>
                  </a:lnTo>
                  <a:cubicBezTo>
                    <a:pt x="100" y="677"/>
                    <a:pt x="50" y="702"/>
                    <a:pt x="0" y="727"/>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1"/>
            <p:cNvSpPr/>
            <p:nvPr/>
          </p:nvSpPr>
          <p:spPr>
            <a:xfrm>
              <a:off x="7575053" y="4330641"/>
              <a:ext cx="46462" cy="25594"/>
            </a:xfrm>
            <a:custGeom>
              <a:rect b="b" l="l" r="r" t="t"/>
              <a:pathLst>
                <a:path extrusionOk="0" h="677" w="1229">
                  <a:moveTo>
                    <a:pt x="1" y="677"/>
                  </a:moveTo>
                  <a:lnTo>
                    <a:pt x="1128" y="50"/>
                  </a:lnTo>
                  <a:cubicBezTo>
                    <a:pt x="1153" y="25"/>
                    <a:pt x="1204" y="25"/>
                    <a:pt x="1229" y="0"/>
                  </a:cubicBezTo>
                  <a:lnTo>
                    <a:pt x="126" y="652"/>
                  </a:lnTo>
                  <a:cubicBezTo>
                    <a:pt x="76" y="652"/>
                    <a:pt x="51" y="677"/>
                    <a:pt x="1" y="677"/>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1"/>
            <p:cNvSpPr/>
            <p:nvPr/>
          </p:nvSpPr>
          <p:spPr>
            <a:xfrm>
              <a:off x="7665062" y="4379898"/>
              <a:ext cx="73947" cy="162070"/>
            </a:xfrm>
            <a:custGeom>
              <a:rect b="b" l="l" r="r" t="t"/>
              <a:pathLst>
                <a:path extrusionOk="0" h="4287" w="1956">
                  <a:moveTo>
                    <a:pt x="1955" y="2281"/>
                  </a:moveTo>
                  <a:cubicBezTo>
                    <a:pt x="1955" y="2256"/>
                    <a:pt x="1955" y="2206"/>
                    <a:pt x="1955" y="2181"/>
                  </a:cubicBezTo>
                  <a:cubicBezTo>
                    <a:pt x="1955" y="2156"/>
                    <a:pt x="1955" y="2106"/>
                    <a:pt x="1955" y="2081"/>
                  </a:cubicBezTo>
                  <a:cubicBezTo>
                    <a:pt x="1955" y="2081"/>
                    <a:pt x="1955" y="2081"/>
                    <a:pt x="1955" y="2081"/>
                  </a:cubicBezTo>
                  <a:cubicBezTo>
                    <a:pt x="1955" y="2081"/>
                    <a:pt x="1955" y="2056"/>
                    <a:pt x="1930" y="2056"/>
                  </a:cubicBezTo>
                  <a:cubicBezTo>
                    <a:pt x="1930" y="2030"/>
                    <a:pt x="1930" y="2005"/>
                    <a:pt x="1930" y="1980"/>
                  </a:cubicBezTo>
                  <a:cubicBezTo>
                    <a:pt x="1930" y="1955"/>
                    <a:pt x="1930" y="1930"/>
                    <a:pt x="1930" y="1880"/>
                  </a:cubicBezTo>
                  <a:cubicBezTo>
                    <a:pt x="1905" y="1855"/>
                    <a:pt x="1905" y="1830"/>
                    <a:pt x="1905" y="1780"/>
                  </a:cubicBezTo>
                  <a:cubicBezTo>
                    <a:pt x="1905" y="1780"/>
                    <a:pt x="1905" y="1780"/>
                    <a:pt x="1905" y="1780"/>
                  </a:cubicBezTo>
                  <a:lnTo>
                    <a:pt x="1905" y="1755"/>
                  </a:lnTo>
                  <a:cubicBezTo>
                    <a:pt x="1880" y="1730"/>
                    <a:pt x="1880" y="1705"/>
                    <a:pt x="1880" y="1680"/>
                  </a:cubicBezTo>
                  <a:cubicBezTo>
                    <a:pt x="1880" y="1655"/>
                    <a:pt x="1855" y="1604"/>
                    <a:pt x="1855" y="1579"/>
                  </a:cubicBezTo>
                  <a:cubicBezTo>
                    <a:pt x="1855" y="1554"/>
                    <a:pt x="1830" y="1504"/>
                    <a:pt x="1830" y="1479"/>
                  </a:cubicBezTo>
                  <a:cubicBezTo>
                    <a:pt x="1830" y="1479"/>
                    <a:pt x="1830" y="1479"/>
                    <a:pt x="1830" y="1454"/>
                  </a:cubicBezTo>
                  <a:lnTo>
                    <a:pt x="1830" y="1454"/>
                  </a:lnTo>
                  <a:cubicBezTo>
                    <a:pt x="1805" y="1429"/>
                    <a:pt x="1805" y="1404"/>
                    <a:pt x="1805" y="1379"/>
                  </a:cubicBezTo>
                  <a:cubicBezTo>
                    <a:pt x="1780" y="1329"/>
                    <a:pt x="1780" y="1304"/>
                    <a:pt x="1755" y="1279"/>
                  </a:cubicBezTo>
                  <a:cubicBezTo>
                    <a:pt x="1755" y="1228"/>
                    <a:pt x="1755" y="1203"/>
                    <a:pt x="1730" y="1178"/>
                  </a:cubicBezTo>
                  <a:lnTo>
                    <a:pt x="1730" y="1153"/>
                  </a:lnTo>
                  <a:cubicBezTo>
                    <a:pt x="1730" y="1153"/>
                    <a:pt x="1730" y="1153"/>
                    <a:pt x="1730" y="1153"/>
                  </a:cubicBezTo>
                  <a:cubicBezTo>
                    <a:pt x="1705" y="1128"/>
                    <a:pt x="1705" y="1103"/>
                    <a:pt x="1705" y="1078"/>
                  </a:cubicBezTo>
                  <a:cubicBezTo>
                    <a:pt x="1680" y="1028"/>
                    <a:pt x="1680" y="1003"/>
                    <a:pt x="1655" y="978"/>
                  </a:cubicBezTo>
                  <a:cubicBezTo>
                    <a:pt x="1655" y="953"/>
                    <a:pt x="1630" y="903"/>
                    <a:pt x="1605" y="878"/>
                  </a:cubicBezTo>
                  <a:cubicBezTo>
                    <a:pt x="1605" y="878"/>
                    <a:pt x="1605" y="878"/>
                    <a:pt x="1605" y="853"/>
                  </a:cubicBezTo>
                  <a:lnTo>
                    <a:pt x="1605" y="853"/>
                  </a:lnTo>
                  <a:cubicBezTo>
                    <a:pt x="1580" y="827"/>
                    <a:pt x="1580" y="802"/>
                    <a:pt x="1580" y="777"/>
                  </a:cubicBezTo>
                  <a:cubicBezTo>
                    <a:pt x="1554" y="752"/>
                    <a:pt x="1529" y="727"/>
                    <a:pt x="1529" y="677"/>
                  </a:cubicBezTo>
                  <a:cubicBezTo>
                    <a:pt x="1504" y="652"/>
                    <a:pt x="1479" y="602"/>
                    <a:pt x="1454" y="577"/>
                  </a:cubicBezTo>
                  <a:cubicBezTo>
                    <a:pt x="1454" y="577"/>
                    <a:pt x="1454" y="577"/>
                    <a:pt x="1454" y="552"/>
                  </a:cubicBezTo>
                  <a:cubicBezTo>
                    <a:pt x="1454" y="552"/>
                    <a:pt x="1454" y="552"/>
                    <a:pt x="1454" y="552"/>
                  </a:cubicBezTo>
                  <a:cubicBezTo>
                    <a:pt x="1429" y="502"/>
                    <a:pt x="1404" y="452"/>
                    <a:pt x="1379" y="401"/>
                  </a:cubicBezTo>
                  <a:cubicBezTo>
                    <a:pt x="1354" y="376"/>
                    <a:pt x="1329" y="351"/>
                    <a:pt x="1329" y="326"/>
                  </a:cubicBezTo>
                  <a:cubicBezTo>
                    <a:pt x="1304" y="301"/>
                    <a:pt x="1279" y="251"/>
                    <a:pt x="1254" y="201"/>
                  </a:cubicBezTo>
                  <a:cubicBezTo>
                    <a:pt x="1229" y="176"/>
                    <a:pt x="1229" y="151"/>
                    <a:pt x="1204" y="126"/>
                  </a:cubicBezTo>
                  <a:cubicBezTo>
                    <a:pt x="1179" y="76"/>
                    <a:pt x="1128" y="50"/>
                    <a:pt x="1103" y="0"/>
                  </a:cubicBezTo>
                  <a:lnTo>
                    <a:pt x="1" y="652"/>
                  </a:lnTo>
                  <a:cubicBezTo>
                    <a:pt x="51" y="727"/>
                    <a:pt x="76" y="777"/>
                    <a:pt x="126" y="853"/>
                  </a:cubicBezTo>
                  <a:cubicBezTo>
                    <a:pt x="151" y="903"/>
                    <a:pt x="176" y="928"/>
                    <a:pt x="201" y="978"/>
                  </a:cubicBezTo>
                  <a:cubicBezTo>
                    <a:pt x="251" y="1053"/>
                    <a:pt x="301" y="1128"/>
                    <a:pt x="326" y="1203"/>
                  </a:cubicBezTo>
                  <a:cubicBezTo>
                    <a:pt x="326" y="1203"/>
                    <a:pt x="351" y="1203"/>
                    <a:pt x="351" y="1203"/>
                  </a:cubicBezTo>
                  <a:cubicBezTo>
                    <a:pt x="402" y="1304"/>
                    <a:pt x="452" y="1404"/>
                    <a:pt x="477" y="1504"/>
                  </a:cubicBezTo>
                  <a:cubicBezTo>
                    <a:pt x="477" y="1504"/>
                    <a:pt x="477" y="1504"/>
                    <a:pt x="502" y="1504"/>
                  </a:cubicBezTo>
                  <a:cubicBezTo>
                    <a:pt x="527" y="1604"/>
                    <a:pt x="577" y="1705"/>
                    <a:pt x="602" y="1805"/>
                  </a:cubicBezTo>
                  <a:cubicBezTo>
                    <a:pt x="602" y="1805"/>
                    <a:pt x="602" y="1805"/>
                    <a:pt x="602" y="1805"/>
                  </a:cubicBezTo>
                  <a:cubicBezTo>
                    <a:pt x="652" y="1905"/>
                    <a:pt x="677" y="2005"/>
                    <a:pt x="702" y="2106"/>
                  </a:cubicBezTo>
                  <a:lnTo>
                    <a:pt x="702" y="2106"/>
                  </a:lnTo>
                  <a:cubicBezTo>
                    <a:pt x="727" y="2206"/>
                    <a:pt x="752" y="2306"/>
                    <a:pt x="778" y="2406"/>
                  </a:cubicBezTo>
                  <a:cubicBezTo>
                    <a:pt x="778" y="2406"/>
                    <a:pt x="778" y="2406"/>
                    <a:pt x="778" y="2431"/>
                  </a:cubicBezTo>
                  <a:cubicBezTo>
                    <a:pt x="803" y="2507"/>
                    <a:pt x="828" y="2607"/>
                    <a:pt x="828" y="2707"/>
                  </a:cubicBezTo>
                  <a:lnTo>
                    <a:pt x="828" y="2732"/>
                  </a:lnTo>
                  <a:cubicBezTo>
                    <a:pt x="828" y="2832"/>
                    <a:pt x="853" y="2908"/>
                    <a:pt x="853" y="3008"/>
                  </a:cubicBezTo>
                  <a:cubicBezTo>
                    <a:pt x="853" y="3158"/>
                    <a:pt x="828" y="3309"/>
                    <a:pt x="803" y="3434"/>
                  </a:cubicBezTo>
                  <a:cubicBezTo>
                    <a:pt x="803" y="3434"/>
                    <a:pt x="803" y="3459"/>
                    <a:pt x="803" y="3459"/>
                  </a:cubicBezTo>
                  <a:cubicBezTo>
                    <a:pt x="778" y="3584"/>
                    <a:pt x="727" y="3685"/>
                    <a:pt x="677" y="3810"/>
                  </a:cubicBezTo>
                  <a:cubicBezTo>
                    <a:pt x="677" y="3810"/>
                    <a:pt x="677" y="3810"/>
                    <a:pt x="677" y="3810"/>
                  </a:cubicBezTo>
                  <a:cubicBezTo>
                    <a:pt x="652" y="3885"/>
                    <a:pt x="602" y="3960"/>
                    <a:pt x="527" y="4035"/>
                  </a:cubicBezTo>
                  <a:cubicBezTo>
                    <a:pt x="527" y="4061"/>
                    <a:pt x="502" y="4086"/>
                    <a:pt x="477" y="4111"/>
                  </a:cubicBezTo>
                  <a:cubicBezTo>
                    <a:pt x="427" y="4186"/>
                    <a:pt x="351" y="4236"/>
                    <a:pt x="276" y="4286"/>
                  </a:cubicBezTo>
                  <a:lnTo>
                    <a:pt x="1379" y="3634"/>
                  </a:lnTo>
                  <a:cubicBezTo>
                    <a:pt x="1454" y="3584"/>
                    <a:pt x="1529" y="3534"/>
                    <a:pt x="1605" y="3459"/>
                  </a:cubicBezTo>
                  <a:cubicBezTo>
                    <a:pt x="1605" y="3434"/>
                    <a:pt x="1630" y="3409"/>
                    <a:pt x="1655" y="3384"/>
                  </a:cubicBezTo>
                  <a:cubicBezTo>
                    <a:pt x="1680" y="3359"/>
                    <a:pt x="1705" y="3334"/>
                    <a:pt x="1730" y="3309"/>
                  </a:cubicBezTo>
                  <a:cubicBezTo>
                    <a:pt x="1755" y="3259"/>
                    <a:pt x="1780" y="3208"/>
                    <a:pt x="1805" y="3158"/>
                  </a:cubicBezTo>
                  <a:cubicBezTo>
                    <a:pt x="1805" y="3158"/>
                    <a:pt x="1805" y="3158"/>
                    <a:pt x="1805" y="3158"/>
                  </a:cubicBezTo>
                  <a:cubicBezTo>
                    <a:pt x="1805" y="3158"/>
                    <a:pt x="1805" y="3158"/>
                    <a:pt x="1805" y="3158"/>
                  </a:cubicBezTo>
                  <a:cubicBezTo>
                    <a:pt x="1830" y="3108"/>
                    <a:pt x="1830" y="3083"/>
                    <a:pt x="1855" y="3058"/>
                  </a:cubicBezTo>
                  <a:cubicBezTo>
                    <a:pt x="1855" y="3008"/>
                    <a:pt x="1880" y="2983"/>
                    <a:pt x="1880" y="2958"/>
                  </a:cubicBezTo>
                  <a:cubicBezTo>
                    <a:pt x="1880" y="2908"/>
                    <a:pt x="1905" y="2883"/>
                    <a:pt x="1905" y="2858"/>
                  </a:cubicBezTo>
                  <a:cubicBezTo>
                    <a:pt x="1905" y="2832"/>
                    <a:pt x="1905" y="2807"/>
                    <a:pt x="1905" y="2807"/>
                  </a:cubicBezTo>
                  <a:lnTo>
                    <a:pt x="1905" y="2782"/>
                  </a:lnTo>
                  <a:cubicBezTo>
                    <a:pt x="1930" y="2782"/>
                    <a:pt x="1930" y="2757"/>
                    <a:pt x="1930" y="2757"/>
                  </a:cubicBezTo>
                  <a:cubicBezTo>
                    <a:pt x="1930" y="2707"/>
                    <a:pt x="1930" y="2682"/>
                    <a:pt x="1930" y="2657"/>
                  </a:cubicBezTo>
                  <a:cubicBezTo>
                    <a:pt x="1955" y="2632"/>
                    <a:pt x="1955" y="2582"/>
                    <a:pt x="1955" y="2557"/>
                  </a:cubicBezTo>
                  <a:cubicBezTo>
                    <a:pt x="1955" y="2532"/>
                    <a:pt x="1955" y="2507"/>
                    <a:pt x="1955" y="2457"/>
                  </a:cubicBezTo>
                  <a:cubicBezTo>
                    <a:pt x="1955" y="2431"/>
                    <a:pt x="1955" y="2406"/>
                    <a:pt x="1955" y="2381"/>
                  </a:cubicBezTo>
                  <a:lnTo>
                    <a:pt x="1955" y="2356"/>
                  </a:lnTo>
                  <a:cubicBezTo>
                    <a:pt x="1955" y="2331"/>
                    <a:pt x="1955" y="2306"/>
                    <a:pt x="1955" y="2281"/>
                  </a:cubicBez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1"/>
            <p:cNvSpPr/>
            <p:nvPr/>
          </p:nvSpPr>
          <p:spPr>
            <a:xfrm>
              <a:off x="7546625" y="3980054"/>
              <a:ext cx="150691" cy="580874"/>
            </a:xfrm>
            <a:custGeom>
              <a:rect b="b" l="l" r="r" t="t"/>
              <a:pathLst>
                <a:path extrusionOk="0" h="15365" w="3986">
                  <a:moveTo>
                    <a:pt x="3134" y="1304"/>
                  </a:moveTo>
                  <a:lnTo>
                    <a:pt x="3134" y="11229"/>
                  </a:lnTo>
                  <a:cubicBezTo>
                    <a:pt x="3635" y="11931"/>
                    <a:pt x="3986" y="12808"/>
                    <a:pt x="3986" y="13585"/>
                  </a:cubicBezTo>
                  <a:cubicBezTo>
                    <a:pt x="3961" y="14838"/>
                    <a:pt x="3083" y="15364"/>
                    <a:pt x="1981" y="14713"/>
                  </a:cubicBezTo>
                  <a:cubicBezTo>
                    <a:pt x="903" y="14086"/>
                    <a:pt x="1" y="12557"/>
                    <a:pt x="26" y="11304"/>
                  </a:cubicBezTo>
                  <a:cubicBezTo>
                    <a:pt x="26" y="10527"/>
                    <a:pt x="352" y="10051"/>
                    <a:pt x="878" y="9926"/>
                  </a:cubicBezTo>
                  <a:lnTo>
                    <a:pt x="878" y="1"/>
                  </a:lnTo>
                  <a:close/>
                </a:path>
              </a:pathLst>
            </a:custGeom>
            <a:solidFill>
              <a:schemeClr val="accen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1"/>
            <p:cNvSpPr/>
            <p:nvPr/>
          </p:nvSpPr>
          <p:spPr>
            <a:xfrm>
              <a:off x="7665062" y="4004702"/>
              <a:ext cx="42682" cy="399863"/>
            </a:xfrm>
            <a:custGeom>
              <a:rect b="b" l="l" r="r" t="t"/>
              <a:pathLst>
                <a:path extrusionOk="0" h="10577" w="1129">
                  <a:moveTo>
                    <a:pt x="1" y="652"/>
                  </a:moveTo>
                  <a:lnTo>
                    <a:pt x="1128" y="1"/>
                  </a:lnTo>
                  <a:lnTo>
                    <a:pt x="1103" y="9925"/>
                  </a:lnTo>
                  <a:lnTo>
                    <a:pt x="1" y="10577"/>
                  </a:ln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1"/>
            <p:cNvSpPr/>
            <p:nvPr/>
          </p:nvSpPr>
          <p:spPr>
            <a:xfrm>
              <a:off x="7579778" y="3956390"/>
              <a:ext cx="127970" cy="73001"/>
            </a:xfrm>
            <a:custGeom>
              <a:rect b="b" l="l" r="r" t="t"/>
              <a:pathLst>
                <a:path extrusionOk="0" h="1931" w="3385">
                  <a:moveTo>
                    <a:pt x="1" y="627"/>
                  </a:moveTo>
                  <a:lnTo>
                    <a:pt x="1129" y="0"/>
                  </a:lnTo>
                  <a:lnTo>
                    <a:pt x="3384" y="1279"/>
                  </a:lnTo>
                  <a:lnTo>
                    <a:pt x="2257" y="1930"/>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1"/>
            <p:cNvSpPr/>
            <p:nvPr/>
          </p:nvSpPr>
          <p:spPr>
            <a:xfrm>
              <a:off x="5950164" y="3018418"/>
              <a:ext cx="48390" cy="277640"/>
            </a:xfrm>
            <a:custGeom>
              <a:rect b="b" l="l" r="r" t="t"/>
              <a:pathLst>
                <a:path extrusionOk="0" h="7344" w="1280">
                  <a:moveTo>
                    <a:pt x="1" y="7344"/>
                  </a:moveTo>
                  <a:lnTo>
                    <a:pt x="1104" y="75"/>
                  </a:lnTo>
                  <a:cubicBezTo>
                    <a:pt x="1154" y="50"/>
                    <a:pt x="1204" y="25"/>
                    <a:pt x="1279" y="0"/>
                  </a:cubicBezTo>
                  <a:lnTo>
                    <a:pt x="151" y="652"/>
                  </a:lnTo>
                  <a:cubicBezTo>
                    <a:pt x="101" y="677"/>
                    <a:pt x="51" y="7318"/>
                    <a:pt x="1" y="7344"/>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1"/>
            <p:cNvSpPr/>
            <p:nvPr/>
          </p:nvSpPr>
          <p:spPr>
            <a:xfrm>
              <a:off x="5955872" y="3017473"/>
              <a:ext cx="46462" cy="25594"/>
            </a:xfrm>
            <a:custGeom>
              <a:rect b="b" l="l" r="r" t="t"/>
              <a:pathLst>
                <a:path extrusionOk="0" h="677" w="1229">
                  <a:moveTo>
                    <a:pt x="0" y="677"/>
                  </a:moveTo>
                  <a:lnTo>
                    <a:pt x="1128" y="25"/>
                  </a:lnTo>
                  <a:cubicBezTo>
                    <a:pt x="1153" y="25"/>
                    <a:pt x="1203" y="0"/>
                    <a:pt x="1228" y="0"/>
                  </a:cubicBezTo>
                  <a:lnTo>
                    <a:pt x="126" y="652"/>
                  </a:lnTo>
                  <a:cubicBezTo>
                    <a:pt x="75" y="652"/>
                    <a:pt x="50" y="652"/>
                    <a:pt x="0" y="677"/>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1"/>
            <p:cNvSpPr/>
            <p:nvPr/>
          </p:nvSpPr>
          <p:spPr>
            <a:xfrm>
              <a:off x="6045881" y="3316836"/>
              <a:ext cx="73947" cy="162070"/>
            </a:xfrm>
            <a:custGeom>
              <a:rect b="b" l="l" r="r" t="t"/>
              <a:pathLst>
                <a:path extrusionOk="0" h="4287" w="1956">
                  <a:moveTo>
                    <a:pt x="1955" y="2282"/>
                  </a:moveTo>
                  <a:cubicBezTo>
                    <a:pt x="1955" y="2232"/>
                    <a:pt x="1955" y="2206"/>
                    <a:pt x="1955" y="2181"/>
                  </a:cubicBezTo>
                  <a:cubicBezTo>
                    <a:pt x="1955" y="2131"/>
                    <a:pt x="1955" y="2106"/>
                    <a:pt x="1955" y="2081"/>
                  </a:cubicBezTo>
                  <a:lnTo>
                    <a:pt x="1930" y="2056"/>
                  </a:lnTo>
                  <a:cubicBezTo>
                    <a:pt x="1930" y="2056"/>
                    <a:pt x="1930" y="2056"/>
                    <a:pt x="1930" y="2056"/>
                  </a:cubicBezTo>
                  <a:cubicBezTo>
                    <a:pt x="1930" y="2031"/>
                    <a:pt x="1930" y="2006"/>
                    <a:pt x="1930" y="1981"/>
                  </a:cubicBezTo>
                  <a:cubicBezTo>
                    <a:pt x="1930" y="1956"/>
                    <a:pt x="1930" y="1906"/>
                    <a:pt x="1930" y="1881"/>
                  </a:cubicBezTo>
                  <a:cubicBezTo>
                    <a:pt x="1905" y="1856"/>
                    <a:pt x="1905" y="1805"/>
                    <a:pt x="1905" y="1780"/>
                  </a:cubicBezTo>
                  <a:cubicBezTo>
                    <a:pt x="1905" y="1780"/>
                    <a:pt x="1905" y="1780"/>
                    <a:pt x="1905" y="1755"/>
                  </a:cubicBezTo>
                  <a:cubicBezTo>
                    <a:pt x="1905" y="1755"/>
                    <a:pt x="1905" y="1755"/>
                    <a:pt x="1905" y="1755"/>
                  </a:cubicBezTo>
                  <a:cubicBezTo>
                    <a:pt x="1880" y="1730"/>
                    <a:pt x="1880" y="1705"/>
                    <a:pt x="1880" y="1680"/>
                  </a:cubicBezTo>
                  <a:cubicBezTo>
                    <a:pt x="1880" y="1655"/>
                    <a:pt x="1855" y="1605"/>
                    <a:pt x="1855" y="1580"/>
                  </a:cubicBezTo>
                  <a:cubicBezTo>
                    <a:pt x="1855" y="1530"/>
                    <a:pt x="1830" y="1505"/>
                    <a:pt x="1830" y="1480"/>
                  </a:cubicBezTo>
                  <a:cubicBezTo>
                    <a:pt x="1830" y="1480"/>
                    <a:pt x="1830" y="1455"/>
                    <a:pt x="1830" y="1455"/>
                  </a:cubicBezTo>
                  <a:cubicBezTo>
                    <a:pt x="1830" y="1455"/>
                    <a:pt x="1830" y="1455"/>
                    <a:pt x="1830" y="1455"/>
                  </a:cubicBezTo>
                  <a:cubicBezTo>
                    <a:pt x="1805" y="1429"/>
                    <a:pt x="1805" y="1404"/>
                    <a:pt x="1805" y="1379"/>
                  </a:cubicBezTo>
                  <a:cubicBezTo>
                    <a:pt x="1780" y="1329"/>
                    <a:pt x="1780" y="1304"/>
                    <a:pt x="1755" y="1254"/>
                  </a:cubicBezTo>
                  <a:cubicBezTo>
                    <a:pt x="1755" y="1229"/>
                    <a:pt x="1730" y="1204"/>
                    <a:pt x="1730" y="1154"/>
                  </a:cubicBezTo>
                  <a:cubicBezTo>
                    <a:pt x="1730" y="1154"/>
                    <a:pt x="1730" y="1154"/>
                    <a:pt x="1730" y="1154"/>
                  </a:cubicBezTo>
                  <a:cubicBezTo>
                    <a:pt x="1730" y="1154"/>
                    <a:pt x="1730" y="1154"/>
                    <a:pt x="1730" y="1154"/>
                  </a:cubicBezTo>
                  <a:cubicBezTo>
                    <a:pt x="1705" y="1129"/>
                    <a:pt x="1705" y="1104"/>
                    <a:pt x="1705" y="1079"/>
                  </a:cubicBezTo>
                  <a:cubicBezTo>
                    <a:pt x="1679" y="1028"/>
                    <a:pt x="1679" y="1003"/>
                    <a:pt x="1654" y="978"/>
                  </a:cubicBezTo>
                  <a:cubicBezTo>
                    <a:pt x="1629" y="928"/>
                    <a:pt x="1629" y="903"/>
                    <a:pt x="1604" y="878"/>
                  </a:cubicBezTo>
                  <a:cubicBezTo>
                    <a:pt x="1604" y="878"/>
                    <a:pt x="1604" y="853"/>
                    <a:pt x="1604" y="853"/>
                  </a:cubicBezTo>
                  <a:cubicBezTo>
                    <a:pt x="1604" y="853"/>
                    <a:pt x="1604" y="853"/>
                    <a:pt x="1604" y="853"/>
                  </a:cubicBezTo>
                  <a:cubicBezTo>
                    <a:pt x="1579" y="828"/>
                    <a:pt x="1579" y="803"/>
                    <a:pt x="1579" y="778"/>
                  </a:cubicBezTo>
                  <a:cubicBezTo>
                    <a:pt x="1554" y="753"/>
                    <a:pt x="1529" y="703"/>
                    <a:pt x="1529" y="678"/>
                  </a:cubicBezTo>
                  <a:cubicBezTo>
                    <a:pt x="1504" y="653"/>
                    <a:pt x="1479" y="602"/>
                    <a:pt x="1454" y="577"/>
                  </a:cubicBezTo>
                  <a:cubicBezTo>
                    <a:pt x="1454" y="552"/>
                    <a:pt x="1454" y="552"/>
                    <a:pt x="1454" y="552"/>
                  </a:cubicBezTo>
                  <a:cubicBezTo>
                    <a:pt x="1454" y="552"/>
                    <a:pt x="1454" y="552"/>
                    <a:pt x="1454" y="552"/>
                  </a:cubicBezTo>
                  <a:cubicBezTo>
                    <a:pt x="1429" y="502"/>
                    <a:pt x="1404" y="452"/>
                    <a:pt x="1379" y="402"/>
                  </a:cubicBezTo>
                  <a:cubicBezTo>
                    <a:pt x="1354" y="377"/>
                    <a:pt x="1329" y="352"/>
                    <a:pt x="1329" y="327"/>
                  </a:cubicBezTo>
                  <a:cubicBezTo>
                    <a:pt x="1304" y="277"/>
                    <a:pt x="1278" y="252"/>
                    <a:pt x="1253" y="201"/>
                  </a:cubicBezTo>
                  <a:cubicBezTo>
                    <a:pt x="1228" y="176"/>
                    <a:pt x="1203" y="151"/>
                    <a:pt x="1203" y="126"/>
                  </a:cubicBezTo>
                  <a:cubicBezTo>
                    <a:pt x="1178" y="76"/>
                    <a:pt x="1128" y="26"/>
                    <a:pt x="1103" y="1"/>
                  </a:cubicBezTo>
                  <a:lnTo>
                    <a:pt x="0" y="653"/>
                  </a:lnTo>
                  <a:cubicBezTo>
                    <a:pt x="50" y="703"/>
                    <a:pt x="75" y="778"/>
                    <a:pt x="126" y="853"/>
                  </a:cubicBezTo>
                  <a:cubicBezTo>
                    <a:pt x="151" y="903"/>
                    <a:pt x="176" y="928"/>
                    <a:pt x="201" y="978"/>
                  </a:cubicBezTo>
                  <a:cubicBezTo>
                    <a:pt x="251" y="1054"/>
                    <a:pt x="301" y="1129"/>
                    <a:pt x="326" y="1179"/>
                  </a:cubicBezTo>
                  <a:cubicBezTo>
                    <a:pt x="326" y="1204"/>
                    <a:pt x="351" y="1204"/>
                    <a:pt x="351" y="1204"/>
                  </a:cubicBezTo>
                  <a:cubicBezTo>
                    <a:pt x="401" y="1304"/>
                    <a:pt x="451" y="1404"/>
                    <a:pt x="476" y="1480"/>
                  </a:cubicBezTo>
                  <a:cubicBezTo>
                    <a:pt x="476" y="1505"/>
                    <a:pt x="476" y="1505"/>
                    <a:pt x="476" y="1505"/>
                  </a:cubicBezTo>
                  <a:cubicBezTo>
                    <a:pt x="527" y="1605"/>
                    <a:pt x="577" y="1705"/>
                    <a:pt x="602" y="1805"/>
                  </a:cubicBezTo>
                  <a:cubicBezTo>
                    <a:pt x="602" y="1805"/>
                    <a:pt x="602" y="1805"/>
                    <a:pt x="602" y="1805"/>
                  </a:cubicBezTo>
                  <a:cubicBezTo>
                    <a:pt x="652" y="1906"/>
                    <a:pt x="677" y="2006"/>
                    <a:pt x="702" y="2106"/>
                  </a:cubicBezTo>
                  <a:cubicBezTo>
                    <a:pt x="702" y="2106"/>
                    <a:pt x="702" y="2106"/>
                    <a:pt x="702" y="2106"/>
                  </a:cubicBezTo>
                  <a:cubicBezTo>
                    <a:pt x="727" y="2206"/>
                    <a:pt x="752" y="2307"/>
                    <a:pt x="777" y="2407"/>
                  </a:cubicBezTo>
                  <a:cubicBezTo>
                    <a:pt x="777" y="2407"/>
                    <a:pt x="777" y="2407"/>
                    <a:pt x="777" y="2407"/>
                  </a:cubicBezTo>
                  <a:cubicBezTo>
                    <a:pt x="802" y="2507"/>
                    <a:pt x="827" y="2607"/>
                    <a:pt x="827" y="2708"/>
                  </a:cubicBezTo>
                  <a:cubicBezTo>
                    <a:pt x="827" y="2708"/>
                    <a:pt x="827" y="2708"/>
                    <a:pt x="827" y="2708"/>
                  </a:cubicBezTo>
                  <a:cubicBezTo>
                    <a:pt x="827" y="2808"/>
                    <a:pt x="852" y="2908"/>
                    <a:pt x="852" y="3008"/>
                  </a:cubicBezTo>
                  <a:cubicBezTo>
                    <a:pt x="827" y="3159"/>
                    <a:pt x="827" y="3309"/>
                    <a:pt x="802" y="3435"/>
                  </a:cubicBezTo>
                  <a:lnTo>
                    <a:pt x="802" y="3435"/>
                  </a:lnTo>
                  <a:cubicBezTo>
                    <a:pt x="777" y="3585"/>
                    <a:pt x="727" y="3685"/>
                    <a:pt x="677" y="3785"/>
                  </a:cubicBezTo>
                  <a:cubicBezTo>
                    <a:pt x="677" y="3810"/>
                    <a:pt x="677" y="3810"/>
                    <a:pt x="677" y="3810"/>
                  </a:cubicBezTo>
                  <a:cubicBezTo>
                    <a:pt x="652" y="3886"/>
                    <a:pt x="577" y="3961"/>
                    <a:pt x="527" y="4036"/>
                  </a:cubicBezTo>
                  <a:cubicBezTo>
                    <a:pt x="527" y="4061"/>
                    <a:pt x="502" y="4086"/>
                    <a:pt x="476" y="4111"/>
                  </a:cubicBezTo>
                  <a:cubicBezTo>
                    <a:pt x="401" y="4161"/>
                    <a:pt x="351" y="4237"/>
                    <a:pt x="251" y="4287"/>
                  </a:cubicBezTo>
                  <a:lnTo>
                    <a:pt x="1379" y="3635"/>
                  </a:lnTo>
                  <a:cubicBezTo>
                    <a:pt x="1454" y="3585"/>
                    <a:pt x="1529" y="3510"/>
                    <a:pt x="1604" y="3460"/>
                  </a:cubicBezTo>
                  <a:cubicBezTo>
                    <a:pt x="1604" y="3435"/>
                    <a:pt x="1629" y="3409"/>
                    <a:pt x="1654" y="3384"/>
                  </a:cubicBezTo>
                  <a:cubicBezTo>
                    <a:pt x="1679" y="3359"/>
                    <a:pt x="1705" y="3334"/>
                    <a:pt x="1730" y="3284"/>
                  </a:cubicBezTo>
                  <a:cubicBezTo>
                    <a:pt x="1755" y="3259"/>
                    <a:pt x="1780" y="3209"/>
                    <a:pt x="1805" y="3159"/>
                  </a:cubicBezTo>
                  <a:lnTo>
                    <a:pt x="1805" y="3159"/>
                  </a:lnTo>
                  <a:lnTo>
                    <a:pt x="1805" y="3159"/>
                  </a:lnTo>
                  <a:cubicBezTo>
                    <a:pt x="1805" y="3109"/>
                    <a:pt x="1830" y="3084"/>
                    <a:pt x="1855" y="3059"/>
                  </a:cubicBezTo>
                  <a:cubicBezTo>
                    <a:pt x="1855" y="3008"/>
                    <a:pt x="1880" y="2983"/>
                    <a:pt x="1880" y="2933"/>
                  </a:cubicBezTo>
                  <a:cubicBezTo>
                    <a:pt x="1880" y="2908"/>
                    <a:pt x="1905" y="2883"/>
                    <a:pt x="1905" y="2833"/>
                  </a:cubicBezTo>
                  <a:cubicBezTo>
                    <a:pt x="1905" y="2833"/>
                    <a:pt x="1905" y="2808"/>
                    <a:pt x="1905" y="2808"/>
                  </a:cubicBezTo>
                  <a:cubicBezTo>
                    <a:pt x="1905" y="2783"/>
                    <a:pt x="1905" y="2783"/>
                    <a:pt x="1905" y="2783"/>
                  </a:cubicBezTo>
                  <a:cubicBezTo>
                    <a:pt x="1930" y="2783"/>
                    <a:pt x="1930" y="2758"/>
                    <a:pt x="1930" y="2733"/>
                  </a:cubicBezTo>
                  <a:cubicBezTo>
                    <a:pt x="1930" y="2708"/>
                    <a:pt x="1930" y="2683"/>
                    <a:pt x="1930" y="2658"/>
                  </a:cubicBezTo>
                  <a:cubicBezTo>
                    <a:pt x="1930" y="2607"/>
                    <a:pt x="1955" y="2582"/>
                    <a:pt x="1955" y="2557"/>
                  </a:cubicBezTo>
                  <a:cubicBezTo>
                    <a:pt x="1955" y="2532"/>
                    <a:pt x="1955" y="2482"/>
                    <a:pt x="1955" y="2457"/>
                  </a:cubicBezTo>
                  <a:cubicBezTo>
                    <a:pt x="1955" y="2432"/>
                    <a:pt x="1955" y="2407"/>
                    <a:pt x="1955" y="2357"/>
                  </a:cubicBezTo>
                  <a:cubicBezTo>
                    <a:pt x="1955" y="2357"/>
                    <a:pt x="1955" y="2357"/>
                    <a:pt x="1955" y="2357"/>
                  </a:cubicBezTo>
                  <a:cubicBezTo>
                    <a:pt x="1955" y="2332"/>
                    <a:pt x="1955" y="2307"/>
                    <a:pt x="1955" y="2282"/>
                  </a:cubicBez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1"/>
            <p:cNvSpPr/>
            <p:nvPr/>
          </p:nvSpPr>
          <p:spPr>
            <a:xfrm>
              <a:off x="5927444" y="2917030"/>
              <a:ext cx="150691" cy="579891"/>
            </a:xfrm>
            <a:custGeom>
              <a:rect b="b" l="l" r="r" t="t"/>
              <a:pathLst>
                <a:path extrusionOk="0" h="15339" w="3986">
                  <a:moveTo>
                    <a:pt x="3133" y="1304"/>
                  </a:moveTo>
                  <a:lnTo>
                    <a:pt x="3133" y="11229"/>
                  </a:lnTo>
                  <a:cubicBezTo>
                    <a:pt x="3635" y="11930"/>
                    <a:pt x="3985" y="12808"/>
                    <a:pt x="3985" y="13584"/>
                  </a:cubicBezTo>
                  <a:cubicBezTo>
                    <a:pt x="3960" y="14838"/>
                    <a:pt x="3083" y="15339"/>
                    <a:pt x="1980" y="14712"/>
                  </a:cubicBezTo>
                  <a:cubicBezTo>
                    <a:pt x="903" y="14086"/>
                    <a:pt x="0" y="12557"/>
                    <a:pt x="25" y="11304"/>
                  </a:cubicBezTo>
                  <a:cubicBezTo>
                    <a:pt x="25" y="10527"/>
                    <a:pt x="351" y="3409"/>
                    <a:pt x="878" y="3309"/>
                  </a:cubicBezTo>
                  <a:lnTo>
                    <a:pt x="878" y="0"/>
                  </a:lnTo>
                  <a:close/>
                </a:path>
              </a:pathLst>
            </a:custGeom>
            <a:solidFill>
              <a:schemeClr val="accen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1"/>
            <p:cNvSpPr/>
            <p:nvPr/>
          </p:nvSpPr>
          <p:spPr>
            <a:xfrm>
              <a:off x="6045881" y="2941678"/>
              <a:ext cx="42682" cy="399863"/>
            </a:xfrm>
            <a:custGeom>
              <a:rect b="b" l="l" r="r" t="t"/>
              <a:pathLst>
                <a:path extrusionOk="0" h="10577" w="1129">
                  <a:moveTo>
                    <a:pt x="0" y="652"/>
                  </a:moveTo>
                  <a:lnTo>
                    <a:pt x="1128" y="0"/>
                  </a:lnTo>
                  <a:lnTo>
                    <a:pt x="1103" y="9925"/>
                  </a:lnTo>
                  <a:lnTo>
                    <a:pt x="0" y="10577"/>
                  </a:ln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1"/>
            <p:cNvSpPr/>
            <p:nvPr/>
          </p:nvSpPr>
          <p:spPr>
            <a:xfrm>
              <a:off x="5960597" y="2892383"/>
              <a:ext cx="127970" cy="73947"/>
            </a:xfrm>
            <a:custGeom>
              <a:rect b="b" l="l" r="r" t="t"/>
              <a:pathLst>
                <a:path extrusionOk="0" h="1956" w="3385">
                  <a:moveTo>
                    <a:pt x="1" y="652"/>
                  </a:moveTo>
                  <a:lnTo>
                    <a:pt x="1128" y="1"/>
                  </a:lnTo>
                  <a:lnTo>
                    <a:pt x="3384" y="1304"/>
                  </a:lnTo>
                  <a:lnTo>
                    <a:pt x="2256" y="1956"/>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1"/>
            <p:cNvSpPr/>
            <p:nvPr/>
          </p:nvSpPr>
          <p:spPr>
            <a:xfrm>
              <a:off x="5901851" y="3384126"/>
              <a:ext cx="129860" cy="190462"/>
            </a:xfrm>
            <a:custGeom>
              <a:rect b="b" l="l" r="r" t="t"/>
              <a:pathLst>
                <a:path extrusionOk="0" h="5038" w="3435">
                  <a:moveTo>
                    <a:pt x="1730" y="552"/>
                  </a:moveTo>
                  <a:cubicBezTo>
                    <a:pt x="2657" y="1103"/>
                    <a:pt x="3434" y="2431"/>
                    <a:pt x="3434" y="3509"/>
                  </a:cubicBezTo>
                  <a:cubicBezTo>
                    <a:pt x="3434" y="4612"/>
                    <a:pt x="2657" y="5038"/>
                    <a:pt x="1705" y="4487"/>
                  </a:cubicBezTo>
                  <a:cubicBezTo>
                    <a:pt x="753" y="3935"/>
                    <a:pt x="1" y="2632"/>
                    <a:pt x="1" y="1529"/>
                  </a:cubicBezTo>
                  <a:cubicBezTo>
                    <a:pt x="1" y="452"/>
                    <a:pt x="778" y="0"/>
                    <a:pt x="1730" y="552"/>
                  </a:cubicBezTo>
                  <a:close/>
                </a:path>
              </a:pathLst>
            </a:custGeom>
            <a:solidFill>
              <a:schemeClr val="dk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1"/>
            <p:cNvSpPr/>
            <p:nvPr/>
          </p:nvSpPr>
          <p:spPr>
            <a:xfrm>
              <a:off x="5920791" y="3371802"/>
              <a:ext cx="152619" cy="186681"/>
            </a:xfrm>
            <a:custGeom>
              <a:rect b="b" l="l" r="r" t="t"/>
              <a:pathLst>
                <a:path extrusionOk="0" h="4938" w="4037">
                  <a:moveTo>
                    <a:pt x="4036" y="3108"/>
                  </a:moveTo>
                  <a:cubicBezTo>
                    <a:pt x="4036" y="3083"/>
                    <a:pt x="4036" y="3058"/>
                    <a:pt x="4036" y="3033"/>
                  </a:cubicBezTo>
                  <a:cubicBezTo>
                    <a:pt x="4036" y="3008"/>
                    <a:pt x="4036" y="2983"/>
                    <a:pt x="4036" y="2958"/>
                  </a:cubicBezTo>
                  <a:cubicBezTo>
                    <a:pt x="4036" y="2908"/>
                    <a:pt x="4011" y="2883"/>
                    <a:pt x="4011" y="2858"/>
                  </a:cubicBezTo>
                  <a:cubicBezTo>
                    <a:pt x="4011" y="2833"/>
                    <a:pt x="4011" y="2808"/>
                    <a:pt x="4011" y="2783"/>
                  </a:cubicBezTo>
                  <a:cubicBezTo>
                    <a:pt x="4011" y="2783"/>
                    <a:pt x="4011" y="2783"/>
                    <a:pt x="4011" y="2783"/>
                  </a:cubicBezTo>
                  <a:cubicBezTo>
                    <a:pt x="4011" y="2783"/>
                    <a:pt x="4011" y="2783"/>
                    <a:pt x="4011" y="2783"/>
                  </a:cubicBezTo>
                  <a:cubicBezTo>
                    <a:pt x="4011" y="2757"/>
                    <a:pt x="3986" y="2707"/>
                    <a:pt x="3986" y="2682"/>
                  </a:cubicBezTo>
                  <a:cubicBezTo>
                    <a:pt x="3986" y="2657"/>
                    <a:pt x="3986" y="2632"/>
                    <a:pt x="3986" y="2607"/>
                  </a:cubicBezTo>
                  <a:cubicBezTo>
                    <a:pt x="3961" y="2582"/>
                    <a:pt x="3961" y="2532"/>
                    <a:pt x="3961" y="2507"/>
                  </a:cubicBezTo>
                  <a:cubicBezTo>
                    <a:pt x="3936" y="2482"/>
                    <a:pt x="3936" y="2457"/>
                    <a:pt x="3936" y="2432"/>
                  </a:cubicBezTo>
                  <a:cubicBezTo>
                    <a:pt x="3911" y="2407"/>
                    <a:pt x="3911" y="2382"/>
                    <a:pt x="3911" y="2356"/>
                  </a:cubicBezTo>
                  <a:cubicBezTo>
                    <a:pt x="3911" y="2356"/>
                    <a:pt x="3911" y="2356"/>
                    <a:pt x="3911" y="2356"/>
                  </a:cubicBezTo>
                  <a:cubicBezTo>
                    <a:pt x="3911" y="2331"/>
                    <a:pt x="3911" y="2331"/>
                    <a:pt x="3911" y="2331"/>
                  </a:cubicBezTo>
                  <a:cubicBezTo>
                    <a:pt x="3886" y="2306"/>
                    <a:pt x="3886" y="2281"/>
                    <a:pt x="3886" y="2231"/>
                  </a:cubicBezTo>
                  <a:cubicBezTo>
                    <a:pt x="3861" y="2206"/>
                    <a:pt x="3861" y="2181"/>
                    <a:pt x="3836" y="2156"/>
                  </a:cubicBezTo>
                  <a:cubicBezTo>
                    <a:pt x="3836" y="2131"/>
                    <a:pt x="3836" y="2106"/>
                    <a:pt x="3811" y="2081"/>
                  </a:cubicBezTo>
                  <a:cubicBezTo>
                    <a:pt x="3811" y="2056"/>
                    <a:pt x="3785" y="2006"/>
                    <a:pt x="3785" y="1981"/>
                  </a:cubicBezTo>
                  <a:cubicBezTo>
                    <a:pt x="3760" y="1955"/>
                    <a:pt x="3760" y="1955"/>
                    <a:pt x="3760" y="1930"/>
                  </a:cubicBezTo>
                  <a:cubicBezTo>
                    <a:pt x="3760" y="1930"/>
                    <a:pt x="3760" y="1930"/>
                    <a:pt x="3760" y="1930"/>
                  </a:cubicBezTo>
                  <a:cubicBezTo>
                    <a:pt x="3760" y="1905"/>
                    <a:pt x="3735" y="1905"/>
                    <a:pt x="3735" y="1905"/>
                  </a:cubicBezTo>
                  <a:cubicBezTo>
                    <a:pt x="3735" y="1880"/>
                    <a:pt x="3710" y="1855"/>
                    <a:pt x="3710" y="1830"/>
                  </a:cubicBezTo>
                  <a:cubicBezTo>
                    <a:pt x="3685" y="1805"/>
                    <a:pt x="3685" y="1755"/>
                    <a:pt x="3660" y="1730"/>
                  </a:cubicBezTo>
                  <a:cubicBezTo>
                    <a:pt x="3635" y="1705"/>
                    <a:pt x="3635" y="1655"/>
                    <a:pt x="3610" y="1630"/>
                  </a:cubicBezTo>
                  <a:cubicBezTo>
                    <a:pt x="3585" y="1605"/>
                    <a:pt x="3560" y="1554"/>
                    <a:pt x="3560" y="1529"/>
                  </a:cubicBezTo>
                  <a:cubicBezTo>
                    <a:pt x="3535" y="1504"/>
                    <a:pt x="3535" y="1504"/>
                    <a:pt x="3535" y="1504"/>
                  </a:cubicBezTo>
                  <a:cubicBezTo>
                    <a:pt x="3535" y="1504"/>
                    <a:pt x="3535" y="1479"/>
                    <a:pt x="3535" y="1479"/>
                  </a:cubicBezTo>
                  <a:cubicBezTo>
                    <a:pt x="3485" y="1404"/>
                    <a:pt x="3435" y="1354"/>
                    <a:pt x="3410" y="1279"/>
                  </a:cubicBezTo>
                  <a:cubicBezTo>
                    <a:pt x="3359" y="1229"/>
                    <a:pt x="3334" y="1179"/>
                    <a:pt x="3284" y="1128"/>
                  </a:cubicBezTo>
                  <a:cubicBezTo>
                    <a:pt x="3259" y="1078"/>
                    <a:pt x="3234" y="1053"/>
                    <a:pt x="3209" y="1028"/>
                  </a:cubicBezTo>
                  <a:cubicBezTo>
                    <a:pt x="3184" y="1003"/>
                    <a:pt x="3159" y="978"/>
                    <a:pt x="3159" y="953"/>
                  </a:cubicBezTo>
                  <a:cubicBezTo>
                    <a:pt x="3134" y="928"/>
                    <a:pt x="3109" y="878"/>
                    <a:pt x="3084" y="853"/>
                  </a:cubicBezTo>
                  <a:cubicBezTo>
                    <a:pt x="3059" y="828"/>
                    <a:pt x="3034" y="803"/>
                    <a:pt x="3008" y="803"/>
                  </a:cubicBezTo>
                  <a:cubicBezTo>
                    <a:pt x="3008" y="778"/>
                    <a:pt x="3008" y="778"/>
                    <a:pt x="3008" y="778"/>
                  </a:cubicBezTo>
                  <a:cubicBezTo>
                    <a:pt x="3008" y="778"/>
                    <a:pt x="3008" y="778"/>
                    <a:pt x="3008" y="778"/>
                  </a:cubicBezTo>
                  <a:cubicBezTo>
                    <a:pt x="2983" y="752"/>
                    <a:pt x="2958" y="727"/>
                    <a:pt x="2933" y="727"/>
                  </a:cubicBezTo>
                  <a:cubicBezTo>
                    <a:pt x="2933" y="702"/>
                    <a:pt x="2908" y="677"/>
                    <a:pt x="2883" y="652"/>
                  </a:cubicBezTo>
                  <a:cubicBezTo>
                    <a:pt x="2858" y="627"/>
                    <a:pt x="2833" y="602"/>
                    <a:pt x="2808" y="577"/>
                  </a:cubicBezTo>
                  <a:cubicBezTo>
                    <a:pt x="2783" y="552"/>
                    <a:pt x="2758" y="527"/>
                    <a:pt x="2733" y="502"/>
                  </a:cubicBezTo>
                  <a:cubicBezTo>
                    <a:pt x="2708" y="502"/>
                    <a:pt x="2708" y="477"/>
                    <a:pt x="2683" y="477"/>
                  </a:cubicBezTo>
                  <a:lnTo>
                    <a:pt x="2683" y="477"/>
                  </a:lnTo>
                  <a:cubicBezTo>
                    <a:pt x="2658" y="452"/>
                    <a:pt x="2658" y="452"/>
                    <a:pt x="2633" y="452"/>
                  </a:cubicBezTo>
                  <a:cubicBezTo>
                    <a:pt x="2633" y="427"/>
                    <a:pt x="2607" y="402"/>
                    <a:pt x="2557" y="402"/>
                  </a:cubicBezTo>
                  <a:cubicBezTo>
                    <a:pt x="2557" y="377"/>
                    <a:pt x="2532" y="351"/>
                    <a:pt x="2507" y="326"/>
                  </a:cubicBezTo>
                  <a:cubicBezTo>
                    <a:pt x="2482" y="326"/>
                    <a:pt x="2457" y="301"/>
                    <a:pt x="2432" y="276"/>
                  </a:cubicBezTo>
                  <a:cubicBezTo>
                    <a:pt x="2407" y="276"/>
                    <a:pt x="2382" y="251"/>
                    <a:pt x="2357" y="251"/>
                  </a:cubicBezTo>
                  <a:cubicBezTo>
                    <a:pt x="2357" y="251"/>
                    <a:pt x="2332" y="226"/>
                    <a:pt x="2332" y="226"/>
                  </a:cubicBezTo>
                  <a:cubicBezTo>
                    <a:pt x="2307" y="226"/>
                    <a:pt x="2307" y="226"/>
                    <a:pt x="2282" y="201"/>
                  </a:cubicBezTo>
                  <a:cubicBezTo>
                    <a:pt x="2257" y="201"/>
                    <a:pt x="2232" y="176"/>
                    <a:pt x="2206" y="176"/>
                  </a:cubicBezTo>
                  <a:cubicBezTo>
                    <a:pt x="2181" y="151"/>
                    <a:pt x="2156" y="151"/>
                    <a:pt x="2131" y="126"/>
                  </a:cubicBezTo>
                  <a:cubicBezTo>
                    <a:pt x="2106" y="126"/>
                    <a:pt x="2106" y="126"/>
                    <a:pt x="2081" y="101"/>
                  </a:cubicBezTo>
                  <a:cubicBezTo>
                    <a:pt x="2056" y="101"/>
                    <a:pt x="2031" y="76"/>
                    <a:pt x="2006" y="76"/>
                  </a:cubicBezTo>
                  <a:cubicBezTo>
                    <a:pt x="2006" y="76"/>
                    <a:pt x="1981" y="76"/>
                    <a:pt x="1981" y="76"/>
                  </a:cubicBezTo>
                  <a:cubicBezTo>
                    <a:pt x="1981" y="76"/>
                    <a:pt x="1981" y="76"/>
                    <a:pt x="1981" y="76"/>
                  </a:cubicBezTo>
                  <a:cubicBezTo>
                    <a:pt x="1956" y="76"/>
                    <a:pt x="1956" y="51"/>
                    <a:pt x="1931" y="51"/>
                  </a:cubicBezTo>
                  <a:cubicBezTo>
                    <a:pt x="1906" y="51"/>
                    <a:pt x="1881" y="51"/>
                    <a:pt x="1856" y="26"/>
                  </a:cubicBezTo>
                  <a:cubicBezTo>
                    <a:pt x="1831" y="26"/>
                    <a:pt x="1805" y="26"/>
                    <a:pt x="1780" y="26"/>
                  </a:cubicBezTo>
                  <a:cubicBezTo>
                    <a:pt x="1755" y="26"/>
                    <a:pt x="1730" y="26"/>
                    <a:pt x="1730" y="1"/>
                  </a:cubicBezTo>
                  <a:cubicBezTo>
                    <a:pt x="1705" y="1"/>
                    <a:pt x="1680" y="1"/>
                    <a:pt x="1655" y="1"/>
                  </a:cubicBezTo>
                  <a:cubicBezTo>
                    <a:pt x="1655" y="1"/>
                    <a:pt x="1655" y="1"/>
                    <a:pt x="1655" y="1"/>
                  </a:cubicBezTo>
                  <a:cubicBezTo>
                    <a:pt x="1655" y="1"/>
                    <a:pt x="1655" y="1"/>
                    <a:pt x="1630" y="1"/>
                  </a:cubicBezTo>
                  <a:cubicBezTo>
                    <a:pt x="1605" y="1"/>
                    <a:pt x="1580" y="1"/>
                    <a:pt x="1555" y="1"/>
                  </a:cubicBezTo>
                  <a:cubicBezTo>
                    <a:pt x="1530" y="1"/>
                    <a:pt x="1505" y="1"/>
                    <a:pt x="1480" y="1"/>
                  </a:cubicBezTo>
                  <a:cubicBezTo>
                    <a:pt x="1430" y="1"/>
                    <a:pt x="1404" y="1"/>
                    <a:pt x="1379" y="26"/>
                  </a:cubicBezTo>
                  <a:cubicBezTo>
                    <a:pt x="1379" y="26"/>
                    <a:pt x="1379" y="26"/>
                    <a:pt x="1379" y="26"/>
                  </a:cubicBezTo>
                  <a:lnTo>
                    <a:pt x="1379" y="26"/>
                  </a:lnTo>
                  <a:cubicBezTo>
                    <a:pt x="1329" y="26"/>
                    <a:pt x="1279" y="51"/>
                    <a:pt x="1254" y="51"/>
                  </a:cubicBezTo>
                  <a:cubicBezTo>
                    <a:pt x="1204" y="76"/>
                    <a:pt x="1154" y="101"/>
                    <a:pt x="1104" y="126"/>
                  </a:cubicBezTo>
                  <a:lnTo>
                    <a:pt x="1" y="752"/>
                  </a:lnTo>
                  <a:cubicBezTo>
                    <a:pt x="76" y="727"/>
                    <a:pt x="151" y="677"/>
                    <a:pt x="252" y="677"/>
                  </a:cubicBezTo>
                  <a:cubicBezTo>
                    <a:pt x="252" y="677"/>
                    <a:pt x="252" y="677"/>
                    <a:pt x="252" y="677"/>
                  </a:cubicBezTo>
                  <a:cubicBezTo>
                    <a:pt x="352" y="652"/>
                    <a:pt x="452" y="652"/>
                    <a:pt x="552" y="652"/>
                  </a:cubicBezTo>
                  <a:cubicBezTo>
                    <a:pt x="552" y="652"/>
                    <a:pt x="552" y="652"/>
                    <a:pt x="552" y="652"/>
                  </a:cubicBezTo>
                  <a:cubicBezTo>
                    <a:pt x="653" y="652"/>
                    <a:pt x="753" y="677"/>
                    <a:pt x="878" y="727"/>
                  </a:cubicBezTo>
                  <a:cubicBezTo>
                    <a:pt x="878" y="727"/>
                    <a:pt x="878" y="727"/>
                    <a:pt x="878" y="727"/>
                  </a:cubicBezTo>
                  <a:cubicBezTo>
                    <a:pt x="978" y="752"/>
                    <a:pt x="1104" y="803"/>
                    <a:pt x="1229" y="878"/>
                  </a:cubicBezTo>
                  <a:cubicBezTo>
                    <a:pt x="1329" y="953"/>
                    <a:pt x="1455" y="1028"/>
                    <a:pt x="1555" y="1128"/>
                  </a:cubicBezTo>
                  <a:cubicBezTo>
                    <a:pt x="1555" y="1128"/>
                    <a:pt x="1555" y="1128"/>
                    <a:pt x="1555" y="1128"/>
                  </a:cubicBezTo>
                  <a:cubicBezTo>
                    <a:pt x="1680" y="1204"/>
                    <a:pt x="1780" y="1304"/>
                    <a:pt x="1881" y="1429"/>
                  </a:cubicBezTo>
                  <a:cubicBezTo>
                    <a:pt x="1881" y="1429"/>
                    <a:pt x="1881" y="1429"/>
                    <a:pt x="1881" y="1429"/>
                  </a:cubicBezTo>
                  <a:cubicBezTo>
                    <a:pt x="2081" y="1630"/>
                    <a:pt x="2257" y="1880"/>
                    <a:pt x="2432" y="2156"/>
                  </a:cubicBezTo>
                  <a:cubicBezTo>
                    <a:pt x="2432" y="2156"/>
                    <a:pt x="2432" y="2156"/>
                    <a:pt x="2432" y="2181"/>
                  </a:cubicBezTo>
                  <a:cubicBezTo>
                    <a:pt x="2507" y="2306"/>
                    <a:pt x="2582" y="2432"/>
                    <a:pt x="2633" y="2557"/>
                  </a:cubicBezTo>
                  <a:cubicBezTo>
                    <a:pt x="2633" y="2582"/>
                    <a:pt x="2633" y="2582"/>
                    <a:pt x="2633" y="2582"/>
                  </a:cubicBezTo>
                  <a:cubicBezTo>
                    <a:pt x="2708" y="2707"/>
                    <a:pt x="2758" y="2858"/>
                    <a:pt x="2783" y="2983"/>
                  </a:cubicBezTo>
                  <a:cubicBezTo>
                    <a:pt x="2783" y="3008"/>
                    <a:pt x="2783" y="3008"/>
                    <a:pt x="2783" y="3008"/>
                  </a:cubicBezTo>
                  <a:cubicBezTo>
                    <a:pt x="2833" y="3133"/>
                    <a:pt x="2858" y="3284"/>
                    <a:pt x="2883" y="3434"/>
                  </a:cubicBezTo>
                  <a:lnTo>
                    <a:pt x="2883" y="3434"/>
                  </a:lnTo>
                  <a:cubicBezTo>
                    <a:pt x="2908" y="3559"/>
                    <a:pt x="2933" y="3710"/>
                    <a:pt x="2933" y="3835"/>
                  </a:cubicBezTo>
                  <a:cubicBezTo>
                    <a:pt x="2933" y="3960"/>
                    <a:pt x="2908" y="4086"/>
                    <a:pt x="2883" y="4211"/>
                  </a:cubicBezTo>
                  <a:cubicBezTo>
                    <a:pt x="2883" y="4211"/>
                    <a:pt x="2883" y="4211"/>
                    <a:pt x="2883" y="4211"/>
                  </a:cubicBezTo>
                  <a:cubicBezTo>
                    <a:pt x="2858" y="4336"/>
                    <a:pt x="2833" y="4437"/>
                    <a:pt x="2783" y="4512"/>
                  </a:cubicBezTo>
                  <a:cubicBezTo>
                    <a:pt x="2783" y="4512"/>
                    <a:pt x="2783" y="4512"/>
                    <a:pt x="2783" y="4537"/>
                  </a:cubicBezTo>
                  <a:cubicBezTo>
                    <a:pt x="2758" y="4612"/>
                    <a:pt x="2708" y="4662"/>
                    <a:pt x="2658" y="4712"/>
                  </a:cubicBezTo>
                  <a:cubicBezTo>
                    <a:pt x="2633" y="4737"/>
                    <a:pt x="2633" y="4762"/>
                    <a:pt x="2607" y="4788"/>
                  </a:cubicBezTo>
                  <a:cubicBezTo>
                    <a:pt x="2557" y="4838"/>
                    <a:pt x="2482" y="4888"/>
                    <a:pt x="2432" y="4938"/>
                  </a:cubicBezTo>
                  <a:lnTo>
                    <a:pt x="3535" y="4286"/>
                  </a:lnTo>
                  <a:cubicBezTo>
                    <a:pt x="3610" y="4236"/>
                    <a:pt x="3660" y="4186"/>
                    <a:pt x="3735" y="4136"/>
                  </a:cubicBezTo>
                  <a:cubicBezTo>
                    <a:pt x="3735" y="4111"/>
                    <a:pt x="3760" y="4086"/>
                    <a:pt x="3785" y="4086"/>
                  </a:cubicBezTo>
                  <a:cubicBezTo>
                    <a:pt x="3785" y="4061"/>
                    <a:pt x="3811" y="4036"/>
                    <a:pt x="3836" y="4011"/>
                  </a:cubicBezTo>
                  <a:cubicBezTo>
                    <a:pt x="3861" y="3960"/>
                    <a:pt x="3886" y="3935"/>
                    <a:pt x="3911" y="3885"/>
                  </a:cubicBezTo>
                  <a:cubicBezTo>
                    <a:pt x="3911" y="3885"/>
                    <a:pt x="3911" y="3885"/>
                    <a:pt x="3911" y="3885"/>
                  </a:cubicBezTo>
                  <a:cubicBezTo>
                    <a:pt x="3911" y="3885"/>
                    <a:pt x="3911" y="3885"/>
                    <a:pt x="3911" y="3860"/>
                  </a:cubicBezTo>
                  <a:cubicBezTo>
                    <a:pt x="3911" y="3835"/>
                    <a:pt x="3936" y="3810"/>
                    <a:pt x="3936" y="3785"/>
                  </a:cubicBezTo>
                  <a:cubicBezTo>
                    <a:pt x="3961" y="3760"/>
                    <a:pt x="3961" y="3735"/>
                    <a:pt x="3961" y="3685"/>
                  </a:cubicBezTo>
                  <a:cubicBezTo>
                    <a:pt x="3986" y="3660"/>
                    <a:pt x="3986" y="3635"/>
                    <a:pt x="3986" y="3610"/>
                  </a:cubicBezTo>
                  <a:cubicBezTo>
                    <a:pt x="4011" y="3585"/>
                    <a:pt x="4011" y="3585"/>
                    <a:pt x="4011" y="3559"/>
                  </a:cubicBezTo>
                  <a:cubicBezTo>
                    <a:pt x="4011" y="3559"/>
                    <a:pt x="4011" y="3559"/>
                    <a:pt x="4011" y="3559"/>
                  </a:cubicBezTo>
                  <a:cubicBezTo>
                    <a:pt x="4011" y="3559"/>
                    <a:pt x="4011" y="3534"/>
                    <a:pt x="4011" y="3534"/>
                  </a:cubicBezTo>
                  <a:cubicBezTo>
                    <a:pt x="4011" y="3509"/>
                    <a:pt x="4011" y="3459"/>
                    <a:pt x="4036" y="3434"/>
                  </a:cubicBezTo>
                  <a:cubicBezTo>
                    <a:pt x="4036" y="3409"/>
                    <a:pt x="4036" y="3384"/>
                    <a:pt x="4036" y="3359"/>
                  </a:cubicBezTo>
                  <a:cubicBezTo>
                    <a:pt x="4036" y="3334"/>
                    <a:pt x="4036" y="3309"/>
                    <a:pt x="4036" y="3284"/>
                  </a:cubicBezTo>
                  <a:cubicBezTo>
                    <a:pt x="4036" y="3259"/>
                    <a:pt x="4036" y="3234"/>
                    <a:pt x="4036" y="3184"/>
                  </a:cubicBezTo>
                  <a:lnTo>
                    <a:pt x="4036" y="3184"/>
                  </a:lnTo>
                  <a:cubicBezTo>
                    <a:pt x="4036" y="3158"/>
                    <a:pt x="4036" y="3133"/>
                    <a:pt x="4036" y="3108"/>
                  </a:cubicBezTo>
                  <a:close/>
                </a:path>
              </a:pathLst>
            </a:custGeom>
            <a:solidFill>
              <a:schemeClr val="dk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1"/>
            <p:cNvSpPr/>
            <p:nvPr/>
          </p:nvSpPr>
          <p:spPr>
            <a:xfrm>
              <a:off x="5861137" y="3302622"/>
              <a:ext cx="48353" cy="27522"/>
            </a:xfrm>
            <a:custGeom>
              <a:rect b="b" l="l" r="r" t="t"/>
              <a:pathLst>
                <a:path extrusionOk="0" h="728" w="1279">
                  <a:moveTo>
                    <a:pt x="0" y="728"/>
                  </a:moveTo>
                  <a:lnTo>
                    <a:pt x="1128" y="76"/>
                  </a:lnTo>
                  <a:cubicBezTo>
                    <a:pt x="1178" y="51"/>
                    <a:pt x="1228" y="26"/>
                    <a:pt x="1278" y="1"/>
                  </a:cubicBezTo>
                  <a:lnTo>
                    <a:pt x="175" y="653"/>
                  </a:lnTo>
                  <a:cubicBezTo>
                    <a:pt x="125" y="678"/>
                    <a:pt x="50" y="703"/>
                    <a:pt x="0" y="728"/>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1"/>
            <p:cNvSpPr/>
            <p:nvPr/>
          </p:nvSpPr>
          <p:spPr>
            <a:xfrm>
              <a:off x="5867753" y="3301677"/>
              <a:ext cx="46462" cy="25632"/>
            </a:xfrm>
            <a:custGeom>
              <a:rect b="b" l="l" r="r" t="t"/>
              <a:pathLst>
                <a:path extrusionOk="0" h="678" w="1229">
                  <a:moveTo>
                    <a:pt x="0" y="678"/>
                  </a:moveTo>
                  <a:lnTo>
                    <a:pt x="1103" y="26"/>
                  </a:lnTo>
                  <a:cubicBezTo>
                    <a:pt x="1153" y="26"/>
                    <a:pt x="1178" y="1"/>
                    <a:pt x="1229" y="1"/>
                  </a:cubicBezTo>
                  <a:lnTo>
                    <a:pt x="126" y="653"/>
                  </a:lnTo>
                  <a:cubicBezTo>
                    <a:pt x="76" y="653"/>
                    <a:pt x="26" y="678"/>
                    <a:pt x="0" y="678"/>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1"/>
            <p:cNvSpPr/>
            <p:nvPr/>
          </p:nvSpPr>
          <p:spPr>
            <a:xfrm>
              <a:off x="5956817" y="3350973"/>
              <a:ext cx="74892" cy="162032"/>
            </a:xfrm>
            <a:custGeom>
              <a:rect b="b" l="l" r="r" t="t"/>
              <a:pathLst>
                <a:path extrusionOk="0" h="4286" w="1981">
                  <a:moveTo>
                    <a:pt x="1980" y="2281"/>
                  </a:moveTo>
                  <a:cubicBezTo>
                    <a:pt x="1980" y="2231"/>
                    <a:pt x="1980" y="2206"/>
                    <a:pt x="1980" y="2181"/>
                  </a:cubicBezTo>
                  <a:cubicBezTo>
                    <a:pt x="1955" y="2156"/>
                    <a:pt x="1955" y="2105"/>
                    <a:pt x="1955" y="2080"/>
                  </a:cubicBezTo>
                  <a:lnTo>
                    <a:pt x="1955" y="2080"/>
                  </a:lnTo>
                  <a:cubicBezTo>
                    <a:pt x="1955" y="2055"/>
                    <a:pt x="1955" y="2055"/>
                    <a:pt x="1955" y="2055"/>
                  </a:cubicBezTo>
                  <a:cubicBezTo>
                    <a:pt x="1955" y="2030"/>
                    <a:pt x="1955" y="2005"/>
                    <a:pt x="1955" y="1980"/>
                  </a:cubicBezTo>
                  <a:cubicBezTo>
                    <a:pt x="1955" y="1955"/>
                    <a:pt x="1930" y="1930"/>
                    <a:pt x="1930" y="1880"/>
                  </a:cubicBezTo>
                  <a:cubicBezTo>
                    <a:pt x="1930" y="1855"/>
                    <a:pt x="1930" y="1830"/>
                    <a:pt x="1930" y="1780"/>
                  </a:cubicBezTo>
                  <a:cubicBezTo>
                    <a:pt x="1905" y="1780"/>
                    <a:pt x="1905" y="1780"/>
                    <a:pt x="1905" y="1780"/>
                  </a:cubicBezTo>
                  <a:lnTo>
                    <a:pt x="1905" y="1755"/>
                  </a:lnTo>
                  <a:cubicBezTo>
                    <a:pt x="1905" y="1730"/>
                    <a:pt x="1905" y="1704"/>
                    <a:pt x="1905" y="1679"/>
                  </a:cubicBezTo>
                  <a:cubicBezTo>
                    <a:pt x="1880" y="1654"/>
                    <a:pt x="1880" y="1604"/>
                    <a:pt x="1880" y="1579"/>
                  </a:cubicBezTo>
                  <a:cubicBezTo>
                    <a:pt x="1855" y="1554"/>
                    <a:pt x="1855" y="1504"/>
                    <a:pt x="1855" y="1479"/>
                  </a:cubicBezTo>
                  <a:cubicBezTo>
                    <a:pt x="1855" y="1479"/>
                    <a:pt x="1855" y="1454"/>
                    <a:pt x="1855" y="1454"/>
                  </a:cubicBezTo>
                  <a:cubicBezTo>
                    <a:pt x="1830" y="1454"/>
                    <a:pt x="1830" y="1454"/>
                    <a:pt x="1830" y="1454"/>
                  </a:cubicBezTo>
                  <a:cubicBezTo>
                    <a:pt x="1830" y="1429"/>
                    <a:pt x="1830" y="1404"/>
                    <a:pt x="1805" y="1379"/>
                  </a:cubicBezTo>
                  <a:cubicBezTo>
                    <a:pt x="1805" y="1329"/>
                    <a:pt x="1805" y="1303"/>
                    <a:pt x="1780" y="1278"/>
                  </a:cubicBezTo>
                  <a:cubicBezTo>
                    <a:pt x="1780" y="1228"/>
                    <a:pt x="1755" y="1203"/>
                    <a:pt x="1755" y="1178"/>
                  </a:cubicBezTo>
                  <a:cubicBezTo>
                    <a:pt x="1755" y="1153"/>
                    <a:pt x="1755" y="1153"/>
                    <a:pt x="1755" y="1153"/>
                  </a:cubicBezTo>
                  <a:cubicBezTo>
                    <a:pt x="1755" y="1153"/>
                    <a:pt x="1730" y="1153"/>
                    <a:pt x="1730" y="1153"/>
                  </a:cubicBezTo>
                  <a:cubicBezTo>
                    <a:pt x="1730" y="1128"/>
                    <a:pt x="1730" y="1103"/>
                    <a:pt x="1705" y="1078"/>
                  </a:cubicBezTo>
                  <a:cubicBezTo>
                    <a:pt x="1705" y="1028"/>
                    <a:pt x="1680" y="1003"/>
                    <a:pt x="1680" y="978"/>
                  </a:cubicBezTo>
                  <a:cubicBezTo>
                    <a:pt x="1654" y="953"/>
                    <a:pt x="1654" y="902"/>
                    <a:pt x="1629" y="877"/>
                  </a:cubicBezTo>
                  <a:cubicBezTo>
                    <a:pt x="1629" y="877"/>
                    <a:pt x="1629" y="877"/>
                    <a:pt x="1629" y="852"/>
                  </a:cubicBezTo>
                  <a:lnTo>
                    <a:pt x="1604" y="852"/>
                  </a:lnTo>
                  <a:cubicBezTo>
                    <a:pt x="1604" y="827"/>
                    <a:pt x="1604" y="802"/>
                    <a:pt x="1579" y="777"/>
                  </a:cubicBezTo>
                  <a:cubicBezTo>
                    <a:pt x="1579" y="752"/>
                    <a:pt x="1554" y="727"/>
                    <a:pt x="1529" y="677"/>
                  </a:cubicBezTo>
                  <a:cubicBezTo>
                    <a:pt x="1529" y="652"/>
                    <a:pt x="1504" y="602"/>
                    <a:pt x="1479" y="577"/>
                  </a:cubicBezTo>
                  <a:cubicBezTo>
                    <a:pt x="1479" y="577"/>
                    <a:pt x="1479" y="552"/>
                    <a:pt x="1479" y="552"/>
                  </a:cubicBezTo>
                  <a:cubicBezTo>
                    <a:pt x="1479" y="552"/>
                    <a:pt x="1479" y="552"/>
                    <a:pt x="1479" y="552"/>
                  </a:cubicBezTo>
                  <a:cubicBezTo>
                    <a:pt x="1429" y="501"/>
                    <a:pt x="1404" y="451"/>
                    <a:pt x="1379" y="401"/>
                  </a:cubicBezTo>
                  <a:cubicBezTo>
                    <a:pt x="1379" y="376"/>
                    <a:pt x="1354" y="351"/>
                    <a:pt x="1354" y="326"/>
                  </a:cubicBezTo>
                  <a:cubicBezTo>
                    <a:pt x="1329" y="276"/>
                    <a:pt x="1279" y="251"/>
                    <a:pt x="1253" y="201"/>
                  </a:cubicBezTo>
                  <a:cubicBezTo>
                    <a:pt x="1253" y="176"/>
                    <a:pt x="1228" y="151"/>
                    <a:pt x="1228" y="125"/>
                  </a:cubicBezTo>
                  <a:cubicBezTo>
                    <a:pt x="1178" y="75"/>
                    <a:pt x="1153" y="50"/>
                    <a:pt x="1128" y="0"/>
                  </a:cubicBezTo>
                  <a:lnTo>
                    <a:pt x="0" y="652"/>
                  </a:lnTo>
                  <a:cubicBezTo>
                    <a:pt x="50" y="702"/>
                    <a:pt x="101" y="777"/>
                    <a:pt x="151" y="852"/>
                  </a:cubicBezTo>
                  <a:cubicBezTo>
                    <a:pt x="176" y="902"/>
                    <a:pt x="201" y="928"/>
                    <a:pt x="226" y="978"/>
                  </a:cubicBezTo>
                  <a:cubicBezTo>
                    <a:pt x="276" y="1053"/>
                    <a:pt x="301" y="1128"/>
                    <a:pt x="351" y="1203"/>
                  </a:cubicBezTo>
                  <a:cubicBezTo>
                    <a:pt x="351" y="1203"/>
                    <a:pt x="351" y="1203"/>
                    <a:pt x="351" y="1203"/>
                  </a:cubicBezTo>
                  <a:cubicBezTo>
                    <a:pt x="401" y="1303"/>
                    <a:pt x="451" y="1404"/>
                    <a:pt x="502" y="1504"/>
                  </a:cubicBezTo>
                  <a:cubicBezTo>
                    <a:pt x="502" y="1504"/>
                    <a:pt x="502" y="1504"/>
                    <a:pt x="502" y="1504"/>
                  </a:cubicBezTo>
                  <a:cubicBezTo>
                    <a:pt x="552" y="1604"/>
                    <a:pt x="577" y="1704"/>
                    <a:pt x="627" y="1805"/>
                  </a:cubicBezTo>
                  <a:lnTo>
                    <a:pt x="627" y="1805"/>
                  </a:lnTo>
                  <a:cubicBezTo>
                    <a:pt x="652" y="1905"/>
                    <a:pt x="702" y="2005"/>
                    <a:pt x="727" y="2105"/>
                  </a:cubicBezTo>
                  <a:lnTo>
                    <a:pt x="727" y="2105"/>
                  </a:lnTo>
                  <a:cubicBezTo>
                    <a:pt x="752" y="2206"/>
                    <a:pt x="777" y="2306"/>
                    <a:pt x="802" y="2406"/>
                  </a:cubicBezTo>
                  <a:lnTo>
                    <a:pt x="802" y="2406"/>
                  </a:lnTo>
                  <a:cubicBezTo>
                    <a:pt x="827" y="2506"/>
                    <a:pt x="827" y="2607"/>
                    <a:pt x="852" y="2707"/>
                  </a:cubicBezTo>
                  <a:lnTo>
                    <a:pt x="852" y="2707"/>
                  </a:lnTo>
                  <a:cubicBezTo>
                    <a:pt x="852" y="2807"/>
                    <a:pt x="852" y="2907"/>
                    <a:pt x="852" y="3008"/>
                  </a:cubicBezTo>
                  <a:cubicBezTo>
                    <a:pt x="852" y="3158"/>
                    <a:pt x="852" y="3308"/>
                    <a:pt x="827" y="3434"/>
                  </a:cubicBezTo>
                  <a:cubicBezTo>
                    <a:pt x="827" y="3434"/>
                    <a:pt x="827" y="3434"/>
                    <a:pt x="827" y="3459"/>
                  </a:cubicBezTo>
                  <a:cubicBezTo>
                    <a:pt x="777" y="3584"/>
                    <a:pt x="752" y="3684"/>
                    <a:pt x="702" y="3810"/>
                  </a:cubicBezTo>
                  <a:lnTo>
                    <a:pt x="702" y="3810"/>
                  </a:lnTo>
                  <a:cubicBezTo>
                    <a:pt x="652" y="3885"/>
                    <a:pt x="602" y="3960"/>
                    <a:pt x="552" y="4035"/>
                  </a:cubicBezTo>
                  <a:cubicBezTo>
                    <a:pt x="527" y="4060"/>
                    <a:pt x="527" y="4085"/>
                    <a:pt x="502" y="4110"/>
                  </a:cubicBezTo>
                  <a:cubicBezTo>
                    <a:pt x="426" y="4161"/>
                    <a:pt x="351" y="4236"/>
                    <a:pt x="276" y="4286"/>
                  </a:cubicBezTo>
                  <a:lnTo>
                    <a:pt x="1404" y="3634"/>
                  </a:lnTo>
                  <a:cubicBezTo>
                    <a:pt x="1479" y="3584"/>
                    <a:pt x="1554" y="3534"/>
                    <a:pt x="1604" y="3459"/>
                  </a:cubicBezTo>
                  <a:cubicBezTo>
                    <a:pt x="1629" y="3434"/>
                    <a:pt x="1654" y="3409"/>
                    <a:pt x="1680" y="3384"/>
                  </a:cubicBezTo>
                  <a:cubicBezTo>
                    <a:pt x="1680" y="3359"/>
                    <a:pt x="1730" y="3334"/>
                    <a:pt x="1730" y="3308"/>
                  </a:cubicBezTo>
                  <a:cubicBezTo>
                    <a:pt x="1755" y="3258"/>
                    <a:pt x="1780" y="3208"/>
                    <a:pt x="1805" y="3158"/>
                  </a:cubicBezTo>
                  <a:cubicBezTo>
                    <a:pt x="1805" y="3158"/>
                    <a:pt x="1805" y="3158"/>
                    <a:pt x="1805" y="3158"/>
                  </a:cubicBezTo>
                  <a:cubicBezTo>
                    <a:pt x="1830" y="3158"/>
                    <a:pt x="1830" y="3158"/>
                    <a:pt x="1830" y="3158"/>
                  </a:cubicBezTo>
                  <a:cubicBezTo>
                    <a:pt x="1830" y="3108"/>
                    <a:pt x="1855" y="3083"/>
                    <a:pt x="1855" y="3058"/>
                  </a:cubicBezTo>
                  <a:cubicBezTo>
                    <a:pt x="1880" y="3008"/>
                    <a:pt x="1880" y="2983"/>
                    <a:pt x="1905" y="2933"/>
                  </a:cubicBezTo>
                  <a:cubicBezTo>
                    <a:pt x="1905" y="2907"/>
                    <a:pt x="1905" y="2882"/>
                    <a:pt x="1930" y="2832"/>
                  </a:cubicBezTo>
                  <a:cubicBezTo>
                    <a:pt x="1930" y="2832"/>
                    <a:pt x="1930" y="2807"/>
                    <a:pt x="1930" y="2807"/>
                  </a:cubicBezTo>
                  <a:cubicBezTo>
                    <a:pt x="1930" y="2807"/>
                    <a:pt x="1930" y="2782"/>
                    <a:pt x="1930" y="2782"/>
                  </a:cubicBezTo>
                  <a:cubicBezTo>
                    <a:pt x="1930" y="2782"/>
                    <a:pt x="1930" y="2757"/>
                    <a:pt x="1930" y="2757"/>
                  </a:cubicBezTo>
                  <a:cubicBezTo>
                    <a:pt x="1955" y="2707"/>
                    <a:pt x="1955" y="2682"/>
                    <a:pt x="1955" y="2657"/>
                  </a:cubicBezTo>
                  <a:cubicBezTo>
                    <a:pt x="1955" y="2632"/>
                    <a:pt x="1955" y="2582"/>
                    <a:pt x="1955" y="2557"/>
                  </a:cubicBezTo>
                  <a:cubicBezTo>
                    <a:pt x="1980" y="2532"/>
                    <a:pt x="1980" y="2506"/>
                    <a:pt x="1980" y="2456"/>
                  </a:cubicBezTo>
                  <a:cubicBezTo>
                    <a:pt x="1980" y="2431"/>
                    <a:pt x="1980" y="2406"/>
                    <a:pt x="1980" y="2356"/>
                  </a:cubicBezTo>
                  <a:lnTo>
                    <a:pt x="1980" y="2356"/>
                  </a:lnTo>
                  <a:cubicBezTo>
                    <a:pt x="1980" y="2331"/>
                    <a:pt x="1980" y="2306"/>
                    <a:pt x="1980" y="2281"/>
                  </a:cubicBez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1"/>
            <p:cNvSpPr/>
            <p:nvPr/>
          </p:nvSpPr>
          <p:spPr>
            <a:xfrm>
              <a:off x="5839325" y="2951129"/>
              <a:ext cx="149746" cy="579929"/>
            </a:xfrm>
            <a:custGeom>
              <a:rect b="b" l="l" r="r" t="t"/>
              <a:pathLst>
                <a:path extrusionOk="0" h="15340" w="3961">
                  <a:moveTo>
                    <a:pt x="3133" y="1304"/>
                  </a:moveTo>
                  <a:lnTo>
                    <a:pt x="3108" y="11229"/>
                  </a:lnTo>
                  <a:cubicBezTo>
                    <a:pt x="3635" y="11931"/>
                    <a:pt x="3960" y="12808"/>
                    <a:pt x="3960" y="13585"/>
                  </a:cubicBezTo>
                  <a:cubicBezTo>
                    <a:pt x="3960" y="14838"/>
                    <a:pt x="3083" y="15339"/>
                    <a:pt x="1981" y="14713"/>
                  </a:cubicBezTo>
                  <a:cubicBezTo>
                    <a:pt x="878" y="14086"/>
                    <a:pt x="1" y="12557"/>
                    <a:pt x="1" y="11304"/>
                  </a:cubicBezTo>
                  <a:cubicBezTo>
                    <a:pt x="1" y="10527"/>
                    <a:pt x="351" y="10026"/>
                    <a:pt x="878" y="9926"/>
                  </a:cubicBezTo>
                  <a:lnTo>
                    <a:pt x="878" y="1"/>
                  </a:lnTo>
                  <a:close/>
                </a:path>
              </a:pathLst>
            </a:custGeom>
            <a:solidFill>
              <a:schemeClr val="accen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1"/>
            <p:cNvSpPr/>
            <p:nvPr/>
          </p:nvSpPr>
          <p:spPr>
            <a:xfrm>
              <a:off x="5956817" y="2975776"/>
              <a:ext cx="42682" cy="399863"/>
            </a:xfrm>
            <a:custGeom>
              <a:rect b="b" l="l" r="r" t="t"/>
              <a:pathLst>
                <a:path extrusionOk="0" h="10577" w="1129">
                  <a:moveTo>
                    <a:pt x="25" y="652"/>
                  </a:moveTo>
                  <a:lnTo>
                    <a:pt x="1128" y="0"/>
                  </a:lnTo>
                  <a:lnTo>
                    <a:pt x="1128" y="9925"/>
                  </a:lnTo>
                  <a:lnTo>
                    <a:pt x="0" y="10577"/>
                  </a:ln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1"/>
            <p:cNvSpPr/>
            <p:nvPr/>
          </p:nvSpPr>
          <p:spPr>
            <a:xfrm>
              <a:off x="5872478" y="2926519"/>
              <a:ext cx="127025" cy="73909"/>
            </a:xfrm>
            <a:custGeom>
              <a:rect b="b" l="l" r="r" t="t"/>
              <a:pathLst>
                <a:path extrusionOk="0" h="1955" w="3360">
                  <a:moveTo>
                    <a:pt x="1" y="652"/>
                  </a:moveTo>
                  <a:lnTo>
                    <a:pt x="1104" y="0"/>
                  </a:lnTo>
                  <a:lnTo>
                    <a:pt x="3359" y="1303"/>
                  </a:lnTo>
                  <a:lnTo>
                    <a:pt x="2256" y="1955"/>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1"/>
            <p:cNvSpPr/>
            <p:nvPr/>
          </p:nvSpPr>
          <p:spPr>
            <a:xfrm>
              <a:off x="8254374" y="3717625"/>
              <a:ext cx="48353" cy="277640"/>
            </a:xfrm>
            <a:custGeom>
              <a:rect b="b" l="l" r="r" t="t"/>
              <a:pathLst>
                <a:path extrusionOk="0" h="7344" w="1279">
                  <a:moveTo>
                    <a:pt x="1" y="7344"/>
                  </a:moveTo>
                  <a:lnTo>
                    <a:pt x="1103" y="76"/>
                  </a:lnTo>
                  <a:cubicBezTo>
                    <a:pt x="1154" y="51"/>
                    <a:pt x="1204" y="26"/>
                    <a:pt x="1279" y="0"/>
                  </a:cubicBezTo>
                  <a:lnTo>
                    <a:pt x="151" y="652"/>
                  </a:lnTo>
                  <a:cubicBezTo>
                    <a:pt x="101" y="677"/>
                    <a:pt x="51" y="7319"/>
                    <a:pt x="1" y="7344"/>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1"/>
            <p:cNvSpPr/>
            <p:nvPr/>
          </p:nvSpPr>
          <p:spPr>
            <a:xfrm>
              <a:off x="8260045" y="3716680"/>
              <a:ext cx="46500" cy="25632"/>
            </a:xfrm>
            <a:custGeom>
              <a:rect b="b" l="l" r="r" t="t"/>
              <a:pathLst>
                <a:path extrusionOk="0" h="678" w="1230">
                  <a:moveTo>
                    <a:pt x="1" y="677"/>
                  </a:moveTo>
                  <a:lnTo>
                    <a:pt x="1129" y="25"/>
                  </a:lnTo>
                  <a:cubicBezTo>
                    <a:pt x="1154" y="25"/>
                    <a:pt x="1204" y="0"/>
                    <a:pt x="1229" y="0"/>
                  </a:cubicBezTo>
                  <a:lnTo>
                    <a:pt x="126" y="652"/>
                  </a:lnTo>
                  <a:cubicBezTo>
                    <a:pt x="76" y="652"/>
                    <a:pt x="51" y="677"/>
                    <a:pt x="1" y="677"/>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1"/>
            <p:cNvSpPr/>
            <p:nvPr/>
          </p:nvSpPr>
          <p:spPr>
            <a:xfrm>
              <a:off x="8350054" y="4016081"/>
              <a:ext cx="73947" cy="162032"/>
            </a:xfrm>
            <a:custGeom>
              <a:rect b="b" l="l" r="r" t="t"/>
              <a:pathLst>
                <a:path extrusionOk="0" h="4286" w="1956">
                  <a:moveTo>
                    <a:pt x="1956" y="2281"/>
                  </a:moveTo>
                  <a:cubicBezTo>
                    <a:pt x="1956" y="2256"/>
                    <a:pt x="1956" y="2206"/>
                    <a:pt x="1956" y="2181"/>
                  </a:cubicBezTo>
                  <a:cubicBezTo>
                    <a:pt x="1956" y="2156"/>
                    <a:pt x="1956" y="2106"/>
                    <a:pt x="1956" y="2080"/>
                  </a:cubicBezTo>
                  <a:cubicBezTo>
                    <a:pt x="1956" y="2080"/>
                    <a:pt x="1931" y="2080"/>
                    <a:pt x="1931" y="2080"/>
                  </a:cubicBezTo>
                  <a:lnTo>
                    <a:pt x="1931" y="2055"/>
                  </a:lnTo>
                  <a:cubicBezTo>
                    <a:pt x="1931" y="2030"/>
                    <a:pt x="1931" y="2005"/>
                    <a:pt x="1931" y="1980"/>
                  </a:cubicBezTo>
                  <a:cubicBezTo>
                    <a:pt x="1931" y="1955"/>
                    <a:pt x="1931" y="1930"/>
                    <a:pt x="1931" y="1880"/>
                  </a:cubicBezTo>
                  <a:cubicBezTo>
                    <a:pt x="1906" y="1855"/>
                    <a:pt x="1906" y="1830"/>
                    <a:pt x="1906" y="1780"/>
                  </a:cubicBezTo>
                  <a:cubicBezTo>
                    <a:pt x="1906" y="1780"/>
                    <a:pt x="1906" y="1780"/>
                    <a:pt x="1906" y="1780"/>
                  </a:cubicBezTo>
                  <a:cubicBezTo>
                    <a:pt x="1906" y="1780"/>
                    <a:pt x="1906" y="1755"/>
                    <a:pt x="1906" y="1755"/>
                  </a:cubicBezTo>
                  <a:cubicBezTo>
                    <a:pt x="1881" y="1730"/>
                    <a:pt x="1881" y="1705"/>
                    <a:pt x="1881" y="1679"/>
                  </a:cubicBezTo>
                  <a:cubicBezTo>
                    <a:pt x="1881" y="1654"/>
                    <a:pt x="1856" y="1604"/>
                    <a:pt x="1856" y="1579"/>
                  </a:cubicBezTo>
                  <a:cubicBezTo>
                    <a:pt x="1856" y="1554"/>
                    <a:pt x="1831" y="1504"/>
                    <a:pt x="1831" y="1479"/>
                  </a:cubicBezTo>
                  <a:cubicBezTo>
                    <a:pt x="1831" y="1479"/>
                    <a:pt x="1831" y="1479"/>
                    <a:pt x="1831" y="1479"/>
                  </a:cubicBezTo>
                  <a:cubicBezTo>
                    <a:pt x="1831" y="1454"/>
                    <a:pt x="1831" y="1454"/>
                    <a:pt x="1831" y="1454"/>
                  </a:cubicBezTo>
                  <a:cubicBezTo>
                    <a:pt x="1805" y="1429"/>
                    <a:pt x="1805" y="1404"/>
                    <a:pt x="1805" y="1379"/>
                  </a:cubicBezTo>
                  <a:cubicBezTo>
                    <a:pt x="1780" y="1329"/>
                    <a:pt x="1780" y="1304"/>
                    <a:pt x="1755" y="1278"/>
                  </a:cubicBezTo>
                  <a:cubicBezTo>
                    <a:pt x="1755" y="1228"/>
                    <a:pt x="1730" y="1203"/>
                    <a:pt x="1730" y="1178"/>
                  </a:cubicBezTo>
                  <a:lnTo>
                    <a:pt x="1730" y="1153"/>
                  </a:lnTo>
                  <a:cubicBezTo>
                    <a:pt x="1730" y="1153"/>
                    <a:pt x="1730" y="1153"/>
                    <a:pt x="1730" y="1153"/>
                  </a:cubicBezTo>
                  <a:cubicBezTo>
                    <a:pt x="1705" y="1128"/>
                    <a:pt x="1705" y="1103"/>
                    <a:pt x="1705" y="1078"/>
                  </a:cubicBezTo>
                  <a:cubicBezTo>
                    <a:pt x="1680" y="1053"/>
                    <a:pt x="1680" y="1003"/>
                    <a:pt x="1655" y="978"/>
                  </a:cubicBezTo>
                  <a:cubicBezTo>
                    <a:pt x="1630" y="953"/>
                    <a:pt x="1630" y="903"/>
                    <a:pt x="1605" y="877"/>
                  </a:cubicBezTo>
                  <a:cubicBezTo>
                    <a:pt x="1605" y="877"/>
                    <a:pt x="1605" y="877"/>
                    <a:pt x="1605" y="852"/>
                  </a:cubicBezTo>
                  <a:cubicBezTo>
                    <a:pt x="1605" y="852"/>
                    <a:pt x="1605" y="852"/>
                    <a:pt x="1605" y="852"/>
                  </a:cubicBezTo>
                  <a:cubicBezTo>
                    <a:pt x="1580" y="827"/>
                    <a:pt x="1580" y="802"/>
                    <a:pt x="1580" y="777"/>
                  </a:cubicBezTo>
                  <a:cubicBezTo>
                    <a:pt x="1555" y="752"/>
                    <a:pt x="1530" y="727"/>
                    <a:pt x="1530" y="677"/>
                  </a:cubicBezTo>
                  <a:cubicBezTo>
                    <a:pt x="1505" y="652"/>
                    <a:pt x="1480" y="602"/>
                    <a:pt x="1455" y="577"/>
                  </a:cubicBezTo>
                  <a:cubicBezTo>
                    <a:pt x="1455" y="577"/>
                    <a:pt x="1455" y="577"/>
                    <a:pt x="1455" y="577"/>
                  </a:cubicBezTo>
                  <a:cubicBezTo>
                    <a:pt x="1455" y="552"/>
                    <a:pt x="1455" y="552"/>
                    <a:pt x="1455" y="552"/>
                  </a:cubicBezTo>
                  <a:cubicBezTo>
                    <a:pt x="1430" y="502"/>
                    <a:pt x="1404" y="451"/>
                    <a:pt x="1379" y="401"/>
                  </a:cubicBezTo>
                  <a:cubicBezTo>
                    <a:pt x="1354" y="376"/>
                    <a:pt x="1329" y="351"/>
                    <a:pt x="1329" y="326"/>
                  </a:cubicBezTo>
                  <a:cubicBezTo>
                    <a:pt x="1304" y="301"/>
                    <a:pt x="1279" y="251"/>
                    <a:pt x="1254" y="201"/>
                  </a:cubicBezTo>
                  <a:cubicBezTo>
                    <a:pt x="1229" y="176"/>
                    <a:pt x="1204" y="151"/>
                    <a:pt x="1204" y="126"/>
                  </a:cubicBezTo>
                  <a:cubicBezTo>
                    <a:pt x="1179" y="75"/>
                    <a:pt x="1129" y="50"/>
                    <a:pt x="1104" y="0"/>
                  </a:cubicBezTo>
                  <a:lnTo>
                    <a:pt x="1" y="652"/>
                  </a:lnTo>
                  <a:cubicBezTo>
                    <a:pt x="51" y="727"/>
                    <a:pt x="76" y="777"/>
                    <a:pt x="126" y="852"/>
                  </a:cubicBezTo>
                  <a:cubicBezTo>
                    <a:pt x="151" y="903"/>
                    <a:pt x="176" y="953"/>
                    <a:pt x="201" y="978"/>
                  </a:cubicBezTo>
                  <a:cubicBezTo>
                    <a:pt x="252" y="1053"/>
                    <a:pt x="302" y="1128"/>
                    <a:pt x="327" y="1203"/>
                  </a:cubicBezTo>
                  <a:cubicBezTo>
                    <a:pt x="327" y="1203"/>
                    <a:pt x="352" y="1203"/>
                    <a:pt x="352" y="1203"/>
                  </a:cubicBezTo>
                  <a:cubicBezTo>
                    <a:pt x="402" y="1304"/>
                    <a:pt x="452" y="1404"/>
                    <a:pt x="477" y="1504"/>
                  </a:cubicBezTo>
                  <a:lnTo>
                    <a:pt x="477" y="1504"/>
                  </a:lnTo>
                  <a:cubicBezTo>
                    <a:pt x="527" y="1604"/>
                    <a:pt x="577" y="1705"/>
                    <a:pt x="602" y="1805"/>
                  </a:cubicBezTo>
                  <a:cubicBezTo>
                    <a:pt x="602" y="1805"/>
                    <a:pt x="602" y="1805"/>
                    <a:pt x="602" y="1805"/>
                  </a:cubicBezTo>
                  <a:cubicBezTo>
                    <a:pt x="653" y="1905"/>
                    <a:pt x="678" y="2005"/>
                    <a:pt x="703" y="2106"/>
                  </a:cubicBezTo>
                  <a:cubicBezTo>
                    <a:pt x="703" y="2106"/>
                    <a:pt x="703" y="2106"/>
                    <a:pt x="703" y="2106"/>
                  </a:cubicBezTo>
                  <a:cubicBezTo>
                    <a:pt x="728" y="2206"/>
                    <a:pt x="753" y="2306"/>
                    <a:pt x="778" y="2406"/>
                  </a:cubicBezTo>
                  <a:cubicBezTo>
                    <a:pt x="778" y="2406"/>
                    <a:pt x="778" y="2406"/>
                    <a:pt x="778" y="2431"/>
                  </a:cubicBezTo>
                  <a:cubicBezTo>
                    <a:pt x="803" y="2532"/>
                    <a:pt x="828" y="2607"/>
                    <a:pt x="828" y="2707"/>
                  </a:cubicBezTo>
                  <a:cubicBezTo>
                    <a:pt x="828" y="2707"/>
                    <a:pt x="828" y="2707"/>
                    <a:pt x="828" y="2732"/>
                  </a:cubicBezTo>
                  <a:cubicBezTo>
                    <a:pt x="828" y="2832"/>
                    <a:pt x="853" y="2908"/>
                    <a:pt x="853" y="3008"/>
                  </a:cubicBezTo>
                  <a:cubicBezTo>
                    <a:pt x="828" y="3158"/>
                    <a:pt x="828" y="3309"/>
                    <a:pt x="803" y="3434"/>
                  </a:cubicBezTo>
                  <a:lnTo>
                    <a:pt x="803" y="3459"/>
                  </a:lnTo>
                  <a:cubicBezTo>
                    <a:pt x="778" y="3584"/>
                    <a:pt x="728" y="3710"/>
                    <a:pt x="678" y="3810"/>
                  </a:cubicBezTo>
                  <a:cubicBezTo>
                    <a:pt x="678" y="3810"/>
                    <a:pt x="678" y="3810"/>
                    <a:pt x="678" y="3810"/>
                  </a:cubicBezTo>
                  <a:cubicBezTo>
                    <a:pt x="653" y="3885"/>
                    <a:pt x="577" y="3960"/>
                    <a:pt x="527" y="4035"/>
                  </a:cubicBezTo>
                  <a:cubicBezTo>
                    <a:pt x="527" y="4060"/>
                    <a:pt x="502" y="4085"/>
                    <a:pt x="477" y="4111"/>
                  </a:cubicBezTo>
                  <a:cubicBezTo>
                    <a:pt x="402" y="4186"/>
                    <a:pt x="352" y="4236"/>
                    <a:pt x="252" y="4286"/>
                  </a:cubicBezTo>
                  <a:lnTo>
                    <a:pt x="1379" y="3634"/>
                  </a:lnTo>
                  <a:cubicBezTo>
                    <a:pt x="1455" y="3584"/>
                    <a:pt x="1530" y="3534"/>
                    <a:pt x="1605" y="3459"/>
                  </a:cubicBezTo>
                  <a:cubicBezTo>
                    <a:pt x="1605" y="3434"/>
                    <a:pt x="1630" y="3409"/>
                    <a:pt x="1655" y="3384"/>
                  </a:cubicBezTo>
                  <a:cubicBezTo>
                    <a:pt x="1680" y="3359"/>
                    <a:pt x="1705" y="3334"/>
                    <a:pt x="1730" y="3309"/>
                  </a:cubicBezTo>
                  <a:cubicBezTo>
                    <a:pt x="1755" y="3258"/>
                    <a:pt x="1780" y="3208"/>
                    <a:pt x="1805" y="3158"/>
                  </a:cubicBezTo>
                  <a:cubicBezTo>
                    <a:pt x="1805" y="3158"/>
                    <a:pt x="1805" y="3158"/>
                    <a:pt x="1805" y="3158"/>
                  </a:cubicBezTo>
                  <a:cubicBezTo>
                    <a:pt x="1805" y="3158"/>
                    <a:pt x="1805" y="3158"/>
                    <a:pt x="1805" y="3158"/>
                  </a:cubicBezTo>
                  <a:cubicBezTo>
                    <a:pt x="1805" y="3108"/>
                    <a:pt x="1831" y="3083"/>
                    <a:pt x="1856" y="3058"/>
                  </a:cubicBezTo>
                  <a:cubicBezTo>
                    <a:pt x="1856" y="3008"/>
                    <a:pt x="1881" y="2983"/>
                    <a:pt x="1881" y="2958"/>
                  </a:cubicBezTo>
                  <a:cubicBezTo>
                    <a:pt x="1881" y="2908"/>
                    <a:pt x="1906" y="2882"/>
                    <a:pt x="1906" y="2857"/>
                  </a:cubicBezTo>
                  <a:cubicBezTo>
                    <a:pt x="1906" y="2832"/>
                    <a:pt x="1906" y="2807"/>
                    <a:pt x="1906" y="2807"/>
                  </a:cubicBezTo>
                  <a:cubicBezTo>
                    <a:pt x="1906" y="2807"/>
                    <a:pt x="1906" y="2807"/>
                    <a:pt x="1906" y="2782"/>
                  </a:cubicBezTo>
                  <a:cubicBezTo>
                    <a:pt x="1931" y="2782"/>
                    <a:pt x="1931" y="2757"/>
                    <a:pt x="1931" y="2757"/>
                  </a:cubicBezTo>
                  <a:cubicBezTo>
                    <a:pt x="1931" y="2707"/>
                    <a:pt x="1931" y="2682"/>
                    <a:pt x="1931" y="2657"/>
                  </a:cubicBezTo>
                  <a:cubicBezTo>
                    <a:pt x="1931" y="2632"/>
                    <a:pt x="1956" y="2582"/>
                    <a:pt x="1956" y="2557"/>
                  </a:cubicBezTo>
                  <a:cubicBezTo>
                    <a:pt x="1956" y="2532"/>
                    <a:pt x="1956" y="2507"/>
                    <a:pt x="1956" y="2456"/>
                  </a:cubicBezTo>
                  <a:cubicBezTo>
                    <a:pt x="1956" y="2431"/>
                    <a:pt x="1956" y="2406"/>
                    <a:pt x="1956" y="2381"/>
                  </a:cubicBezTo>
                  <a:lnTo>
                    <a:pt x="1956" y="2356"/>
                  </a:lnTo>
                  <a:cubicBezTo>
                    <a:pt x="1956" y="2331"/>
                    <a:pt x="1956" y="2306"/>
                    <a:pt x="1956" y="2281"/>
                  </a:cubicBez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1"/>
            <p:cNvSpPr/>
            <p:nvPr/>
          </p:nvSpPr>
          <p:spPr>
            <a:xfrm>
              <a:off x="8231655" y="3616237"/>
              <a:ext cx="150691" cy="580874"/>
            </a:xfrm>
            <a:custGeom>
              <a:rect b="b" l="l" r="r" t="t"/>
              <a:pathLst>
                <a:path extrusionOk="0" h="15365" w="3986">
                  <a:moveTo>
                    <a:pt x="3133" y="1304"/>
                  </a:moveTo>
                  <a:lnTo>
                    <a:pt x="3133" y="11229"/>
                  </a:lnTo>
                  <a:cubicBezTo>
                    <a:pt x="3634" y="11931"/>
                    <a:pt x="3985" y="12808"/>
                    <a:pt x="3985" y="13585"/>
                  </a:cubicBezTo>
                  <a:cubicBezTo>
                    <a:pt x="3960" y="14838"/>
                    <a:pt x="3083" y="15364"/>
                    <a:pt x="1980" y="14713"/>
                  </a:cubicBezTo>
                  <a:cubicBezTo>
                    <a:pt x="902" y="14086"/>
                    <a:pt x="0" y="12557"/>
                    <a:pt x="25" y="11304"/>
                  </a:cubicBezTo>
                  <a:cubicBezTo>
                    <a:pt x="25" y="10527"/>
                    <a:pt x="351" y="3409"/>
                    <a:pt x="877" y="3309"/>
                  </a:cubicBezTo>
                  <a:lnTo>
                    <a:pt x="877" y="1"/>
                  </a:lnTo>
                  <a:close/>
                </a:path>
              </a:pathLst>
            </a:custGeom>
            <a:solidFill>
              <a:schemeClr val="accen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1"/>
            <p:cNvSpPr/>
            <p:nvPr/>
          </p:nvSpPr>
          <p:spPr>
            <a:xfrm>
              <a:off x="8350054" y="3640885"/>
              <a:ext cx="42682" cy="399863"/>
            </a:xfrm>
            <a:custGeom>
              <a:rect b="b" l="l" r="r" t="t"/>
              <a:pathLst>
                <a:path extrusionOk="0" h="10577" w="1129">
                  <a:moveTo>
                    <a:pt x="1" y="652"/>
                  </a:moveTo>
                  <a:lnTo>
                    <a:pt x="1129" y="0"/>
                  </a:lnTo>
                  <a:lnTo>
                    <a:pt x="1104" y="9925"/>
                  </a:lnTo>
                  <a:lnTo>
                    <a:pt x="1" y="10577"/>
                  </a:ln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1"/>
            <p:cNvSpPr/>
            <p:nvPr/>
          </p:nvSpPr>
          <p:spPr>
            <a:xfrm>
              <a:off x="8264808" y="3592572"/>
              <a:ext cx="127932" cy="73001"/>
            </a:xfrm>
            <a:custGeom>
              <a:rect b="b" l="l" r="r" t="t"/>
              <a:pathLst>
                <a:path extrusionOk="0" h="1931" w="3384">
                  <a:moveTo>
                    <a:pt x="0" y="627"/>
                  </a:moveTo>
                  <a:lnTo>
                    <a:pt x="1128" y="0"/>
                  </a:lnTo>
                  <a:lnTo>
                    <a:pt x="3384" y="1278"/>
                  </a:lnTo>
                  <a:lnTo>
                    <a:pt x="2256" y="1930"/>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1"/>
            <p:cNvSpPr/>
            <p:nvPr/>
          </p:nvSpPr>
          <p:spPr>
            <a:xfrm>
              <a:off x="8206062" y="4084278"/>
              <a:ext cx="129860" cy="189554"/>
            </a:xfrm>
            <a:custGeom>
              <a:rect b="b" l="l" r="r" t="t"/>
              <a:pathLst>
                <a:path extrusionOk="0" h="5014" w="3435">
                  <a:moveTo>
                    <a:pt x="1730" y="527"/>
                  </a:moveTo>
                  <a:cubicBezTo>
                    <a:pt x="2657" y="1078"/>
                    <a:pt x="3434" y="2407"/>
                    <a:pt x="3434" y="3485"/>
                  </a:cubicBezTo>
                  <a:cubicBezTo>
                    <a:pt x="3434" y="4587"/>
                    <a:pt x="2657" y="5013"/>
                    <a:pt x="1705" y="4462"/>
                  </a:cubicBezTo>
                  <a:cubicBezTo>
                    <a:pt x="752" y="3936"/>
                    <a:pt x="0" y="2607"/>
                    <a:pt x="0" y="1530"/>
                  </a:cubicBezTo>
                  <a:cubicBezTo>
                    <a:pt x="0" y="427"/>
                    <a:pt x="777" y="1"/>
                    <a:pt x="1730" y="527"/>
                  </a:cubicBezTo>
                  <a:close/>
                </a:path>
              </a:pathLst>
            </a:custGeom>
            <a:solidFill>
              <a:schemeClr val="dk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1"/>
            <p:cNvSpPr/>
            <p:nvPr/>
          </p:nvSpPr>
          <p:spPr>
            <a:xfrm>
              <a:off x="8225001" y="4071009"/>
              <a:ext cx="152581" cy="186719"/>
            </a:xfrm>
            <a:custGeom>
              <a:rect b="b" l="l" r="r" t="t"/>
              <a:pathLst>
                <a:path extrusionOk="0" h="4939" w="4036">
                  <a:moveTo>
                    <a:pt x="4036" y="3109"/>
                  </a:moveTo>
                  <a:cubicBezTo>
                    <a:pt x="4036" y="3084"/>
                    <a:pt x="4036" y="3059"/>
                    <a:pt x="4036" y="3033"/>
                  </a:cubicBezTo>
                  <a:cubicBezTo>
                    <a:pt x="4036" y="3008"/>
                    <a:pt x="4036" y="2983"/>
                    <a:pt x="4036" y="2958"/>
                  </a:cubicBezTo>
                  <a:cubicBezTo>
                    <a:pt x="4036" y="2933"/>
                    <a:pt x="4011" y="2908"/>
                    <a:pt x="4011" y="2883"/>
                  </a:cubicBezTo>
                  <a:cubicBezTo>
                    <a:pt x="4011" y="2833"/>
                    <a:pt x="4011" y="2808"/>
                    <a:pt x="4011" y="2783"/>
                  </a:cubicBezTo>
                  <a:cubicBezTo>
                    <a:pt x="4011" y="2783"/>
                    <a:pt x="4011" y="2783"/>
                    <a:pt x="4011" y="2783"/>
                  </a:cubicBezTo>
                  <a:cubicBezTo>
                    <a:pt x="4011" y="2783"/>
                    <a:pt x="4011" y="2783"/>
                    <a:pt x="4011" y="2783"/>
                  </a:cubicBezTo>
                  <a:cubicBezTo>
                    <a:pt x="4011" y="2758"/>
                    <a:pt x="3986" y="2733"/>
                    <a:pt x="3986" y="2708"/>
                  </a:cubicBezTo>
                  <a:cubicBezTo>
                    <a:pt x="3986" y="2658"/>
                    <a:pt x="3986" y="2632"/>
                    <a:pt x="3986" y="2607"/>
                  </a:cubicBezTo>
                  <a:cubicBezTo>
                    <a:pt x="3961" y="2582"/>
                    <a:pt x="3961" y="2557"/>
                    <a:pt x="3961" y="2507"/>
                  </a:cubicBezTo>
                  <a:cubicBezTo>
                    <a:pt x="3936" y="2482"/>
                    <a:pt x="3936" y="2457"/>
                    <a:pt x="3936" y="2432"/>
                  </a:cubicBezTo>
                  <a:cubicBezTo>
                    <a:pt x="3910" y="2407"/>
                    <a:pt x="3910" y="2382"/>
                    <a:pt x="3910" y="2357"/>
                  </a:cubicBezTo>
                  <a:cubicBezTo>
                    <a:pt x="3910" y="2357"/>
                    <a:pt x="3910" y="2357"/>
                    <a:pt x="3910" y="2357"/>
                  </a:cubicBezTo>
                  <a:cubicBezTo>
                    <a:pt x="3910" y="2357"/>
                    <a:pt x="3910" y="2332"/>
                    <a:pt x="3910" y="2332"/>
                  </a:cubicBezTo>
                  <a:cubicBezTo>
                    <a:pt x="3885" y="2307"/>
                    <a:pt x="3885" y="2282"/>
                    <a:pt x="3885" y="2257"/>
                  </a:cubicBezTo>
                  <a:cubicBezTo>
                    <a:pt x="3860" y="2231"/>
                    <a:pt x="3860" y="2181"/>
                    <a:pt x="3835" y="2156"/>
                  </a:cubicBezTo>
                  <a:cubicBezTo>
                    <a:pt x="3835" y="2131"/>
                    <a:pt x="3810" y="2106"/>
                    <a:pt x="3810" y="2081"/>
                  </a:cubicBezTo>
                  <a:cubicBezTo>
                    <a:pt x="3810" y="2056"/>
                    <a:pt x="3785" y="2031"/>
                    <a:pt x="3785" y="2006"/>
                  </a:cubicBezTo>
                  <a:cubicBezTo>
                    <a:pt x="3760" y="1981"/>
                    <a:pt x="3760" y="1956"/>
                    <a:pt x="3760" y="1931"/>
                  </a:cubicBezTo>
                  <a:cubicBezTo>
                    <a:pt x="3760" y="1931"/>
                    <a:pt x="3760" y="1931"/>
                    <a:pt x="3760" y="1931"/>
                  </a:cubicBezTo>
                  <a:cubicBezTo>
                    <a:pt x="3735" y="1931"/>
                    <a:pt x="3735" y="1906"/>
                    <a:pt x="3735" y="1906"/>
                  </a:cubicBezTo>
                  <a:cubicBezTo>
                    <a:pt x="3735" y="1881"/>
                    <a:pt x="3710" y="1856"/>
                    <a:pt x="3710" y="1830"/>
                  </a:cubicBezTo>
                  <a:cubicBezTo>
                    <a:pt x="3685" y="1805"/>
                    <a:pt x="3685" y="1780"/>
                    <a:pt x="3660" y="1730"/>
                  </a:cubicBezTo>
                  <a:cubicBezTo>
                    <a:pt x="3635" y="1705"/>
                    <a:pt x="3635" y="1680"/>
                    <a:pt x="3610" y="1630"/>
                  </a:cubicBezTo>
                  <a:cubicBezTo>
                    <a:pt x="3585" y="1605"/>
                    <a:pt x="3560" y="1555"/>
                    <a:pt x="3560" y="1530"/>
                  </a:cubicBezTo>
                  <a:cubicBezTo>
                    <a:pt x="3535" y="1530"/>
                    <a:pt x="3535" y="1505"/>
                    <a:pt x="3535" y="1505"/>
                  </a:cubicBezTo>
                  <a:cubicBezTo>
                    <a:pt x="3535" y="1505"/>
                    <a:pt x="3535" y="1505"/>
                    <a:pt x="3535" y="1480"/>
                  </a:cubicBezTo>
                  <a:cubicBezTo>
                    <a:pt x="3484" y="1429"/>
                    <a:pt x="3434" y="1354"/>
                    <a:pt x="3409" y="1279"/>
                  </a:cubicBezTo>
                  <a:cubicBezTo>
                    <a:pt x="3359" y="1229"/>
                    <a:pt x="3334" y="1179"/>
                    <a:pt x="3284" y="1129"/>
                  </a:cubicBezTo>
                  <a:cubicBezTo>
                    <a:pt x="3259" y="1104"/>
                    <a:pt x="3234" y="1054"/>
                    <a:pt x="3209" y="1028"/>
                  </a:cubicBezTo>
                  <a:cubicBezTo>
                    <a:pt x="3184" y="1003"/>
                    <a:pt x="3159" y="978"/>
                    <a:pt x="3159" y="953"/>
                  </a:cubicBezTo>
                  <a:cubicBezTo>
                    <a:pt x="3134" y="928"/>
                    <a:pt x="3108" y="903"/>
                    <a:pt x="3083" y="878"/>
                  </a:cubicBezTo>
                  <a:cubicBezTo>
                    <a:pt x="3058" y="853"/>
                    <a:pt x="3033" y="828"/>
                    <a:pt x="3008" y="803"/>
                  </a:cubicBezTo>
                  <a:cubicBezTo>
                    <a:pt x="3008" y="803"/>
                    <a:pt x="3008" y="778"/>
                    <a:pt x="3008" y="778"/>
                  </a:cubicBezTo>
                  <a:lnTo>
                    <a:pt x="2983" y="778"/>
                  </a:lnTo>
                  <a:cubicBezTo>
                    <a:pt x="2983" y="753"/>
                    <a:pt x="2958" y="753"/>
                    <a:pt x="2933" y="728"/>
                  </a:cubicBezTo>
                  <a:cubicBezTo>
                    <a:pt x="2908" y="703"/>
                    <a:pt x="2908" y="678"/>
                    <a:pt x="2883" y="653"/>
                  </a:cubicBezTo>
                  <a:cubicBezTo>
                    <a:pt x="2858" y="627"/>
                    <a:pt x="2833" y="602"/>
                    <a:pt x="2808" y="577"/>
                  </a:cubicBezTo>
                  <a:cubicBezTo>
                    <a:pt x="2783" y="552"/>
                    <a:pt x="2758" y="527"/>
                    <a:pt x="2733" y="527"/>
                  </a:cubicBezTo>
                  <a:cubicBezTo>
                    <a:pt x="2707" y="502"/>
                    <a:pt x="2682" y="502"/>
                    <a:pt x="2682" y="477"/>
                  </a:cubicBezTo>
                  <a:cubicBezTo>
                    <a:pt x="2682" y="477"/>
                    <a:pt x="2682" y="477"/>
                    <a:pt x="2682" y="477"/>
                  </a:cubicBezTo>
                  <a:cubicBezTo>
                    <a:pt x="2657" y="477"/>
                    <a:pt x="2657" y="452"/>
                    <a:pt x="2632" y="452"/>
                  </a:cubicBezTo>
                  <a:cubicBezTo>
                    <a:pt x="2607" y="427"/>
                    <a:pt x="2582" y="427"/>
                    <a:pt x="2557" y="402"/>
                  </a:cubicBezTo>
                  <a:cubicBezTo>
                    <a:pt x="2532" y="377"/>
                    <a:pt x="2507" y="352"/>
                    <a:pt x="2507" y="352"/>
                  </a:cubicBezTo>
                  <a:cubicBezTo>
                    <a:pt x="2482" y="327"/>
                    <a:pt x="2457" y="302"/>
                    <a:pt x="2432" y="302"/>
                  </a:cubicBezTo>
                  <a:cubicBezTo>
                    <a:pt x="2407" y="277"/>
                    <a:pt x="2382" y="277"/>
                    <a:pt x="2357" y="252"/>
                  </a:cubicBezTo>
                  <a:lnTo>
                    <a:pt x="2332" y="252"/>
                  </a:lnTo>
                  <a:cubicBezTo>
                    <a:pt x="2306" y="226"/>
                    <a:pt x="2306" y="226"/>
                    <a:pt x="2281" y="201"/>
                  </a:cubicBezTo>
                  <a:cubicBezTo>
                    <a:pt x="2256" y="201"/>
                    <a:pt x="2231" y="176"/>
                    <a:pt x="2206" y="176"/>
                  </a:cubicBezTo>
                  <a:cubicBezTo>
                    <a:pt x="2181" y="151"/>
                    <a:pt x="2156" y="151"/>
                    <a:pt x="2131" y="151"/>
                  </a:cubicBezTo>
                  <a:cubicBezTo>
                    <a:pt x="2106" y="126"/>
                    <a:pt x="2081" y="126"/>
                    <a:pt x="2081" y="101"/>
                  </a:cubicBezTo>
                  <a:cubicBezTo>
                    <a:pt x="2056" y="101"/>
                    <a:pt x="2031" y="101"/>
                    <a:pt x="2006" y="76"/>
                  </a:cubicBezTo>
                  <a:cubicBezTo>
                    <a:pt x="2006" y="76"/>
                    <a:pt x="1981" y="76"/>
                    <a:pt x="1981" y="76"/>
                  </a:cubicBezTo>
                  <a:cubicBezTo>
                    <a:pt x="1981" y="76"/>
                    <a:pt x="1981" y="76"/>
                    <a:pt x="1981" y="76"/>
                  </a:cubicBezTo>
                  <a:cubicBezTo>
                    <a:pt x="1956" y="76"/>
                    <a:pt x="1956" y="76"/>
                    <a:pt x="1931" y="76"/>
                  </a:cubicBezTo>
                  <a:cubicBezTo>
                    <a:pt x="1905" y="51"/>
                    <a:pt x="1880" y="51"/>
                    <a:pt x="1855" y="51"/>
                  </a:cubicBezTo>
                  <a:cubicBezTo>
                    <a:pt x="1830" y="51"/>
                    <a:pt x="1805" y="26"/>
                    <a:pt x="1780" y="26"/>
                  </a:cubicBezTo>
                  <a:cubicBezTo>
                    <a:pt x="1755" y="26"/>
                    <a:pt x="1730" y="26"/>
                    <a:pt x="1705" y="26"/>
                  </a:cubicBezTo>
                  <a:cubicBezTo>
                    <a:pt x="1705" y="26"/>
                    <a:pt x="1680" y="1"/>
                    <a:pt x="1655" y="1"/>
                  </a:cubicBezTo>
                  <a:cubicBezTo>
                    <a:pt x="1655" y="1"/>
                    <a:pt x="1655" y="1"/>
                    <a:pt x="1655" y="1"/>
                  </a:cubicBezTo>
                  <a:cubicBezTo>
                    <a:pt x="1655" y="1"/>
                    <a:pt x="1655" y="1"/>
                    <a:pt x="1630" y="1"/>
                  </a:cubicBezTo>
                  <a:cubicBezTo>
                    <a:pt x="1605" y="1"/>
                    <a:pt x="1580" y="1"/>
                    <a:pt x="1555" y="1"/>
                  </a:cubicBezTo>
                  <a:cubicBezTo>
                    <a:pt x="1530" y="1"/>
                    <a:pt x="1504" y="1"/>
                    <a:pt x="1479" y="1"/>
                  </a:cubicBezTo>
                  <a:cubicBezTo>
                    <a:pt x="1429" y="26"/>
                    <a:pt x="1404" y="26"/>
                    <a:pt x="1379" y="26"/>
                  </a:cubicBezTo>
                  <a:cubicBezTo>
                    <a:pt x="1379" y="26"/>
                    <a:pt x="1379" y="26"/>
                    <a:pt x="1379" y="26"/>
                  </a:cubicBezTo>
                  <a:cubicBezTo>
                    <a:pt x="1379" y="26"/>
                    <a:pt x="1379" y="26"/>
                    <a:pt x="1379" y="26"/>
                  </a:cubicBezTo>
                  <a:cubicBezTo>
                    <a:pt x="1329" y="26"/>
                    <a:pt x="1279" y="51"/>
                    <a:pt x="1254" y="51"/>
                  </a:cubicBezTo>
                  <a:cubicBezTo>
                    <a:pt x="1204" y="76"/>
                    <a:pt x="1154" y="101"/>
                    <a:pt x="1103" y="126"/>
                  </a:cubicBezTo>
                  <a:lnTo>
                    <a:pt x="1" y="778"/>
                  </a:lnTo>
                  <a:cubicBezTo>
                    <a:pt x="76" y="728"/>
                    <a:pt x="151" y="703"/>
                    <a:pt x="251" y="678"/>
                  </a:cubicBezTo>
                  <a:cubicBezTo>
                    <a:pt x="251" y="678"/>
                    <a:pt x="251" y="678"/>
                    <a:pt x="251" y="678"/>
                  </a:cubicBezTo>
                  <a:cubicBezTo>
                    <a:pt x="352" y="653"/>
                    <a:pt x="452" y="653"/>
                    <a:pt x="552" y="653"/>
                  </a:cubicBezTo>
                  <a:cubicBezTo>
                    <a:pt x="552" y="653"/>
                    <a:pt x="552" y="653"/>
                    <a:pt x="552" y="653"/>
                  </a:cubicBezTo>
                  <a:cubicBezTo>
                    <a:pt x="652" y="678"/>
                    <a:pt x="753" y="703"/>
                    <a:pt x="878" y="728"/>
                  </a:cubicBezTo>
                  <a:cubicBezTo>
                    <a:pt x="878" y="728"/>
                    <a:pt x="878" y="728"/>
                    <a:pt x="878" y="728"/>
                  </a:cubicBezTo>
                  <a:cubicBezTo>
                    <a:pt x="978" y="778"/>
                    <a:pt x="1103" y="828"/>
                    <a:pt x="1229" y="878"/>
                  </a:cubicBezTo>
                  <a:cubicBezTo>
                    <a:pt x="1329" y="953"/>
                    <a:pt x="1454" y="1028"/>
                    <a:pt x="1555" y="1129"/>
                  </a:cubicBezTo>
                  <a:cubicBezTo>
                    <a:pt x="1555" y="1129"/>
                    <a:pt x="1555" y="1129"/>
                    <a:pt x="1555" y="1129"/>
                  </a:cubicBezTo>
                  <a:cubicBezTo>
                    <a:pt x="1680" y="1229"/>
                    <a:pt x="1780" y="1329"/>
                    <a:pt x="1880" y="1429"/>
                  </a:cubicBezTo>
                  <a:cubicBezTo>
                    <a:pt x="1880" y="1429"/>
                    <a:pt x="1880" y="1429"/>
                    <a:pt x="1880" y="1429"/>
                  </a:cubicBezTo>
                  <a:cubicBezTo>
                    <a:pt x="2081" y="1655"/>
                    <a:pt x="2256" y="1906"/>
                    <a:pt x="2432" y="2156"/>
                  </a:cubicBezTo>
                  <a:cubicBezTo>
                    <a:pt x="2432" y="2156"/>
                    <a:pt x="2432" y="2181"/>
                    <a:pt x="2432" y="2181"/>
                  </a:cubicBezTo>
                  <a:cubicBezTo>
                    <a:pt x="2507" y="2307"/>
                    <a:pt x="2582" y="2432"/>
                    <a:pt x="2632" y="2582"/>
                  </a:cubicBezTo>
                  <a:cubicBezTo>
                    <a:pt x="2632" y="2582"/>
                    <a:pt x="2632" y="2582"/>
                    <a:pt x="2632" y="2582"/>
                  </a:cubicBezTo>
                  <a:cubicBezTo>
                    <a:pt x="2707" y="2708"/>
                    <a:pt x="2758" y="2858"/>
                    <a:pt x="2783" y="3008"/>
                  </a:cubicBezTo>
                  <a:cubicBezTo>
                    <a:pt x="2783" y="3008"/>
                    <a:pt x="2783" y="3008"/>
                    <a:pt x="2783" y="3008"/>
                  </a:cubicBezTo>
                  <a:cubicBezTo>
                    <a:pt x="2833" y="3159"/>
                    <a:pt x="2858" y="3284"/>
                    <a:pt x="2883" y="3435"/>
                  </a:cubicBezTo>
                  <a:cubicBezTo>
                    <a:pt x="2883" y="3435"/>
                    <a:pt x="2883" y="3435"/>
                    <a:pt x="2883" y="3435"/>
                  </a:cubicBezTo>
                  <a:cubicBezTo>
                    <a:pt x="2908" y="3560"/>
                    <a:pt x="2933" y="3710"/>
                    <a:pt x="2933" y="3836"/>
                  </a:cubicBezTo>
                  <a:cubicBezTo>
                    <a:pt x="2933" y="3986"/>
                    <a:pt x="2908" y="4111"/>
                    <a:pt x="2883" y="4211"/>
                  </a:cubicBezTo>
                  <a:cubicBezTo>
                    <a:pt x="2883" y="4211"/>
                    <a:pt x="2883" y="4211"/>
                    <a:pt x="2883" y="4237"/>
                  </a:cubicBezTo>
                  <a:cubicBezTo>
                    <a:pt x="2858" y="4337"/>
                    <a:pt x="2833" y="4437"/>
                    <a:pt x="2783" y="4537"/>
                  </a:cubicBezTo>
                  <a:cubicBezTo>
                    <a:pt x="2783" y="4537"/>
                    <a:pt x="2783" y="4537"/>
                    <a:pt x="2783" y="4537"/>
                  </a:cubicBezTo>
                  <a:cubicBezTo>
                    <a:pt x="2758" y="4612"/>
                    <a:pt x="2707" y="4663"/>
                    <a:pt x="2657" y="4738"/>
                  </a:cubicBezTo>
                  <a:cubicBezTo>
                    <a:pt x="2632" y="4763"/>
                    <a:pt x="2632" y="4763"/>
                    <a:pt x="2607" y="4788"/>
                  </a:cubicBezTo>
                  <a:cubicBezTo>
                    <a:pt x="2557" y="4838"/>
                    <a:pt x="2482" y="4913"/>
                    <a:pt x="2432" y="4938"/>
                  </a:cubicBezTo>
                  <a:lnTo>
                    <a:pt x="3535" y="4287"/>
                  </a:lnTo>
                  <a:cubicBezTo>
                    <a:pt x="3610" y="4262"/>
                    <a:pt x="3660" y="4211"/>
                    <a:pt x="3735" y="4136"/>
                  </a:cubicBezTo>
                  <a:cubicBezTo>
                    <a:pt x="3735" y="4111"/>
                    <a:pt x="3760" y="4111"/>
                    <a:pt x="3785" y="4086"/>
                  </a:cubicBezTo>
                  <a:cubicBezTo>
                    <a:pt x="3785" y="4061"/>
                    <a:pt x="3810" y="4036"/>
                    <a:pt x="3835" y="4011"/>
                  </a:cubicBezTo>
                  <a:cubicBezTo>
                    <a:pt x="3860" y="3961"/>
                    <a:pt x="3885" y="3936"/>
                    <a:pt x="3910" y="3886"/>
                  </a:cubicBezTo>
                  <a:lnTo>
                    <a:pt x="3910" y="3886"/>
                  </a:lnTo>
                  <a:cubicBezTo>
                    <a:pt x="3910" y="3886"/>
                    <a:pt x="3910" y="3886"/>
                    <a:pt x="3910" y="3886"/>
                  </a:cubicBezTo>
                  <a:cubicBezTo>
                    <a:pt x="3910" y="3861"/>
                    <a:pt x="3936" y="3810"/>
                    <a:pt x="3936" y="3785"/>
                  </a:cubicBezTo>
                  <a:cubicBezTo>
                    <a:pt x="3961" y="3760"/>
                    <a:pt x="3961" y="3735"/>
                    <a:pt x="3961" y="3710"/>
                  </a:cubicBezTo>
                  <a:cubicBezTo>
                    <a:pt x="3986" y="3685"/>
                    <a:pt x="3986" y="3635"/>
                    <a:pt x="3986" y="3610"/>
                  </a:cubicBezTo>
                  <a:cubicBezTo>
                    <a:pt x="3986" y="3610"/>
                    <a:pt x="4011" y="3585"/>
                    <a:pt x="4011" y="3585"/>
                  </a:cubicBezTo>
                  <a:lnTo>
                    <a:pt x="4011" y="3560"/>
                  </a:lnTo>
                  <a:cubicBezTo>
                    <a:pt x="4011" y="3560"/>
                    <a:pt x="4011" y="3535"/>
                    <a:pt x="4011" y="3535"/>
                  </a:cubicBezTo>
                  <a:cubicBezTo>
                    <a:pt x="4011" y="3510"/>
                    <a:pt x="4011" y="3485"/>
                    <a:pt x="4036" y="3460"/>
                  </a:cubicBezTo>
                  <a:cubicBezTo>
                    <a:pt x="4036" y="3409"/>
                    <a:pt x="4036" y="3384"/>
                    <a:pt x="4036" y="3359"/>
                  </a:cubicBezTo>
                  <a:cubicBezTo>
                    <a:pt x="4036" y="3334"/>
                    <a:pt x="4036" y="3309"/>
                    <a:pt x="4036" y="3284"/>
                  </a:cubicBezTo>
                  <a:cubicBezTo>
                    <a:pt x="4036" y="3259"/>
                    <a:pt x="4036" y="3234"/>
                    <a:pt x="4036" y="3209"/>
                  </a:cubicBezTo>
                  <a:lnTo>
                    <a:pt x="4036" y="3209"/>
                  </a:lnTo>
                  <a:cubicBezTo>
                    <a:pt x="4036" y="3184"/>
                    <a:pt x="4036" y="3159"/>
                    <a:pt x="4036" y="3109"/>
                  </a:cubicBezTo>
                  <a:close/>
                </a:path>
              </a:pathLst>
            </a:custGeom>
            <a:solidFill>
              <a:schemeClr val="dk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1"/>
            <p:cNvSpPr/>
            <p:nvPr/>
          </p:nvSpPr>
          <p:spPr>
            <a:xfrm>
              <a:off x="8165310" y="4002812"/>
              <a:ext cx="48353" cy="27522"/>
            </a:xfrm>
            <a:custGeom>
              <a:rect b="b" l="l" r="r" t="t"/>
              <a:pathLst>
                <a:path extrusionOk="0" h="728" w="1279">
                  <a:moveTo>
                    <a:pt x="1" y="727"/>
                  </a:moveTo>
                  <a:lnTo>
                    <a:pt x="1129" y="76"/>
                  </a:lnTo>
                  <a:cubicBezTo>
                    <a:pt x="1179" y="25"/>
                    <a:pt x="1229" y="0"/>
                    <a:pt x="1279" y="0"/>
                  </a:cubicBezTo>
                  <a:lnTo>
                    <a:pt x="176" y="652"/>
                  </a:lnTo>
                  <a:cubicBezTo>
                    <a:pt x="126" y="652"/>
                    <a:pt x="51" y="677"/>
                    <a:pt x="1" y="727"/>
                  </a:cubicBezTo>
                  <a:close/>
                </a:path>
              </a:pathLst>
            </a:custGeom>
            <a:solidFill>
              <a:srgbClr val="70797D"/>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1"/>
            <p:cNvSpPr/>
            <p:nvPr/>
          </p:nvSpPr>
          <p:spPr>
            <a:xfrm>
              <a:off x="8171964" y="4000922"/>
              <a:ext cx="46462" cy="26577"/>
            </a:xfrm>
            <a:custGeom>
              <a:rect b="b" l="l" r="r" t="t"/>
              <a:pathLst>
                <a:path extrusionOk="0" h="703" w="1229">
                  <a:moveTo>
                    <a:pt x="0" y="702"/>
                  </a:moveTo>
                  <a:lnTo>
                    <a:pt x="1103" y="50"/>
                  </a:lnTo>
                  <a:cubicBezTo>
                    <a:pt x="1153" y="25"/>
                    <a:pt x="1178" y="25"/>
                    <a:pt x="1228" y="0"/>
                  </a:cubicBezTo>
                  <a:lnTo>
                    <a:pt x="125" y="652"/>
                  </a:lnTo>
                  <a:cubicBezTo>
                    <a:pt x="75" y="677"/>
                    <a:pt x="25" y="677"/>
                    <a:pt x="0" y="702"/>
                  </a:cubicBezTo>
                  <a:close/>
                </a:path>
              </a:pathLst>
            </a:custGeom>
            <a:solidFill>
              <a:srgbClr val="757D8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1"/>
            <p:cNvSpPr/>
            <p:nvPr/>
          </p:nvSpPr>
          <p:spPr>
            <a:xfrm>
              <a:off x="8261028" y="4050179"/>
              <a:ext cx="74892" cy="162070"/>
            </a:xfrm>
            <a:custGeom>
              <a:rect b="b" l="l" r="r" t="t"/>
              <a:pathLst>
                <a:path extrusionOk="0" h="4287" w="1981">
                  <a:moveTo>
                    <a:pt x="1980" y="2281"/>
                  </a:moveTo>
                  <a:cubicBezTo>
                    <a:pt x="1980" y="2256"/>
                    <a:pt x="1980" y="2206"/>
                    <a:pt x="1980" y="2181"/>
                  </a:cubicBezTo>
                  <a:cubicBezTo>
                    <a:pt x="1955" y="2156"/>
                    <a:pt x="1955" y="2131"/>
                    <a:pt x="1955" y="2081"/>
                  </a:cubicBezTo>
                  <a:cubicBezTo>
                    <a:pt x="1955" y="2081"/>
                    <a:pt x="1955" y="2081"/>
                    <a:pt x="1955" y="2081"/>
                  </a:cubicBezTo>
                  <a:cubicBezTo>
                    <a:pt x="1955" y="2081"/>
                    <a:pt x="1955" y="2081"/>
                    <a:pt x="1955" y="2056"/>
                  </a:cubicBezTo>
                  <a:lnTo>
                    <a:pt x="1955" y="1980"/>
                  </a:lnTo>
                  <a:cubicBezTo>
                    <a:pt x="1955" y="1955"/>
                    <a:pt x="1930" y="1930"/>
                    <a:pt x="1930" y="1880"/>
                  </a:cubicBezTo>
                  <a:cubicBezTo>
                    <a:pt x="1930" y="1855"/>
                    <a:pt x="1930" y="1830"/>
                    <a:pt x="1930" y="1780"/>
                  </a:cubicBezTo>
                  <a:cubicBezTo>
                    <a:pt x="1905" y="1780"/>
                    <a:pt x="1905" y="1780"/>
                    <a:pt x="1905" y="1780"/>
                  </a:cubicBezTo>
                  <a:lnTo>
                    <a:pt x="1905" y="1755"/>
                  </a:lnTo>
                  <a:cubicBezTo>
                    <a:pt x="1905" y="1730"/>
                    <a:pt x="1905" y="1705"/>
                    <a:pt x="1905" y="1680"/>
                  </a:cubicBezTo>
                  <a:cubicBezTo>
                    <a:pt x="1880" y="1655"/>
                    <a:pt x="1880" y="1630"/>
                    <a:pt x="1880" y="1579"/>
                  </a:cubicBezTo>
                  <a:cubicBezTo>
                    <a:pt x="1855" y="1554"/>
                    <a:pt x="1855" y="1504"/>
                    <a:pt x="1855" y="1479"/>
                  </a:cubicBezTo>
                  <a:cubicBezTo>
                    <a:pt x="1855" y="1479"/>
                    <a:pt x="1855" y="1479"/>
                    <a:pt x="1855" y="1479"/>
                  </a:cubicBezTo>
                  <a:cubicBezTo>
                    <a:pt x="1830" y="1454"/>
                    <a:pt x="1830" y="1454"/>
                    <a:pt x="1830" y="1454"/>
                  </a:cubicBezTo>
                  <a:cubicBezTo>
                    <a:pt x="1830" y="1429"/>
                    <a:pt x="1830" y="1404"/>
                    <a:pt x="1805" y="1379"/>
                  </a:cubicBezTo>
                  <a:cubicBezTo>
                    <a:pt x="1805" y="1354"/>
                    <a:pt x="1805" y="1304"/>
                    <a:pt x="1780" y="1279"/>
                  </a:cubicBezTo>
                  <a:cubicBezTo>
                    <a:pt x="1780" y="1229"/>
                    <a:pt x="1754" y="1204"/>
                    <a:pt x="1754" y="1178"/>
                  </a:cubicBezTo>
                  <a:cubicBezTo>
                    <a:pt x="1754" y="1178"/>
                    <a:pt x="1754" y="1178"/>
                    <a:pt x="1754" y="1153"/>
                  </a:cubicBezTo>
                  <a:cubicBezTo>
                    <a:pt x="1754" y="1153"/>
                    <a:pt x="1729" y="1153"/>
                    <a:pt x="1729" y="1153"/>
                  </a:cubicBezTo>
                  <a:cubicBezTo>
                    <a:pt x="1729" y="1128"/>
                    <a:pt x="1729" y="1103"/>
                    <a:pt x="1704" y="1078"/>
                  </a:cubicBezTo>
                  <a:cubicBezTo>
                    <a:pt x="1704" y="1053"/>
                    <a:pt x="1679" y="1003"/>
                    <a:pt x="1679" y="978"/>
                  </a:cubicBezTo>
                  <a:cubicBezTo>
                    <a:pt x="1654" y="953"/>
                    <a:pt x="1654" y="928"/>
                    <a:pt x="1629" y="878"/>
                  </a:cubicBezTo>
                  <a:cubicBezTo>
                    <a:pt x="1629" y="878"/>
                    <a:pt x="1629" y="878"/>
                    <a:pt x="1629" y="853"/>
                  </a:cubicBezTo>
                  <a:lnTo>
                    <a:pt x="1604" y="853"/>
                  </a:lnTo>
                  <a:cubicBezTo>
                    <a:pt x="1604" y="828"/>
                    <a:pt x="1604" y="803"/>
                    <a:pt x="1579" y="803"/>
                  </a:cubicBezTo>
                  <a:cubicBezTo>
                    <a:pt x="1579" y="752"/>
                    <a:pt x="1554" y="727"/>
                    <a:pt x="1529" y="702"/>
                  </a:cubicBezTo>
                  <a:cubicBezTo>
                    <a:pt x="1529" y="652"/>
                    <a:pt x="1504" y="602"/>
                    <a:pt x="1479" y="577"/>
                  </a:cubicBezTo>
                  <a:cubicBezTo>
                    <a:pt x="1479" y="577"/>
                    <a:pt x="1479" y="577"/>
                    <a:pt x="1479" y="577"/>
                  </a:cubicBezTo>
                  <a:cubicBezTo>
                    <a:pt x="1479" y="552"/>
                    <a:pt x="1479" y="552"/>
                    <a:pt x="1479" y="552"/>
                  </a:cubicBezTo>
                  <a:cubicBezTo>
                    <a:pt x="1429" y="502"/>
                    <a:pt x="1404" y="452"/>
                    <a:pt x="1379" y="402"/>
                  </a:cubicBezTo>
                  <a:cubicBezTo>
                    <a:pt x="1379" y="376"/>
                    <a:pt x="1353" y="351"/>
                    <a:pt x="1353" y="326"/>
                  </a:cubicBezTo>
                  <a:cubicBezTo>
                    <a:pt x="1328" y="301"/>
                    <a:pt x="1278" y="251"/>
                    <a:pt x="1253" y="201"/>
                  </a:cubicBezTo>
                  <a:cubicBezTo>
                    <a:pt x="1253" y="176"/>
                    <a:pt x="1228" y="151"/>
                    <a:pt x="1228" y="126"/>
                  </a:cubicBezTo>
                  <a:cubicBezTo>
                    <a:pt x="1178" y="101"/>
                    <a:pt x="1153" y="51"/>
                    <a:pt x="1128" y="1"/>
                  </a:cubicBezTo>
                  <a:lnTo>
                    <a:pt x="0" y="652"/>
                  </a:lnTo>
                  <a:cubicBezTo>
                    <a:pt x="50" y="727"/>
                    <a:pt x="100" y="777"/>
                    <a:pt x="150" y="853"/>
                  </a:cubicBezTo>
                  <a:cubicBezTo>
                    <a:pt x="175" y="903"/>
                    <a:pt x="201" y="953"/>
                    <a:pt x="226" y="978"/>
                  </a:cubicBezTo>
                  <a:cubicBezTo>
                    <a:pt x="276" y="1053"/>
                    <a:pt x="301" y="1128"/>
                    <a:pt x="351" y="1204"/>
                  </a:cubicBezTo>
                  <a:cubicBezTo>
                    <a:pt x="351" y="1204"/>
                    <a:pt x="351" y="1204"/>
                    <a:pt x="351" y="1229"/>
                  </a:cubicBezTo>
                  <a:cubicBezTo>
                    <a:pt x="401" y="1304"/>
                    <a:pt x="451" y="1404"/>
                    <a:pt x="501" y="1504"/>
                  </a:cubicBezTo>
                  <a:cubicBezTo>
                    <a:pt x="501" y="1504"/>
                    <a:pt x="501" y="1504"/>
                    <a:pt x="501" y="1504"/>
                  </a:cubicBezTo>
                  <a:cubicBezTo>
                    <a:pt x="551" y="1605"/>
                    <a:pt x="577" y="1705"/>
                    <a:pt x="627" y="1805"/>
                  </a:cubicBezTo>
                  <a:lnTo>
                    <a:pt x="627" y="1805"/>
                  </a:lnTo>
                  <a:cubicBezTo>
                    <a:pt x="652" y="1905"/>
                    <a:pt x="702" y="2006"/>
                    <a:pt x="727" y="2106"/>
                  </a:cubicBezTo>
                  <a:lnTo>
                    <a:pt x="727" y="2106"/>
                  </a:lnTo>
                  <a:cubicBezTo>
                    <a:pt x="752" y="2206"/>
                    <a:pt x="777" y="2306"/>
                    <a:pt x="802" y="2407"/>
                  </a:cubicBezTo>
                  <a:cubicBezTo>
                    <a:pt x="802" y="2407"/>
                    <a:pt x="802" y="2432"/>
                    <a:pt x="802" y="2432"/>
                  </a:cubicBezTo>
                  <a:cubicBezTo>
                    <a:pt x="827" y="2532"/>
                    <a:pt x="827" y="2632"/>
                    <a:pt x="852" y="2707"/>
                  </a:cubicBezTo>
                  <a:cubicBezTo>
                    <a:pt x="852" y="2707"/>
                    <a:pt x="852" y="2732"/>
                    <a:pt x="852" y="2732"/>
                  </a:cubicBezTo>
                  <a:cubicBezTo>
                    <a:pt x="852" y="2833"/>
                    <a:pt x="852" y="2933"/>
                    <a:pt x="852" y="3008"/>
                  </a:cubicBezTo>
                  <a:cubicBezTo>
                    <a:pt x="852" y="3183"/>
                    <a:pt x="852" y="3309"/>
                    <a:pt x="827" y="3434"/>
                  </a:cubicBezTo>
                  <a:cubicBezTo>
                    <a:pt x="827" y="3459"/>
                    <a:pt x="827" y="3459"/>
                    <a:pt x="827" y="3459"/>
                  </a:cubicBezTo>
                  <a:cubicBezTo>
                    <a:pt x="777" y="3584"/>
                    <a:pt x="752" y="3710"/>
                    <a:pt x="702" y="3810"/>
                  </a:cubicBezTo>
                  <a:cubicBezTo>
                    <a:pt x="702" y="3810"/>
                    <a:pt x="702" y="3810"/>
                    <a:pt x="702" y="3810"/>
                  </a:cubicBezTo>
                  <a:cubicBezTo>
                    <a:pt x="652" y="3910"/>
                    <a:pt x="602" y="3960"/>
                    <a:pt x="551" y="4036"/>
                  </a:cubicBezTo>
                  <a:cubicBezTo>
                    <a:pt x="526" y="4061"/>
                    <a:pt x="526" y="4086"/>
                    <a:pt x="501" y="4111"/>
                  </a:cubicBezTo>
                  <a:cubicBezTo>
                    <a:pt x="426" y="4186"/>
                    <a:pt x="351" y="4236"/>
                    <a:pt x="276" y="4286"/>
                  </a:cubicBezTo>
                  <a:lnTo>
                    <a:pt x="1404" y="3635"/>
                  </a:lnTo>
                  <a:cubicBezTo>
                    <a:pt x="1479" y="3584"/>
                    <a:pt x="1554" y="3534"/>
                    <a:pt x="1604" y="3459"/>
                  </a:cubicBezTo>
                  <a:cubicBezTo>
                    <a:pt x="1629" y="3434"/>
                    <a:pt x="1654" y="3409"/>
                    <a:pt x="1679" y="3384"/>
                  </a:cubicBezTo>
                  <a:cubicBezTo>
                    <a:pt x="1679" y="3359"/>
                    <a:pt x="1729" y="3334"/>
                    <a:pt x="1729" y="3309"/>
                  </a:cubicBezTo>
                  <a:cubicBezTo>
                    <a:pt x="1754" y="3259"/>
                    <a:pt x="1780" y="3209"/>
                    <a:pt x="1805" y="3158"/>
                  </a:cubicBezTo>
                  <a:cubicBezTo>
                    <a:pt x="1805" y="3158"/>
                    <a:pt x="1805" y="3158"/>
                    <a:pt x="1805" y="3158"/>
                  </a:cubicBezTo>
                  <a:cubicBezTo>
                    <a:pt x="1830" y="3158"/>
                    <a:pt x="1830" y="3158"/>
                    <a:pt x="1830" y="3158"/>
                  </a:cubicBezTo>
                  <a:cubicBezTo>
                    <a:pt x="1830" y="3133"/>
                    <a:pt x="1855" y="3083"/>
                    <a:pt x="1855" y="3058"/>
                  </a:cubicBezTo>
                  <a:cubicBezTo>
                    <a:pt x="1880" y="3033"/>
                    <a:pt x="1880" y="2983"/>
                    <a:pt x="1905" y="2958"/>
                  </a:cubicBezTo>
                  <a:cubicBezTo>
                    <a:pt x="1905" y="2908"/>
                    <a:pt x="1905" y="2883"/>
                    <a:pt x="1930" y="2858"/>
                  </a:cubicBezTo>
                  <a:cubicBezTo>
                    <a:pt x="1930" y="2833"/>
                    <a:pt x="1930" y="2833"/>
                    <a:pt x="1930" y="2808"/>
                  </a:cubicBezTo>
                  <a:lnTo>
                    <a:pt x="1930" y="2808"/>
                  </a:lnTo>
                  <a:cubicBezTo>
                    <a:pt x="1930" y="2782"/>
                    <a:pt x="1930" y="2757"/>
                    <a:pt x="1930" y="2757"/>
                  </a:cubicBezTo>
                  <a:cubicBezTo>
                    <a:pt x="1955" y="2732"/>
                    <a:pt x="1955" y="2682"/>
                    <a:pt x="1955" y="2657"/>
                  </a:cubicBezTo>
                  <a:cubicBezTo>
                    <a:pt x="1955" y="2632"/>
                    <a:pt x="1955" y="2607"/>
                    <a:pt x="1955" y="2557"/>
                  </a:cubicBezTo>
                  <a:cubicBezTo>
                    <a:pt x="1980" y="2532"/>
                    <a:pt x="1980" y="2507"/>
                    <a:pt x="1980" y="2482"/>
                  </a:cubicBezTo>
                  <a:cubicBezTo>
                    <a:pt x="1980" y="2432"/>
                    <a:pt x="1980" y="2407"/>
                    <a:pt x="1980" y="2381"/>
                  </a:cubicBezTo>
                  <a:lnTo>
                    <a:pt x="1980" y="2356"/>
                  </a:lnTo>
                  <a:cubicBezTo>
                    <a:pt x="1980" y="2331"/>
                    <a:pt x="1980" y="2306"/>
                    <a:pt x="1980" y="2281"/>
                  </a:cubicBez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1"/>
            <p:cNvSpPr/>
            <p:nvPr/>
          </p:nvSpPr>
          <p:spPr>
            <a:xfrm>
              <a:off x="8143536" y="3651318"/>
              <a:ext cx="149746" cy="579891"/>
            </a:xfrm>
            <a:custGeom>
              <a:rect b="b" l="l" r="r" t="t"/>
              <a:pathLst>
                <a:path extrusionOk="0" h="15339" w="3961">
                  <a:moveTo>
                    <a:pt x="3133" y="1278"/>
                  </a:moveTo>
                  <a:lnTo>
                    <a:pt x="3108" y="11203"/>
                  </a:lnTo>
                  <a:cubicBezTo>
                    <a:pt x="3634" y="11905"/>
                    <a:pt x="3960" y="12782"/>
                    <a:pt x="3960" y="13559"/>
                  </a:cubicBezTo>
                  <a:cubicBezTo>
                    <a:pt x="3960" y="14837"/>
                    <a:pt x="3083" y="15339"/>
                    <a:pt x="1980" y="14712"/>
                  </a:cubicBezTo>
                  <a:cubicBezTo>
                    <a:pt x="877" y="14060"/>
                    <a:pt x="0" y="12531"/>
                    <a:pt x="0" y="11278"/>
                  </a:cubicBezTo>
                  <a:cubicBezTo>
                    <a:pt x="0" y="10501"/>
                    <a:pt x="351" y="10025"/>
                    <a:pt x="877" y="9900"/>
                  </a:cubicBezTo>
                  <a:lnTo>
                    <a:pt x="877" y="0"/>
                  </a:lnTo>
                  <a:close/>
                </a:path>
              </a:pathLst>
            </a:custGeom>
            <a:solidFill>
              <a:schemeClr val="accen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1"/>
            <p:cNvSpPr/>
            <p:nvPr/>
          </p:nvSpPr>
          <p:spPr>
            <a:xfrm>
              <a:off x="8261028" y="3675928"/>
              <a:ext cx="42644" cy="398956"/>
            </a:xfrm>
            <a:custGeom>
              <a:rect b="b" l="l" r="r" t="t"/>
              <a:pathLst>
                <a:path extrusionOk="0" h="10553" w="1128">
                  <a:moveTo>
                    <a:pt x="25" y="627"/>
                  </a:moveTo>
                  <a:lnTo>
                    <a:pt x="1128" y="1"/>
                  </a:lnTo>
                  <a:lnTo>
                    <a:pt x="1128" y="9901"/>
                  </a:lnTo>
                  <a:lnTo>
                    <a:pt x="0" y="10552"/>
                  </a:ln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1"/>
            <p:cNvSpPr/>
            <p:nvPr/>
          </p:nvSpPr>
          <p:spPr>
            <a:xfrm>
              <a:off x="8176689" y="3626671"/>
              <a:ext cx="126987" cy="73001"/>
            </a:xfrm>
            <a:custGeom>
              <a:rect b="b" l="l" r="r" t="t"/>
              <a:pathLst>
                <a:path extrusionOk="0" h="1931" w="3359">
                  <a:moveTo>
                    <a:pt x="0" y="652"/>
                  </a:moveTo>
                  <a:lnTo>
                    <a:pt x="1103" y="0"/>
                  </a:lnTo>
                  <a:lnTo>
                    <a:pt x="3359" y="1304"/>
                  </a:lnTo>
                  <a:lnTo>
                    <a:pt x="2256" y="1930"/>
                  </a:lnTo>
                  <a:close/>
                </a:path>
              </a:pathLst>
            </a:custGeom>
            <a:solidFill>
              <a:srgbClr val="BAC8D0"/>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1"/>
            <p:cNvSpPr/>
            <p:nvPr/>
          </p:nvSpPr>
          <p:spPr>
            <a:xfrm>
              <a:off x="5851649" y="2410128"/>
              <a:ext cx="2561138" cy="1480973"/>
            </a:xfrm>
            <a:custGeom>
              <a:rect b="b" l="l" r="r" t="t"/>
              <a:pathLst>
                <a:path extrusionOk="0" h="39174" w="67746">
                  <a:moveTo>
                    <a:pt x="66718" y="27019"/>
                  </a:moveTo>
                  <a:cubicBezTo>
                    <a:pt x="67745" y="27620"/>
                    <a:pt x="67745" y="28572"/>
                    <a:pt x="66718" y="29174"/>
                  </a:cubicBezTo>
                  <a:lnTo>
                    <a:pt x="50527" y="38572"/>
                  </a:lnTo>
                  <a:cubicBezTo>
                    <a:pt x="49524" y="39174"/>
                    <a:pt x="47845" y="39174"/>
                    <a:pt x="46818" y="38598"/>
                  </a:cubicBezTo>
                  <a:lnTo>
                    <a:pt x="1028" y="12156"/>
                  </a:lnTo>
                  <a:cubicBezTo>
                    <a:pt x="0" y="11555"/>
                    <a:pt x="0" y="10602"/>
                    <a:pt x="1028" y="10001"/>
                  </a:cubicBezTo>
                  <a:lnTo>
                    <a:pt x="17193" y="602"/>
                  </a:lnTo>
                  <a:cubicBezTo>
                    <a:pt x="18221" y="1"/>
                    <a:pt x="19900" y="1"/>
                    <a:pt x="20928" y="602"/>
                  </a:cubicBezTo>
                  <a:close/>
                </a:path>
              </a:pathLst>
            </a:custGeom>
            <a:solidFill>
              <a:schemeClr val="l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1"/>
            <p:cNvSpPr/>
            <p:nvPr/>
          </p:nvSpPr>
          <p:spPr>
            <a:xfrm>
              <a:off x="5860154" y="2828911"/>
              <a:ext cx="2543142" cy="1209042"/>
            </a:xfrm>
            <a:custGeom>
              <a:rect b="b" l="l" r="r" t="t"/>
              <a:pathLst>
                <a:path extrusionOk="0" h="31981" w="67270">
                  <a:moveTo>
                    <a:pt x="67244" y="17118"/>
                  </a:moveTo>
                  <a:cubicBezTo>
                    <a:pt x="67244" y="17144"/>
                    <a:pt x="67244" y="17169"/>
                    <a:pt x="67244" y="17194"/>
                  </a:cubicBezTo>
                  <a:cubicBezTo>
                    <a:pt x="67244" y="17219"/>
                    <a:pt x="67244" y="17244"/>
                    <a:pt x="67219" y="17269"/>
                  </a:cubicBezTo>
                  <a:cubicBezTo>
                    <a:pt x="67219" y="17294"/>
                    <a:pt x="67219" y="17319"/>
                    <a:pt x="67194" y="17344"/>
                  </a:cubicBezTo>
                  <a:cubicBezTo>
                    <a:pt x="67194" y="17369"/>
                    <a:pt x="67194" y="17369"/>
                    <a:pt x="67169" y="17394"/>
                  </a:cubicBezTo>
                  <a:cubicBezTo>
                    <a:pt x="67169" y="17419"/>
                    <a:pt x="67144" y="17444"/>
                    <a:pt x="67144" y="17494"/>
                  </a:cubicBezTo>
                  <a:cubicBezTo>
                    <a:pt x="67119" y="17494"/>
                    <a:pt x="67119" y="17519"/>
                    <a:pt x="67094" y="17545"/>
                  </a:cubicBezTo>
                  <a:cubicBezTo>
                    <a:pt x="67094" y="17570"/>
                    <a:pt x="67069" y="17595"/>
                    <a:pt x="67044" y="17645"/>
                  </a:cubicBezTo>
                  <a:cubicBezTo>
                    <a:pt x="67019" y="17645"/>
                    <a:pt x="67019" y="17670"/>
                    <a:pt x="66994" y="17695"/>
                  </a:cubicBezTo>
                  <a:cubicBezTo>
                    <a:pt x="66969" y="17720"/>
                    <a:pt x="66919" y="17770"/>
                    <a:pt x="66894" y="17795"/>
                  </a:cubicBezTo>
                  <a:cubicBezTo>
                    <a:pt x="66868" y="17820"/>
                    <a:pt x="66868" y="17845"/>
                    <a:pt x="66843" y="17845"/>
                  </a:cubicBezTo>
                  <a:cubicBezTo>
                    <a:pt x="66818" y="17870"/>
                    <a:pt x="66793" y="17895"/>
                    <a:pt x="66768" y="17920"/>
                  </a:cubicBezTo>
                  <a:cubicBezTo>
                    <a:pt x="66743" y="17946"/>
                    <a:pt x="66718" y="17946"/>
                    <a:pt x="66693" y="17971"/>
                  </a:cubicBezTo>
                  <a:cubicBezTo>
                    <a:pt x="66668" y="17996"/>
                    <a:pt x="66618" y="18021"/>
                    <a:pt x="66593" y="18046"/>
                  </a:cubicBezTo>
                  <a:cubicBezTo>
                    <a:pt x="66568" y="18071"/>
                    <a:pt x="66543" y="18071"/>
                    <a:pt x="66493" y="18096"/>
                  </a:cubicBezTo>
                  <a:lnTo>
                    <a:pt x="50302" y="27494"/>
                  </a:lnTo>
                  <a:cubicBezTo>
                    <a:pt x="50202" y="27570"/>
                    <a:pt x="50076" y="27620"/>
                    <a:pt x="49951" y="27670"/>
                  </a:cubicBezTo>
                  <a:cubicBezTo>
                    <a:pt x="49901" y="27695"/>
                    <a:pt x="49876" y="27695"/>
                    <a:pt x="49851" y="27720"/>
                  </a:cubicBezTo>
                  <a:cubicBezTo>
                    <a:pt x="49776" y="27745"/>
                    <a:pt x="49675" y="27770"/>
                    <a:pt x="49600" y="27795"/>
                  </a:cubicBezTo>
                  <a:cubicBezTo>
                    <a:pt x="49500" y="27820"/>
                    <a:pt x="49425" y="27845"/>
                    <a:pt x="49325" y="27870"/>
                  </a:cubicBezTo>
                  <a:cubicBezTo>
                    <a:pt x="49224" y="27870"/>
                    <a:pt x="49124" y="27895"/>
                    <a:pt x="49024" y="27921"/>
                  </a:cubicBezTo>
                  <a:cubicBezTo>
                    <a:pt x="48999" y="27921"/>
                    <a:pt x="48974" y="27921"/>
                    <a:pt x="48924" y="27921"/>
                  </a:cubicBezTo>
                  <a:cubicBezTo>
                    <a:pt x="48798" y="27946"/>
                    <a:pt x="48648" y="27946"/>
                    <a:pt x="48497" y="27946"/>
                  </a:cubicBezTo>
                  <a:cubicBezTo>
                    <a:pt x="48472" y="27946"/>
                    <a:pt x="48447" y="27946"/>
                    <a:pt x="48422" y="27946"/>
                  </a:cubicBezTo>
                  <a:cubicBezTo>
                    <a:pt x="48272" y="27946"/>
                    <a:pt x="48122" y="27946"/>
                    <a:pt x="47996" y="27921"/>
                  </a:cubicBezTo>
                  <a:cubicBezTo>
                    <a:pt x="47971" y="27921"/>
                    <a:pt x="47946" y="27921"/>
                    <a:pt x="47921" y="27921"/>
                  </a:cubicBezTo>
                  <a:cubicBezTo>
                    <a:pt x="47771" y="27895"/>
                    <a:pt x="47645" y="27870"/>
                    <a:pt x="47495" y="27845"/>
                  </a:cubicBezTo>
                  <a:cubicBezTo>
                    <a:pt x="47470" y="27845"/>
                    <a:pt x="47445" y="27845"/>
                    <a:pt x="47420" y="27820"/>
                  </a:cubicBezTo>
                  <a:cubicBezTo>
                    <a:pt x="47294" y="27795"/>
                    <a:pt x="47169" y="27770"/>
                    <a:pt x="47069" y="27720"/>
                  </a:cubicBezTo>
                  <a:cubicBezTo>
                    <a:pt x="47044" y="27720"/>
                    <a:pt x="47019" y="27695"/>
                    <a:pt x="46994" y="27695"/>
                  </a:cubicBezTo>
                  <a:cubicBezTo>
                    <a:pt x="46843" y="27645"/>
                    <a:pt x="46718" y="27570"/>
                    <a:pt x="46593" y="27520"/>
                  </a:cubicBezTo>
                  <a:lnTo>
                    <a:pt x="803" y="1078"/>
                  </a:lnTo>
                  <a:cubicBezTo>
                    <a:pt x="277" y="778"/>
                    <a:pt x="26" y="377"/>
                    <a:pt x="26" y="1"/>
                  </a:cubicBezTo>
                  <a:lnTo>
                    <a:pt x="1" y="4011"/>
                  </a:lnTo>
                  <a:cubicBezTo>
                    <a:pt x="1" y="4412"/>
                    <a:pt x="277" y="4813"/>
                    <a:pt x="778" y="5113"/>
                  </a:cubicBezTo>
                  <a:lnTo>
                    <a:pt x="46568" y="31530"/>
                  </a:lnTo>
                  <a:cubicBezTo>
                    <a:pt x="46693" y="31605"/>
                    <a:pt x="46818" y="31680"/>
                    <a:pt x="46944" y="31730"/>
                  </a:cubicBezTo>
                  <a:cubicBezTo>
                    <a:pt x="46969" y="31730"/>
                    <a:pt x="46969" y="31730"/>
                    <a:pt x="46969" y="31730"/>
                  </a:cubicBezTo>
                  <a:cubicBezTo>
                    <a:pt x="46994" y="31730"/>
                    <a:pt x="47019" y="31755"/>
                    <a:pt x="47044" y="31755"/>
                  </a:cubicBezTo>
                  <a:cubicBezTo>
                    <a:pt x="47119" y="31780"/>
                    <a:pt x="47194" y="31805"/>
                    <a:pt x="47269" y="31830"/>
                  </a:cubicBezTo>
                  <a:cubicBezTo>
                    <a:pt x="47319" y="31830"/>
                    <a:pt x="47370" y="31855"/>
                    <a:pt x="47395" y="31855"/>
                  </a:cubicBezTo>
                  <a:cubicBezTo>
                    <a:pt x="47420" y="31855"/>
                    <a:pt x="47445" y="31880"/>
                    <a:pt x="47470" y="31880"/>
                  </a:cubicBezTo>
                  <a:cubicBezTo>
                    <a:pt x="47495" y="31880"/>
                    <a:pt x="47520" y="31880"/>
                    <a:pt x="47545" y="31906"/>
                  </a:cubicBezTo>
                  <a:cubicBezTo>
                    <a:pt x="47620" y="31906"/>
                    <a:pt x="47720" y="31931"/>
                    <a:pt x="47796" y="31931"/>
                  </a:cubicBezTo>
                  <a:cubicBezTo>
                    <a:pt x="47846" y="31956"/>
                    <a:pt x="47871" y="31956"/>
                    <a:pt x="47896" y="31956"/>
                  </a:cubicBezTo>
                  <a:cubicBezTo>
                    <a:pt x="47921" y="31956"/>
                    <a:pt x="47946" y="31956"/>
                    <a:pt x="47971" y="31956"/>
                  </a:cubicBezTo>
                  <a:cubicBezTo>
                    <a:pt x="47996" y="31956"/>
                    <a:pt x="48021" y="31956"/>
                    <a:pt x="48046" y="31981"/>
                  </a:cubicBezTo>
                  <a:cubicBezTo>
                    <a:pt x="48147" y="31981"/>
                    <a:pt x="48222" y="31981"/>
                    <a:pt x="48322" y="31981"/>
                  </a:cubicBezTo>
                  <a:cubicBezTo>
                    <a:pt x="48347" y="31981"/>
                    <a:pt x="48372" y="31981"/>
                    <a:pt x="48397" y="31981"/>
                  </a:cubicBezTo>
                  <a:cubicBezTo>
                    <a:pt x="48422" y="31981"/>
                    <a:pt x="48447" y="31981"/>
                    <a:pt x="48472" y="31981"/>
                  </a:cubicBezTo>
                  <a:cubicBezTo>
                    <a:pt x="48523" y="31981"/>
                    <a:pt x="48548" y="31981"/>
                    <a:pt x="48598" y="31981"/>
                  </a:cubicBezTo>
                  <a:cubicBezTo>
                    <a:pt x="48698" y="31981"/>
                    <a:pt x="48773" y="31981"/>
                    <a:pt x="48873" y="31956"/>
                  </a:cubicBezTo>
                  <a:cubicBezTo>
                    <a:pt x="48898" y="31956"/>
                    <a:pt x="48898" y="31956"/>
                    <a:pt x="48924" y="31956"/>
                  </a:cubicBezTo>
                  <a:cubicBezTo>
                    <a:pt x="48949" y="31956"/>
                    <a:pt x="48974" y="31956"/>
                    <a:pt x="48999" y="31956"/>
                  </a:cubicBezTo>
                  <a:cubicBezTo>
                    <a:pt x="49074" y="31931"/>
                    <a:pt x="49149" y="31931"/>
                    <a:pt x="49224" y="31906"/>
                  </a:cubicBezTo>
                  <a:cubicBezTo>
                    <a:pt x="49249" y="31906"/>
                    <a:pt x="49274" y="31906"/>
                    <a:pt x="49299" y="31880"/>
                  </a:cubicBezTo>
                  <a:cubicBezTo>
                    <a:pt x="49400" y="31880"/>
                    <a:pt x="49500" y="31855"/>
                    <a:pt x="49575" y="31830"/>
                  </a:cubicBezTo>
                  <a:cubicBezTo>
                    <a:pt x="49625" y="31805"/>
                    <a:pt x="49675" y="31805"/>
                    <a:pt x="49726" y="31780"/>
                  </a:cubicBezTo>
                  <a:cubicBezTo>
                    <a:pt x="49751" y="31780"/>
                    <a:pt x="49776" y="31755"/>
                    <a:pt x="49826" y="31755"/>
                  </a:cubicBezTo>
                  <a:cubicBezTo>
                    <a:pt x="49851" y="31730"/>
                    <a:pt x="49901" y="31730"/>
                    <a:pt x="49926" y="31705"/>
                  </a:cubicBezTo>
                  <a:cubicBezTo>
                    <a:pt x="50051" y="31655"/>
                    <a:pt x="50177" y="31605"/>
                    <a:pt x="50302" y="31530"/>
                  </a:cubicBezTo>
                  <a:lnTo>
                    <a:pt x="66467" y="22131"/>
                  </a:lnTo>
                  <a:cubicBezTo>
                    <a:pt x="66493" y="22131"/>
                    <a:pt x="66493" y="22131"/>
                    <a:pt x="66518" y="22106"/>
                  </a:cubicBezTo>
                  <a:cubicBezTo>
                    <a:pt x="66543" y="22106"/>
                    <a:pt x="66543" y="22081"/>
                    <a:pt x="66568" y="22081"/>
                  </a:cubicBezTo>
                  <a:cubicBezTo>
                    <a:pt x="66618" y="22056"/>
                    <a:pt x="66643" y="22031"/>
                    <a:pt x="66668" y="22006"/>
                  </a:cubicBezTo>
                  <a:cubicBezTo>
                    <a:pt x="66693" y="21981"/>
                    <a:pt x="66718" y="21956"/>
                    <a:pt x="66743" y="21956"/>
                  </a:cubicBezTo>
                  <a:cubicBezTo>
                    <a:pt x="66768" y="21931"/>
                    <a:pt x="66793" y="21905"/>
                    <a:pt x="66818" y="21880"/>
                  </a:cubicBezTo>
                  <a:cubicBezTo>
                    <a:pt x="66818" y="21880"/>
                    <a:pt x="66843" y="21880"/>
                    <a:pt x="66843" y="21855"/>
                  </a:cubicBezTo>
                  <a:cubicBezTo>
                    <a:pt x="66843" y="21855"/>
                    <a:pt x="66868" y="21855"/>
                    <a:pt x="66868" y="21830"/>
                  </a:cubicBezTo>
                  <a:cubicBezTo>
                    <a:pt x="66919" y="21805"/>
                    <a:pt x="66944" y="21755"/>
                    <a:pt x="66969" y="21730"/>
                  </a:cubicBezTo>
                  <a:cubicBezTo>
                    <a:pt x="66994" y="21705"/>
                    <a:pt x="66994" y="21705"/>
                    <a:pt x="66994" y="21680"/>
                  </a:cubicBezTo>
                  <a:cubicBezTo>
                    <a:pt x="67019" y="21680"/>
                    <a:pt x="67019" y="21680"/>
                    <a:pt x="67019" y="21655"/>
                  </a:cubicBezTo>
                  <a:cubicBezTo>
                    <a:pt x="67044" y="21630"/>
                    <a:pt x="67069" y="21605"/>
                    <a:pt x="67094" y="21580"/>
                  </a:cubicBezTo>
                  <a:cubicBezTo>
                    <a:pt x="67094" y="21555"/>
                    <a:pt x="67094" y="21555"/>
                    <a:pt x="67119" y="21530"/>
                  </a:cubicBezTo>
                  <a:cubicBezTo>
                    <a:pt x="67119" y="21530"/>
                    <a:pt x="67119" y="21530"/>
                    <a:pt x="67119" y="21504"/>
                  </a:cubicBezTo>
                  <a:cubicBezTo>
                    <a:pt x="67144" y="21479"/>
                    <a:pt x="67144" y="21454"/>
                    <a:pt x="67169" y="21429"/>
                  </a:cubicBezTo>
                  <a:cubicBezTo>
                    <a:pt x="67169" y="21404"/>
                    <a:pt x="67169" y="21404"/>
                    <a:pt x="67169" y="21379"/>
                  </a:cubicBezTo>
                  <a:cubicBezTo>
                    <a:pt x="67194" y="21379"/>
                    <a:pt x="67194" y="21379"/>
                    <a:pt x="67194" y="21379"/>
                  </a:cubicBezTo>
                  <a:cubicBezTo>
                    <a:pt x="67194" y="21354"/>
                    <a:pt x="67194" y="21304"/>
                    <a:pt x="67219" y="21279"/>
                  </a:cubicBezTo>
                  <a:cubicBezTo>
                    <a:pt x="67219" y="21279"/>
                    <a:pt x="67219" y="21254"/>
                    <a:pt x="67219" y="21229"/>
                  </a:cubicBezTo>
                  <a:cubicBezTo>
                    <a:pt x="67219" y="21229"/>
                    <a:pt x="67219" y="21229"/>
                    <a:pt x="67219" y="21229"/>
                  </a:cubicBezTo>
                  <a:cubicBezTo>
                    <a:pt x="67219" y="21204"/>
                    <a:pt x="67244" y="21179"/>
                    <a:pt x="67244" y="21129"/>
                  </a:cubicBezTo>
                  <a:cubicBezTo>
                    <a:pt x="67244" y="21129"/>
                    <a:pt x="67244" y="21530"/>
                    <a:pt x="67244" y="21504"/>
                  </a:cubicBezTo>
                  <a:cubicBezTo>
                    <a:pt x="67244" y="21504"/>
                    <a:pt x="67244" y="21479"/>
                    <a:pt x="67244" y="21479"/>
                  </a:cubicBezTo>
                  <a:lnTo>
                    <a:pt x="67269" y="17018"/>
                  </a:lnTo>
                  <a:cubicBezTo>
                    <a:pt x="67269" y="17043"/>
                    <a:pt x="67269" y="17093"/>
                    <a:pt x="67244" y="17118"/>
                  </a:cubicBezTo>
                  <a:close/>
                </a:path>
              </a:pathLst>
            </a:custGeom>
            <a:solidFill>
              <a:schemeClr val="accent6"/>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1"/>
            <p:cNvSpPr/>
            <p:nvPr/>
          </p:nvSpPr>
          <p:spPr>
            <a:xfrm>
              <a:off x="7688765" y="3472245"/>
              <a:ext cx="714439" cy="565676"/>
            </a:xfrm>
            <a:custGeom>
              <a:rect b="b" l="l" r="r" t="t"/>
              <a:pathLst>
                <a:path extrusionOk="0" h="14963" w="18898">
                  <a:moveTo>
                    <a:pt x="18872" y="176"/>
                  </a:moveTo>
                  <a:cubicBezTo>
                    <a:pt x="18872" y="201"/>
                    <a:pt x="18872" y="226"/>
                    <a:pt x="18847" y="251"/>
                  </a:cubicBezTo>
                  <a:cubicBezTo>
                    <a:pt x="18847" y="276"/>
                    <a:pt x="18847" y="301"/>
                    <a:pt x="18822" y="326"/>
                  </a:cubicBezTo>
                  <a:cubicBezTo>
                    <a:pt x="18822" y="351"/>
                    <a:pt x="18822" y="351"/>
                    <a:pt x="18797" y="376"/>
                  </a:cubicBezTo>
                  <a:cubicBezTo>
                    <a:pt x="18797" y="401"/>
                    <a:pt x="18772" y="426"/>
                    <a:pt x="18772" y="476"/>
                  </a:cubicBezTo>
                  <a:cubicBezTo>
                    <a:pt x="18747" y="476"/>
                    <a:pt x="18747" y="501"/>
                    <a:pt x="18722" y="527"/>
                  </a:cubicBezTo>
                  <a:cubicBezTo>
                    <a:pt x="18722" y="552"/>
                    <a:pt x="18697" y="577"/>
                    <a:pt x="18672" y="627"/>
                  </a:cubicBezTo>
                  <a:cubicBezTo>
                    <a:pt x="18647" y="627"/>
                    <a:pt x="18647" y="652"/>
                    <a:pt x="18622" y="677"/>
                  </a:cubicBezTo>
                  <a:cubicBezTo>
                    <a:pt x="18597" y="702"/>
                    <a:pt x="18547" y="752"/>
                    <a:pt x="18522" y="777"/>
                  </a:cubicBezTo>
                  <a:cubicBezTo>
                    <a:pt x="18496" y="802"/>
                    <a:pt x="18496" y="827"/>
                    <a:pt x="18471" y="827"/>
                  </a:cubicBezTo>
                  <a:cubicBezTo>
                    <a:pt x="18446" y="852"/>
                    <a:pt x="18421" y="877"/>
                    <a:pt x="18396" y="902"/>
                  </a:cubicBezTo>
                  <a:cubicBezTo>
                    <a:pt x="18371" y="928"/>
                    <a:pt x="18346" y="928"/>
                    <a:pt x="18321" y="953"/>
                  </a:cubicBezTo>
                  <a:cubicBezTo>
                    <a:pt x="18296" y="978"/>
                    <a:pt x="18246" y="1003"/>
                    <a:pt x="18221" y="1028"/>
                  </a:cubicBezTo>
                  <a:cubicBezTo>
                    <a:pt x="18196" y="1053"/>
                    <a:pt x="18171" y="1053"/>
                    <a:pt x="18121" y="1078"/>
                  </a:cubicBezTo>
                  <a:lnTo>
                    <a:pt x="1930" y="10476"/>
                  </a:lnTo>
                  <a:cubicBezTo>
                    <a:pt x="1830" y="10552"/>
                    <a:pt x="1704" y="10602"/>
                    <a:pt x="1579" y="10652"/>
                  </a:cubicBezTo>
                  <a:cubicBezTo>
                    <a:pt x="1529" y="10677"/>
                    <a:pt x="1504" y="10677"/>
                    <a:pt x="1479" y="10702"/>
                  </a:cubicBezTo>
                  <a:cubicBezTo>
                    <a:pt x="1404" y="10727"/>
                    <a:pt x="1303" y="10752"/>
                    <a:pt x="1228" y="10777"/>
                  </a:cubicBezTo>
                  <a:cubicBezTo>
                    <a:pt x="1128" y="10802"/>
                    <a:pt x="1053" y="10827"/>
                    <a:pt x="953" y="10852"/>
                  </a:cubicBezTo>
                  <a:cubicBezTo>
                    <a:pt x="852" y="10852"/>
                    <a:pt x="752" y="10877"/>
                    <a:pt x="652" y="10903"/>
                  </a:cubicBezTo>
                  <a:cubicBezTo>
                    <a:pt x="627" y="10903"/>
                    <a:pt x="602" y="10903"/>
                    <a:pt x="552" y="10903"/>
                  </a:cubicBezTo>
                  <a:cubicBezTo>
                    <a:pt x="426" y="10928"/>
                    <a:pt x="276" y="10928"/>
                    <a:pt x="125" y="10928"/>
                  </a:cubicBezTo>
                  <a:cubicBezTo>
                    <a:pt x="100" y="10928"/>
                    <a:pt x="75" y="10928"/>
                    <a:pt x="50" y="10928"/>
                  </a:cubicBezTo>
                  <a:cubicBezTo>
                    <a:pt x="25" y="10928"/>
                    <a:pt x="25" y="10928"/>
                    <a:pt x="0" y="10928"/>
                  </a:cubicBezTo>
                  <a:lnTo>
                    <a:pt x="0" y="14963"/>
                  </a:lnTo>
                  <a:lnTo>
                    <a:pt x="25" y="14963"/>
                  </a:lnTo>
                  <a:cubicBezTo>
                    <a:pt x="50" y="14963"/>
                    <a:pt x="75" y="14963"/>
                    <a:pt x="100" y="14963"/>
                  </a:cubicBezTo>
                  <a:cubicBezTo>
                    <a:pt x="151" y="14963"/>
                    <a:pt x="176" y="14963"/>
                    <a:pt x="226" y="14963"/>
                  </a:cubicBezTo>
                  <a:cubicBezTo>
                    <a:pt x="301" y="14963"/>
                    <a:pt x="401" y="14963"/>
                    <a:pt x="501" y="14938"/>
                  </a:cubicBezTo>
                  <a:cubicBezTo>
                    <a:pt x="526" y="14938"/>
                    <a:pt x="526" y="14938"/>
                    <a:pt x="552" y="14938"/>
                  </a:cubicBezTo>
                  <a:cubicBezTo>
                    <a:pt x="577" y="14938"/>
                    <a:pt x="602" y="14938"/>
                    <a:pt x="627" y="14938"/>
                  </a:cubicBezTo>
                  <a:cubicBezTo>
                    <a:pt x="702" y="14913"/>
                    <a:pt x="777" y="14913"/>
                    <a:pt x="852" y="14888"/>
                  </a:cubicBezTo>
                  <a:cubicBezTo>
                    <a:pt x="877" y="14888"/>
                    <a:pt x="902" y="14888"/>
                    <a:pt x="927" y="14862"/>
                  </a:cubicBezTo>
                  <a:cubicBezTo>
                    <a:pt x="1028" y="14862"/>
                    <a:pt x="1128" y="14837"/>
                    <a:pt x="1203" y="14812"/>
                  </a:cubicBezTo>
                  <a:cubicBezTo>
                    <a:pt x="1253" y="14787"/>
                    <a:pt x="1303" y="14787"/>
                    <a:pt x="1354" y="14762"/>
                  </a:cubicBezTo>
                  <a:cubicBezTo>
                    <a:pt x="1379" y="14762"/>
                    <a:pt x="1404" y="14737"/>
                    <a:pt x="1454" y="14737"/>
                  </a:cubicBezTo>
                  <a:cubicBezTo>
                    <a:pt x="1479" y="14712"/>
                    <a:pt x="1529" y="14712"/>
                    <a:pt x="1554" y="14687"/>
                  </a:cubicBezTo>
                  <a:cubicBezTo>
                    <a:pt x="1679" y="14637"/>
                    <a:pt x="1805" y="14587"/>
                    <a:pt x="1930" y="14512"/>
                  </a:cubicBezTo>
                  <a:lnTo>
                    <a:pt x="18095" y="5113"/>
                  </a:lnTo>
                  <a:cubicBezTo>
                    <a:pt x="18121" y="5113"/>
                    <a:pt x="18121" y="5113"/>
                    <a:pt x="18146" y="5088"/>
                  </a:cubicBezTo>
                  <a:cubicBezTo>
                    <a:pt x="18171" y="5088"/>
                    <a:pt x="18171" y="5063"/>
                    <a:pt x="18196" y="5063"/>
                  </a:cubicBezTo>
                  <a:cubicBezTo>
                    <a:pt x="18246" y="5038"/>
                    <a:pt x="18271" y="5013"/>
                    <a:pt x="18296" y="4988"/>
                  </a:cubicBezTo>
                  <a:cubicBezTo>
                    <a:pt x="18321" y="4963"/>
                    <a:pt x="18346" y="4938"/>
                    <a:pt x="18371" y="4938"/>
                  </a:cubicBezTo>
                  <a:cubicBezTo>
                    <a:pt x="18396" y="4913"/>
                    <a:pt x="18421" y="4887"/>
                    <a:pt x="18446" y="4862"/>
                  </a:cubicBezTo>
                  <a:cubicBezTo>
                    <a:pt x="18446" y="4862"/>
                    <a:pt x="18471" y="4862"/>
                    <a:pt x="18471" y="4837"/>
                  </a:cubicBezTo>
                  <a:cubicBezTo>
                    <a:pt x="18471" y="4837"/>
                    <a:pt x="18496" y="4837"/>
                    <a:pt x="18496" y="4812"/>
                  </a:cubicBezTo>
                  <a:cubicBezTo>
                    <a:pt x="18547" y="4787"/>
                    <a:pt x="18572" y="4737"/>
                    <a:pt x="18597" y="4712"/>
                  </a:cubicBezTo>
                  <a:cubicBezTo>
                    <a:pt x="18622" y="4687"/>
                    <a:pt x="18622" y="4687"/>
                    <a:pt x="18622" y="4662"/>
                  </a:cubicBezTo>
                  <a:cubicBezTo>
                    <a:pt x="18647" y="4662"/>
                    <a:pt x="18647" y="4662"/>
                    <a:pt x="18647" y="4637"/>
                  </a:cubicBezTo>
                  <a:cubicBezTo>
                    <a:pt x="18672" y="4612"/>
                    <a:pt x="18697" y="4587"/>
                    <a:pt x="18722" y="4562"/>
                  </a:cubicBezTo>
                  <a:cubicBezTo>
                    <a:pt x="18722" y="4537"/>
                    <a:pt x="18722" y="4537"/>
                    <a:pt x="18747" y="4512"/>
                  </a:cubicBezTo>
                  <a:cubicBezTo>
                    <a:pt x="18747" y="4512"/>
                    <a:pt x="18747" y="4512"/>
                    <a:pt x="18747" y="4486"/>
                  </a:cubicBezTo>
                  <a:cubicBezTo>
                    <a:pt x="18772" y="4461"/>
                    <a:pt x="18772" y="4436"/>
                    <a:pt x="18797" y="4411"/>
                  </a:cubicBezTo>
                  <a:cubicBezTo>
                    <a:pt x="18797" y="4386"/>
                    <a:pt x="18797" y="4386"/>
                    <a:pt x="18797" y="4361"/>
                  </a:cubicBezTo>
                  <a:cubicBezTo>
                    <a:pt x="18822" y="4361"/>
                    <a:pt x="18822" y="4361"/>
                    <a:pt x="18822" y="4361"/>
                  </a:cubicBezTo>
                  <a:cubicBezTo>
                    <a:pt x="18822" y="4336"/>
                    <a:pt x="18822" y="4286"/>
                    <a:pt x="18847" y="4261"/>
                  </a:cubicBezTo>
                  <a:cubicBezTo>
                    <a:pt x="18847" y="4261"/>
                    <a:pt x="18847" y="4236"/>
                    <a:pt x="18847" y="4211"/>
                  </a:cubicBezTo>
                  <a:cubicBezTo>
                    <a:pt x="18847" y="4211"/>
                    <a:pt x="18847" y="4211"/>
                    <a:pt x="18847" y="4211"/>
                  </a:cubicBezTo>
                  <a:cubicBezTo>
                    <a:pt x="18847" y="4186"/>
                    <a:pt x="18872" y="4161"/>
                    <a:pt x="18872" y="4111"/>
                  </a:cubicBezTo>
                  <a:cubicBezTo>
                    <a:pt x="18872" y="4111"/>
                    <a:pt x="18872" y="4512"/>
                    <a:pt x="18872" y="4486"/>
                  </a:cubicBezTo>
                  <a:cubicBezTo>
                    <a:pt x="18872" y="4486"/>
                    <a:pt x="18872" y="4461"/>
                    <a:pt x="18872" y="4461"/>
                  </a:cubicBezTo>
                  <a:lnTo>
                    <a:pt x="18897" y="0"/>
                  </a:lnTo>
                  <a:cubicBezTo>
                    <a:pt x="18897" y="25"/>
                    <a:pt x="18897" y="75"/>
                    <a:pt x="18872" y="100"/>
                  </a:cubicBezTo>
                  <a:cubicBezTo>
                    <a:pt x="18872" y="126"/>
                    <a:pt x="18872" y="151"/>
                    <a:pt x="18872" y="176"/>
                  </a:cubicBezTo>
                  <a:close/>
                </a:path>
              </a:pathLst>
            </a:custGeom>
            <a:solidFill>
              <a:schemeClr val="accent6"/>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1"/>
            <p:cNvSpPr/>
            <p:nvPr/>
          </p:nvSpPr>
          <p:spPr>
            <a:xfrm>
              <a:off x="6179477" y="2506791"/>
              <a:ext cx="581781" cy="337334"/>
            </a:xfrm>
            <a:custGeom>
              <a:rect b="b" l="l" r="r" t="t"/>
              <a:pathLst>
                <a:path extrusionOk="0" h="8923" w="15389">
                  <a:moveTo>
                    <a:pt x="14862" y="2857"/>
                  </a:moveTo>
                  <a:cubicBezTo>
                    <a:pt x="15389" y="3158"/>
                    <a:pt x="15389" y="3659"/>
                    <a:pt x="14862" y="3985"/>
                  </a:cubicBezTo>
                  <a:lnTo>
                    <a:pt x="6867" y="8622"/>
                  </a:lnTo>
                  <a:cubicBezTo>
                    <a:pt x="6341" y="8923"/>
                    <a:pt x="5489" y="8923"/>
                    <a:pt x="4963" y="8622"/>
                  </a:cubicBezTo>
                  <a:lnTo>
                    <a:pt x="526" y="6065"/>
                  </a:lnTo>
                  <a:cubicBezTo>
                    <a:pt x="0" y="5765"/>
                    <a:pt x="0" y="5263"/>
                    <a:pt x="526" y="4963"/>
                  </a:cubicBezTo>
                  <a:lnTo>
                    <a:pt x="8521" y="301"/>
                  </a:lnTo>
                  <a:cubicBezTo>
                    <a:pt x="9048" y="0"/>
                    <a:pt x="9925" y="0"/>
                    <a:pt x="10451" y="301"/>
                  </a:cubicBezTo>
                  <a:close/>
                </a:path>
              </a:pathLst>
            </a:custGeom>
            <a:solidFill>
              <a:schemeClr val="l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1"/>
            <p:cNvSpPr/>
            <p:nvPr/>
          </p:nvSpPr>
          <p:spPr>
            <a:xfrm>
              <a:off x="6184202" y="2636569"/>
              <a:ext cx="572330" cy="322212"/>
            </a:xfrm>
            <a:custGeom>
              <a:rect b="b" l="l" r="r" t="t"/>
              <a:pathLst>
                <a:path extrusionOk="0" h="8523" w="15139">
                  <a:moveTo>
                    <a:pt x="15113" y="126"/>
                  </a:moveTo>
                  <a:cubicBezTo>
                    <a:pt x="15113" y="126"/>
                    <a:pt x="15113" y="126"/>
                    <a:pt x="15113" y="151"/>
                  </a:cubicBezTo>
                  <a:cubicBezTo>
                    <a:pt x="15088" y="176"/>
                    <a:pt x="15063" y="226"/>
                    <a:pt x="15038" y="277"/>
                  </a:cubicBezTo>
                  <a:cubicBezTo>
                    <a:pt x="15038" y="277"/>
                    <a:pt x="15038" y="277"/>
                    <a:pt x="15038" y="302"/>
                  </a:cubicBezTo>
                  <a:cubicBezTo>
                    <a:pt x="14988" y="327"/>
                    <a:pt x="14963" y="377"/>
                    <a:pt x="14913" y="402"/>
                  </a:cubicBezTo>
                  <a:cubicBezTo>
                    <a:pt x="14888" y="427"/>
                    <a:pt x="14863" y="452"/>
                    <a:pt x="14838" y="477"/>
                  </a:cubicBezTo>
                  <a:cubicBezTo>
                    <a:pt x="14813" y="502"/>
                    <a:pt x="14787" y="527"/>
                    <a:pt x="14737" y="552"/>
                  </a:cubicBezTo>
                  <a:lnTo>
                    <a:pt x="6742" y="5189"/>
                  </a:lnTo>
                  <a:cubicBezTo>
                    <a:pt x="6667" y="5239"/>
                    <a:pt x="6567" y="5264"/>
                    <a:pt x="6492" y="5314"/>
                  </a:cubicBezTo>
                  <a:cubicBezTo>
                    <a:pt x="6442" y="5314"/>
                    <a:pt x="6416" y="5314"/>
                    <a:pt x="6366" y="5339"/>
                  </a:cubicBezTo>
                  <a:cubicBezTo>
                    <a:pt x="6341" y="5339"/>
                    <a:pt x="6291" y="5364"/>
                    <a:pt x="6241" y="5364"/>
                  </a:cubicBezTo>
                  <a:cubicBezTo>
                    <a:pt x="6191" y="5389"/>
                    <a:pt x="6141" y="5389"/>
                    <a:pt x="6066" y="5389"/>
                  </a:cubicBezTo>
                  <a:cubicBezTo>
                    <a:pt x="6066" y="5389"/>
                    <a:pt x="6041" y="5414"/>
                    <a:pt x="6041" y="5414"/>
                  </a:cubicBezTo>
                  <a:cubicBezTo>
                    <a:pt x="5965" y="5414"/>
                    <a:pt x="5890" y="5414"/>
                    <a:pt x="5815" y="5414"/>
                  </a:cubicBezTo>
                  <a:cubicBezTo>
                    <a:pt x="5790" y="5414"/>
                    <a:pt x="5790" y="5414"/>
                    <a:pt x="5765" y="5414"/>
                  </a:cubicBezTo>
                  <a:cubicBezTo>
                    <a:pt x="5690" y="5414"/>
                    <a:pt x="5614" y="5414"/>
                    <a:pt x="5539" y="5414"/>
                  </a:cubicBezTo>
                  <a:cubicBezTo>
                    <a:pt x="5539" y="5414"/>
                    <a:pt x="5514" y="5389"/>
                    <a:pt x="5514" y="5389"/>
                  </a:cubicBezTo>
                  <a:cubicBezTo>
                    <a:pt x="5439" y="5389"/>
                    <a:pt x="5364" y="5389"/>
                    <a:pt x="5289" y="5364"/>
                  </a:cubicBezTo>
                  <a:cubicBezTo>
                    <a:pt x="5289" y="5364"/>
                    <a:pt x="5264" y="5364"/>
                    <a:pt x="5264" y="5364"/>
                  </a:cubicBezTo>
                  <a:cubicBezTo>
                    <a:pt x="5188" y="5339"/>
                    <a:pt x="5138" y="5314"/>
                    <a:pt x="5063" y="5289"/>
                  </a:cubicBezTo>
                  <a:cubicBezTo>
                    <a:pt x="5063" y="5289"/>
                    <a:pt x="5038" y="5289"/>
                    <a:pt x="5038" y="5289"/>
                  </a:cubicBezTo>
                  <a:cubicBezTo>
                    <a:pt x="4963" y="5264"/>
                    <a:pt x="4888" y="5214"/>
                    <a:pt x="4838" y="5189"/>
                  </a:cubicBezTo>
                  <a:lnTo>
                    <a:pt x="401" y="2632"/>
                  </a:lnTo>
                  <a:cubicBezTo>
                    <a:pt x="151" y="2482"/>
                    <a:pt x="0" y="2282"/>
                    <a:pt x="0" y="2081"/>
                  </a:cubicBezTo>
                  <a:lnTo>
                    <a:pt x="0" y="5189"/>
                  </a:lnTo>
                  <a:cubicBezTo>
                    <a:pt x="0" y="5389"/>
                    <a:pt x="126" y="5590"/>
                    <a:pt x="401" y="5740"/>
                  </a:cubicBezTo>
                  <a:lnTo>
                    <a:pt x="4812" y="8297"/>
                  </a:lnTo>
                  <a:cubicBezTo>
                    <a:pt x="4888" y="8347"/>
                    <a:pt x="4938" y="8372"/>
                    <a:pt x="5013" y="8397"/>
                  </a:cubicBezTo>
                  <a:cubicBezTo>
                    <a:pt x="5013" y="8397"/>
                    <a:pt x="5013" y="8397"/>
                    <a:pt x="5038" y="8397"/>
                  </a:cubicBezTo>
                  <a:cubicBezTo>
                    <a:pt x="5038" y="8397"/>
                    <a:pt x="5038" y="8397"/>
                    <a:pt x="5063" y="8397"/>
                  </a:cubicBezTo>
                  <a:cubicBezTo>
                    <a:pt x="5088" y="8422"/>
                    <a:pt x="5138" y="8447"/>
                    <a:pt x="5188" y="8447"/>
                  </a:cubicBezTo>
                  <a:cubicBezTo>
                    <a:pt x="5213" y="8447"/>
                    <a:pt x="5213" y="8447"/>
                    <a:pt x="5239" y="8472"/>
                  </a:cubicBezTo>
                  <a:cubicBezTo>
                    <a:pt x="5264" y="8472"/>
                    <a:pt x="5264" y="8472"/>
                    <a:pt x="5289" y="8472"/>
                  </a:cubicBezTo>
                  <a:cubicBezTo>
                    <a:pt x="5289" y="8472"/>
                    <a:pt x="5314" y="8472"/>
                    <a:pt x="5314" y="8472"/>
                  </a:cubicBezTo>
                  <a:cubicBezTo>
                    <a:pt x="5364" y="8497"/>
                    <a:pt x="5414" y="8497"/>
                    <a:pt x="5464" y="8497"/>
                  </a:cubicBezTo>
                  <a:cubicBezTo>
                    <a:pt x="5464" y="8497"/>
                    <a:pt x="5489" y="8522"/>
                    <a:pt x="5514" y="8522"/>
                  </a:cubicBezTo>
                  <a:cubicBezTo>
                    <a:pt x="5514" y="8522"/>
                    <a:pt x="5539" y="8522"/>
                    <a:pt x="5539" y="8522"/>
                  </a:cubicBezTo>
                  <a:cubicBezTo>
                    <a:pt x="5564" y="8522"/>
                    <a:pt x="5564" y="8522"/>
                    <a:pt x="5589" y="8522"/>
                  </a:cubicBezTo>
                  <a:cubicBezTo>
                    <a:pt x="5640" y="8522"/>
                    <a:pt x="5690" y="8522"/>
                    <a:pt x="5715" y="8522"/>
                  </a:cubicBezTo>
                  <a:cubicBezTo>
                    <a:pt x="5740" y="8522"/>
                    <a:pt x="5740" y="8522"/>
                    <a:pt x="5765" y="8522"/>
                  </a:cubicBezTo>
                  <a:lnTo>
                    <a:pt x="5790" y="8522"/>
                  </a:lnTo>
                  <a:cubicBezTo>
                    <a:pt x="5815" y="8522"/>
                    <a:pt x="5840" y="8522"/>
                    <a:pt x="5865" y="8522"/>
                  </a:cubicBezTo>
                  <a:cubicBezTo>
                    <a:pt x="5915" y="8522"/>
                    <a:pt x="5965" y="8522"/>
                    <a:pt x="6015" y="8522"/>
                  </a:cubicBezTo>
                  <a:cubicBezTo>
                    <a:pt x="6015" y="8522"/>
                    <a:pt x="6015" y="8522"/>
                    <a:pt x="6041" y="8522"/>
                  </a:cubicBezTo>
                  <a:cubicBezTo>
                    <a:pt x="6041" y="8522"/>
                    <a:pt x="6066" y="8522"/>
                    <a:pt x="6066" y="8522"/>
                  </a:cubicBezTo>
                  <a:cubicBezTo>
                    <a:pt x="6116" y="8497"/>
                    <a:pt x="6141" y="8497"/>
                    <a:pt x="6191" y="8497"/>
                  </a:cubicBezTo>
                  <a:cubicBezTo>
                    <a:pt x="6191" y="8497"/>
                    <a:pt x="6216" y="8497"/>
                    <a:pt x="6241" y="8472"/>
                  </a:cubicBezTo>
                  <a:cubicBezTo>
                    <a:pt x="6291" y="8472"/>
                    <a:pt x="6316" y="8472"/>
                    <a:pt x="6366" y="8447"/>
                  </a:cubicBezTo>
                  <a:cubicBezTo>
                    <a:pt x="6391" y="8447"/>
                    <a:pt x="6416" y="8447"/>
                    <a:pt x="6442" y="8422"/>
                  </a:cubicBezTo>
                  <a:cubicBezTo>
                    <a:pt x="6442" y="8422"/>
                    <a:pt x="6467" y="8422"/>
                    <a:pt x="6467" y="8422"/>
                  </a:cubicBezTo>
                  <a:cubicBezTo>
                    <a:pt x="6567" y="8397"/>
                    <a:pt x="6667" y="8347"/>
                    <a:pt x="6742" y="8297"/>
                  </a:cubicBezTo>
                  <a:lnTo>
                    <a:pt x="14737" y="3660"/>
                  </a:lnTo>
                  <a:cubicBezTo>
                    <a:pt x="14737" y="3660"/>
                    <a:pt x="14737" y="3635"/>
                    <a:pt x="14762" y="3635"/>
                  </a:cubicBezTo>
                  <a:cubicBezTo>
                    <a:pt x="14787" y="3635"/>
                    <a:pt x="14787" y="3610"/>
                    <a:pt x="14813" y="3585"/>
                  </a:cubicBezTo>
                  <a:cubicBezTo>
                    <a:pt x="14863" y="3560"/>
                    <a:pt x="14888" y="3535"/>
                    <a:pt x="14913" y="3535"/>
                  </a:cubicBezTo>
                  <a:cubicBezTo>
                    <a:pt x="14913" y="3510"/>
                    <a:pt x="14913" y="3510"/>
                    <a:pt x="14913" y="3510"/>
                  </a:cubicBezTo>
                  <a:cubicBezTo>
                    <a:pt x="14963" y="3485"/>
                    <a:pt x="14988" y="3459"/>
                    <a:pt x="15013" y="3434"/>
                  </a:cubicBezTo>
                  <a:cubicBezTo>
                    <a:pt x="15013" y="3409"/>
                    <a:pt x="15013" y="3409"/>
                    <a:pt x="15013" y="3409"/>
                  </a:cubicBezTo>
                  <a:cubicBezTo>
                    <a:pt x="15013" y="3384"/>
                    <a:pt x="15038" y="3384"/>
                    <a:pt x="15038" y="3384"/>
                  </a:cubicBezTo>
                  <a:cubicBezTo>
                    <a:pt x="15038" y="3359"/>
                    <a:pt x="15063" y="3359"/>
                    <a:pt x="15063" y="3334"/>
                  </a:cubicBezTo>
                  <a:cubicBezTo>
                    <a:pt x="15063" y="3309"/>
                    <a:pt x="15088" y="3284"/>
                    <a:pt x="15088" y="3259"/>
                  </a:cubicBezTo>
                  <a:cubicBezTo>
                    <a:pt x="15088" y="3259"/>
                    <a:pt x="15088" y="3259"/>
                    <a:pt x="15088" y="3259"/>
                  </a:cubicBezTo>
                  <a:cubicBezTo>
                    <a:pt x="15113" y="3259"/>
                    <a:pt x="15113" y="3234"/>
                    <a:pt x="15113" y="3234"/>
                  </a:cubicBezTo>
                  <a:cubicBezTo>
                    <a:pt x="15113" y="3234"/>
                    <a:pt x="15113" y="3209"/>
                    <a:pt x="15113" y="3184"/>
                  </a:cubicBezTo>
                  <a:cubicBezTo>
                    <a:pt x="15113" y="3159"/>
                    <a:pt x="15138" y="3134"/>
                    <a:pt x="15138" y="3109"/>
                  </a:cubicBezTo>
                  <a:cubicBezTo>
                    <a:pt x="15138" y="3109"/>
                    <a:pt x="15138" y="3109"/>
                    <a:pt x="15138" y="3109"/>
                  </a:cubicBezTo>
                  <a:lnTo>
                    <a:pt x="15138" y="1"/>
                  </a:lnTo>
                  <a:cubicBezTo>
                    <a:pt x="15138" y="26"/>
                    <a:pt x="15138" y="76"/>
                    <a:pt x="15113" y="126"/>
                  </a:cubicBezTo>
                  <a:close/>
                </a:path>
              </a:pathLst>
            </a:custGeom>
            <a:solidFill>
              <a:schemeClr val="accent6"/>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1"/>
            <p:cNvSpPr/>
            <p:nvPr/>
          </p:nvSpPr>
          <p:spPr>
            <a:xfrm>
              <a:off x="6723312" y="2625228"/>
              <a:ext cx="748539" cy="450069"/>
            </a:xfrm>
            <a:custGeom>
              <a:rect b="b" l="l" r="r" t="t"/>
              <a:pathLst>
                <a:path extrusionOk="0" h="11905" w="19800">
                  <a:moveTo>
                    <a:pt x="2281" y="476"/>
                  </a:moveTo>
                  <a:cubicBezTo>
                    <a:pt x="2281" y="476"/>
                    <a:pt x="752" y="0"/>
                    <a:pt x="376" y="1754"/>
                  </a:cubicBezTo>
                  <a:cubicBezTo>
                    <a:pt x="0" y="3484"/>
                    <a:pt x="827" y="4662"/>
                    <a:pt x="1755" y="5138"/>
                  </a:cubicBezTo>
                  <a:cubicBezTo>
                    <a:pt x="2682" y="5614"/>
                    <a:pt x="4411" y="6541"/>
                    <a:pt x="5765" y="6993"/>
                  </a:cubicBezTo>
                  <a:cubicBezTo>
                    <a:pt x="5765" y="6993"/>
                    <a:pt x="6416" y="7594"/>
                    <a:pt x="7018" y="7945"/>
                  </a:cubicBezTo>
                  <a:cubicBezTo>
                    <a:pt x="7619" y="8296"/>
                    <a:pt x="13459" y="10050"/>
                    <a:pt x="13459" y="10050"/>
                  </a:cubicBezTo>
                  <a:cubicBezTo>
                    <a:pt x="13459" y="10050"/>
                    <a:pt x="18371" y="11905"/>
                    <a:pt x="19098" y="11228"/>
                  </a:cubicBezTo>
                  <a:cubicBezTo>
                    <a:pt x="19800" y="10577"/>
                    <a:pt x="16341" y="9123"/>
                    <a:pt x="16341" y="9123"/>
                  </a:cubicBezTo>
                  <a:cubicBezTo>
                    <a:pt x="16341" y="9123"/>
                    <a:pt x="17218" y="8973"/>
                    <a:pt x="16842" y="8622"/>
                  </a:cubicBezTo>
                  <a:cubicBezTo>
                    <a:pt x="16491" y="8271"/>
                    <a:pt x="15664" y="8120"/>
                    <a:pt x="14963" y="7895"/>
                  </a:cubicBezTo>
                  <a:cubicBezTo>
                    <a:pt x="14261" y="7669"/>
                    <a:pt x="13459" y="8145"/>
                    <a:pt x="12206" y="7895"/>
                  </a:cubicBezTo>
                  <a:cubicBezTo>
                    <a:pt x="10978" y="7669"/>
                    <a:pt x="9975" y="5940"/>
                    <a:pt x="7820" y="5639"/>
                  </a:cubicBezTo>
                  <a:cubicBezTo>
                    <a:pt x="7820" y="5639"/>
                    <a:pt x="4887" y="1880"/>
                    <a:pt x="2281" y="476"/>
                  </a:cubicBezTo>
                  <a:close/>
                </a:path>
              </a:pathLst>
            </a:custGeom>
            <a:solidFill>
              <a:srgbClr val="F1BC83"/>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1"/>
            <p:cNvSpPr/>
            <p:nvPr/>
          </p:nvSpPr>
          <p:spPr>
            <a:xfrm>
              <a:off x="6463681" y="2635624"/>
              <a:ext cx="653837" cy="531576"/>
            </a:xfrm>
            <a:custGeom>
              <a:rect b="b" l="l" r="r" t="t"/>
              <a:pathLst>
                <a:path extrusionOk="0" h="14061" w="17295">
                  <a:moveTo>
                    <a:pt x="5490" y="1129"/>
                  </a:moveTo>
                  <a:cubicBezTo>
                    <a:pt x="5490" y="1129"/>
                    <a:pt x="6743" y="1"/>
                    <a:pt x="8347" y="101"/>
                  </a:cubicBezTo>
                  <a:cubicBezTo>
                    <a:pt x="9976" y="201"/>
                    <a:pt x="11806" y="1078"/>
                    <a:pt x="13209" y="2733"/>
                  </a:cubicBezTo>
                  <a:cubicBezTo>
                    <a:pt x="14613" y="4387"/>
                    <a:pt x="15841" y="6367"/>
                    <a:pt x="17294" y="7043"/>
                  </a:cubicBezTo>
                  <a:cubicBezTo>
                    <a:pt x="17294" y="7043"/>
                    <a:pt x="14161" y="8748"/>
                    <a:pt x="13410" y="10652"/>
                  </a:cubicBezTo>
                  <a:cubicBezTo>
                    <a:pt x="12658" y="12557"/>
                    <a:pt x="12432" y="14061"/>
                    <a:pt x="12432" y="14061"/>
                  </a:cubicBezTo>
                  <a:lnTo>
                    <a:pt x="5114" y="9750"/>
                  </a:lnTo>
                  <a:lnTo>
                    <a:pt x="1430" y="6116"/>
                  </a:lnTo>
                  <a:cubicBezTo>
                    <a:pt x="1430" y="6116"/>
                    <a:pt x="1" y="3860"/>
                    <a:pt x="2507" y="2908"/>
                  </a:cubicBezTo>
                  <a:close/>
                </a:path>
              </a:pathLst>
            </a:custGeom>
            <a:solidFill>
              <a:schemeClr val="accent4"/>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1"/>
            <p:cNvSpPr/>
            <p:nvPr/>
          </p:nvSpPr>
          <p:spPr>
            <a:xfrm>
              <a:off x="6931720" y="2901871"/>
              <a:ext cx="984518" cy="699279"/>
            </a:xfrm>
            <a:custGeom>
              <a:rect b="b" l="l" r="r" t="t"/>
              <a:pathLst>
                <a:path extrusionOk="0" h="18497" w="26042">
                  <a:moveTo>
                    <a:pt x="4913" y="0"/>
                  </a:moveTo>
                  <a:cubicBezTo>
                    <a:pt x="4913" y="0"/>
                    <a:pt x="8748" y="1003"/>
                    <a:pt x="10477" y="2156"/>
                  </a:cubicBezTo>
                  <a:cubicBezTo>
                    <a:pt x="12232" y="3284"/>
                    <a:pt x="22207" y="12156"/>
                    <a:pt x="26041" y="13359"/>
                  </a:cubicBezTo>
                  <a:lnTo>
                    <a:pt x="24838" y="15915"/>
                  </a:lnTo>
                  <a:cubicBezTo>
                    <a:pt x="24838" y="15915"/>
                    <a:pt x="23610" y="16341"/>
                    <a:pt x="23735" y="18497"/>
                  </a:cubicBezTo>
                  <a:cubicBezTo>
                    <a:pt x="23735" y="18497"/>
                    <a:pt x="20126" y="17344"/>
                    <a:pt x="18272" y="17068"/>
                  </a:cubicBezTo>
                  <a:cubicBezTo>
                    <a:pt x="16392" y="16818"/>
                    <a:pt x="14938" y="15339"/>
                    <a:pt x="12858" y="13660"/>
                  </a:cubicBezTo>
                  <a:cubicBezTo>
                    <a:pt x="10778" y="11980"/>
                    <a:pt x="51" y="7018"/>
                    <a:pt x="51" y="7018"/>
                  </a:cubicBezTo>
                  <a:cubicBezTo>
                    <a:pt x="51" y="7018"/>
                    <a:pt x="1" y="2056"/>
                    <a:pt x="4913" y="0"/>
                  </a:cubicBezTo>
                  <a:close/>
                </a:path>
              </a:pathLst>
            </a:custGeom>
            <a:solidFill>
              <a:schemeClr val="l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1"/>
            <p:cNvSpPr/>
            <p:nvPr/>
          </p:nvSpPr>
          <p:spPr>
            <a:xfrm>
              <a:off x="7801493" y="3331050"/>
              <a:ext cx="200896" cy="341152"/>
            </a:xfrm>
            <a:custGeom>
              <a:rect b="b" l="l" r="r" t="t"/>
              <a:pathLst>
                <a:path extrusionOk="0" h="9024" w="5314">
                  <a:moveTo>
                    <a:pt x="1554" y="4312"/>
                  </a:moveTo>
                  <a:cubicBezTo>
                    <a:pt x="1554" y="4312"/>
                    <a:pt x="2482" y="2908"/>
                    <a:pt x="2783" y="1780"/>
                  </a:cubicBezTo>
                  <a:cubicBezTo>
                    <a:pt x="3083" y="627"/>
                    <a:pt x="4487" y="1"/>
                    <a:pt x="4888" y="778"/>
                  </a:cubicBezTo>
                  <a:cubicBezTo>
                    <a:pt x="5314" y="1580"/>
                    <a:pt x="4938" y="2632"/>
                    <a:pt x="4412" y="4161"/>
                  </a:cubicBezTo>
                  <a:cubicBezTo>
                    <a:pt x="3860" y="5665"/>
                    <a:pt x="3685" y="6743"/>
                    <a:pt x="3610" y="7545"/>
                  </a:cubicBezTo>
                  <a:cubicBezTo>
                    <a:pt x="3509" y="8372"/>
                    <a:pt x="1504" y="9023"/>
                    <a:pt x="477" y="6918"/>
                  </a:cubicBezTo>
                  <a:cubicBezTo>
                    <a:pt x="477" y="6918"/>
                    <a:pt x="1" y="5389"/>
                    <a:pt x="1554" y="4312"/>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1"/>
            <p:cNvSpPr/>
            <p:nvPr/>
          </p:nvSpPr>
          <p:spPr>
            <a:xfrm>
              <a:off x="6458955" y="2757841"/>
              <a:ext cx="742868" cy="563824"/>
            </a:xfrm>
            <a:custGeom>
              <a:rect b="b" l="l" r="r" t="t"/>
              <a:pathLst>
                <a:path extrusionOk="0" h="14914" w="19650">
                  <a:moveTo>
                    <a:pt x="2808" y="728"/>
                  </a:moveTo>
                  <a:cubicBezTo>
                    <a:pt x="2808" y="728"/>
                    <a:pt x="1279" y="1"/>
                    <a:pt x="627" y="1780"/>
                  </a:cubicBezTo>
                  <a:cubicBezTo>
                    <a:pt x="1" y="3535"/>
                    <a:pt x="677" y="4863"/>
                    <a:pt x="1580" y="5490"/>
                  </a:cubicBezTo>
                  <a:cubicBezTo>
                    <a:pt x="2482" y="6116"/>
                    <a:pt x="4161" y="7344"/>
                    <a:pt x="5514" y="7996"/>
                  </a:cubicBezTo>
                  <a:cubicBezTo>
                    <a:pt x="5514" y="7996"/>
                    <a:pt x="6116" y="8723"/>
                    <a:pt x="6692" y="9174"/>
                  </a:cubicBezTo>
                  <a:cubicBezTo>
                    <a:pt x="7269" y="9625"/>
                    <a:pt x="13134" y="12282"/>
                    <a:pt x="13134" y="12282"/>
                  </a:cubicBezTo>
                  <a:cubicBezTo>
                    <a:pt x="13134" y="12282"/>
                    <a:pt x="17971" y="14913"/>
                    <a:pt x="18823" y="14312"/>
                  </a:cubicBezTo>
                  <a:cubicBezTo>
                    <a:pt x="19650" y="13710"/>
                    <a:pt x="16241" y="11730"/>
                    <a:pt x="16241" y="11730"/>
                  </a:cubicBezTo>
                  <a:cubicBezTo>
                    <a:pt x="16241" y="11730"/>
                    <a:pt x="17169" y="11680"/>
                    <a:pt x="16843" y="11254"/>
                  </a:cubicBezTo>
                  <a:cubicBezTo>
                    <a:pt x="16517" y="10853"/>
                    <a:pt x="15690" y="10577"/>
                    <a:pt x="14988" y="10252"/>
                  </a:cubicBezTo>
                  <a:cubicBezTo>
                    <a:pt x="14286" y="9926"/>
                    <a:pt x="13384" y="10277"/>
                    <a:pt x="12131" y="9851"/>
                  </a:cubicBezTo>
                  <a:cubicBezTo>
                    <a:pt x="10853" y="9424"/>
                    <a:pt x="10076" y="7495"/>
                    <a:pt x="7870" y="6868"/>
                  </a:cubicBezTo>
                  <a:cubicBezTo>
                    <a:pt x="7870" y="6868"/>
                    <a:pt x="5339" y="2557"/>
                    <a:pt x="2808" y="728"/>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1"/>
            <p:cNvSpPr/>
            <p:nvPr/>
          </p:nvSpPr>
          <p:spPr>
            <a:xfrm>
              <a:off x="7136386" y="2993771"/>
              <a:ext cx="731489" cy="500311"/>
            </a:xfrm>
            <a:custGeom>
              <a:rect b="b" l="l" r="r" t="t"/>
              <a:pathLst>
                <a:path extrusionOk="0" h="13234" w="19349">
                  <a:moveTo>
                    <a:pt x="19148" y="13234"/>
                  </a:moveTo>
                  <a:cubicBezTo>
                    <a:pt x="19148" y="13234"/>
                    <a:pt x="14437" y="11078"/>
                    <a:pt x="12507" y="9524"/>
                  </a:cubicBezTo>
                  <a:cubicBezTo>
                    <a:pt x="10552" y="7970"/>
                    <a:pt x="7344" y="4988"/>
                    <a:pt x="6141" y="4361"/>
                  </a:cubicBezTo>
                  <a:cubicBezTo>
                    <a:pt x="4938" y="3760"/>
                    <a:pt x="1529" y="1905"/>
                    <a:pt x="1529" y="1905"/>
                  </a:cubicBezTo>
                  <a:lnTo>
                    <a:pt x="1" y="2457"/>
                  </a:lnTo>
                  <a:cubicBezTo>
                    <a:pt x="1" y="2457"/>
                    <a:pt x="1103" y="2031"/>
                    <a:pt x="1504" y="1429"/>
                  </a:cubicBezTo>
                  <a:cubicBezTo>
                    <a:pt x="1905" y="853"/>
                    <a:pt x="1930" y="1"/>
                    <a:pt x="1930" y="1"/>
                  </a:cubicBezTo>
                  <a:cubicBezTo>
                    <a:pt x="1930" y="1"/>
                    <a:pt x="2131" y="828"/>
                    <a:pt x="1830" y="1454"/>
                  </a:cubicBezTo>
                  <a:cubicBezTo>
                    <a:pt x="1830" y="1454"/>
                    <a:pt x="1830" y="1730"/>
                    <a:pt x="2181" y="1930"/>
                  </a:cubicBezTo>
                  <a:cubicBezTo>
                    <a:pt x="2532" y="2131"/>
                    <a:pt x="5715" y="3860"/>
                    <a:pt x="6166" y="4111"/>
                  </a:cubicBezTo>
                  <a:cubicBezTo>
                    <a:pt x="6592" y="4386"/>
                    <a:pt x="7795" y="5239"/>
                    <a:pt x="8572" y="5915"/>
                  </a:cubicBezTo>
                  <a:cubicBezTo>
                    <a:pt x="9349" y="6567"/>
                    <a:pt x="11955" y="8873"/>
                    <a:pt x="12457" y="9148"/>
                  </a:cubicBezTo>
                  <a:cubicBezTo>
                    <a:pt x="12933" y="9449"/>
                    <a:pt x="14988" y="11379"/>
                    <a:pt x="19349" y="13033"/>
                  </a:cubicBezTo>
                  <a:close/>
                </a:path>
              </a:pathLst>
            </a:custGeom>
            <a:solidFill>
              <a:srgbClr val="1D6D6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1"/>
            <p:cNvSpPr/>
            <p:nvPr/>
          </p:nvSpPr>
          <p:spPr>
            <a:xfrm>
              <a:off x="7871618" y="3247694"/>
              <a:ext cx="200896" cy="341115"/>
            </a:xfrm>
            <a:custGeom>
              <a:rect b="b" l="l" r="r" t="t"/>
              <a:pathLst>
                <a:path extrusionOk="0" h="9023" w="5314">
                  <a:moveTo>
                    <a:pt x="1554" y="4311"/>
                  </a:moveTo>
                  <a:cubicBezTo>
                    <a:pt x="1554" y="4311"/>
                    <a:pt x="2481" y="2908"/>
                    <a:pt x="2782" y="1755"/>
                  </a:cubicBezTo>
                  <a:cubicBezTo>
                    <a:pt x="3083" y="627"/>
                    <a:pt x="4486" y="0"/>
                    <a:pt x="4887" y="777"/>
                  </a:cubicBezTo>
                  <a:cubicBezTo>
                    <a:pt x="5314" y="1554"/>
                    <a:pt x="4938" y="2632"/>
                    <a:pt x="4411" y="4161"/>
                  </a:cubicBezTo>
                  <a:cubicBezTo>
                    <a:pt x="3860" y="5665"/>
                    <a:pt x="3684" y="6742"/>
                    <a:pt x="3609" y="7544"/>
                  </a:cubicBezTo>
                  <a:cubicBezTo>
                    <a:pt x="3534" y="8346"/>
                    <a:pt x="1529" y="9023"/>
                    <a:pt x="476" y="6918"/>
                  </a:cubicBezTo>
                  <a:cubicBezTo>
                    <a:pt x="476" y="6918"/>
                    <a:pt x="0" y="5389"/>
                    <a:pt x="1554" y="4311"/>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1"/>
            <p:cNvSpPr/>
            <p:nvPr/>
          </p:nvSpPr>
          <p:spPr>
            <a:xfrm>
              <a:off x="7946468" y="3258128"/>
              <a:ext cx="126042" cy="303234"/>
            </a:xfrm>
            <a:custGeom>
              <a:rect b="b" l="l" r="r" t="t"/>
              <a:pathLst>
                <a:path extrusionOk="0" h="8021" w="3334">
                  <a:moveTo>
                    <a:pt x="2907" y="501"/>
                  </a:moveTo>
                  <a:cubicBezTo>
                    <a:pt x="2632" y="0"/>
                    <a:pt x="1955" y="100"/>
                    <a:pt x="1404" y="551"/>
                  </a:cubicBezTo>
                  <a:cubicBezTo>
                    <a:pt x="827" y="1779"/>
                    <a:pt x="50" y="3709"/>
                    <a:pt x="25" y="5263"/>
                  </a:cubicBezTo>
                  <a:cubicBezTo>
                    <a:pt x="0" y="6817"/>
                    <a:pt x="126" y="7569"/>
                    <a:pt x="652" y="8020"/>
                  </a:cubicBezTo>
                  <a:cubicBezTo>
                    <a:pt x="1178" y="7945"/>
                    <a:pt x="1579" y="7619"/>
                    <a:pt x="1629" y="7268"/>
                  </a:cubicBezTo>
                  <a:cubicBezTo>
                    <a:pt x="1704" y="6466"/>
                    <a:pt x="1880" y="5389"/>
                    <a:pt x="2431" y="3885"/>
                  </a:cubicBezTo>
                  <a:cubicBezTo>
                    <a:pt x="2958" y="2356"/>
                    <a:pt x="3334" y="1278"/>
                    <a:pt x="2907" y="501"/>
                  </a:cubicBezTo>
                  <a:close/>
                </a:path>
              </a:pathLst>
            </a:custGeom>
            <a:solidFill>
              <a:schemeClr val="accent4"/>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1"/>
            <p:cNvSpPr/>
            <p:nvPr/>
          </p:nvSpPr>
          <p:spPr>
            <a:xfrm>
              <a:off x="7876344" y="3341484"/>
              <a:ext cx="126042" cy="304179"/>
            </a:xfrm>
            <a:custGeom>
              <a:rect b="b" l="l" r="r" t="t"/>
              <a:pathLst>
                <a:path extrusionOk="0" h="8046" w="3334">
                  <a:moveTo>
                    <a:pt x="2908" y="502"/>
                  </a:moveTo>
                  <a:cubicBezTo>
                    <a:pt x="2632" y="1"/>
                    <a:pt x="1930" y="101"/>
                    <a:pt x="1404" y="552"/>
                  </a:cubicBezTo>
                  <a:cubicBezTo>
                    <a:pt x="828" y="1780"/>
                    <a:pt x="51" y="3710"/>
                    <a:pt x="26" y="5264"/>
                  </a:cubicBezTo>
                  <a:cubicBezTo>
                    <a:pt x="1" y="6818"/>
                    <a:pt x="101" y="7570"/>
                    <a:pt x="652" y="8046"/>
                  </a:cubicBezTo>
                  <a:cubicBezTo>
                    <a:pt x="1179" y="7945"/>
                    <a:pt x="1580" y="7620"/>
                    <a:pt x="1630" y="7269"/>
                  </a:cubicBezTo>
                  <a:cubicBezTo>
                    <a:pt x="1705" y="6467"/>
                    <a:pt x="1880" y="5389"/>
                    <a:pt x="2432" y="3885"/>
                  </a:cubicBezTo>
                  <a:cubicBezTo>
                    <a:pt x="2958" y="2356"/>
                    <a:pt x="3334" y="1304"/>
                    <a:pt x="2908" y="502"/>
                  </a:cubicBezTo>
                  <a:close/>
                </a:path>
              </a:pathLst>
            </a:custGeom>
            <a:solidFill>
              <a:schemeClr val="accent4"/>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1"/>
            <p:cNvSpPr/>
            <p:nvPr/>
          </p:nvSpPr>
          <p:spPr>
            <a:xfrm>
              <a:off x="6356622" y="2450880"/>
              <a:ext cx="329773" cy="307960"/>
            </a:xfrm>
            <a:custGeom>
              <a:rect b="b" l="l" r="r" t="t"/>
              <a:pathLst>
                <a:path extrusionOk="0" h="8146" w="8723">
                  <a:moveTo>
                    <a:pt x="4713" y="1254"/>
                  </a:moveTo>
                  <a:cubicBezTo>
                    <a:pt x="4713" y="1254"/>
                    <a:pt x="7069" y="3234"/>
                    <a:pt x="7595" y="3960"/>
                  </a:cubicBezTo>
                  <a:cubicBezTo>
                    <a:pt x="7595" y="3960"/>
                    <a:pt x="7695" y="4687"/>
                    <a:pt x="7018" y="4913"/>
                  </a:cubicBezTo>
                  <a:cubicBezTo>
                    <a:pt x="7018" y="4913"/>
                    <a:pt x="7444" y="5765"/>
                    <a:pt x="8322" y="6016"/>
                  </a:cubicBezTo>
                  <a:cubicBezTo>
                    <a:pt x="8322" y="6016"/>
                    <a:pt x="8723" y="6617"/>
                    <a:pt x="8322" y="7118"/>
                  </a:cubicBezTo>
                  <a:cubicBezTo>
                    <a:pt x="7921" y="7645"/>
                    <a:pt x="6592" y="8146"/>
                    <a:pt x="5339" y="7795"/>
                  </a:cubicBezTo>
                  <a:cubicBezTo>
                    <a:pt x="5339" y="7795"/>
                    <a:pt x="3760" y="6517"/>
                    <a:pt x="2933" y="6141"/>
                  </a:cubicBezTo>
                  <a:cubicBezTo>
                    <a:pt x="2106" y="5740"/>
                    <a:pt x="1" y="4261"/>
                    <a:pt x="778" y="2732"/>
                  </a:cubicBezTo>
                  <a:cubicBezTo>
                    <a:pt x="1555" y="1204"/>
                    <a:pt x="2783" y="1"/>
                    <a:pt x="4713" y="1254"/>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1"/>
            <p:cNvSpPr/>
            <p:nvPr/>
          </p:nvSpPr>
          <p:spPr>
            <a:xfrm>
              <a:off x="6367056" y="2454660"/>
              <a:ext cx="155416" cy="231253"/>
            </a:xfrm>
            <a:custGeom>
              <a:rect b="b" l="l" r="r" t="t"/>
              <a:pathLst>
                <a:path extrusionOk="0" h="6117" w="4111">
                  <a:moveTo>
                    <a:pt x="4111" y="953"/>
                  </a:moveTo>
                  <a:cubicBezTo>
                    <a:pt x="4111" y="953"/>
                    <a:pt x="2632" y="1028"/>
                    <a:pt x="1955" y="2256"/>
                  </a:cubicBezTo>
                  <a:cubicBezTo>
                    <a:pt x="1955" y="2256"/>
                    <a:pt x="1855" y="2733"/>
                    <a:pt x="2507" y="2933"/>
                  </a:cubicBezTo>
                  <a:cubicBezTo>
                    <a:pt x="2507" y="2933"/>
                    <a:pt x="2808" y="3309"/>
                    <a:pt x="2657" y="3961"/>
                  </a:cubicBezTo>
                  <a:cubicBezTo>
                    <a:pt x="2657" y="3961"/>
                    <a:pt x="2757" y="4387"/>
                    <a:pt x="3259" y="4337"/>
                  </a:cubicBezTo>
                  <a:lnTo>
                    <a:pt x="3184" y="4788"/>
                  </a:lnTo>
                  <a:cubicBezTo>
                    <a:pt x="3184" y="4788"/>
                    <a:pt x="2557" y="4161"/>
                    <a:pt x="2081" y="4562"/>
                  </a:cubicBezTo>
                  <a:cubicBezTo>
                    <a:pt x="1630" y="4963"/>
                    <a:pt x="2031" y="5490"/>
                    <a:pt x="2682" y="5490"/>
                  </a:cubicBezTo>
                  <a:lnTo>
                    <a:pt x="3309" y="5765"/>
                  </a:lnTo>
                  <a:cubicBezTo>
                    <a:pt x="3309" y="5765"/>
                    <a:pt x="2808" y="6116"/>
                    <a:pt x="1780" y="5590"/>
                  </a:cubicBezTo>
                  <a:cubicBezTo>
                    <a:pt x="752" y="5038"/>
                    <a:pt x="427" y="4261"/>
                    <a:pt x="226" y="3284"/>
                  </a:cubicBezTo>
                  <a:cubicBezTo>
                    <a:pt x="1" y="2307"/>
                    <a:pt x="602" y="1655"/>
                    <a:pt x="1204" y="1003"/>
                  </a:cubicBezTo>
                  <a:cubicBezTo>
                    <a:pt x="1830" y="352"/>
                    <a:pt x="2833" y="1"/>
                    <a:pt x="4111" y="953"/>
                  </a:cubicBezTo>
                  <a:close/>
                </a:path>
              </a:pathLst>
            </a:custGeom>
            <a:solidFill>
              <a:schemeClr val="dk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1"/>
            <p:cNvSpPr/>
            <p:nvPr/>
          </p:nvSpPr>
          <p:spPr>
            <a:xfrm>
              <a:off x="8371866" y="3466537"/>
              <a:ext cx="11417" cy="186719"/>
            </a:xfrm>
            <a:custGeom>
              <a:rect b="b" l="l" r="r" t="t"/>
              <a:pathLst>
                <a:path extrusionOk="0" h="4939" w="302">
                  <a:moveTo>
                    <a:pt x="301" y="4938"/>
                  </a:moveTo>
                  <a:lnTo>
                    <a:pt x="25" y="4763"/>
                  </a:lnTo>
                  <a:lnTo>
                    <a:pt x="0" y="1"/>
                  </a:lnTo>
                  <a:lnTo>
                    <a:pt x="276" y="176"/>
                  </a:lnTo>
                  <a:close/>
                </a:path>
              </a:pathLst>
            </a:custGeom>
            <a:solidFill>
              <a:srgbClr val="737C8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1"/>
            <p:cNvSpPr/>
            <p:nvPr/>
          </p:nvSpPr>
          <p:spPr>
            <a:xfrm>
              <a:off x="7693490" y="3172844"/>
              <a:ext cx="720147" cy="861311"/>
            </a:xfrm>
            <a:custGeom>
              <a:rect b="b" l="l" r="r" t="t"/>
              <a:pathLst>
                <a:path extrusionOk="0" h="22783" w="19049">
                  <a:moveTo>
                    <a:pt x="18221" y="251"/>
                  </a:moveTo>
                  <a:cubicBezTo>
                    <a:pt x="18647" y="0"/>
                    <a:pt x="19023" y="201"/>
                    <a:pt x="19023" y="702"/>
                  </a:cubicBezTo>
                  <a:lnTo>
                    <a:pt x="19048" y="12256"/>
                  </a:lnTo>
                  <a:lnTo>
                    <a:pt x="18246" y="12707"/>
                  </a:lnTo>
                  <a:lnTo>
                    <a:pt x="18246" y="7945"/>
                  </a:lnTo>
                  <a:lnTo>
                    <a:pt x="752" y="18021"/>
                  </a:lnTo>
                  <a:lnTo>
                    <a:pt x="777" y="22356"/>
                  </a:lnTo>
                  <a:lnTo>
                    <a:pt x="51" y="22782"/>
                  </a:lnTo>
                  <a:lnTo>
                    <a:pt x="0" y="11680"/>
                  </a:lnTo>
                  <a:cubicBezTo>
                    <a:pt x="0" y="11178"/>
                    <a:pt x="351" y="10577"/>
                    <a:pt x="777" y="10326"/>
                  </a:cubicBezTo>
                  <a:close/>
                </a:path>
              </a:pathLst>
            </a:custGeom>
            <a:solidFill>
              <a:schemeClr val="accent2"/>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1"/>
            <p:cNvSpPr/>
            <p:nvPr/>
          </p:nvSpPr>
          <p:spPr>
            <a:xfrm>
              <a:off x="7683056" y="3171899"/>
              <a:ext cx="720147" cy="862256"/>
            </a:xfrm>
            <a:custGeom>
              <a:rect b="b" l="l" r="r" t="t"/>
              <a:pathLst>
                <a:path extrusionOk="0" h="22808" w="19049">
                  <a:moveTo>
                    <a:pt x="18673" y="201"/>
                  </a:moveTo>
                  <a:cubicBezTo>
                    <a:pt x="18723" y="201"/>
                    <a:pt x="18773" y="176"/>
                    <a:pt x="18798" y="176"/>
                  </a:cubicBezTo>
                  <a:cubicBezTo>
                    <a:pt x="18798" y="176"/>
                    <a:pt x="18823" y="176"/>
                    <a:pt x="18823" y="176"/>
                  </a:cubicBezTo>
                  <a:cubicBezTo>
                    <a:pt x="18848" y="176"/>
                    <a:pt x="18898" y="176"/>
                    <a:pt x="18948" y="176"/>
                  </a:cubicBezTo>
                  <a:lnTo>
                    <a:pt x="18948" y="176"/>
                  </a:lnTo>
                  <a:cubicBezTo>
                    <a:pt x="18998" y="201"/>
                    <a:pt x="19023" y="201"/>
                    <a:pt x="19048" y="226"/>
                  </a:cubicBezTo>
                  <a:lnTo>
                    <a:pt x="18773" y="50"/>
                  </a:lnTo>
                  <a:cubicBezTo>
                    <a:pt x="18773" y="50"/>
                    <a:pt x="18773" y="50"/>
                    <a:pt x="18773" y="50"/>
                  </a:cubicBezTo>
                  <a:cubicBezTo>
                    <a:pt x="18748" y="50"/>
                    <a:pt x="18748" y="50"/>
                    <a:pt x="18723" y="50"/>
                  </a:cubicBezTo>
                  <a:cubicBezTo>
                    <a:pt x="18723" y="25"/>
                    <a:pt x="18698" y="25"/>
                    <a:pt x="18698" y="25"/>
                  </a:cubicBezTo>
                  <a:cubicBezTo>
                    <a:pt x="18673" y="25"/>
                    <a:pt x="18673" y="25"/>
                    <a:pt x="18647" y="25"/>
                  </a:cubicBezTo>
                  <a:cubicBezTo>
                    <a:pt x="18647" y="25"/>
                    <a:pt x="18647" y="25"/>
                    <a:pt x="18647" y="25"/>
                  </a:cubicBezTo>
                  <a:cubicBezTo>
                    <a:pt x="18647" y="25"/>
                    <a:pt x="18647" y="25"/>
                    <a:pt x="18647" y="25"/>
                  </a:cubicBezTo>
                  <a:cubicBezTo>
                    <a:pt x="18622" y="0"/>
                    <a:pt x="18622" y="0"/>
                    <a:pt x="18597" y="0"/>
                  </a:cubicBezTo>
                  <a:cubicBezTo>
                    <a:pt x="18572" y="0"/>
                    <a:pt x="18572" y="0"/>
                    <a:pt x="18547" y="0"/>
                  </a:cubicBezTo>
                  <a:cubicBezTo>
                    <a:pt x="18547" y="0"/>
                    <a:pt x="18522" y="0"/>
                    <a:pt x="18522" y="0"/>
                  </a:cubicBezTo>
                  <a:cubicBezTo>
                    <a:pt x="18522" y="0"/>
                    <a:pt x="18522" y="0"/>
                    <a:pt x="18522" y="0"/>
                  </a:cubicBezTo>
                  <a:cubicBezTo>
                    <a:pt x="18497" y="0"/>
                    <a:pt x="18497" y="0"/>
                    <a:pt x="18497" y="25"/>
                  </a:cubicBezTo>
                  <a:cubicBezTo>
                    <a:pt x="18472" y="25"/>
                    <a:pt x="18447" y="25"/>
                    <a:pt x="18422" y="25"/>
                  </a:cubicBezTo>
                  <a:cubicBezTo>
                    <a:pt x="18397" y="25"/>
                    <a:pt x="18397" y="25"/>
                    <a:pt x="18397" y="50"/>
                  </a:cubicBezTo>
                  <a:cubicBezTo>
                    <a:pt x="18372" y="50"/>
                    <a:pt x="18372" y="50"/>
                    <a:pt x="18372" y="50"/>
                  </a:cubicBezTo>
                  <a:cubicBezTo>
                    <a:pt x="18347" y="50"/>
                    <a:pt x="18347" y="50"/>
                    <a:pt x="18322" y="50"/>
                  </a:cubicBezTo>
                  <a:cubicBezTo>
                    <a:pt x="18297" y="76"/>
                    <a:pt x="18246" y="101"/>
                    <a:pt x="18221" y="126"/>
                  </a:cubicBezTo>
                  <a:lnTo>
                    <a:pt x="778" y="10176"/>
                  </a:lnTo>
                  <a:cubicBezTo>
                    <a:pt x="703" y="10226"/>
                    <a:pt x="627" y="10301"/>
                    <a:pt x="552" y="10376"/>
                  </a:cubicBezTo>
                  <a:cubicBezTo>
                    <a:pt x="527" y="10376"/>
                    <a:pt x="527" y="10376"/>
                    <a:pt x="527" y="10376"/>
                  </a:cubicBezTo>
                  <a:cubicBezTo>
                    <a:pt x="502" y="10401"/>
                    <a:pt x="502" y="10401"/>
                    <a:pt x="477" y="10426"/>
                  </a:cubicBezTo>
                  <a:cubicBezTo>
                    <a:pt x="477" y="10426"/>
                    <a:pt x="477" y="10426"/>
                    <a:pt x="452" y="10451"/>
                  </a:cubicBezTo>
                  <a:cubicBezTo>
                    <a:pt x="452" y="10451"/>
                    <a:pt x="452" y="10477"/>
                    <a:pt x="427" y="10477"/>
                  </a:cubicBezTo>
                  <a:cubicBezTo>
                    <a:pt x="402" y="10502"/>
                    <a:pt x="377" y="10527"/>
                    <a:pt x="377" y="10552"/>
                  </a:cubicBezTo>
                  <a:cubicBezTo>
                    <a:pt x="352" y="10552"/>
                    <a:pt x="352" y="10577"/>
                    <a:pt x="352" y="10577"/>
                  </a:cubicBezTo>
                  <a:cubicBezTo>
                    <a:pt x="352" y="10577"/>
                    <a:pt x="327" y="10602"/>
                    <a:pt x="327" y="10602"/>
                  </a:cubicBezTo>
                  <a:cubicBezTo>
                    <a:pt x="327" y="10602"/>
                    <a:pt x="327" y="10627"/>
                    <a:pt x="327" y="10627"/>
                  </a:cubicBezTo>
                  <a:cubicBezTo>
                    <a:pt x="302" y="10652"/>
                    <a:pt x="276" y="10677"/>
                    <a:pt x="276" y="10702"/>
                  </a:cubicBezTo>
                  <a:cubicBezTo>
                    <a:pt x="251" y="10702"/>
                    <a:pt x="251" y="10727"/>
                    <a:pt x="226" y="10752"/>
                  </a:cubicBezTo>
                  <a:cubicBezTo>
                    <a:pt x="226" y="10752"/>
                    <a:pt x="226" y="10752"/>
                    <a:pt x="226" y="10752"/>
                  </a:cubicBezTo>
                  <a:cubicBezTo>
                    <a:pt x="226" y="10777"/>
                    <a:pt x="226" y="10777"/>
                    <a:pt x="226" y="10777"/>
                  </a:cubicBezTo>
                  <a:cubicBezTo>
                    <a:pt x="201" y="10777"/>
                    <a:pt x="201" y="10802"/>
                    <a:pt x="201" y="10827"/>
                  </a:cubicBezTo>
                  <a:cubicBezTo>
                    <a:pt x="176" y="10853"/>
                    <a:pt x="176" y="10878"/>
                    <a:pt x="151" y="10878"/>
                  </a:cubicBezTo>
                  <a:cubicBezTo>
                    <a:pt x="151" y="10903"/>
                    <a:pt x="151" y="10928"/>
                    <a:pt x="126" y="10953"/>
                  </a:cubicBezTo>
                  <a:lnTo>
                    <a:pt x="126" y="10953"/>
                  </a:lnTo>
                  <a:cubicBezTo>
                    <a:pt x="126" y="10953"/>
                    <a:pt x="126" y="10953"/>
                    <a:pt x="126" y="10953"/>
                  </a:cubicBezTo>
                  <a:cubicBezTo>
                    <a:pt x="126" y="10978"/>
                    <a:pt x="101" y="11003"/>
                    <a:pt x="101" y="11028"/>
                  </a:cubicBezTo>
                  <a:cubicBezTo>
                    <a:pt x="101" y="11053"/>
                    <a:pt x="76" y="11078"/>
                    <a:pt x="76" y="11103"/>
                  </a:cubicBezTo>
                  <a:cubicBezTo>
                    <a:pt x="76" y="11103"/>
                    <a:pt x="76" y="11128"/>
                    <a:pt x="51" y="11128"/>
                  </a:cubicBezTo>
                  <a:cubicBezTo>
                    <a:pt x="51" y="11153"/>
                    <a:pt x="51" y="11153"/>
                    <a:pt x="51" y="11153"/>
                  </a:cubicBezTo>
                  <a:cubicBezTo>
                    <a:pt x="51" y="11153"/>
                    <a:pt x="51" y="11178"/>
                    <a:pt x="51" y="11178"/>
                  </a:cubicBezTo>
                  <a:cubicBezTo>
                    <a:pt x="51" y="11203"/>
                    <a:pt x="26" y="11254"/>
                    <a:pt x="26" y="11279"/>
                  </a:cubicBezTo>
                  <a:cubicBezTo>
                    <a:pt x="26" y="11279"/>
                    <a:pt x="26" y="11304"/>
                    <a:pt x="26" y="11329"/>
                  </a:cubicBezTo>
                  <a:cubicBezTo>
                    <a:pt x="26" y="11329"/>
                    <a:pt x="26" y="11354"/>
                    <a:pt x="1" y="11354"/>
                  </a:cubicBezTo>
                  <a:cubicBezTo>
                    <a:pt x="1" y="11354"/>
                    <a:pt x="1" y="11379"/>
                    <a:pt x="1" y="11379"/>
                  </a:cubicBezTo>
                  <a:cubicBezTo>
                    <a:pt x="1" y="11429"/>
                    <a:pt x="1" y="11479"/>
                    <a:pt x="1" y="11529"/>
                  </a:cubicBezTo>
                  <a:lnTo>
                    <a:pt x="51" y="22632"/>
                  </a:lnTo>
                  <a:lnTo>
                    <a:pt x="327" y="22807"/>
                  </a:lnTo>
                  <a:lnTo>
                    <a:pt x="276" y="11705"/>
                  </a:lnTo>
                  <a:cubicBezTo>
                    <a:pt x="276" y="11629"/>
                    <a:pt x="302" y="11579"/>
                    <a:pt x="302" y="11529"/>
                  </a:cubicBezTo>
                  <a:cubicBezTo>
                    <a:pt x="302" y="11504"/>
                    <a:pt x="302" y="11504"/>
                    <a:pt x="302" y="11504"/>
                  </a:cubicBezTo>
                  <a:cubicBezTo>
                    <a:pt x="327" y="11429"/>
                    <a:pt x="327" y="11379"/>
                    <a:pt x="352" y="11329"/>
                  </a:cubicBezTo>
                  <a:lnTo>
                    <a:pt x="352" y="11304"/>
                  </a:lnTo>
                  <a:cubicBezTo>
                    <a:pt x="377" y="11254"/>
                    <a:pt x="402" y="11178"/>
                    <a:pt x="427" y="11128"/>
                  </a:cubicBezTo>
                  <a:cubicBezTo>
                    <a:pt x="427" y="11128"/>
                    <a:pt x="427" y="11128"/>
                    <a:pt x="427" y="11128"/>
                  </a:cubicBezTo>
                  <a:cubicBezTo>
                    <a:pt x="452" y="11053"/>
                    <a:pt x="477" y="11003"/>
                    <a:pt x="502" y="10928"/>
                  </a:cubicBezTo>
                  <a:lnTo>
                    <a:pt x="502" y="10928"/>
                  </a:lnTo>
                  <a:cubicBezTo>
                    <a:pt x="552" y="10878"/>
                    <a:pt x="577" y="10827"/>
                    <a:pt x="627" y="10752"/>
                  </a:cubicBezTo>
                  <a:lnTo>
                    <a:pt x="627" y="10752"/>
                  </a:lnTo>
                  <a:cubicBezTo>
                    <a:pt x="677" y="10702"/>
                    <a:pt x="703" y="10652"/>
                    <a:pt x="753" y="10602"/>
                  </a:cubicBezTo>
                  <a:cubicBezTo>
                    <a:pt x="753" y="10602"/>
                    <a:pt x="778" y="10602"/>
                    <a:pt x="778" y="10577"/>
                  </a:cubicBezTo>
                  <a:cubicBezTo>
                    <a:pt x="803" y="10577"/>
                    <a:pt x="803" y="10552"/>
                    <a:pt x="828" y="10527"/>
                  </a:cubicBezTo>
                  <a:cubicBezTo>
                    <a:pt x="903" y="10451"/>
                    <a:pt x="978" y="10401"/>
                    <a:pt x="1053" y="10351"/>
                  </a:cubicBezTo>
                  <a:lnTo>
                    <a:pt x="18497" y="276"/>
                  </a:lnTo>
                  <a:cubicBezTo>
                    <a:pt x="18547" y="251"/>
                    <a:pt x="18597" y="226"/>
                    <a:pt x="18647" y="226"/>
                  </a:cubicBezTo>
                  <a:cubicBezTo>
                    <a:pt x="18647" y="201"/>
                    <a:pt x="18673" y="201"/>
                    <a:pt x="18673" y="201"/>
                  </a:cubicBezTo>
                  <a:close/>
                </a:path>
              </a:pathLst>
            </a:custGeom>
            <a:solidFill>
              <a:schemeClr val="accent1"/>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1"/>
            <p:cNvSpPr/>
            <p:nvPr/>
          </p:nvSpPr>
          <p:spPr>
            <a:xfrm>
              <a:off x="6038283" y="2328663"/>
              <a:ext cx="125135" cy="126987"/>
            </a:xfrm>
            <a:custGeom>
              <a:rect b="b" l="l" r="r" t="t"/>
              <a:pathLst>
                <a:path extrusionOk="0" h="3359" w="3310">
                  <a:moveTo>
                    <a:pt x="1" y="1053"/>
                  </a:moveTo>
                  <a:cubicBezTo>
                    <a:pt x="1" y="1053"/>
                    <a:pt x="276" y="426"/>
                    <a:pt x="1379" y="226"/>
                  </a:cubicBezTo>
                  <a:cubicBezTo>
                    <a:pt x="2482" y="0"/>
                    <a:pt x="3309" y="1755"/>
                    <a:pt x="2758" y="2482"/>
                  </a:cubicBezTo>
                  <a:cubicBezTo>
                    <a:pt x="2206" y="3208"/>
                    <a:pt x="1204" y="3359"/>
                    <a:pt x="1" y="1053"/>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1"/>
            <p:cNvSpPr/>
            <p:nvPr/>
          </p:nvSpPr>
          <p:spPr>
            <a:xfrm>
              <a:off x="6242003" y="2206445"/>
              <a:ext cx="115608" cy="119426"/>
            </a:xfrm>
            <a:custGeom>
              <a:rect b="b" l="l" r="r" t="t"/>
              <a:pathLst>
                <a:path extrusionOk="0" h="3159" w="3058">
                  <a:moveTo>
                    <a:pt x="0" y="1128"/>
                  </a:moveTo>
                  <a:cubicBezTo>
                    <a:pt x="0" y="1128"/>
                    <a:pt x="201" y="527"/>
                    <a:pt x="1203" y="251"/>
                  </a:cubicBezTo>
                  <a:cubicBezTo>
                    <a:pt x="2181" y="0"/>
                    <a:pt x="3058" y="1529"/>
                    <a:pt x="2607" y="2231"/>
                  </a:cubicBezTo>
                  <a:cubicBezTo>
                    <a:pt x="2156" y="2933"/>
                    <a:pt x="1253" y="3158"/>
                    <a:pt x="0" y="1128"/>
                  </a:cubicBezTo>
                  <a:close/>
                </a:path>
              </a:pathLst>
            </a:custGeom>
            <a:solidFill>
              <a:srgbClr val="FCCC8A"/>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1"/>
            <p:cNvSpPr/>
            <p:nvPr/>
          </p:nvSpPr>
          <p:spPr>
            <a:xfrm>
              <a:off x="6417258" y="2607196"/>
              <a:ext cx="1636389" cy="1429823"/>
            </a:xfrm>
            <a:custGeom>
              <a:rect b="b" l="l" r="r" t="t"/>
              <a:pathLst>
                <a:path extrusionOk="0" h="37821" w="43285">
                  <a:moveTo>
                    <a:pt x="14337" y="1"/>
                  </a:moveTo>
                  <a:cubicBezTo>
                    <a:pt x="14337" y="1"/>
                    <a:pt x="12382" y="1830"/>
                    <a:pt x="10803" y="2432"/>
                  </a:cubicBezTo>
                  <a:cubicBezTo>
                    <a:pt x="9224" y="3033"/>
                    <a:pt x="7896" y="4512"/>
                    <a:pt x="7294" y="5715"/>
                  </a:cubicBezTo>
                  <a:cubicBezTo>
                    <a:pt x="6668" y="6943"/>
                    <a:pt x="477" y="10227"/>
                    <a:pt x="226" y="12407"/>
                  </a:cubicBezTo>
                  <a:cubicBezTo>
                    <a:pt x="1" y="14587"/>
                    <a:pt x="602" y="20928"/>
                    <a:pt x="602" y="20928"/>
                  </a:cubicBezTo>
                  <a:cubicBezTo>
                    <a:pt x="602" y="20928"/>
                    <a:pt x="2783" y="23485"/>
                    <a:pt x="4487" y="23359"/>
                  </a:cubicBezTo>
                  <a:cubicBezTo>
                    <a:pt x="6191" y="23234"/>
                    <a:pt x="8372" y="25064"/>
                    <a:pt x="10076" y="25791"/>
                  </a:cubicBezTo>
                  <a:cubicBezTo>
                    <a:pt x="11780" y="26517"/>
                    <a:pt x="18347" y="31380"/>
                    <a:pt x="20176" y="32482"/>
                  </a:cubicBezTo>
                  <a:cubicBezTo>
                    <a:pt x="22006" y="33560"/>
                    <a:pt x="28071" y="36843"/>
                    <a:pt x="29425" y="37344"/>
                  </a:cubicBezTo>
                  <a:cubicBezTo>
                    <a:pt x="30753" y="37821"/>
                    <a:pt x="29901" y="32833"/>
                    <a:pt x="30277" y="31630"/>
                  </a:cubicBezTo>
                  <a:cubicBezTo>
                    <a:pt x="30628" y="30402"/>
                    <a:pt x="31004" y="25415"/>
                    <a:pt x="32708" y="24337"/>
                  </a:cubicBezTo>
                  <a:cubicBezTo>
                    <a:pt x="34412" y="23234"/>
                    <a:pt x="37194" y="19575"/>
                    <a:pt x="38422" y="18973"/>
                  </a:cubicBezTo>
                  <a:cubicBezTo>
                    <a:pt x="39625" y="18372"/>
                    <a:pt x="42056" y="16292"/>
                    <a:pt x="42683" y="16292"/>
                  </a:cubicBezTo>
                  <a:cubicBezTo>
                    <a:pt x="43284" y="16292"/>
                    <a:pt x="29425" y="8748"/>
                    <a:pt x="27119" y="7419"/>
                  </a:cubicBezTo>
                  <a:cubicBezTo>
                    <a:pt x="24788" y="6091"/>
                    <a:pt x="18347" y="1455"/>
                    <a:pt x="14337" y="1"/>
                  </a:cubicBezTo>
                  <a:close/>
                </a:path>
              </a:pathLst>
            </a:custGeom>
            <a:solidFill>
              <a:schemeClr val="accent5"/>
            </a:solidFill>
            <a:ln cap="flat" cmpd="sng" w="9525">
              <a:solidFill>
                <a:srgbClr val="3A5AA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1"/>
            <p:cNvSpPr/>
            <p:nvPr/>
          </p:nvSpPr>
          <p:spPr>
            <a:xfrm>
              <a:off x="6683505" y="2929354"/>
              <a:ext cx="454832" cy="330718"/>
            </a:xfrm>
            <a:custGeom>
              <a:rect b="b" l="l" r="r" t="t"/>
              <a:pathLst>
                <a:path extrusionOk="0" h="8748" w="12031">
                  <a:moveTo>
                    <a:pt x="1" y="0"/>
                  </a:moveTo>
                  <a:cubicBezTo>
                    <a:pt x="427" y="451"/>
                    <a:pt x="828" y="928"/>
                    <a:pt x="1279" y="1354"/>
                  </a:cubicBezTo>
                  <a:cubicBezTo>
                    <a:pt x="1730" y="1805"/>
                    <a:pt x="2181" y="2206"/>
                    <a:pt x="2682" y="2582"/>
                  </a:cubicBezTo>
                  <a:cubicBezTo>
                    <a:pt x="2908" y="2757"/>
                    <a:pt x="3158" y="2933"/>
                    <a:pt x="3434" y="3083"/>
                  </a:cubicBezTo>
                  <a:cubicBezTo>
                    <a:pt x="3685" y="3233"/>
                    <a:pt x="3960" y="3359"/>
                    <a:pt x="4261" y="3509"/>
                  </a:cubicBezTo>
                  <a:cubicBezTo>
                    <a:pt x="4813" y="3785"/>
                    <a:pt x="5364" y="4111"/>
                    <a:pt x="5890" y="4436"/>
                  </a:cubicBezTo>
                  <a:cubicBezTo>
                    <a:pt x="6943" y="5113"/>
                    <a:pt x="7996" y="5815"/>
                    <a:pt x="8998" y="6542"/>
                  </a:cubicBezTo>
                  <a:cubicBezTo>
                    <a:pt x="10026" y="7268"/>
                    <a:pt x="11028" y="7995"/>
                    <a:pt x="12031" y="8747"/>
                  </a:cubicBezTo>
                  <a:cubicBezTo>
                    <a:pt x="11479" y="8471"/>
                    <a:pt x="10953" y="8146"/>
                    <a:pt x="10402" y="7845"/>
                  </a:cubicBezTo>
                  <a:lnTo>
                    <a:pt x="8798" y="6867"/>
                  </a:lnTo>
                  <a:lnTo>
                    <a:pt x="5640" y="4862"/>
                  </a:lnTo>
                  <a:cubicBezTo>
                    <a:pt x="5113" y="4537"/>
                    <a:pt x="4587" y="4211"/>
                    <a:pt x="4036" y="3910"/>
                  </a:cubicBezTo>
                  <a:cubicBezTo>
                    <a:pt x="3785" y="3760"/>
                    <a:pt x="3484" y="3634"/>
                    <a:pt x="3209" y="3459"/>
                  </a:cubicBezTo>
                  <a:cubicBezTo>
                    <a:pt x="2933" y="3283"/>
                    <a:pt x="2682" y="3083"/>
                    <a:pt x="2432" y="2882"/>
                  </a:cubicBezTo>
                  <a:cubicBezTo>
                    <a:pt x="1479" y="2030"/>
                    <a:pt x="677" y="1053"/>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1"/>
            <p:cNvSpPr/>
            <p:nvPr/>
          </p:nvSpPr>
          <p:spPr>
            <a:xfrm>
              <a:off x="7289867" y="3113153"/>
              <a:ext cx="423567" cy="307960"/>
            </a:xfrm>
            <a:custGeom>
              <a:rect b="b" l="l" r="r" t="t"/>
              <a:pathLst>
                <a:path extrusionOk="0" h="8146" w="11204">
                  <a:moveTo>
                    <a:pt x="1" y="0"/>
                  </a:moveTo>
                  <a:cubicBezTo>
                    <a:pt x="502" y="301"/>
                    <a:pt x="978" y="627"/>
                    <a:pt x="1479" y="928"/>
                  </a:cubicBezTo>
                  <a:lnTo>
                    <a:pt x="2908" y="1905"/>
                  </a:lnTo>
                  <a:lnTo>
                    <a:pt x="4337" y="2858"/>
                  </a:lnTo>
                  <a:cubicBezTo>
                    <a:pt x="4587" y="3033"/>
                    <a:pt x="4813" y="3183"/>
                    <a:pt x="5063" y="3334"/>
                  </a:cubicBezTo>
                  <a:lnTo>
                    <a:pt x="5439" y="3559"/>
                  </a:lnTo>
                  <a:cubicBezTo>
                    <a:pt x="5565" y="3635"/>
                    <a:pt x="5690" y="3710"/>
                    <a:pt x="5790" y="3810"/>
                  </a:cubicBezTo>
                  <a:cubicBezTo>
                    <a:pt x="6743" y="4487"/>
                    <a:pt x="7645" y="5239"/>
                    <a:pt x="8522" y="5965"/>
                  </a:cubicBezTo>
                  <a:lnTo>
                    <a:pt x="9825" y="7093"/>
                  </a:lnTo>
                  <a:cubicBezTo>
                    <a:pt x="10276" y="7469"/>
                    <a:pt x="10703" y="7870"/>
                    <a:pt x="11204" y="8146"/>
                  </a:cubicBezTo>
                  <a:cubicBezTo>
                    <a:pt x="10126" y="7695"/>
                    <a:pt x="9224" y="6918"/>
                    <a:pt x="8271" y="6266"/>
                  </a:cubicBezTo>
                  <a:cubicBezTo>
                    <a:pt x="7344" y="5589"/>
                    <a:pt x="6442" y="4863"/>
                    <a:pt x="5515" y="4211"/>
                  </a:cubicBezTo>
                  <a:cubicBezTo>
                    <a:pt x="5414" y="4111"/>
                    <a:pt x="5289" y="4036"/>
                    <a:pt x="5164" y="3960"/>
                  </a:cubicBezTo>
                  <a:lnTo>
                    <a:pt x="4813" y="3735"/>
                  </a:lnTo>
                  <a:cubicBezTo>
                    <a:pt x="4562" y="3584"/>
                    <a:pt x="4311" y="3409"/>
                    <a:pt x="4086" y="3259"/>
                  </a:cubicBezTo>
                  <a:cubicBezTo>
                    <a:pt x="3610" y="2908"/>
                    <a:pt x="3134" y="2582"/>
                    <a:pt x="2682" y="2206"/>
                  </a:cubicBezTo>
                  <a:cubicBezTo>
                    <a:pt x="1780" y="1504"/>
                    <a:pt x="878" y="777"/>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1"/>
            <p:cNvSpPr/>
            <p:nvPr/>
          </p:nvSpPr>
          <p:spPr>
            <a:xfrm>
              <a:off x="6490218" y="3205052"/>
              <a:ext cx="947545" cy="538230"/>
            </a:xfrm>
            <a:custGeom>
              <a:rect b="b" l="l" r="r" t="t"/>
              <a:pathLst>
                <a:path extrusionOk="0" h="14237" w="25064">
                  <a:moveTo>
                    <a:pt x="1" y="1"/>
                  </a:moveTo>
                  <a:cubicBezTo>
                    <a:pt x="1028" y="627"/>
                    <a:pt x="2056" y="1254"/>
                    <a:pt x="3083" y="1855"/>
                  </a:cubicBezTo>
                  <a:cubicBezTo>
                    <a:pt x="4136" y="2482"/>
                    <a:pt x="5164" y="3058"/>
                    <a:pt x="6216" y="3635"/>
                  </a:cubicBezTo>
                  <a:cubicBezTo>
                    <a:pt x="7294" y="4161"/>
                    <a:pt x="8372" y="4712"/>
                    <a:pt x="9474" y="5113"/>
                  </a:cubicBezTo>
                  <a:cubicBezTo>
                    <a:pt x="10627" y="5514"/>
                    <a:pt x="11705" y="6091"/>
                    <a:pt x="12783" y="6667"/>
                  </a:cubicBezTo>
                  <a:cubicBezTo>
                    <a:pt x="14863" y="7845"/>
                    <a:pt x="16918" y="9098"/>
                    <a:pt x="18948" y="10402"/>
                  </a:cubicBezTo>
                  <a:lnTo>
                    <a:pt x="21981" y="12356"/>
                  </a:lnTo>
                  <a:cubicBezTo>
                    <a:pt x="22983" y="13008"/>
                    <a:pt x="24011" y="13635"/>
                    <a:pt x="25063" y="14236"/>
                  </a:cubicBezTo>
                  <a:cubicBezTo>
                    <a:pt x="22858" y="13209"/>
                    <a:pt x="20828" y="11930"/>
                    <a:pt x="18748" y="10727"/>
                  </a:cubicBezTo>
                  <a:cubicBezTo>
                    <a:pt x="16693" y="9499"/>
                    <a:pt x="14637" y="8221"/>
                    <a:pt x="12532" y="7093"/>
                  </a:cubicBezTo>
                  <a:cubicBezTo>
                    <a:pt x="11479" y="6492"/>
                    <a:pt x="10427" y="5915"/>
                    <a:pt x="9324" y="5514"/>
                  </a:cubicBezTo>
                  <a:cubicBezTo>
                    <a:pt x="8171" y="5113"/>
                    <a:pt x="7093" y="4562"/>
                    <a:pt x="6041" y="3960"/>
                  </a:cubicBezTo>
                  <a:cubicBezTo>
                    <a:pt x="3961" y="2757"/>
                    <a:pt x="1931" y="1429"/>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6" name="Shape 2616"/>
        <p:cNvGrpSpPr/>
        <p:nvPr/>
      </p:nvGrpSpPr>
      <p:grpSpPr>
        <a:xfrm>
          <a:off x="0" y="0"/>
          <a:ext cx="0" cy="0"/>
          <a:chOff x="0" y="0"/>
          <a:chExt cx="0" cy="0"/>
        </a:xfrm>
      </p:grpSpPr>
      <p:sp>
        <p:nvSpPr>
          <p:cNvPr id="2617" name="Google Shape;2617;p72"/>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TESTIMONIALS</a:t>
            </a:r>
            <a:endParaRPr/>
          </a:p>
        </p:txBody>
      </p:sp>
      <p:sp>
        <p:nvSpPr>
          <p:cNvPr id="2618" name="Google Shape;2618;p72"/>
          <p:cNvSpPr txBox="1"/>
          <p:nvPr>
            <p:ph idx="1" type="subTitle"/>
          </p:nvPr>
        </p:nvSpPr>
        <p:spPr>
          <a:xfrm>
            <a:off x="719925" y="2782775"/>
            <a:ext cx="17775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JENNA DOE, 25</a:t>
            </a:r>
            <a:endParaRPr/>
          </a:p>
        </p:txBody>
      </p:sp>
      <p:sp>
        <p:nvSpPr>
          <p:cNvPr id="2619" name="Google Shape;2619;p72"/>
          <p:cNvSpPr txBox="1"/>
          <p:nvPr>
            <p:ph idx="2" type="subTitle"/>
          </p:nvPr>
        </p:nvSpPr>
        <p:spPr>
          <a:xfrm>
            <a:off x="719925" y="3252576"/>
            <a:ext cx="1777500" cy="643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“Neptune is the fourth-largest”</a:t>
            </a:r>
            <a:endParaRPr/>
          </a:p>
        </p:txBody>
      </p:sp>
      <p:sp>
        <p:nvSpPr>
          <p:cNvPr id="2620" name="Google Shape;2620;p72"/>
          <p:cNvSpPr txBox="1"/>
          <p:nvPr>
            <p:ph idx="3" type="subTitle"/>
          </p:nvPr>
        </p:nvSpPr>
        <p:spPr>
          <a:xfrm>
            <a:off x="2695480" y="2782775"/>
            <a:ext cx="17775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JOHN JAMES, 36</a:t>
            </a:r>
            <a:endParaRPr/>
          </a:p>
        </p:txBody>
      </p:sp>
      <p:sp>
        <p:nvSpPr>
          <p:cNvPr id="2621" name="Google Shape;2621;p72"/>
          <p:cNvSpPr txBox="1"/>
          <p:nvPr>
            <p:ph idx="4" type="subTitle"/>
          </p:nvPr>
        </p:nvSpPr>
        <p:spPr>
          <a:xfrm>
            <a:off x="2695481" y="3252575"/>
            <a:ext cx="1777500" cy="643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“Mercury is the smallest planet”</a:t>
            </a:r>
            <a:endParaRPr/>
          </a:p>
        </p:txBody>
      </p:sp>
      <p:sp>
        <p:nvSpPr>
          <p:cNvPr id="2622" name="Google Shape;2622;p72"/>
          <p:cNvSpPr txBox="1"/>
          <p:nvPr>
            <p:ph idx="5" type="subTitle"/>
          </p:nvPr>
        </p:nvSpPr>
        <p:spPr>
          <a:xfrm>
            <a:off x="4671034" y="2782775"/>
            <a:ext cx="17775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FRED BLOGGS, 31</a:t>
            </a:r>
            <a:endParaRPr/>
          </a:p>
        </p:txBody>
      </p:sp>
      <p:sp>
        <p:nvSpPr>
          <p:cNvPr id="2623" name="Google Shape;2623;p72"/>
          <p:cNvSpPr txBox="1"/>
          <p:nvPr>
            <p:ph idx="6" type="subTitle"/>
          </p:nvPr>
        </p:nvSpPr>
        <p:spPr>
          <a:xfrm>
            <a:off x="4671036" y="3252575"/>
            <a:ext cx="1777500" cy="643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“Mars is a cold place, not hot”</a:t>
            </a:r>
            <a:endParaRPr/>
          </a:p>
        </p:txBody>
      </p:sp>
      <p:sp>
        <p:nvSpPr>
          <p:cNvPr id="2624" name="Google Shape;2624;p72"/>
          <p:cNvSpPr txBox="1"/>
          <p:nvPr>
            <p:ph idx="7" type="subTitle"/>
          </p:nvPr>
        </p:nvSpPr>
        <p:spPr>
          <a:xfrm>
            <a:off x="6646571" y="2782775"/>
            <a:ext cx="17775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ANNE jAmES, 58</a:t>
            </a:r>
            <a:endParaRPr/>
          </a:p>
        </p:txBody>
      </p:sp>
      <p:sp>
        <p:nvSpPr>
          <p:cNvPr id="2625" name="Google Shape;2625;p72"/>
          <p:cNvSpPr txBox="1"/>
          <p:nvPr>
            <p:ph idx="8" type="subTitle"/>
          </p:nvPr>
        </p:nvSpPr>
        <p:spPr>
          <a:xfrm>
            <a:off x="6646575" y="3252575"/>
            <a:ext cx="1777500" cy="643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“Saturn is the ringed planet”</a:t>
            </a:r>
            <a:endParaRPr/>
          </a:p>
        </p:txBody>
      </p:sp>
      <p:sp>
        <p:nvSpPr>
          <p:cNvPr id="2626" name="Google Shape;2626;p72"/>
          <p:cNvSpPr/>
          <p:nvPr/>
        </p:nvSpPr>
        <p:spPr>
          <a:xfrm>
            <a:off x="1226325" y="1837225"/>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2"/>
          <p:cNvSpPr/>
          <p:nvPr/>
        </p:nvSpPr>
        <p:spPr>
          <a:xfrm>
            <a:off x="3201875" y="1837225"/>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2"/>
          <p:cNvSpPr/>
          <p:nvPr/>
        </p:nvSpPr>
        <p:spPr>
          <a:xfrm>
            <a:off x="5177425" y="1837225"/>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2"/>
          <p:cNvSpPr/>
          <p:nvPr/>
        </p:nvSpPr>
        <p:spPr>
          <a:xfrm>
            <a:off x="7152975" y="1837225"/>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0" name="Google Shape;2630;p72"/>
          <p:cNvGrpSpPr/>
          <p:nvPr/>
        </p:nvGrpSpPr>
        <p:grpSpPr>
          <a:xfrm>
            <a:off x="5376271" y="1988259"/>
            <a:ext cx="367000" cy="462641"/>
            <a:chOff x="7153891" y="1513402"/>
            <a:chExt cx="289546" cy="364974"/>
          </a:xfrm>
        </p:grpSpPr>
        <p:sp>
          <p:nvSpPr>
            <p:cNvPr id="2631" name="Google Shape;2631;p72"/>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2"/>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2"/>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2"/>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2"/>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2"/>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2"/>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2"/>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2"/>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2"/>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2"/>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2"/>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2"/>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2"/>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2"/>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6" name="Google Shape;2646;p72"/>
          <p:cNvGrpSpPr/>
          <p:nvPr/>
        </p:nvGrpSpPr>
        <p:grpSpPr>
          <a:xfrm>
            <a:off x="7318423" y="1988259"/>
            <a:ext cx="433793" cy="462641"/>
            <a:chOff x="5327187" y="1513402"/>
            <a:chExt cx="342243" cy="364974"/>
          </a:xfrm>
        </p:grpSpPr>
        <p:sp>
          <p:nvSpPr>
            <p:cNvPr id="2647" name="Google Shape;2647;p72"/>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2"/>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2"/>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2"/>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2"/>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2"/>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2"/>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2"/>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2"/>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2"/>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2"/>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2"/>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2"/>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2"/>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2"/>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2" name="Google Shape;2662;p72"/>
          <p:cNvGrpSpPr/>
          <p:nvPr/>
        </p:nvGrpSpPr>
        <p:grpSpPr>
          <a:xfrm>
            <a:off x="3403609" y="1988328"/>
            <a:ext cx="361218" cy="462508"/>
            <a:chOff x="8056219" y="1983508"/>
            <a:chExt cx="284984" cy="364869"/>
          </a:xfrm>
        </p:grpSpPr>
        <p:sp>
          <p:nvSpPr>
            <p:cNvPr id="2663" name="Google Shape;2663;p72"/>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2"/>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2"/>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2"/>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2"/>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2"/>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2"/>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2"/>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2"/>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2"/>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2"/>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2"/>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2"/>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2"/>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7" name="Google Shape;2677;p72"/>
          <p:cNvGrpSpPr/>
          <p:nvPr/>
        </p:nvGrpSpPr>
        <p:grpSpPr>
          <a:xfrm>
            <a:off x="1435596" y="1988259"/>
            <a:ext cx="346164" cy="462641"/>
            <a:chOff x="4911692" y="1513402"/>
            <a:chExt cx="273108" cy="364974"/>
          </a:xfrm>
        </p:grpSpPr>
        <p:sp>
          <p:nvSpPr>
            <p:cNvPr id="2678" name="Google Shape;2678;p72"/>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2"/>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2"/>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2"/>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2"/>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2"/>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2"/>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2"/>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2"/>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2"/>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2"/>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2"/>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2"/>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2"/>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2"/>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2"/>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2"/>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2"/>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9" name="Shape 2699"/>
        <p:cNvGrpSpPr/>
        <p:nvPr/>
      </p:nvGrpSpPr>
      <p:grpSpPr>
        <a:xfrm>
          <a:off x="0" y="0"/>
          <a:ext cx="0" cy="0"/>
          <a:chOff x="0" y="0"/>
          <a:chExt cx="0" cy="0"/>
        </a:xfrm>
      </p:grpSpPr>
      <p:sp>
        <p:nvSpPr>
          <p:cNvPr id="2700" name="Google Shape;2700;p73"/>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AWARDS</a:t>
            </a:r>
            <a:endParaRPr/>
          </a:p>
        </p:txBody>
      </p:sp>
      <p:sp>
        <p:nvSpPr>
          <p:cNvPr id="2701" name="Google Shape;2701;p73"/>
          <p:cNvSpPr txBox="1"/>
          <p:nvPr/>
        </p:nvSpPr>
        <p:spPr>
          <a:xfrm>
            <a:off x="720000" y="2935175"/>
            <a:ext cx="2133600" cy="469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400">
                <a:solidFill>
                  <a:schemeClr val="accent4"/>
                </a:solidFill>
                <a:latin typeface="Staatliches"/>
                <a:ea typeface="Staatliches"/>
                <a:cs typeface="Staatliches"/>
                <a:sym typeface="Staatliches"/>
              </a:rPr>
              <a:t>JUPITER</a:t>
            </a:r>
            <a:endParaRPr sz="2400">
              <a:solidFill>
                <a:schemeClr val="accent4"/>
              </a:solidFill>
              <a:latin typeface="Staatliches"/>
              <a:ea typeface="Staatliches"/>
              <a:cs typeface="Staatliches"/>
              <a:sym typeface="Staatliches"/>
            </a:endParaRPr>
          </a:p>
        </p:txBody>
      </p:sp>
      <p:sp>
        <p:nvSpPr>
          <p:cNvPr id="2702" name="Google Shape;2702;p73"/>
          <p:cNvSpPr txBox="1"/>
          <p:nvPr/>
        </p:nvSpPr>
        <p:spPr>
          <a:xfrm>
            <a:off x="720000" y="3404975"/>
            <a:ext cx="2133600" cy="643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2"/>
                </a:solidFill>
                <a:latin typeface="Nunito"/>
                <a:ea typeface="Nunito"/>
                <a:cs typeface="Nunito"/>
                <a:sym typeface="Nunito"/>
              </a:rPr>
              <a:t>Jupiter is a gas giant and the biggest planet</a:t>
            </a:r>
            <a:endParaRPr sz="1600">
              <a:solidFill>
                <a:schemeClr val="dk2"/>
              </a:solidFill>
              <a:latin typeface="Nunito"/>
              <a:ea typeface="Nunito"/>
              <a:cs typeface="Nunito"/>
              <a:sym typeface="Nunito"/>
            </a:endParaRPr>
          </a:p>
        </p:txBody>
      </p:sp>
      <p:sp>
        <p:nvSpPr>
          <p:cNvPr id="2703" name="Google Shape;2703;p73"/>
          <p:cNvSpPr txBox="1"/>
          <p:nvPr/>
        </p:nvSpPr>
        <p:spPr>
          <a:xfrm>
            <a:off x="3505199" y="2935175"/>
            <a:ext cx="2133600" cy="469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400">
                <a:solidFill>
                  <a:schemeClr val="accent4"/>
                </a:solidFill>
                <a:latin typeface="Staatliches"/>
                <a:ea typeface="Staatliches"/>
                <a:cs typeface="Staatliches"/>
                <a:sym typeface="Staatliches"/>
              </a:rPr>
              <a:t>MERCURY</a:t>
            </a:r>
            <a:endParaRPr sz="2400">
              <a:solidFill>
                <a:schemeClr val="accent4"/>
              </a:solidFill>
              <a:latin typeface="Staatliches"/>
              <a:ea typeface="Staatliches"/>
              <a:cs typeface="Staatliches"/>
              <a:sym typeface="Staatliches"/>
            </a:endParaRPr>
          </a:p>
        </p:txBody>
      </p:sp>
      <p:sp>
        <p:nvSpPr>
          <p:cNvPr id="2704" name="Google Shape;2704;p73"/>
          <p:cNvSpPr txBox="1"/>
          <p:nvPr/>
        </p:nvSpPr>
        <p:spPr>
          <a:xfrm>
            <a:off x="3505200" y="3404975"/>
            <a:ext cx="2133600" cy="643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2"/>
                </a:solidFill>
                <a:latin typeface="Nunito"/>
                <a:ea typeface="Nunito"/>
                <a:cs typeface="Nunito"/>
                <a:sym typeface="Nunito"/>
              </a:rPr>
              <a:t>Mercury is the closest planet to the Sun</a:t>
            </a:r>
            <a:endParaRPr sz="1600">
              <a:solidFill>
                <a:schemeClr val="dk2"/>
              </a:solidFill>
              <a:latin typeface="Nunito"/>
              <a:ea typeface="Nunito"/>
              <a:cs typeface="Nunito"/>
              <a:sym typeface="Nunito"/>
            </a:endParaRPr>
          </a:p>
        </p:txBody>
      </p:sp>
      <p:sp>
        <p:nvSpPr>
          <p:cNvPr id="2705" name="Google Shape;2705;p73"/>
          <p:cNvSpPr txBox="1"/>
          <p:nvPr/>
        </p:nvSpPr>
        <p:spPr>
          <a:xfrm>
            <a:off x="6290350" y="2935175"/>
            <a:ext cx="2133600" cy="469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2400">
                <a:solidFill>
                  <a:schemeClr val="accent4"/>
                </a:solidFill>
                <a:latin typeface="Staatliches"/>
                <a:ea typeface="Staatliches"/>
                <a:cs typeface="Staatliches"/>
                <a:sym typeface="Staatliches"/>
              </a:rPr>
              <a:t>MARS</a:t>
            </a:r>
            <a:endParaRPr sz="2400">
              <a:solidFill>
                <a:schemeClr val="accent4"/>
              </a:solidFill>
              <a:latin typeface="Staatliches"/>
              <a:ea typeface="Staatliches"/>
              <a:cs typeface="Staatliches"/>
              <a:sym typeface="Staatliches"/>
            </a:endParaRPr>
          </a:p>
        </p:txBody>
      </p:sp>
      <p:sp>
        <p:nvSpPr>
          <p:cNvPr id="2706" name="Google Shape;2706;p73"/>
          <p:cNvSpPr txBox="1"/>
          <p:nvPr/>
        </p:nvSpPr>
        <p:spPr>
          <a:xfrm>
            <a:off x="6290353" y="3404975"/>
            <a:ext cx="2133600" cy="643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2"/>
                </a:solidFill>
                <a:latin typeface="Nunito"/>
                <a:ea typeface="Nunito"/>
                <a:cs typeface="Nunito"/>
                <a:sym typeface="Nunito"/>
              </a:rPr>
              <a:t>Despite being red, Mars is a cold place</a:t>
            </a:r>
            <a:endParaRPr sz="1600">
              <a:solidFill>
                <a:schemeClr val="dk2"/>
              </a:solidFill>
              <a:latin typeface="Nunito"/>
              <a:ea typeface="Nunito"/>
              <a:cs typeface="Nunito"/>
              <a:sym typeface="Nunito"/>
            </a:endParaRPr>
          </a:p>
        </p:txBody>
      </p:sp>
      <p:sp>
        <p:nvSpPr>
          <p:cNvPr id="2707" name="Google Shape;2707;p73"/>
          <p:cNvSpPr txBox="1"/>
          <p:nvPr/>
        </p:nvSpPr>
        <p:spPr>
          <a:xfrm>
            <a:off x="1321350" y="2465375"/>
            <a:ext cx="930900" cy="469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2"/>
                </a:solidFill>
                <a:latin typeface="Nunito"/>
                <a:ea typeface="Nunito"/>
                <a:cs typeface="Nunito"/>
                <a:sym typeface="Nunito"/>
              </a:rPr>
              <a:t>2015</a:t>
            </a:r>
            <a:endParaRPr sz="1600">
              <a:solidFill>
                <a:schemeClr val="dk2"/>
              </a:solidFill>
              <a:latin typeface="Nunito"/>
              <a:ea typeface="Nunito"/>
              <a:cs typeface="Nunito"/>
              <a:sym typeface="Nunito"/>
            </a:endParaRPr>
          </a:p>
        </p:txBody>
      </p:sp>
      <p:sp>
        <p:nvSpPr>
          <p:cNvPr id="2708" name="Google Shape;2708;p73"/>
          <p:cNvSpPr txBox="1"/>
          <p:nvPr/>
        </p:nvSpPr>
        <p:spPr>
          <a:xfrm>
            <a:off x="4106524" y="2465375"/>
            <a:ext cx="930900" cy="469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2"/>
                </a:solidFill>
                <a:latin typeface="Nunito"/>
                <a:ea typeface="Nunito"/>
                <a:cs typeface="Nunito"/>
                <a:sym typeface="Nunito"/>
              </a:rPr>
              <a:t>2018</a:t>
            </a:r>
            <a:endParaRPr sz="1600">
              <a:solidFill>
                <a:schemeClr val="dk2"/>
              </a:solidFill>
              <a:latin typeface="Nunito"/>
              <a:ea typeface="Nunito"/>
              <a:cs typeface="Nunito"/>
              <a:sym typeface="Nunito"/>
            </a:endParaRPr>
          </a:p>
        </p:txBody>
      </p:sp>
      <p:sp>
        <p:nvSpPr>
          <p:cNvPr id="2709" name="Google Shape;2709;p73"/>
          <p:cNvSpPr txBox="1"/>
          <p:nvPr/>
        </p:nvSpPr>
        <p:spPr>
          <a:xfrm>
            <a:off x="6891750" y="2465375"/>
            <a:ext cx="930900" cy="469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chemeClr val="dk2"/>
                </a:solidFill>
                <a:latin typeface="Nunito"/>
                <a:ea typeface="Nunito"/>
                <a:cs typeface="Nunito"/>
                <a:sym typeface="Nunito"/>
              </a:rPr>
              <a:t>2020</a:t>
            </a:r>
            <a:endParaRPr sz="1600">
              <a:solidFill>
                <a:schemeClr val="dk2"/>
              </a:solidFill>
              <a:latin typeface="Nunito"/>
              <a:ea typeface="Nunito"/>
              <a:cs typeface="Nunito"/>
              <a:sym typeface="Nunito"/>
            </a:endParaRPr>
          </a:p>
        </p:txBody>
      </p:sp>
      <p:sp>
        <p:nvSpPr>
          <p:cNvPr id="2710" name="Google Shape;2710;p73"/>
          <p:cNvSpPr/>
          <p:nvPr/>
        </p:nvSpPr>
        <p:spPr>
          <a:xfrm>
            <a:off x="1404450" y="1537825"/>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3"/>
          <p:cNvSpPr/>
          <p:nvPr/>
        </p:nvSpPr>
        <p:spPr>
          <a:xfrm>
            <a:off x="4189625" y="1537750"/>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3"/>
          <p:cNvSpPr/>
          <p:nvPr/>
        </p:nvSpPr>
        <p:spPr>
          <a:xfrm>
            <a:off x="6974850" y="1537825"/>
            <a:ext cx="764700" cy="764700"/>
          </a:xfrm>
          <a:prstGeom prst="ellipse">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13" name="Google Shape;2713;p73"/>
          <p:cNvCxnSpPr>
            <a:endCxn id="2708" idx="1"/>
          </p:cNvCxnSpPr>
          <p:nvPr/>
        </p:nvCxnSpPr>
        <p:spPr>
          <a:xfrm>
            <a:off x="2252224" y="2700275"/>
            <a:ext cx="1854300" cy="0"/>
          </a:xfrm>
          <a:prstGeom prst="straightConnector1">
            <a:avLst/>
          </a:prstGeom>
          <a:noFill/>
          <a:ln cap="flat" cmpd="sng" w="9525">
            <a:solidFill>
              <a:schemeClr val="accent3"/>
            </a:solidFill>
            <a:prstDash val="solid"/>
            <a:round/>
            <a:headEnd len="med" w="med" type="oval"/>
            <a:tailEnd len="med" w="med" type="oval"/>
          </a:ln>
        </p:spPr>
      </p:cxnSp>
      <p:cxnSp>
        <p:nvCxnSpPr>
          <p:cNvPr id="2714" name="Google Shape;2714;p73"/>
          <p:cNvCxnSpPr>
            <a:stCxn id="2708" idx="3"/>
            <a:endCxn id="2709" idx="1"/>
          </p:cNvCxnSpPr>
          <p:nvPr/>
        </p:nvCxnSpPr>
        <p:spPr>
          <a:xfrm>
            <a:off x="5037424" y="2700275"/>
            <a:ext cx="1854300" cy="0"/>
          </a:xfrm>
          <a:prstGeom prst="straightConnector1">
            <a:avLst/>
          </a:prstGeom>
          <a:noFill/>
          <a:ln cap="flat" cmpd="sng" w="9525">
            <a:solidFill>
              <a:schemeClr val="accent3"/>
            </a:solidFill>
            <a:prstDash val="solid"/>
            <a:round/>
            <a:headEnd len="med" w="med" type="oval"/>
            <a:tailEnd len="med" w="med" type="oval"/>
          </a:ln>
        </p:spPr>
      </p:cxnSp>
      <p:grpSp>
        <p:nvGrpSpPr>
          <p:cNvPr id="2715" name="Google Shape;2715;p73"/>
          <p:cNvGrpSpPr/>
          <p:nvPr/>
        </p:nvGrpSpPr>
        <p:grpSpPr>
          <a:xfrm>
            <a:off x="7142933" y="1697084"/>
            <a:ext cx="427425" cy="446200"/>
            <a:chOff x="871401" y="1998381"/>
            <a:chExt cx="324224" cy="338466"/>
          </a:xfrm>
        </p:grpSpPr>
        <p:sp>
          <p:nvSpPr>
            <p:cNvPr id="2716" name="Google Shape;2716;p73"/>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3"/>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3"/>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3"/>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3"/>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3"/>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3"/>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3"/>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3"/>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3"/>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3"/>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3"/>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3"/>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3"/>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3"/>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3"/>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3"/>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3" name="Google Shape;2733;p73"/>
          <p:cNvGrpSpPr/>
          <p:nvPr/>
        </p:nvGrpSpPr>
        <p:grpSpPr>
          <a:xfrm>
            <a:off x="1572459" y="1746278"/>
            <a:ext cx="428613" cy="347640"/>
            <a:chOff x="1277639" y="2449546"/>
            <a:chExt cx="409411" cy="332066"/>
          </a:xfrm>
        </p:grpSpPr>
        <p:sp>
          <p:nvSpPr>
            <p:cNvPr id="2734" name="Google Shape;2734;p73"/>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3"/>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3"/>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3"/>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3"/>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3"/>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3"/>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3"/>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3"/>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3"/>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3"/>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3"/>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3"/>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3"/>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3"/>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3"/>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3"/>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3"/>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3"/>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3"/>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4" name="Google Shape;2754;p73"/>
          <p:cNvGrpSpPr/>
          <p:nvPr/>
        </p:nvGrpSpPr>
        <p:grpSpPr>
          <a:xfrm>
            <a:off x="4392989" y="1704612"/>
            <a:ext cx="358002" cy="431143"/>
            <a:chOff x="1454676" y="2778516"/>
            <a:chExt cx="271564" cy="327045"/>
          </a:xfrm>
        </p:grpSpPr>
        <p:sp>
          <p:nvSpPr>
            <p:cNvPr id="2755" name="Google Shape;2755;p73"/>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3"/>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3"/>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3"/>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3"/>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3"/>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3"/>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3"/>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3"/>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3"/>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3"/>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3"/>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3"/>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1" name="Shape 2771"/>
        <p:cNvGrpSpPr/>
        <p:nvPr/>
      </p:nvGrpSpPr>
      <p:grpSpPr>
        <a:xfrm>
          <a:off x="0" y="0"/>
          <a:ext cx="0" cy="0"/>
          <a:chOff x="0" y="0"/>
          <a:chExt cx="0" cy="0"/>
        </a:xfrm>
      </p:grpSpPr>
      <p:sp>
        <p:nvSpPr>
          <p:cNvPr id="2772" name="Google Shape;2772;p74"/>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OUR TEAM</a:t>
            </a:r>
            <a:endParaRPr/>
          </a:p>
        </p:txBody>
      </p:sp>
      <p:sp>
        <p:nvSpPr>
          <p:cNvPr id="2773" name="Google Shape;2773;p74"/>
          <p:cNvSpPr txBox="1"/>
          <p:nvPr>
            <p:ph idx="1" type="subTitle"/>
          </p:nvPr>
        </p:nvSpPr>
        <p:spPr>
          <a:xfrm>
            <a:off x="1565113" y="3192525"/>
            <a:ext cx="2151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DR. JENNA DOE</a:t>
            </a:r>
            <a:endParaRPr/>
          </a:p>
        </p:txBody>
      </p:sp>
      <p:sp>
        <p:nvSpPr>
          <p:cNvPr id="2774" name="Google Shape;2774;p74"/>
          <p:cNvSpPr txBox="1"/>
          <p:nvPr>
            <p:ph idx="2" type="subTitle"/>
          </p:nvPr>
        </p:nvSpPr>
        <p:spPr>
          <a:xfrm>
            <a:off x="1565113" y="3662325"/>
            <a:ext cx="2151600" cy="643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Here you can talk a bit about this person</a:t>
            </a:r>
            <a:endParaRPr/>
          </a:p>
        </p:txBody>
      </p:sp>
      <p:sp>
        <p:nvSpPr>
          <p:cNvPr id="2775" name="Google Shape;2775;p74"/>
          <p:cNvSpPr txBox="1"/>
          <p:nvPr>
            <p:ph idx="3" type="subTitle"/>
          </p:nvPr>
        </p:nvSpPr>
        <p:spPr>
          <a:xfrm>
            <a:off x="5427288" y="3192525"/>
            <a:ext cx="2151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DR. TIMMY JIMMY</a:t>
            </a:r>
            <a:endParaRPr/>
          </a:p>
        </p:txBody>
      </p:sp>
      <p:sp>
        <p:nvSpPr>
          <p:cNvPr id="2776" name="Google Shape;2776;p74"/>
          <p:cNvSpPr txBox="1"/>
          <p:nvPr>
            <p:ph idx="4" type="subTitle"/>
          </p:nvPr>
        </p:nvSpPr>
        <p:spPr>
          <a:xfrm>
            <a:off x="5427288" y="3662325"/>
            <a:ext cx="2151600" cy="6438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a:t>Here you can talk a bit about this person</a:t>
            </a:r>
            <a:endParaRPr/>
          </a:p>
        </p:txBody>
      </p:sp>
      <p:pic>
        <p:nvPicPr>
          <p:cNvPr id="2777" name="Google Shape;2777;p74"/>
          <p:cNvPicPr preferRelativeResize="0"/>
          <p:nvPr/>
        </p:nvPicPr>
        <p:blipFill rotWithShape="1">
          <a:blip r:embed="rId3">
            <a:alphaModFix/>
          </a:blip>
          <a:srcRect b="39187" l="16692" r="8383" t="10871"/>
          <a:stretch/>
        </p:blipFill>
        <p:spPr>
          <a:xfrm>
            <a:off x="1834525" y="1427475"/>
            <a:ext cx="1612800" cy="1612500"/>
          </a:xfrm>
          <a:prstGeom prst="ellipse">
            <a:avLst/>
          </a:prstGeom>
          <a:noFill/>
          <a:ln cap="flat" cmpd="sng" w="9525">
            <a:solidFill>
              <a:schemeClr val="accent3"/>
            </a:solidFill>
            <a:prstDash val="solid"/>
            <a:round/>
            <a:headEnd len="sm" w="sm" type="none"/>
            <a:tailEnd len="sm" w="sm" type="none"/>
          </a:ln>
        </p:spPr>
      </p:pic>
      <p:pic>
        <p:nvPicPr>
          <p:cNvPr id="2778" name="Google Shape;2778;p74"/>
          <p:cNvPicPr preferRelativeResize="0"/>
          <p:nvPr/>
        </p:nvPicPr>
        <p:blipFill rotWithShape="1">
          <a:blip r:embed="rId4">
            <a:alphaModFix/>
          </a:blip>
          <a:srcRect b="36429" l="50496" r="10979" t="5836"/>
          <a:stretch/>
        </p:blipFill>
        <p:spPr>
          <a:xfrm>
            <a:off x="5696700" y="1427475"/>
            <a:ext cx="1612800" cy="1612500"/>
          </a:xfrm>
          <a:prstGeom prst="ellipse">
            <a:avLst/>
          </a:prstGeom>
          <a:noFill/>
          <a:ln cap="flat" cmpd="sng" w="9525">
            <a:solidFill>
              <a:schemeClr val="accent3"/>
            </a:solidFill>
            <a:prstDash val="solid"/>
            <a:round/>
            <a:headEnd len="sm" w="sm" type="none"/>
            <a:tailEnd len="sm" w="sm" type="none"/>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2" name="Shape 2782"/>
        <p:cNvGrpSpPr/>
        <p:nvPr/>
      </p:nvGrpSpPr>
      <p:grpSpPr>
        <a:xfrm>
          <a:off x="0" y="0"/>
          <a:ext cx="0" cy="0"/>
          <a:chOff x="0" y="0"/>
          <a:chExt cx="0" cy="0"/>
        </a:xfrm>
      </p:grpSpPr>
      <p:sp>
        <p:nvSpPr>
          <p:cNvPr id="2783" name="Google Shape;2783;p75"/>
          <p:cNvSpPr txBox="1"/>
          <p:nvPr>
            <p:ph type="title"/>
          </p:nvPr>
        </p:nvSpPr>
        <p:spPr>
          <a:xfrm>
            <a:off x="4848100" y="1572050"/>
            <a:ext cx="3575700" cy="914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MULTIMEDIA</a:t>
            </a:r>
            <a:endParaRPr/>
          </a:p>
        </p:txBody>
      </p:sp>
      <p:sp>
        <p:nvSpPr>
          <p:cNvPr id="2784" name="Google Shape;2784;p75"/>
          <p:cNvSpPr txBox="1"/>
          <p:nvPr>
            <p:ph idx="1" type="subTitle"/>
          </p:nvPr>
        </p:nvSpPr>
        <p:spPr>
          <a:xfrm>
            <a:off x="4848100" y="2486750"/>
            <a:ext cx="3575700" cy="10848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2"/>
              </a:buClr>
              <a:buSzPts val="1100"/>
              <a:buFont typeface="Arial"/>
              <a:buNone/>
            </a:pPr>
            <a:r>
              <a:rPr lang="en"/>
              <a:t>You can replace the image on the screen with your own work. Just right-click on it and select “Replace image”</a:t>
            </a:r>
            <a:endParaRPr/>
          </a:p>
        </p:txBody>
      </p:sp>
      <p:sp>
        <p:nvSpPr>
          <p:cNvPr id="2785" name="Google Shape;2785;p75"/>
          <p:cNvSpPr/>
          <p:nvPr/>
        </p:nvSpPr>
        <p:spPr>
          <a:xfrm>
            <a:off x="720000" y="1178248"/>
            <a:ext cx="3852000" cy="2787000"/>
          </a:xfrm>
          <a:prstGeom prst="roundRect">
            <a:avLst>
              <a:gd fmla="val 4290" name="adj"/>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6" name="Google Shape;2786;p75"/>
          <p:cNvGrpSpPr/>
          <p:nvPr/>
        </p:nvGrpSpPr>
        <p:grpSpPr>
          <a:xfrm>
            <a:off x="990243" y="3566947"/>
            <a:ext cx="3311448" cy="326519"/>
            <a:chOff x="4841943" y="3886997"/>
            <a:chExt cx="3311448" cy="326519"/>
          </a:xfrm>
        </p:grpSpPr>
        <p:grpSp>
          <p:nvGrpSpPr>
            <p:cNvPr id="2787" name="Google Shape;2787;p75"/>
            <p:cNvGrpSpPr/>
            <p:nvPr/>
          </p:nvGrpSpPr>
          <p:grpSpPr>
            <a:xfrm>
              <a:off x="4841949" y="3886997"/>
              <a:ext cx="3311442" cy="95507"/>
              <a:chOff x="5238562" y="4064338"/>
              <a:chExt cx="2868043" cy="82719"/>
            </a:xfrm>
          </p:grpSpPr>
          <p:sp>
            <p:nvSpPr>
              <p:cNvPr id="2788" name="Google Shape;2788;p75"/>
              <p:cNvSpPr/>
              <p:nvPr/>
            </p:nvSpPr>
            <p:spPr>
              <a:xfrm>
                <a:off x="5238825" y="4091082"/>
                <a:ext cx="2867780" cy="29230"/>
              </a:xfrm>
              <a:custGeom>
                <a:rect b="b" l="l" r="r" t="t"/>
                <a:pathLst>
                  <a:path extrusionOk="0" h="1150" w="214976">
                    <a:moveTo>
                      <a:pt x="0" y="1"/>
                    </a:moveTo>
                    <a:lnTo>
                      <a:pt x="0" y="1149"/>
                    </a:lnTo>
                    <a:lnTo>
                      <a:pt x="214975" y="1149"/>
                    </a:lnTo>
                    <a:lnTo>
                      <a:pt x="2149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5"/>
              <p:cNvSpPr/>
              <p:nvPr/>
            </p:nvSpPr>
            <p:spPr>
              <a:xfrm>
                <a:off x="5238562" y="4091092"/>
                <a:ext cx="1052366" cy="29216"/>
              </a:xfrm>
              <a:custGeom>
                <a:rect b="b" l="l" r="r" t="t"/>
                <a:pathLst>
                  <a:path extrusionOk="0" h="1150" w="109110">
                    <a:moveTo>
                      <a:pt x="0" y="1"/>
                    </a:moveTo>
                    <a:lnTo>
                      <a:pt x="0" y="1149"/>
                    </a:lnTo>
                    <a:lnTo>
                      <a:pt x="109109" y="1149"/>
                    </a:lnTo>
                    <a:lnTo>
                      <a:pt x="1091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5"/>
              <p:cNvSpPr/>
              <p:nvPr/>
            </p:nvSpPr>
            <p:spPr>
              <a:xfrm>
                <a:off x="6244244" y="4064338"/>
                <a:ext cx="82693" cy="82719"/>
              </a:xfrm>
              <a:custGeom>
                <a:rect b="b" l="l" r="r" t="t"/>
                <a:pathLst>
                  <a:path extrusionOk="0" h="3256" w="3255">
                    <a:moveTo>
                      <a:pt x="1625" y="1"/>
                    </a:moveTo>
                    <a:cubicBezTo>
                      <a:pt x="728" y="1"/>
                      <a:pt x="1" y="729"/>
                      <a:pt x="1" y="1626"/>
                    </a:cubicBezTo>
                    <a:cubicBezTo>
                      <a:pt x="1" y="2527"/>
                      <a:pt x="728" y="3255"/>
                      <a:pt x="1625" y="3255"/>
                    </a:cubicBezTo>
                    <a:cubicBezTo>
                      <a:pt x="2527" y="3255"/>
                      <a:pt x="3254" y="2527"/>
                      <a:pt x="3254" y="1626"/>
                    </a:cubicBezTo>
                    <a:cubicBezTo>
                      <a:pt x="3254" y="729"/>
                      <a:pt x="2527" y="1"/>
                      <a:pt x="1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1" name="Google Shape;2791;p75"/>
            <p:cNvGrpSpPr/>
            <p:nvPr/>
          </p:nvGrpSpPr>
          <p:grpSpPr>
            <a:xfrm>
              <a:off x="4841943" y="4088524"/>
              <a:ext cx="1580463" cy="119299"/>
              <a:chOff x="950116" y="4374618"/>
              <a:chExt cx="1885769" cy="142345"/>
            </a:xfrm>
          </p:grpSpPr>
          <p:sp>
            <p:nvSpPr>
              <p:cNvPr id="2792" name="Google Shape;2792;p75"/>
              <p:cNvSpPr/>
              <p:nvPr/>
            </p:nvSpPr>
            <p:spPr>
              <a:xfrm>
                <a:off x="950116" y="4382213"/>
                <a:ext cx="127190" cy="127190"/>
              </a:xfrm>
              <a:custGeom>
                <a:rect b="b" l="l" r="r" t="t"/>
                <a:pathLst>
                  <a:path extrusionOk="0" h="3634" w="3634">
                    <a:moveTo>
                      <a:pt x="1" y="1"/>
                    </a:moveTo>
                    <a:lnTo>
                      <a:pt x="1" y="3633"/>
                    </a:lnTo>
                    <a:lnTo>
                      <a:pt x="3634" y="181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5"/>
              <p:cNvSpPr/>
              <p:nvPr/>
            </p:nvSpPr>
            <p:spPr>
              <a:xfrm>
                <a:off x="1239222" y="4399819"/>
                <a:ext cx="91980" cy="91945"/>
              </a:xfrm>
              <a:custGeom>
                <a:rect b="b" l="l" r="r" t="t"/>
                <a:pathLst>
                  <a:path extrusionOk="0" h="2627" w="2628">
                    <a:moveTo>
                      <a:pt x="1" y="0"/>
                    </a:moveTo>
                    <a:lnTo>
                      <a:pt x="1" y="2627"/>
                    </a:lnTo>
                    <a:lnTo>
                      <a:pt x="2628" y="1312"/>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5"/>
              <p:cNvSpPr/>
              <p:nvPr/>
            </p:nvSpPr>
            <p:spPr>
              <a:xfrm>
                <a:off x="1335509" y="4399819"/>
                <a:ext cx="11830" cy="91945"/>
              </a:xfrm>
              <a:custGeom>
                <a:rect b="b" l="l" r="r" t="t"/>
                <a:pathLst>
                  <a:path extrusionOk="0" h="2627" w="338">
                    <a:moveTo>
                      <a:pt x="0" y="0"/>
                    </a:moveTo>
                    <a:lnTo>
                      <a:pt x="0" y="2627"/>
                    </a:lnTo>
                    <a:lnTo>
                      <a:pt x="337" y="2627"/>
                    </a:lnTo>
                    <a:lnTo>
                      <a:pt x="3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5"/>
              <p:cNvSpPr/>
              <p:nvPr/>
            </p:nvSpPr>
            <p:spPr>
              <a:xfrm>
                <a:off x="1509218" y="4374618"/>
                <a:ext cx="96355" cy="142345"/>
              </a:xfrm>
              <a:custGeom>
                <a:rect b="b" l="l" r="r" t="t"/>
                <a:pathLst>
                  <a:path extrusionOk="0" h="4067" w="2753">
                    <a:moveTo>
                      <a:pt x="2752" y="1"/>
                    </a:moveTo>
                    <a:lnTo>
                      <a:pt x="1" y="2032"/>
                    </a:lnTo>
                    <a:lnTo>
                      <a:pt x="2752" y="4066"/>
                    </a:lnTo>
                    <a:lnTo>
                      <a:pt x="27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5"/>
              <p:cNvSpPr/>
              <p:nvPr/>
            </p:nvSpPr>
            <p:spPr>
              <a:xfrm>
                <a:off x="1509218" y="4410494"/>
                <a:ext cx="48545" cy="70455"/>
              </a:xfrm>
              <a:custGeom>
                <a:rect b="b" l="l" r="r" t="t"/>
                <a:pathLst>
                  <a:path extrusionOk="0" h="2013" w="1387">
                    <a:moveTo>
                      <a:pt x="1" y="1"/>
                    </a:moveTo>
                    <a:lnTo>
                      <a:pt x="1" y="2013"/>
                    </a:lnTo>
                    <a:lnTo>
                      <a:pt x="1386" y="2013"/>
                    </a:lnTo>
                    <a:lnTo>
                      <a:pt x="13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5"/>
              <p:cNvSpPr/>
              <p:nvPr/>
            </p:nvSpPr>
            <p:spPr>
              <a:xfrm>
                <a:off x="1619855" y="4378013"/>
                <a:ext cx="54880" cy="135450"/>
              </a:xfrm>
              <a:custGeom>
                <a:rect b="b" l="l" r="r" t="t"/>
                <a:pathLst>
                  <a:path extrusionOk="0" h="3870" w="1568">
                    <a:moveTo>
                      <a:pt x="1" y="0"/>
                    </a:moveTo>
                    <a:lnTo>
                      <a:pt x="1" y="426"/>
                    </a:lnTo>
                    <a:cubicBezTo>
                      <a:pt x="666" y="604"/>
                      <a:pt x="1161" y="1212"/>
                      <a:pt x="1161" y="1935"/>
                    </a:cubicBezTo>
                    <a:cubicBezTo>
                      <a:pt x="1161" y="2658"/>
                      <a:pt x="666" y="3266"/>
                      <a:pt x="1" y="3448"/>
                    </a:cubicBezTo>
                    <a:lnTo>
                      <a:pt x="1" y="3869"/>
                    </a:lnTo>
                    <a:cubicBezTo>
                      <a:pt x="895" y="3680"/>
                      <a:pt x="1568" y="2887"/>
                      <a:pt x="1568" y="1935"/>
                    </a:cubicBezTo>
                    <a:cubicBezTo>
                      <a:pt x="1568" y="983"/>
                      <a:pt x="895" y="19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5"/>
              <p:cNvSpPr/>
              <p:nvPr/>
            </p:nvSpPr>
            <p:spPr>
              <a:xfrm>
                <a:off x="1619855" y="4411859"/>
                <a:ext cx="27545" cy="67725"/>
              </a:xfrm>
              <a:custGeom>
                <a:rect b="b" l="l" r="r" t="t"/>
                <a:pathLst>
                  <a:path extrusionOk="0" h="1935" w="787">
                    <a:moveTo>
                      <a:pt x="1" y="1"/>
                    </a:moveTo>
                    <a:lnTo>
                      <a:pt x="1" y="1935"/>
                    </a:lnTo>
                    <a:cubicBezTo>
                      <a:pt x="450" y="1842"/>
                      <a:pt x="786" y="1444"/>
                      <a:pt x="786" y="968"/>
                    </a:cubicBezTo>
                    <a:cubicBezTo>
                      <a:pt x="786" y="492"/>
                      <a:pt x="450" y="9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5"/>
              <p:cNvSpPr/>
              <p:nvPr/>
            </p:nvSpPr>
            <p:spPr>
              <a:xfrm>
                <a:off x="1708302" y="4429849"/>
                <a:ext cx="397845" cy="31745"/>
              </a:xfrm>
              <a:custGeom>
                <a:rect b="b" l="l" r="r" t="t"/>
                <a:pathLst>
                  <a:path extrusionOk="0" h="907" w="11367">
                    <a:moveTo>
                      <a:pt x="0" y="1"/>
                    </a:moveTo>
                    <a:lnTo>
                      <a:pt x="0" y="906"/>
                    </a:lnTo>
                    <a:lnTo>
                      <a:pt x="11367" y="906"/>
                    </a:lnTo>
                    <a:lnTo>
                      <a:pt x="113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5"/>
              <p:cNvSpPr/>
              <p:nvPr/>
            </p:nvSpPr>
            <p:spPr>
              <a:xfrm>
                <a:off x="2061320" y="4400904"/>
                <a:ext cx="89670" cy="89670"/>
              </a:xfrm>
              <a:custGeom>
                <a:rect b="b" l="l" r="r" t="t"/>
                <a:pathLst>
                  <a:path extrusionOk="0" h="2562" w="2562">
                    <a:moveTo>
                      <a:pt x="1281" y="1"/>
                    </a:moveTo>
                    <a:cubicBezTo>
                      <a:pt x="573" y="1"/>
                      <a:pt x="1" y="576"/>
                      <a:pt x="1" y="1281"/>
                    </a:cubicBezTo>
                    <a:cubicBezTo>
                      <a:pt x="1" y="1989"/>
                      <a:pt x="573" y="2562"/>
                      <a:pt x="1281" y="2562"/>
                    </a:cubicBezTo>
                    <a:cubicBezTo>
                      <a:pt x="1989" y="2562"/>
                      <a:pt x="2561" y="1989"/>
                      <a:pt x="2561" y="1281"/>
                    </a:cubicBezTo>
                    <a:cubicBezTo>
                      <a:pt x="2561" y="576"/>
                      <a:pt x="1989" y="1"/>
                      <a:pt x="12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5"/>
              <p:cNvSpPr/>
              <p:nvPr/>
            </p:nvSpPr>
            <p:spPr>
              <a:xfrm>
                <a:off x="2317245" y="4405769"/>
                <a:ext cx="54740" cy="83300"/>
              </a:xfrm>
              <a:custGeom>
                <a:rect b="b" l="l" r="r" t="t"/>
                <a:pathLst>
                  <a:path extrusionOk="0" h="2380" w="1564">
                    <a:moveTo>
                      <a:pt x="786" y="241"/>
                    </a:moveTo>
                    <a:cubicBezTo>
                      <a:pt x="1107" y="241"/>
                      <a:pt x="1250" y="616"/>
                      <a:pt x="1250" y="1180"/>
                    </a:cubicBezTo>
                    <a:cubicBezTo>
                      <a:pt x="1250" y="1769"/>
                      <a:pt x="1099" y="2140"/>
                      <a:pt x="782" y="2140"/>
                    </a:cubicBezTo>
                    <a:cubicBezTo>
                      <a:pt x="496" y="2140"/>
                      <a:pt x="314" y="1799"/>
                      <a:pt x="314" y="1200"/>
                    </a:cubicBezTo>
                    <a:cubicBezTo>
                      <a:pt x="314" y="573"/>
                      <a:pt x="511" y="241"/>
                      <a:pt x="786"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5"/>
              <p:cNvSpPr/>
              <p:nvPr/>
            </p:nvSpPr>
            <p:spPr>
              <a:xfrm>
                <a:off x="2382767" y="4429849"/>
                <a:ext cx="14840" cy="59220"/>
              </a:xfrm>
              <a:custGeom>
                <a:rect b="b" l="l" r="r" t="t"/>
                <a:pathLst>
                  <a:path extrusionOk="0" h="1692" w="424">
                    <a:moveTo>
                      <a:pt x="214" y="1"/>
                    </a:moveTo>
                    <a:cubicBezTo>
                      <a:pt x="90" y="1"/>
                      <a:pt x="1" y="94"/>
                      <a:pt x="1" y="222"/>
                    </a:cubicBezTo>
                    <a:cubicBezTo>
                      <a:pt x="1" y="345"/>
                      <a:pt x="86" y="442"/>
                      <a:pt x="209" y="442"/>
                    </a:cubicBezTo>
                    <a:cubicBezTo>
                      <a:pt x="341" y="442"/>
                      <a:pt x="423" y="345"/>
                      <a:pt x="423" y="222"/>
                    </a:cubicBezTo>
                    <a:cubicBezTo>
                      <a:pt x="418" y="94"/>
                      <a:pt x="338" y="1"/>
                      <a:pt x="214" y="1"/>
                    </a:cubicBezTo>
                    <a:close/>
                    <a:moveTo>
                      <a:pt x="214" y="1251"/>
                    </a:moveTo>
                    <a:cubicBezTo>
                      <a:pt x="90" y="1251"/>
                      <a:pt x="1" y="1340"/>
                      <a:pt x="1" y="1472"/>
                    </a:cubicBezTo>
                    <a:cubicBezTo>
                      <a:pt x="1" y="1595"/>
                      <a:pt x="86" y="1692"/>
                      <a:pt x="209" y="1692"/>
                    </a:cubicBezTo>
                    <a:cubicBezTo>
                      <a:pt x="341" y="1692"/>
                      <a:pt x="423" y="1595"/>
                      <a:pt x="423" y="1472"/>
                    </a:cubicBezTo>
                    <a:cubicBezTo>
                      <a:pt x="418" y="1340"/>
                      <a:pt x="338" y="1251"/>
                      <a:pt x="214" y="125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5"/>
              <p:cNvSpPr/>
              <p:nvPr/>
            </p:nvSpPr>
            <p:spPr>
              <a:xfrm>
                <a:off x="2407127" y="4407134"/>
                <a:ext cx="50155" cy="81935"/>
              </a:xfrm>
              <a:custGeom>
                <a:rect b="b" l="l" r="r" t="t"/>
                <a:pathLst>
                  <a:path extrusionOk="0" h="2341" w="1433">
                    <a:moveTo>
                      <a:pt x="288" y="0"/>
                    </a:moveTo>
                    <a:lnTo>
                      <a:pt x="136" y="1107"/>
                    </a:lnTo>
                    <a:cubicBezTo>
                      <a:pt x="222" y="1095"/>
                      <a:pt x="326" y="1080"/>
                      <a:pt x="458" y="1080"/>
                    </a:cubicBezTo>
                    <a:cubicBezTo>
                      <a:pt x="915" y="1080"/>
                      <a:pt x="1115" y="1293"/>
                      <a:pt x="1120" y="1591"/>
                    </a:cubicBezTo>
                    <a:cubicBezTo>
                      <a:pt x="1120" y="1900"/>
                      <a:pt x="868" y="2089"/>
                      <a:pt x="574" y="2089"/>
                    </a:cubicBezTo>
                    <a:cubicBezTo>
                      <a:pt x="365" y="2089"/>
                      <a:pt x="175" y="2020"/>
                      <a:pt x="83" y="1962"/>
                    </a:cubicBezTo>
                    <a:lnTo>
                      <a:pt x="1" y="2198"/>
                    </a:lnTo>
                    <a:cubicBezTo>
                      <a:pt x="113" y="2271"/>
                      <a:pt x="326" y="2341"/>
                      <a:pt x="578" y="2341"/>
                    </a:cubicBezTo>
                    <a:cubicBezTo>
                      <a:pt x="1077" y="2341"/>
                      <a:pt x="1433" y="2005"/>
                      <a:pt x="1433" y="1555"/>
                    </a:cubicBezTo>
                    <a:cubicBezTo>
                      <a:pt x="1433" y="1266"/>
                      <a:pt x="1286" y="1068"/>
                      <a:pt x="1104" y="964"/>
                    </a:cubicBezTo>
                    <a:cubicBezTo>
                      <a:pt x="961" y="878"/>
                      <a:pt x="786" y="839"/>
                      <a:pt x="609" y="839"/>
                    </a:cubicBezTo>
                    <a:cubicBezTo>
                      <a:pt x="524" y="839"/>
                      <a:pt x="474" y="848"/>
                      <a:pt x="419" y="855"/>
                    </a:cubicBezTo>
                    <a:lnTo>
                      <a:pt x="508" y="264"/>
                    </a:lnTo>
                    <a:lnTo>
                      <a:pt x="1386" y="264"/>
                    </a:lnTo>
                    <a:lnTo>
                      <a:pt x="13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5"/>
              <p:cNvSpPr/>
              <p:nvPr/>
            </p:nvSpPr>
            <p:spPr>
              <a:xfrm>
                <a:off x="2469988" y="4405769"/>
                <a:ext cx="54740" cy="83300"/>
              </a:xfrm>
              <a:custGeom>
                <a:rect b="b" l="l" r="r" t="t"/>
                <a:pathLst>
                  <a:path extrusionOk="0" h="2380" w="1564">
                    <a:moveTo>
                      <a:pt x="782" y="241"/>
                    </a:moveTo>
                    <a:cubicBezTo>
                      <a:pt x="1107" y="241"/>
                      <a:pt x="1250" y="616"/>
                      <a:pt x="1250" y="1180"/>
                    </a:cubicBezTo>
                    <a:cubicBezTo>
                      <a:pt x="1250" y="1769"/>
                      <a:pt x="1099" y="2140"/>
                      <a:pt x="778" y="2140"/>
                    </a:cubicBezTo>
                    <a:cubicBezTo>
                      <a:pt x="496" y="2140"/>
                      <a:pt x="314" y="1799"/>
                      <a:pt x="314" y="1200"/>
                    </a:cubicBezTo>
                    <a:cubicBezTo>
                      <a:pt x="314" y="573"/>
                      <a:pt x="511" y="241"/>
                      <a:pt x="782"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5"/>
              <p:cNvSpPr/>
              <p:nvPr/>
            </p:nvSpPr>
            <p:spPr>
              <a:xfrm>
                <a:off x="2555180" y="4402794"/>
                <a:ext cx="43085" cy="89950"/>
              </a:xfrm>
              <a:custGeom>
                <a:rect b="b" l="l" r="r" t="t"/>
                <a:pathLst>
                  <a:path extrusionOk="0" h="2570" w="1231">
                    <a:moveTo>
                      <a:pt x="990" y="1"/>
                    </a:moveTo>
                    <a:lnTo>
                      <a:pt x="0" y="2570"/>
                    </a:lnTo>
                    <a:lnTo>
                      <a:pt x="240" y="2570"/>
                    </a:lnTo>
                    <a:lnTo>
                      <a:pt x="12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5"/>
              <p:cNvSpPr/>
              <p:nvPr/>
            </p:nvSpPr>
            <p:spPr>
              <a:xfrm>
                <a:off x="2629627" y="4405769"/>
                <a:ext cx="51520" cy="81935"/>
              </a:xfrm>
              <a:custGeom>
                <a:rect b="b" l="l" r="r" t="t"/>
                <a:pathLst>
                  <a:path extrusionOk="0" h="2341" w="1472">
                    <a:moveTo>
                      <a:pt x="709" y="1"/>
                    </a:moveTo>
                    <a:cubicBezTo>
                      <a:pt x="445" y="1"/>
                      <a:pt x="218" y="101"/>
                      <a:pt x="59" y="237"/>
                    </a:cubicBezTo>
                    <a:lnTo>
                      <a:pt x="156" y="453"/>
                    </a:lnTo>
                    <a:cubicBezTo>
                      <a:pt x="264" y="364"/>
                      <a:pt x="438" y="260"/>
                      <a:pt x="647" y="260"/>
                    </a:cubicBezTo>
                    <a:cubicBezTo>
                      <a:pt x="988" y="260"/>
                      <a:pt x="1104" y="476"/>
                      <a:pt x="1104" y="708"/>
                    </a:cubicBezTo>
                    <a:cubicBezTo>
                      <a:pt x="1100" y="1057"/>
                      <a:pt x="833" y="1355"/>
                      <a:pt x="245" y="1912"/>
                    </a:cubicBezTo>
                    <a:lnTo>
                      <a:pt x="1" y="2151"/>
                    </a:lnTo>
                    <a:lnTo>
                      <a:pt x="1" y="2341"/>
                    </a:lnTo>
                    <a:lnTo>
                      <a:pt x="1471" y="2341"/>
                    </a:lnTo>
                    <a:lnTo>
                      <a:pt x="1471" y="2082"/>
                    </a:lnTo>
                    <a:lnTo>
                      <a:pt x="438" y="2082"/>
                    </a:lnTo>
                    <a:lnTo>
                      <a:pt x="438" y="2074"/>
                    </a:lnTo>
                    <a:lnTo>
                      <a:pt x="620" y="1904"/>
                    </a:lnTo>
                    <a:cubicBezTo>
                      <a:pt x="1107" y="1440"/>
                      <a:pt x="1413" y="1096"/>
                      <a:pt x="1413" y="669"/>
                    </a:cubicBezTo>
                    <a:cubicBezTo>
                      <a:pt x="1413" y="341"/>
                      <a:pt x="1204" y="1"/>
                      <a:pt x="7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5"/>
              <p:cNvSpPr/>
              <p:nvPr/>
            </p:nvSpPr>
            <p:spPr>
              <a:xfrm>
                <a:off x="2694098" y="4429849"/>
                <a:ext cx="14805" cy="59220"/>
              </a:xfrm>
              <a:custGeom>
                <a:rect b="b" l="l" r="r" t="t"/>
                <a:pathLst>
                  <a:path extrusionOk="0" h="1692" w="423">
                    <a:moveTo>
                      <a:pt x="213" y="1"/>
                    </a:moveTo>
                    <a:cubicBezTo>
                      <a:pt x="89" y="1"/>
                      <a:pt x="1" y="94"/>
                      <a:pt x="1" y="222"/>
                    </a:cubicBezTo>
                    <a:cubicBezTo>
                      <a:pt x="1" y="345"/>
                      <a:pt x="85" y="442"/>
                      <a:pt x="210" y="442"/>
                    </a:cubicBezTo>
                    <a:cubicBezTo>
                      <a:pt x="341" y="442"/>
                      <a:pt x="422" y="345"/>
                      <a:pt x="422" y="222"/>
                    </a:cubicBezTo>
                    <a:cubicBezTo>
                      <a:pt x="419" y="94"/>
                      <a:pt x="337" y="1"/>
                      <a:pt x="213" y="1"/>
                    </a:cubicBezTo>
                    <a:close/>
                    <a:moveTo>
                      <a:pt x="213" y="1251"/>
                    </a:moveTo>
                    <a:cubicBezTo>
                      <a:pt x="89" y="1251"/>
                      <a:pt x="1" y="1340"/>
                      <a:pt x="1" y="1472"/>
                    </a:cubicBezTo>
                    <a:cubicBezTo>
                      <a:pt x="1" y="1595"/>
                      <a:pt x="85" y="1692"/>
                      <a:pt x="210" y="1692"/>
                    </a:cubicBezTo>
                    <a:cubicBezTo>
                      <a:pt x="341" y="1692"/>
                      <a:pt x="422" y="1595"/>
                      <a:pt x="422" y="1472"/>
                    </a:cubicBezTo>
                    <a:cubicBezTo>
                      <a:pt x="419" y="1340"/>
                      <a:pt x="337" y="1251"/>
                      <a:pt x="213" y="125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5"/>
              <p:cNvSpPr/>
              <p:nvPr/>
            </p:nvSpPr>
            <p:spPr>
              <a:xfrm>
                <a:off x="2718494" y="4407134"/>
                <a:ext cx="50085" cy="81935"/>
              </a:xfrm>
              <a:custGeom>
                <a:rect b="b" l="l" r="r" t="t"/>
                <a:pathLst>
                  <a:path extrusionOk="0" h="2341" w="1431">
                    <a:moveTo>
                      <a:pt x="282" y="0"/>
                    </a:moveTo>
                    <a:lnTo>
                      <a:pt x="135" y="1107"/>
                    </a:lnTo>
                    <a:cubicBezTo>
                      <a:pt x="220" y="1095"/>
                      <a:pt x="320" y="1080"/>
                      <a:pt x="452" y="1080"/>
                    </a:cubicBezTo>
                    <a:cubicBezTo>
                      <a:pt x="913" y="1080"/>
                      <a:pt x="1110" y="1293"/>
                      <a:pt x="1114" y="1591"/>
                    </a:cubicBezTo>
                    <a:cubicBezTo>
                      <a:pt x="1114" y="1900"/>
                      <a:pt x="863" y="2089"/>
                      <a:pt x="568" y="2089"/>
                    </a:cubicBezTo>
                    <a:cubicBezTo>
                      <a:pt x="359" y="2089"/>
                      <a:pt x="174" y="2020"/>
                      <a:pt x="77" y="1962"/>
                    </a:cubicBezTo>
                    <a:lnTo>
                      <a:pt x="0" y="2198"/>
                    </a:lnTo>
                    <a:cubicBezTo>
                      <a:pt x="108" y="2271"/>
                      <a:pt x="320" y="2341"/>
                      <a:pt x="572" y="2341"/>
                    </a:cubicBezTo>
                    <a:cubicBezTo>
                      <a:pt x="1072" y="2341"/>
                      <a:pt x="1431" y="2005"/>
                      <a:pt x="1431" y="1555"/>
                    </a:cubicBezTo>
                    <a:cubicBezTo>
                      <a:pt x="1431" y="1266"/>
                      <a:pt x="1281" y="1068"/>
                      <a:pt x="1099" y="964"/>
                    </a:cubicBezTo>
                    <a:cubicBezTo>
                      <a:pt x="959" y="878"/>
                      <a:pt x="781" y="839"/>
                      <a:pt x="604" y="839"/>
                    </a:cubicBezTo>
                    <a:cubicBezTo>
                      <a:pt x="518" y="839"/>
                      <a:pt x="472" y="848"/>
                      <a:pt x="418" y="855"/>
                    </a:cubicBezTo>
                    <a:lnTo>
                      <a:pt x="506" y="264"/>
                    </a:lnTo>
                    <a:lnTo>
                      <a:pt x="1385" y="264"/>
                    </a:lnTo>
                    <a:lnTo>
                      <a:pt x="13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5"/>
              <p:cNvSpPr/>
              <p:nvPr/>
            </p:nvSpPr>
            <p:spPr>
              <a:xfrm>
                <a:off x="2781285" y="4405769"/>
                <a:ext cx="54600" cy="83300"/>
              </a:xfrm>
              <a:custGeom>
                <a:rect b="b" l="l" r="r" t="t"/>
                <a:pathLst>
                  <a:path extrusionOk="0" h="2380" w="1560">
                    <a:moveTo>
                      <a:pt x="783" y="241"/>
                    </a:moveTo>
                    <a:cubicBezTo>
                      <a:pt x="1103" y="241"/>
                      <a:pt x="1251" y="616"/>
                      <a:pt x="1251" y="1180"/>
                    </a:cubicBezTo>
                    <a:cubicBezTo>
                      <a:pt x="1251" y="1769"/>
                      <a:pt x="1096" y="2140"/>
                      <a:pt x="778" y="2140"/>
                    </a:cubicBezTo>
                    <a:cubicBezTo>
                      <a:pt x="496" y="2140"/>
                      <a:pt x="310" y="1799"/>
                      <a:pt x="310" y="1200"/>
                    </a:cubicBezTo>
                    <a:cubicBezTo>
                      <a:pt x="310" y="573"/>
                      <a:pt x="508" y="241"/>
                      <a:pt x="783" y="241"/>
                    </a:cubicBezTo>
                    <a:close/>
                    <a:moveTo>
                      <a:pt x="798" y="1"/>
                    </a:moveTo>
                    <a:cubicBezTo>
                      <a:pt x="333" y="1"/>
                      <a:pt x="1" y="426"/>
                      <a:pt x="1" y="1196"/>
                    </a:cubicBezTo>
                    <a:cubicBezTo>
                      <a:pt x="8" y="1958"/>
                      <a:pt x="310" y="2380"/>
                      <a:pt x="760" y="2380"/>
                    </a:cubicBezTo>
                    <a:cubicBezTo>
                      <a:pt x="1270" y="2380"/>
                      <a:pt x="1560" y="1946"/>
                      <a:pt x="1560" y="1165"/>
                    </a:cubicBezTo>
                    <a:cubicBezTo>
                      <a:pt x="1560" y="434"/>
                      <a:pt x="1285" y="1"/>
                      <a:pt x="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0" name="Google Shape;2810;p75"/>
            <p:cNvGrpSpPr/>
            <p:nvPr/>
          </p:nvGrpSpPr>
          <p:grpSpPr>
            <a:xfrm>
              <a:off x="6740408" y="4082745"/>
              <a:ext cx="1412936" cy="130770"/>
              <a:chOff x="2935989" y="4367723"/>
              <a:chExt cx="1685879" cy="156032"/>
            </a:xfrm>
          </p:grpSpPr>
          <p:sp>
            <p:nvSpPr>
              <p:cNvPr id="2811" name="Google Shape;2811;p75"/>
              <p:cNvSpPr/>
              <p:nvPr/>
            </p:nvSpPr>
            <p:spPr>
              <a:xfrm>
                <a:off x="2935989" y="4376368"/>
                <a:ext cx="179165" cy="138705"/>
              </a:xfrm>
              <a:custGeom>
                <a:rect b="b" l="l" r="r" t="t"/>
                <a:pathLst>
                  <a:path extrusionOk="0" h="3963" w="5119">
                    <a:moveTo>
                      <a:pt x="1323" y="1761"/>
                    </a:moveTo>
                    <a:lnTo>
                      <a:pt x="1323" y="2202"/>
                    </a:lnTo>
                    <a:lnTo>
                      <a:pt x="495" y="2202"/>
                    </a:lnTo>
                    <a:lnTo>
                      <a:pt x="495" y="1761"/>
                    </a:lnTo>
                    <a:close/>
                    <a:moveTo>
                      <a:pt x="4515" y="1761"/>
                    </a:moveTo>
                    <a:lnTo>
                      <a:pt x="4515" y="2202"/>
                    </a:lnTo>
                    <a:lnTo>
                      <a:pt x="1872" y="2202"/>
                    </a:lnTo>
                    <a:lnTo>
                      <a:pt x="1872" y="1761"/>
                    </a:lnTo>
                    <a:close/>
                    <a:moveTo>
                      <a:pt x="3191" y="2698"/>
                    </a:moveTo>
                    <a:lnTo>
                      <a:pt x="3191" y="3139"/>
                    </a:lnTo>
                    <a:lnTo>
                      <a:pt x="549" y="3139"/>
                    </a:lnTo>
                    <a:lnTo>
                      <a:pt x="549" y="2698"/>
                    </a:lnTo>
                    <a:close/>
                    <a:moveTo>
                      <a:pt x="4569" y="2698"/>
                    </a:moveTo>
                    <a:lnTo>
                      <a:pt x="4569" y="3139"/>
                    </a:lnTo>
                    <a:lnTo>
                      <a:pt x="3745" y="3139"/>
                    </a:lnTo>
                    <a:lnTo>
                      <a:pt x="3745" y="2698"/>
                    </a:lnTo>
                    <a:close/>
                    <a:moveTo>
                      <a:pt x="538" y="1"/>
                    </a:moveTo>
                    <a:cubicBezTo>
                      <a:pt x="240" y="1"/>
                      <a:pt x="0" y="241"/>
                      <a:pt x="0" y="539"/>
                    </a:cubicBezTo>
                    <a:lnTo>
                      <a:pt x="0" y="3429"/>
                    </a:lnTo>
                    <a:cubicBezTo>
                      <a:pt x="0" y="3723"/>
                      <a:pt x="240" y="3963"/>
                      <a:pt x="538" y="3963"/>
                    </a:cubicBezTo>
                    <a:lnTo>
                      <a:pt x="4584" y="3963"/>
                    </a:lnTo>
                    <a:cubicBezTo>
                      <a:pt x="4878" y="3963"/>
                      <a:pt x="5118" y="3723"/>
                      <a:pt x="5118" y="3429"/>
                    </a:cubicBezTo>
                    <a:lnTo>
                      <a:pt x="5118" y="539"/>
                    </a:lnTo>
                    <a:cubicBezTo>
                      <a:pt x="5118" y="241"/>
                      <a:pt x="4878" y="1"/>
                      <a:pt x="4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5"/>
              <p:cNvSpPr/>
              <p:nvPr/>
            </p:nvSpPr>
            <p:spPr>
              <a:xfrm>
                <a:off x="3835089" y="4383858"/>
                <a:ext cx="196525" cy="123760"/>
              </a:xfrm>
              <a:custGeom>
                <a:rect b="b" l="l" r="r" t="t"/>
                <a:pathLst>
                  <a:path extrusionOk="0" h="3536" w="5615">
                    <a:moveTo>
                      <a:pt x="5119" y="495"/>
                    </a:moveTo>
                    <a:lnTo>
                      <a:pt x="5119" y="3041"/>
                    </a:lnTo>
                    <a:lnTo>
                      <a:pt x="496" y="3041"/>
                    </a:lnTo>
                    <a:lnTo>
                      <a:pt x="496" y="495"/>
                    </a:lnTo>
                    <a:close/>
                    <a:moveTo>
                      <a:pt x="248" y="0"/>
                    </a:moveTo>
                    <a:cubicBezTo>
                      <a:pt x="109" y="0"/>
                      <a:pt x="0" y="112"/>
                      <a:pt x="0" y="247"/>
                    </a:cubicBezTo>
                    <a:lnTo>
                      <a:pt x="0" y="3288"/>
                    </a:lnTo>
                    <a:cubicBezTo>
                      <a:pt x="0" y="3424"/>
                      <a:pt x="109" y="3536"/>
                      <a:pt x="248" y="3536"/>
                    </a:cubicBezTo>
                    <a:lnTo>
                      <a:pt x="5367" y="3536"/>
                    </a:lnTo>
                    <a:cubicBezTo>
                      <a:pt x="5502" y="3536"/>
                      <a:pt x="5614" y="3424"/>
                      <a:pt x="5614" y="3288"/>
                    </a:cubicBezTo>
                    <a:lnTo>
                      <a:pt x="5614" y="247"/>
                    </a:lnTo>
                    <a:cubicBezTo>
                      <a:pt x="5614" y="112"/>
                      <a:pt x="5502" y="0"/>
                      <a:pt x="5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5"/>
              <p:cNvSpPr/>
              <p:nvPr/>
            </p:nvSpPr>
            <p:spPr>
              <a:xfrm>
                <a:off x="3239271" y="4379378"/>
                <a:ext cx="129115" cy="132720"/>
              </a:xfrm>
              <a:custGeom>
                <a:rect b="b" l="l" r="r" t="t"/>
                <a:pathLst>
                  <a:path extrusionOk="0" h="3792" w="3689">
                    <a:moveTo>
                      <a:pt x="1847" y="1173"/>
                    </a:moveTo>
                    <a:cubicBezTo>
                      <a:pt x="2245" y="1173"/>
                      <a:pt x="2570" y="1498"/>
                      <a:pt x="2570" y="1896"/>
                    </a:cubicBezTo>
                    <a:cubicBezTo>
                      <a:pt x="2570" y="2298"/>
                      <a:pt x="2245" y="2619"/>
                      <a:pt x="1847" y="2619"/>
                    </a:cubicBezTo>
                    <a:cubicBezTo>
                      <a:pt x="1444" y="2619"/>
                      <a:pt x="1119" y="2298"/>
                      <a:pt x="1119" y="1896"/>
                    </a:cubicBezTo>
                    <a:cubicBezTo>
                      <a:pt x="1119" y="1498"/>
                      <a:pt x="1444" y="1173"/>
                      <a:pt x="1847" y="1173"/>
                    </a:cubicBezTo>
                    <a:close/>
                    <a:moveTo>
                      <a:pt x="1336" y="0"/>
                    </a:moveTo>
                    <a:lnTo>
                      <a:pt x="1258" y="766"/>
                    </a:lnTo>
                    <a:lnTo>
                      <a:pt x="589" y="391"/>
                    </a:lnTo>
                    <a:lnTo>
                      <a:pt x="1" y="1223"/>
                    </a:lnTo>
                    <a:lnTo>
                      <a:pt x="783" y="1896"/>
                    </a:lnTo>
                    <a:lnTo>
                      <a:pt x="1" y="2569"/>
                    </a:lnTo>
                    <a:lnTo>
                      <a:pt x="589" y="3405"/>
                    </a:lnTo>
                    <a:lnTo>
                      <a:pt x="1258" y="3025"/>
                    </a:lnTo>
                    <a:lnTo>
                      <a:pt x="1336" y="3791"/>
                    </a:lnTo>
                    <a:lnTo>
                      <a:pt x="2353" y="3791"/>
                    </a:lnTo>
                    <a:lnTo>
                      <a:pt x="2431" y="3025"/>
                    </a:lnTo>
                    <a:lnTo>
                      <a:pt x="3100" y="3405"/>
                    </a:lnTo>
                    <a:lnTo>
                      <a:pt x="3688" y="2569"/>
                    </a:lnTo>
                    <a:lnTo>
                      <a:pt x="2910" y="1896"/>
                    </a:lnTo>
                    <a:lnTo>
                      <a:pt x="3688" y="1223"/>
                    </a:lnTo>
                    <a:lnTo>
                      <a:pt x="3100" y="391"/>
                    </a:lnTo>
                    <a:lnTo>
                      <a:pt x="2431" y="766"/>
                    </a:lnTo>
                    <a:lnTo>
                      <a:pt x="23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5"/>
              <p:cNvSpPr/>
              <p:nvPr/>
            </p:nvSpPr>
            <p:spPr>
              <a:xfrm>
                <a:off x="3313227" y="4379378"/>
                <a:ext cx="82880" cy="58660"/>
              </a:xfrm>
              <a:custGeom>
                <a:rect b="b" l="l" r="r" t="t"/>
                <a:pathLst>
                  <a:path extrusionOk="0" h="1676" w="2368">
                    <a:moveTo>
                      <a:pt x="0" y="0"/>
                    </a:moveTo>
                    <a:lnTo>
                      <a:pt x="0" y="1675"/>
                    </a:lnTo>
                    <a:lnTo>
                      <a:pt x="2368" y="1675"/>
                    </a:lnTo>
                    <a:lnTo>
                      <a:pt x="23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5"/>
              <p:cNvSpPr/>
              <p:nvPr/>
            </p:nvSpPr>
            <p:spPr>
              <a:xfrm>
                <a:off x="3329468" y="4393588"/>
                <a:ext cx="24535" cy="32935"/>
              </a:xfrm>
              <a:custGeom>
                <a:rect b="b" l="l" r="r" t="t"/>
                <a:pathLst>
                  <a:path extrusionOk="0" h="941" w="701">
                    <a:moveTo>
                      <a:pt x="1" y="1"/>
                    </a:moveTo>
                    <a:lnTo>
                      <a:pt x="1" y="940"/>
                    </a:lnTo>
                    <a:lnTo>
                      <a:pt x="124" y="940"/>
                    </a:lnTo>
                    <a:lnTo>
                      <a:pt x="124" y="499"/>
                    </a:lnTo>
                    <a:lnTo>
                      <a:pt x="577" y="499"/>
                    </a:lnTo>
                    <a:lnTo>
                      <a:pt x="577" y="940"/>
                    </a:lnTo>
                    <a:lnTo>
                      <a:pt x="701" y="940"/>
                    </a:lnTo>
                    <a:lnTo>
                      <a:pt x="701" y="1"/>
                    </a:lnTo>
                    <a:lnTo>
                      <a:pt x="577" y="1"/>
                    </a:lnTo>
                    <a:lnTo>
                      <a:pt x="577" y="395"/>
                    </a:lnTo>
                    <a:lnTo>
                      <a:pt x="124" y="395"/>
                    </a:lnTo>
                    <a:lnTo>
                      <a:pt x="1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5"/>
              <p:cNvSpPr/>
              <p:nvPr/>
            </p:nvSpPr>
            <p:spPr>
              <a:xfrm>
                <a:off x="3361283" y="4393308"/>
                <a:ext cx="26985" cy="33460"/>
              </a:xfrm>
              <a:custGeom>
                <a:rect b="b" l="l" r="r" t="t"/>
                <a:pathLst>
                  <a:path extrusionOk="0" h="956" w="771">
                    <a:moveTo>
                      <a:pt x="264" y="97"/>
                    </a:moveTo>
                    <a:cubicBezTo>
                      <a:pt x="520" y="97"/>
                      <a:pt x="647" y="241"/>
                      <a:pt x="647" y="461"/>
                    </a:cubicBezTo>
                    <a:cubicBezTo>
                      <a:pt x="647" y="713"/>
                      <a:pt x="504" y="859"/>
                      <a:pt x="245" y="859"/>
                    </a:cubicBezTo>
                    <a:cubicBezTo>
                      <a:pt x="198" y="859"/>
                      <a:pt x="152" y="856"/>
                      <a:pt x="120" y="852"/>
                    </a:cubicBezTo>
                    <a:lnTo>
                      <a:pt x="120" y="109"/>
                    </a:lnTo>
                    <a:cubicBezTo>
                      <a:pt x="156" y="105"/>
                      <a:pt x="202" y="97"/>
                      <a:pt x="264" y="97"/>
                    </a:cubicBezTo>
                    <a:close/>
                    <a:moveTo>
                      <a:pt x="260" y="0"/>
                    </a:moveTo>
                    <a:cubicBezTo>
                      <a:pt x="163" y="0"/>
                      <a:pt x="74" y="9"/>
                      <a:pt x="1" y="20"/>
                    </a:cubicBezTo>
                    <a:lnTo>
                      <a:pt x="1" y="945"/>
                    </a:lnTo>
                    <a:cubicBezTo>
                      <a:pt x="63" y="952"/>
                      <a:pt x="136" y="956"/>
                      <a:pt x="222" y="956"/>
                    </a:cubicBezTo>
                    <a:cubicBezTo>
                      <a:pt x="404" y="956"/>
                      <a:pt x="550" y="909"/>
                      <a:pt x="636" y="821"/>
                    </a:cubicBezTo>
                    <a:cubicBezTo>
                      <a:pt x="724" y="736"/>
                      <a:pt x="770" y="608"/>
                      <a:pt x="770" y="457"/>
                    </a:cubicBezTo>
                    <a:cubicBezTo>
                      <a:pt x="770" y="302"/>
                      <a:pt x="724" y="194"/>
                      <a:pt x="639" y="120"/>
                    </a:cubicBezTo>
                    <a:cubicBezTo>
                      <a:pt x="558" y="43"/>
                      <a:pt x="434" y="0"/>
                      <a:pt x="2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5"/>
              <p:cNvSpPr/>
              <p:nvPr/>
            </p:nvSpPr>
            <p:spPr>
              <a:xfrm>
                <a:off x="3520257" y="4370558"/>
                <a:ext cx="190715" cy="150325"/>
              </a:xfrm>
              <a:custGeom>
                <a:rect b="b" l="l" r="r" t="t"/>
                <a:pathLst>
                  <a:path extrusionOk="0" h="4295" w="5449">
                    <a:moveTo>
                      <a:pt x="4747" y="334"/>
                    </a:moveTo>
                    <a:cubicBezTo>
                      <a:pt x="4953" y="334"/>
                      <a:pt x="5119" y="500"/>
                      <a:pt x="5119" y="705"/>
                    </a:cubicBezTo>
                    <a:lnTo>
                      <a:pt x="5119" y="3595"/>
                    </a:lnTo>
                    <a:cubicBezTo>
                      <a:pt x="5119" y="3800"/>
                      <a:pt x="4953" y="3966"/>
                      <a:pt x="4747" y="3966"/>
                    </a:cubicBezTo>
                    <a:lnTo>
                      <a:pt x="701" y="3966"/>
                    </a:lnTo>
                    <a:cubicBezTo>
                      <a:pt x="496" y="3966"/>
                      <a:pt x="330" y="3800"/>
                      <a:pt x="330" y="3595"/>
                    </a:cubicBezTo>
                    <a:lnTo>
                      <a:pt x="330" y="705"/>
                    </a:lnTo>
                    <a:cubicBezTo>
                      <a:pt x="330" y="500"/>
                      <a:pt x="496" y="334"/>
                      <a:pt x="701" y="334"/>
                    </a:cubicBezTo>
                    <a:close/>
                    <a:moveTo>
                      <a:pt x="701" y="0"/>
                    </a:moveTo>
                    <a:cubicBezTo>
                      <a:pt x="314" y="0"/>
                      <a:pt x="1" y="318"/>
                      <a:pt x="1" y="705"/>
                    </a:cubicBezTo>
                    <a:lnTo>
                      <a:pt x="1" y="3595"/>
                    </a:lnTo>
                    <a:cubicBezTo>
                      <a:pt x="1" y="3982"/>
                      <a:pt x="314" y="4295"/>
                      <a:pt x="701" y="4295"/>
                    </a:cubicBezTo>
                    <a:lnTo>
                      <a:pt x="4747" y="4295"/>
                    </a:lnTo>
                    <a:cubicBezTo>
                      <a:pt x="5135" y="4295"/>
                      <a:pt x="5448" y="3982"/>
                      <a:pt x="5448" y="3595"/>
                    </a:cubicBezTo>
                    <a:lnTo>
                      <a:pt x="5448" y="705"/>
                    </a:lnTo>
                    <a:cubicBezTo>
                      <a:pt x="5448" y="318"/>
                      <a:pt x="5135" y="0"/>
                      <a:pt x="47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5"/>
              <p:cNvSpPr/>
              <p:nvPr/>
            </p:nvSpPr>
            <p:spPr>
              <a:xfrm>
                <a:off x="3623579" y="4446544"/>
                <a:ext cx="59080" cy="45640"/>
              </a:xfrm>
              <a:custGeom>
                <a:rect b="b" l="l" r="r" t="t"/>
                <a:pathLst>
                  <a:path extrusionOk="0" h="1304" w="1688">
                    <a:moveTo>
                      <a:pt x="179" y="0"/>
                    </a:moveTo>
                    <a:cubicBezTo>
                      <a:pt x="82" y="0"/>
                      <a:pt x="1" y="77"/>
                      <a:pt x="1" y="174"/>
                    </a:cubicBezTo>
                    <a:lnTo>
                      <a:pt x="1" y="1129"/>
                    </a:lnTo>
                    <a:cubicBezTo>
                      <a:pt x="1" y="1227"/>
                      <a:pt x="82" y="1304"/>
                      <a:pt x="179" y="1304"/>
                    </a:cubicBezTo>
                    <a:lnTo>
                      <a:pt x="1513" y="1304"/>
                    </a:lnTo>
                    <a:cubicBezTo>
                      <a:pt x="1610" y="1304"/>
                      <a:pt x="1688" y="1227"/>
                      <a:pt x="1688" y="1129"/>
                    </a:cubicBezTo>
                    <a:lnTo>
                      <a:pt x="1688" y="174"/>
                    </a:lnTo>
                    <a:cubicBezTo>
                      <a:pt x="1688" y="77"/>
                      <a:pt x="1610" y="0"/>
                      <a:pt x="1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5"/>
              <p:cNvSpPr/>
              <p:nvPr/>
            </p:nvSpPr>
            <p:spPr>
              <a:xfrm>
                <a:off x="4156710" y="4370558"/>
                <a:ext cx="190680" cy="150325"/>
              </a:xfrm>
              <a:custGeom>
                <a:rect b="b" l="l" r="r" t="t"/>
                <a:pathLst>
                  <a:path extrusionOk="0" h="4295" w="5448">
                    <a:moveTo>
                      <a:pt x="700" y="0"/>
                    </a:moveTo>
                    <a:cubicBezTo>
                      <a:pt x="314" y="0"/>
                      <a:pt x="0" y="318"/>
                      <a:pt x="0" y="705"/>
                    </a:cubicBezTo>
                    <a:lnTo>
                      <a:pt x="329" y="705"/>
                    </a:lnTo>
                    <a:cubicBezTo>
                      <a:pt x="329" y="500"/>
                      <a:pt x="496" y="334"/>
                      <a:pt x="700" y="334"/>
                    </a:cubicBezTo>
                    <a:lnTo>
                      <a:pt x="4748" y="334"/>
                    </a:lnTo>
                    <a:cubicBezTo>
                      <a:pt x="4953" y="334"/>
                      <a:pt x="5119" y="500"/>
                      <a:pt x="5119" y="705"/>
                    </a:cubicBezTo>
                    <a:lnTo>
                      <a:pt x="5119" y="3595"/>
                    </a:lnTo>
                    <a:cubicBezTo>
                      <a:pt x="5119" y="3800"/>
                      <a:pt x="4953" y="3966"/>
                      <a:pt x="4748" y="3966"/>
                    </a:cubicBezTo>
                    <a:lnTo>
                      <a:pt x="3769" y="3966"/>
                    </a:lnTo>
                    <a:lnTo>
                      <a:pt x="3769" y="4295"/>
                    </a:lnTo>
                    <a:lnTo>
                      <a:pt x="4748" y="4295"/>
                    </a:lnTo>
                    <a:cubicBezTo>
                      <a:pt x="5134" y="4295"/>
                      <a:pt x="5448" y="3982"/>
                      <a:pt x="5448" y="3595"/>
                    </a:cubicBezTo>
                    <a:lnTo>
                      <a:pt x="5448" y="705"/>
                    </a:lnTo>
                    <a:cubicBezTo>
                      <a:pt x="5448" y="318"/>
                      <a:pt x="5134" y="0"/>
                      <a:pt x="47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5"/>
              <p:cNvSpPr/>
              <p:nvPr/>
            </p:nvSpPr>
            <p:spPr>
              <a:xfrm>
                <a:off x="4155765" y="4407239"/>
                <a:ext cx="111755" cy="111755"/>
              </a:xfrm>
              <a:custGeom>
                <a:rect b="b" l="l" r="r" t="t"/>
                <a:pathLst>
                  <a:path extrusionOk="0" h="3193" w="3193">
                    <a:moveTo>
                      <a:pt x="0" y="1"/>
                    </a:moveTo>
                    <a:lnTo>
                      <a:pt x="0" y="477"/>
                    </a:lnTo>
                    <a:cubicBezTo>
                      <a:pt x="1498" y="477"/>
                      <a:pt x="2716" y="1695"/>
                      <a:pt x="2716" y="3193"/>
                    </a:cubicBezTo>
                    <a:lnTo>
                      <a:pt x="3192" y="3193"/>
                    </a:lnTo>
                    <a:cubicBezTo>
                      <a:pt x="3192" y="1433"/>
                      <a:pt x="176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5"/>
              <p:cNvSpPr/>
              <p:nvPr/>
            </p:nvSpPr>
            <p:spPr>
              <a:xfrm>
                <a:off x="4155765" y="4445179"/>
                <a:ext cx="73815" cy="73815"/>
              </a:xfrm>
              <a:custGeom>
                <a:rect b="b" l="l" r="r" t="t"/>
                <a:pathLst>
                  <a:path extrusionOk="0" h="2109" w="2109">
                    <a:moveTo>
                      <a:pt x="0" y="0"/>
                    </a:moveTo>
                    <a:lnTo>
                      <a:pt x="0" y="477"/>
                    </a:lnTo>
                    <a:cubicBezTo>
                      <a:pt x="902" y="477"/>
                      <a:pt x="1632" y="1207"/>
                      <a:pt x="1632" y="2109"/>
                    </a:cubicBezTo>
                    <a:lnTo>
                      <a:pt x="2109" y="2109"/>
                    </a:lnTo>
                    <a:cubicBezTo>
                      <a:pt x="2109" y="945"/>
                      <a:pt x="1164"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5"/>
              <p:cNvSpPr/>
              <p:nvPr/>
            </p:nvSpPr>
            <p:spPr>
              <a:xfrm>
                <a:off x="4155765" y="4487145"/>
                <a:ext cx="31850" cy="31850"/>
              </a:xfrm>
              <a:custGeom>
                <a:rect b="b" l="l" r="r" t="t"/>
                <a:pathLst>
                  <a:path extrusionOk="0" h="910" w="910">
                    <a:moveTo>
                      <a:pt x="0" y="1"/>
                    </a:moveTo>
                    <a:lnTo>
                      <a:pt x="0" y="910"/>
                    </a:lnTo>
                    <a:lnTo>
                      <a:pt x="909" y="910"/>
                    </a:lnTo>
                    <a:cubicBezTo>
                      <a:pt x="909" y="407"/>
                      <a:pt x="503"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5"/>
              <p:cNvSpPr/>
              <p:nvPr/>
            </p:nvSpPr>
            <p:spPr>
              <a:xfrm>
                <a:off x="4471542" y="4367723"/>
                <a:ext cx="68530" cy="68530"/>
              </a:xfrm>
              <a:custGeom>
                <a:rect b="b" l="l" r="r" t="t"/>
                <a:pathLst>
                  <a:path extrusionOk="0" h="1958" w="1958">
                    <a:moveTo>
                      <a:pt x="248" y="1"/>
                    </a:moveTo>
                    <a:cubicBezTo>
                      <a:pt x="113" y="1"/>
                      <a:pt x="1" y="113"/>
                      <a:pt x="1" y="248"/>
                    </a:cubicBezTo>
                    <a:lnTo>
                      <a:pt x="1" y="1710"/>
                    </a:lnTo>
                    <a:cubicBezTo>
                      <a:pt x="1" y="1849"/>
                      <a:pt x="113" y="1958"/>
                      <a:pt x="248" y="1958"/>
                    </a:cubicBezTo>
                    <a:cubicBezTo>
                      <a:pt x="383" y="1958"/>
                      <a:pt x="495" y="1849"/>
                      <a:pt x="495" y="1710"/>
                    </a:cubicBezTo>
                    <a:lnTo>
                      <a:pt x="495" y="496"/>
                    </a:lnTo>
                    <a:lnTo>
                      <a:pt x="1710" y="496"/>
                    </a:lnTo>
                    <a:cubicBezTo>
                      <a:pt x="1845" y="496"/>
                      <a:pt x="1958" y="383"/>
                      <a:pt x="1958" y="248"/>
                    </a:cubicBezTo>
                    <a:cubicBezTo>
                      <a:pt x="1958" y="113"/>
                      <a:pt x="1845" y="1"/>
                      <a:pt x="1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5"/>
              <p:cNvSpPr/>
              <p:nvPr/>
            </p:nvSpPr>
            <p:spPr>
              <a:xfrm>
                <a:off x="4553164" y="4367723"/>
                <a:ext cx="68705" cy="68530"/>
              </a:xfrm>
              <a:custGeom>
                <a:rect b="b" l="l" r="r" t="t"/>
                <a:pathLst>
                  <a:path extrusionOk="0" h="1958" w="1963">
                    <a:moveTo>
                      <a:pt x="249" y="1"/>
                    </a:moveTo>
                    <a:cubicBezTo>
                      <a:pt x="113" y="1"/>
                      <a:pt x="1" y="113"/>
                      <a:pt x="1" y="248"/>
                    </a:cubicBezTo>
                    <a:cubicBezTo>
                      <a:pt x="1" y="383"/>
                      <a:pt x="113" y="496"/>
                      <a:pt x="249" y="496"/>
                    </a:cubicBezTo>
                    <a:lnTo>
                      <a:pt x="1467" y="496"/>
                    </a:lnTo>
                    <a:lnTo>
                      <a:pt x="1467" y="1710"/>
                    </a:lnTo>
                    <a:cubicBezTo>
                      <a:pt x="1467" y="1849"/>
                      <a:pt x="1576" y="1958"/>
                      <a:pt x="1715" y="1958"/>
                    </a:cubicBezTo>
                    <a:cubicBezTo>
                      <a:pt x="1851" y="1958"/>
                      <a:pt x="1963" y="1849"/>
                      <a:pt x="1963" y="1710"/>
                    </a:cubicBezTo>
                    <a:lnTo>
                      <a:pt x="1963" y="248"/>
                    </a:lnTo>
                    <a:cubicBezTo>
                      <a:pt x="1963" y="113"/>
                      <a:pt x="1851" y="1"/>
                      <a:pt x="17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5"/>
              <p:cNvSpPr/>
              <p:nvPr/>
            </p:nvSpPr>
            <p:spPr>
              <a:xfrm>
                <a:off x="4553164" y="4455190"/>
                <a:ext cx="68705" cy="68565"/>
              </a:xfrm>
              <a:custGeom>
                <a:rect b="b" l="l" r="r" t="t"/>
                <a:pathLst>
                  <a:path extrusionOk="0" h="1959" w="1963">
                    <a:moveTo>
                      <a:pt x="1715" y="0"/>
                    </a:moveTo>
                    <a:cubicBezTo>
                      <a:pt x="1576" y="0"/>
                      <a:pt x="1467" y="113"/>
                      <a:pt x="1467" y="248"/>
                    </a:cubicBezTo>
                    <a:lnTo>
                      <a:pt x="1467" y="1463"/>
                    </a:lnTo>
                    <a:lnTo>
                      <a:pt x="249" y="1463"/>
                    </a:lnTo>
                    <a:cubicBezTo>
                      <a:pt x="113" y="1463"/>
                      <a:pt x="1" y="1575"/>
                      <a:pt x="1" y="1711"/>
                    </a:cubicBezTo>
                    <a:cubicBezTo>
                      <a:pt x="1" y="1850"/>
                      <a:pt x="113" y="1959"/>
                      <a:pt x="249" y="1959"/>
                    </a:cubicBezTo>
                    <a:lnTo>
                      <a:pt x="1715" y="1959"/>
                    </a:lnTo>
                    <a:cubicBezTo>
                      <a:pt x="1851" y="1959"/>
                      <a:pt x="1963" y="1850"/>
                      <a:pt x="1963" y="1711"/>
                    </a:cubicBezTo>
                    <a:lnTo>
                      <a:pt x="1963" y="248"/>
                    </a:lnTo>
                    <a:cubicBezTo>
                      <a:pt x="1963" y="113"/>
                      <a:pt x="1851" y="0"/>
                      <a:pt x="17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5"/>
              <p:cNvSpPr/>
              <p:nvPr/>
            </p:nvSpPr>
            <p:spPr>
              <a:xfrm>
                <a:off x="4471542" y="4455190"/>
                <a:ext cx="68530" cy="68565"/>
              </a:xfrm>
              <a:custGeom>
                <a:rect b="b" l="l" r="r" t="t"/>
                <a:pathLst>
                  <a:path extrusionOk="0" h="1959" w="1958">
                    <a:moveTo>
                      <a:pt x="248" y="0"/>
                    </a:moveTo>
                    <a:cubicBezTo>
                      <a:pt x="113" y="0"/>
                      <a:pt x="1" y="113"/>
                      <a:pt x="1" y="248"/>
                    </a:cubicBezTo>
                    <a:lnTo>
                      <a:pt x="1" y="1711"/>
                    </a:lnTo>
                    <a:cubicBezTo>
                      <a:pt x="1" y="1850"/>
                      <a:pt x="113" y="1959"/>
                      <a:pt x="248" y="1959"/>
                    </a:cubicBezTo>
                    <a:lnTo>
                      <a:pt x="1710" y="1959"/>
                    </a:lnTo>
                    <a:cubicBezTo>
                      <a:pt x="1845" y="1959"/>
                      <a:pt x="1958" y="1850"/>
                      <a:pt x="1958" y="1711"/>
                    </a:cubicBezTo>
                    <a:cubicBezTo>
                      <a:pt x="1958" y="1575"/>
                      <a:pt x="1845" y="1463"/>
                      <a:pt x="1710" y="1463"/>
                    </a:cubicBezTo>
                    <a:lnTo>
                      <a:pt x="495" y="1463"/>
                    </a:lnTo>
                    <a:lnTo>
                      <a:pt x="495" y="248"/>
                    </a:lnTo>
                    <a:cubicBezTo>
                      <a:pt x="495" y="113"/>
                      <a:pt x="383" y="0"/>
                      <a:pt x="2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2827" name="Google Shape;2827;p75"/>
          <p:cNvPicPr preferRelativeResize="0"/>
          <p:nvPr/>
        </p:nvPicPr>
        <p:blipFill rotWithShape="1">
          <a:blip r:embed="rId3">
            <a:alphaModFix/>
          </a:blip>
          <a:srcRect b="0" l="553" r="553" t="0"/>
          <a:stretch/>
        </p:blipFill>
        <p:spPr>
          <a:xfrm>
            <a:off x="990250" y="1458550"/>
            <a:ext cx="3310999" cy="1883376"/>
          </a:xfrm>
          <a:prstGeom prst="rect">
            <a:avLst/>
          </a:prstGeom>
          <a:noFill/>
          <a:ln cap="flat" cmpd="sng" w="9525">
            <a:solidFill>
              <a:srgbClr val="3A5AA3"/>
            </a:solidFill>
            <a:prstDash val="solid"/>
            <a:round/>
            <a:headEnd len="sm" w="sm" type="none"/>
            <a:tailEnd len="sm" w="sm" type="none"/>
          </a:ln>
        </p:spPr>
      </p:pic>
      <p:grpSp>
        <p:nvGrpSpPr>
          <p:cNvPr id="2828" name="Google Shape;2828;p75"/>
          <p:cNvGrpSpPr/>
          <p:nvPr/>
        </p:nvGrpSpPr>
        <p:grpSpPr>
          <a:xfrm>
            <a:off x="2323229" y="2077127"/>
            <a:ext cx="646112" cy="646129"/>
            <a:chOff x="2389708" y="2922863"/>
            <a:chExt cx="300378" cy="300385"/>
          </a:xfrm>
        </p:grpSpPr>
        <p:sp>
          <p:nvSpPr>
            <p:cNvPr id="2829" name="Google Shape;2829;p75"/>
            <p:cNvSpPr/>
            <p:nvPr/>
          </p:nvSpPr>
          <p:spPr>
            <a:xfrm>
              <a:off x="2389708" y="2922863"/>
              <a:ext cx="300378" cy="300385"/>
            </a:xfrm>
            <a:custGeom>
              <a:rect b="b" l="l" r="r" t="t"/>
              <a:pathLst>
                <a:path extrusionOk="0" h="39681" w="39680">
                  <a:moveTo>
                    <a:pt x="19840" y="1"/>
                  </a:moveTo>
                  <a:cubicBezTo>
                    <a:pt x="8884" y="1"/>
                    <a:pt x="1" y="8884"/>
                    <a:pt x="1" y="19840"/>
                  </a:cubicBezTo>
                  <a:cubicBezTo>
                    <a:pt x="1" y="30797"/>
                    <a:pt x="8884" y="39680"/>
                    <a:pt x="19840" y="39680"/>
                  </a:cubicBezTo>
                  <a:cubicBezTo>
                    <a:pt x="30797" y="39680"/>
                    <a:pt x="39680" y="30797"/>
                    <a:pt x="39680" y="19840"/>
                  </a:cubicBezTo>
                  <a:cubicBezTo>
                    <a:pt x="39680" y="8884"/>
                    <a:pt x="30797" y="1"/>
                    <a:pt x="198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5"/>
            <p:cNvSpPr/>
            <p:nvPr/>
          </p:nvSpPr>
          <p:spPr>
            <a:xfrm>
              <a:off x="2488850" y="3005373"/>
              <a:ext cx="135374" cy="135374"/>
            </a:xfrm>
            <a:custGeom>
              <a:rect b="b" l="l" r="r" t="t"/>
              <a:pathLst>
                <a:path extrusionOk="0" h="17883" w="17883">
                  <a:moveTo>
                    <a:pt x="0" y="1"/>
                  </a:moveTo>
                  <a:lnTo>
                    <a:pt x="0" y="17882"/>
                  </a:lnTo>
                  <a:lnTo>
                    <a:pt x="17883" y="8941"/>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4" name="Shape 2834"/>
        <p:cNvGrpSpPr/>
        <p:nvPr/>
      </p:nvGrpSpPr>
      <p:grpSpPr>
        <a:xfrm>
          <a:off x="0" y="0"/>
          <a:ext cx="0" cy="0"/>
          <a:chOff x="0" y="0"/>
          <a:chExt cx="0" cy="0"/>
        </a:xfrm>
      </p:grpSpPr>
      <p:sp>
        <p:nvSpPr>
          <p:cNvPr id="2835" name="Google Shape;2835;p76"/>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ALTERNATIVE RESOURCES</a:t>
            </a:r>
            <a:endParaRPr/>
          </a:p>
        </p:txBody>
      </p:sp>
      <p:grpSp>
        <p:nvGrpSpPr>
          <p:cNvPr id="2836" name="Google Shape;2836;p76"/>
          <p:cNvGrpSpPr/>
          <p:nvPr/>
        </p:nvGrpSpPr>
        <p:grpSpPr>
          <a:xfrm>
            <a:off x="708800" y="2144475"/>
            <a:ext cx="957425" cy="1955000"/>
            <a:chOff x="708800" y="2613650"/>
            <a:chExt cx="957425" cy="1955000"/>
          </a:xfrm>
        </p:grpSpPr>
        <p:sp>
          <p:nvSpPr>
            <p:cNvPr id="2837" name="Google Shape;2837;p76"/>
            <p:cNvSpPr/>
            <p:nvPr/>
          </p:nvSpPr>
          <p:spPr>
            <a:xfrm>
              <a:off x="1416825" y="2764700"/>
              <a:ext cx="57050" cy="96700"/>
            </a:xfrm>
            <a:custGeom>
              <a:rect b="b" l="l" r="r" t="t"/>
              <a:pathLst>
                <a:path extrusionOk="0" h="3868" w="2282">
                  <a:moveTo>
                    <a:pt x="477" y="0"/>
                  </a:moveTo>
                  <a:lnTo>
                    <a:pt x="1" y="3359"/>
                  </a:lnTo>
                  <a:cubicBezTo>
                    <a:pt x="1" y="3359"/>
                    <a:pt x="790" y="3867"/>
                    <a:pt x="1274" y="3867"/>
                  </a:cubicBezTo>
                  <a:cubicBezTo>
                    <a:pt x="1452" y="3867"/>
                    <a:pt x="1589" y="3798"/>
                    <a:pt x="1630" y="3609"/>
                  </a:cubicBezTo>
                  <a:cubicBezTo>
                    <a:pt x="1705" y="3259"/>
                    <a:pt x="2281" y="3584"/>
                    <a:pt x="2056" y="2206"/>
                  </a:cubicBezTo>
                  <a:cubicBezTo>
                    <a:pt x="1855" y="802"/>
                    <a:pt x="2106" y="301"/>
                    <a:pt x="2106" y="301"/>
                  </a:cubicBezTo>
                  <a:lnTo>
                    <a:pt x="477" y="0"/>
                  </a:lnTo>
                  <a:close/>
                </a:path>
              </a:pathLst>
            </a:custGeom>
            <a:solidFill>
              <a:srgbClr val="39376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6"/>
            <p:cNvSpPr/>
            <p:nvPr/>
          </p:nvSpPr>
          <p:spPr>
            <a:xfrm>
              <a:off x="1031500" y="2935725"/>
              <a:ext cx="215550" cy="496300"/>
            </a:xfrm>
            <a:custGeom>
              <a:rect b="b" l="l" r="r" t="t"/>
              <a:pathLst>
                <a:path extrusionOk="0" h="19852" w="8622">
                  <a:moveTo>
                    <a:pt x="5776" y="0"/>
                  </a:moveTo>
                  <a:cubicBezTo>
                    <a:pt x="5756" y="0"/>
                    <a:pt x="5735" y="1"/>
                    <a:pt x="5714" y="1"/>
                  </a:cubicBezTo>
                  <a:lnTo>
                    <a:pt x="5689" y="1"/>
                  </a:lnTo>
                  <a:cubicBezTo>
                    <a:pt x="5689" y="1"/>
                    <a:pt x="4862" y="578"/>
                    <a:pt x="4411" y="3611"/>
                  </a:cubicBezTo>
                  <a:cubicBezTo>
                    <a:pt x="3960" y="6668"/>
                    <a:pt x="1754" y="13661"/>
                    <a:pt x="1754" y="13661"/>
                  </a:cubicBezTo>
                  <a:lnTo>
                    <a:pt x="0" y="18999"/>
                  </a:lnTo>
                  <a:cubicBezTo>
                    <a:pt x="0" y="18999"/>
                    <a:pt x="180" y="18951"/>
                    <a:pt x="458" y="18951"/>
                  </a:cubicBezTo>
                  <a:cubicBezTo>
                    <a:pt x="935" y="18951"/>
                    <a:pt x="1698" y="19091"/>
                    <a:pt x="2331" y="19851"/>
                  </a:cubicBezTo>
                  <a:lnTo>
                    <a:pt x="4361" y="15465"/>
                  </a:lnTo>
                  <a:lnTo>
                    <a:pt x="5865" y="13210"/>
                  </a:lnTo>
                  <a:lnTo>
                    <a:pt x="8622" y="9074"/>
                  </a:lnTo>
                  <a:cubicBezTo>
                    <a:pt x="8622" y="9074"/>
                    <a:pt x="8622" y="8473"/>
                    <a:pt x="8597" y="7570"/>
                  </a:cubicBezTo>
                  <a:cubicBezTo>
                    <a:pt x="8496" y="5641"/>
                    <a:pt x="8196" y="2408"/>
                    <a:pt x="7143" y="854"/>
                  </a:cubicBezTo>
                  <a:cubicBezTo>
                    <a:pt x="6780" y="322"/>
                    <a:pt x="6325" y="0"/>
                    <a:pt x="5776"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6"/>
            <p:cNvSpPr/>
            <p:nvPr/>
          </p:nvSpPr>
          <p:spPr>
            <a:xfrm>
              <a:off x="1174350" y="2935725"/>
              <a:ext cx="72700" cy="330250"/>
            </a:xfrm>
            <a:custGeom>
              <a:rect b="b" l="l" r="r" t="t"/>
              <a:pathLst>
                <a:path extrusionOk="0" h="13210" w="2908">
                  <a:moveTo>
                    <a:pt x="62" y="0"/>
                  </a:moveTo>
                  <a:cubicBezTo>
                    <a:pt x="42" y="0"/>
                    <a:pt x="21" y="1"/>
                    <a:pt x="0" y="1"/>
                  </a:cubicBezTo>
                  <a:lnTo>
                    <a:pt x="151" y="13210"/>
                  </a:lnTo>
                  <a:lnTo>
                    <a:pt x="2908" y="9074"/>
                  </a:lnTo>
                  <a:cubicBezTo>
                    <a:pt x="2908" y="9074"/>
                    <a:pt x="2908" y="8473"/>
                    <a:pt x="2883" y="7570"/>
                  </a:cubicBezTo>
                  <a:lnTo>
                    <a:pt x="1429" y="854"/>
                  </a:lnTo>
                  <a:cubicBezTo>
                    <a:pt x="1066" y="322"/>
                    <a:pt x="611" y="0"/>
                    <a:pt x="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6"/>
            <p:cNvSpPr/>
            <p:nvPr/>
          </p:nvSpPr>
          <p:spPr>
            <a:xfrm>
              <a:off x="1440650" y="4152550"/>
              <a:ext cx="68300" cy="127850"/>
            </a:xfrm>
            <a:custGeom>
              <a:rect b="b" l="l" r="r" t="t"/>
              <a:pathLst>
                <a:path extrusionOk="0" h="5114" w="2732">
                  <a:moveTo>
                    <a:pt x="1930" y="0"/>
                  </a:moveTo>
                  <a:lnTo>
                    <a:pt x="25" y="351"/>
                  </a:lnTo>
                  <a:lnTo>
                    <a:pt x="0" y="3033"/>
                  </a:lnTo>
                  <a:lnTo>
                    <a:pt x="501" y="4938"/>
                  </a:lnTo>
                  <a:lnTo>
                    <a:pt x="1779" y="5113"/>
                  </a:lnTo>
                  <a:lnTo>
                    <a:pt x="2732" y="2607"/>
                  </a:lnTo>
                  <a:lnTo>
                    <a:pt x="1930" y="0"/>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6"/>
            <p:cNvSpPr/>
            <p:nvPr/>
          </p:nvSpPr>
          <p:spPr>
            <a:xfrm>
              <a:off x="1134250" y="4130000"/>
              <a:ext cx="159175" cy="94625"/>
            </a:xfrm>
            <a:custGeom>
              <a:rect b="b" l="l" r="r" t="t"/>
              <a:pathLst>
                <a:path extrusionOk="0" h="3785" w="6367">
                  <a:moveTo>
                    <a:pt x="6166" y="0"/>
                  </a:moveTo>
                  <a:lnTo>
                    <a:pt x="3835" y="426"/>
                  </a:lnTo>
                  <a:lnTo>
                    <a:pt x="3810" y="1278"/>
                  </a:lnTo>
                  <a:lnTo>
                    <a:pt x="401" y="3233"/>
                  </a:lnTo>
                  <a:cubicBezTo>
                    <a:pt x="401" y="3233"/>
                    <a:pt x="0" y="3760"/>
                    <a:pt x="677" y="3785"/>
                  </a:cubicBezTo>
                  <a:cubicBezTo>
                    <a:pt x="1329" y="3785"/>
                    <a:pt x="6366" y="3384"/>
                    <a:pt x="6366" y="3384"/>
                  </a:cubicBezTo>
                  <a:lnTo>
                    <a:pt x="6166" y="0"/>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6"/>
            <p:cNvSpPr/>
            <p:nvPr/>
          </p:nvSpPr>
          <p:spPr>
            <a:xfrm>
              <a:off x="1210050" y="3423850"/>
              <a:ext cx="312700" cy="741025"/>
            </a:xfrm>
            <a:custGeom>
              <a:rect b="b" l="l" r="r" t="t"/>
              <a:pathLst>
                <a:path extrusionOk="0" h="29641" w="12508">
                  <a:moveTo>
                    <a:pt x="1" y="0"/>
                  </a:moveTo>
                  <a:lnTo>
                    <a:pt x="1" y="15138"/>
                  </a:lnTo>
                  <a:lnTo>
                    <a:pt x="803" y="28672"/>
                  </a:lnTo>
                  <a:cubicBezTo>
                    <a:pt x="803" y="28672"/>
                    <a:pt x="1422" y="29011"/>
                    <a:pt x="2377" y="29011"/>
                  </a:cubicBezTo>
                  <a:cubicBezTo>
                    <a:pt x="2667" y="29011"/>
                    <a:pt x="2989" y="28980"/>
                    <a:pt x="3334" y="28898"/>
                  </a:cubicBezTo>
                  <a:lnTo>
                    <a:pt x="4612" y="16642"/>
                  </a:lnTo>
                  <a:lnTo>
                    <a:pt x="5916" y="5840"/>
                  </a:lnTo>
                  <a:lnTo>
                    <a:pt x="7470" y="17519"/>
                  </a:lnTo>
                  <a:lnTo>
                    <a:pt x="9249" y="29499"/>
                  </a:lnTo>
                  <a:cubicBezTo>
                    <a:pt x="9249" y="29499"/>
                    <a:pt x="9473" y="29641"/>
                    <a:pt x="10042" y="29641"/>
                  </a:cubicBezTo>
                  <a:cubicBezTo>
                    <a:pt x="10303" y="29641"/>
                    <a:pt x="10636" y="29611"/>
                    <a:pt x="11054" y="29524"/>
                  </a:cubicBezTo>
                  <a:lnTo>
                    <a:pt x="12507" y="15940"/>
                  </a:lnTo>
                  <a:lnTo>
                    <a:pt x="12156" y="452"/>
                  </a:lnTo>
                  <a:lnTo>
                    <a:pt x="1"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6"/>
            <p:cNvSpPr/>
            <p:nvPr/>
          </p:nvSpPr>
          <p:spPr>
            <a:xfrm>
              <a:off x="1173725" y="2916000"/>
              <a:ext cx="404150" cy="569050"/>
            </a:xfrm>
            <a:custGeom>
              <a:rect b="b" l="l" r="r" t="t"/>
              <a:pathLst>
                <a:path extrusionOk="0" h="22762" w="16166">
                  <a:moveTo>
                    <a:pt x="6219" y="0"/>
                  </a:moveTo>
                  <a:cubicBezTo>
                    <a:pt x="3781" y="0"/>
                    <a:pt x="1151" y="315"/>
                    <a:pt x="0" y="790"/>
                  </a:cubicBezTo>
                  <a:lnTo>
                    <a:pt x="376" y="4650"/>
                  </a:lnTo>
                  <a:lnTo>
                    <a:pt x="1454" y="20314"/>
                  </a:lnTo>
                  <a:cubicBezTo>
                    <a:pt x="1454" y="20314"/>
                    <a:pt x="4520" y="22761"/>
                    <a:pt x="9362" y="22761"/>
                  </a:cubicBezTo>
                  <a:cubicBezTo>
                    <a:pt x="10680" y="22761"/>
                    <a:pt x="12130" y="22580"/>
                    <a:pt x="13685" y="22119"/>
                  </a:cubicBezTo>
                  <a:lnTo>
                    <a:pt x="16166" y="2946"/>
                  </a:lnTo>
                  <a:cubicBezTo>
                    <a:pt x="16166" y="2946"/>
                    <a:pt x="11579" y="490"/>
                    <a:pt x="8772" y="139"/>
                  </a:cubicBezTo>
                  <a:cubicBezTo>
                    <a:pt x="8005" y="44"/>
                    <a:pt x="7125" y="0"/>
                    <a:pt x="6219"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6"/>
            <p:cNvSpPr/>
            <p:nvPr/>
          </p:nvSpPr>
          <p:spPr>
            <a:xfrm>
              <a:off x="1425600" y="3027850"/>
              <a:ext cx="152275" cy="433625"/>
            </a:xfrm>
            <a:custGeom>
              <a:rect b="b" l="l" r="r" t="t"/>
              <a:pathLst>
                <a:path extrusionOk="0" h="17345" w="6091">
                  <a:moveTo>
                    <a:pt x="6091" y="1"/>
                  </a:moveTo>
                  <a:lnTo>
                    <a:pt x="5264" y="903"/>
                  </a:lnTo>
                  <a:cubicBezTo>
                    <a:pt x="5264" y="903"/>
                    <a:pt x="3083" y="10126"/>
                    <a:pt x="2757" y="11830"/>
                  </a:cubicBezTo>
                  <a:cubicBezTo>
                    <a:pt x="2432" y="13560"/>
                    <a:pt x="1" y="17344"/>
                    <a:pt x="1" y="17344"/>
                  </a:cubicBezTo>
                  <a:lnTo>
                    <a:pt x="4587" y="11379"/>
                  </a:lnTo>
                  <a:lnTo>
                    <a:pt x="60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6"/>
            <p:cNvSpPr/>
            <p:nvPr/>
          </p:nvSpPr>
          <p:spPr>
            <a:xfrm>
              <a:off x="1399275" y="2989625"/>
              <a:ext cx="266950" cy="557050"/>
            </a:xfrm>
            <a:custGeom>
              <a:rect b="b" l="l" r="r" t="t"/>
              <a:pathLst>
                <a:path extrusionOk="0" h="22282" w="10678">
                  <a:moveTo>
                    <a:pt x="7144" y="1"/>
                  </a:moveTo>
                  <a:cubicBezTo>
                    <a:pt x="7135" y="1"/>
                    <a:pt x="6386" y="26"/>
                    <a:pt x="5440" y="8372"/>
                  </a:cubicBezTo>
                  <a:lnTo>
                    <a:pt x="4287" y="13760"/>
                  </a:lnTo>
                  <a:lnTo>
                    <a:pt x="1" y="20753"/>
                  </a:lnTo>
                  <a:cubicBezTo>
                    <a:pt x="1" y="20753"/>
                    <a:pt x="1555" y="21279"/>
                    <a:pt x="1981" y="22282"/>
                  </a:cubicBezTo>
                  <a:lnTo>
                    <a:pt x="8472" y="15565"/>
                  </a:lnTo>
                  <a:cubicBezTo>
                    <a:pt x="8472" y="15565"/>
                    <a:pt x="10678" y="9149"/>
                    <a:pt x="10302" y="6367"/>
                  </a:cubicBezTo>
                  <a:cubicBezTo>
                    <a:pt x="9926" y="3585"/>
                    <a:pt x="8447" y="452"/>
                    <a:pt x="7144" y="1"/>
                  </a:cubicBezTo>
                  <a:cubicBezTo>
                    <a:pt x="7144" y="1"/>
                    <a:pt x="7144" y="1"/>
                    <a:pt x="7144"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6"/>
            <p:cNvSpPr/>
            <p:nvPr/>
          </p:nvSpPr>
          <p:spPr>
            <a:xfrm>
              <a:off x="1323475" y="2841150"/>
              <a:ext cx="124075" cy="131700"/>
            </a:xfrm>
            <a:custGeom>
              <a:rect b="b" l="l" r="r" t="t"/>
              <a:pathLst>
                <a:path extrusionOk="0" h="5268" w="4963">
                  <a:moveTo>
                    <a:pt x="4436" y="0"/>
                  </a:moveTo>
                  <a:lnTo>
                    <a:pt x="3910" y="201"/>
                  </a:lnTo>
                  <a:lnTo>
                    <a:pt x="0" y="1779"/>
                  </a:lnTo>
                  <a:lnTo>
                    <a:pt x="301" y="3158"/>
                  </a:lnTo>
                  <a:lnTo>
                    <a:pt x="677" y="4787"/>
                  </a:lnTo>
                  <a:cubicBezTo>
                    <a:pt x="677" y="4787"/>
                    <a:pt x="1049" y="5267"/>
                    <a:pt x="1909" y="5267"/>
                  </a:cubicBezTo>
                  <a:cubicBezTo>
                    <a:pt x="2596" y="5267"/>
                    <a:pt x="3594" y="4961"/>
                    <a:pt x="4963" y="3860"/>
                  </a:cubicBezTo>
                  <a:lnTo>
                    <a:pt x="4436" y="0"/>
                  </a:lnTo>
                  <a:close/>
                </a:path>
              </a:pathLst>
            </a:custGeom>
            <a:solidFill>
              <a:srgbClr val="EA999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6"/>
            <p:cNvSpPr/>
            <p:nvPr/>
          </p:nvSpPr>
          <p:spPr>
            <a:xfrm>
              <a:off x="1267700" y="2631225"/>
              <a:ext cx="189875" cy="267075"/>
            </a:xfrm>
            <a:custGeom>
              <a:rect b="b" l="l" r="r" t="t"/>
              <a:pathLst>
                <a:path extrusionOk="0" h="10683" w="7595">
                  <a:moveTo>
                    <a:pt x="3560" y="1"/>
                  </a:moveTo>
                  <a:cubicBezTo>
                    <a:pt x="1354" y="1"/>
                    <a:pt x="1" y="1780"/>
                    <a:pt x="1" y="4713"/>
                  </a:cubicBezTo>
                  <a:cubicBezTo>
                    <a:pt x="1" y="7670"/>
                    <a:pt x="1931" y="10527"/>
                    <a:pt x="3560" y="10678"/>
                  </a:cubicBezTo>
                  <a:cubicBezTo>
                    <a:pt x="3593" y="10681"/>
                    <a:pt x="3628" y="10682"/>
                    <a:pt x="3663" y="10682"/>
                  </a:cubicBezTo>
                  <a:cubicBezTo>
                    <a:pt x="5088" y="10682"/>
                    <a:pt x="7595" y="8226"/>
                    <a:pt x="7595" y="5339"/>
                  </a:cubicBezTo>
                  <a:cubicBezTo>
                    <a:pt x="7595" y="2407"/>
                    <a:pt x="5790" y="1"/>
                    <a:pt x="3560" y="1"/>
                  </a:cubicBezTo>
                  <a:close/>
                </a:path>
              </a:pathLst>
            </a:custGeom>
            <a:solidFill>
              <a:srgbClr val="EA999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6"/>
            <p:cNvSpPr/>
            <p:nvPr/>
          </p:nvSpPr>
          <p:spPr>
            <a:xfrm>
              <a:off x="1242025" y="2613650"/>
              <a:ext cx="232400" cy="193675"/>
            </a:xfrm>
            <a:custGeom>
              <a:rect b="b" l="l" r="r" t="t"/>
              <a:pathLst>
                <a:path extrusionOk="0" h="7747" w="9296">
                  <a:moveTo>
                    <a:pt x="3332" y="1"/>
                  </a:moveTo>
                  <a:cubicBezTo>
                    <a:pt x="1616" y="1"/>
                    <a:pt x="0" y="807"/>
                    <a:pt x="0" y="2358"/>
                  </a:cubicBezTo>
                  <a:cubicBezTo>
                    <a:pt x="0" y="2358"/>
                    <a:pt x="0" y="3511"/>
                    <a:pt x="1153" y="3712"/>
                  </a:cubicBezTo>
                  <a:cubicBezTo>
                    <a:pt x="1235" y="3726"/>
                    <a:pt x="1322" y="3732"/>
                    <a:pt x="1414" y="3732"/>
                  </a:cubicBezTo>
                  <a:cubicBezTo>
                    <a:pt x="2468" y="3732"/>
                    <a:pt x="4135" y="2875"/>
                    <a:pt x="4928" y="2875"/>
                  </a:cubicBezTo>
                  <a:cubicBezTo>
                    <a:pt x="5043" y="2875"/>
                    <a:pt x="5139" y="2893"/>
                    <a:pt x="5213" y="2935"/>
                  </a:cubicBezTo>
                  <a:cubicBezTo>
                    <a:pt x="5815" y="3285"/>
                    <a:pt x="7018" y="3285"/>
                    <a:pt x="6542" y="4313"/>
                  </a:cubicBezTo>
                  <a:cubicBezTo>
                    <a:pt x="6040" y="5341"/>
                    <a:pt x="6817" y="7321"/>
                    <a:pt x="6667" y="7747"/>
                  </a:cubicBezTo>
                  <a:lnTo>
                    <a:pt x="7669" y="6945"/>
                  </a:lnTo>
                  <a:cubicBezTo>
                    <a:pt x="7669" y="6945"/>
                    <a:pt x="7722" y="6948"/>
                    <a:pt x="7808" y="6948"/>
                  </a:cubicBezTo>
                  <a:cubicBezTo>
                    <a:pt x="8204" y="6948"/>
                    <a:pt x="9295" y="6880"/>
                    <a:pt x="9048" y="6118"/>
                  </a:cubicBezTo>
                  <a:cubicBezTo>
                    <a:pt x="8772" y="5215"/>
                    <a:pt x="9023" y="4338"/>
                    <a:pt x="8872" y="3712"/>
                  </a:cubicBezTo>
                  <a:cubicBezTo>
                    <a:pt x="8697" y="3060"/>
                    <a:pt x="9273" y="1982"/>
                    <a:pt x="8922" y="1130"/>
                  </a:cubicBezTo>
                  <a:cubicBezTo>
                    <a:pt x="8832" y="916"/>
                    <a:pt x="8686" y="848"/>
                    <a:pt x="8495" y="848"/>
                  </a:cubicBezTo>
                  <a:cubicBezTo>
                    <a:pt x="8157" y="848"/>
                    <a:pt x="7677" y="1060"/>
                    <a:pt x="7107" y="1060"/>
                  </a:cubicBezTo>
                  <a:cubicBezTo>
                    <a:pt x="6750" y="1060"/>
                    <a:pt x="6356" y="977"/>
                    <a:pt x="5940" y="704"/>
                  </a:cubicBezTo>
                  <a:cubicBezTo>
                    <a:pt x="5197" y="232"/>
                    <a:pt x="4250" y="1"/>
                    <a:pt x="3332" y="1"/>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6"/>
            <p:cNvSpPr/>
            <p:nvPr/>
          </p:nvSpPr>
          <p:spPr>
            <a:xfrm>
              <a:off x="1418075" y="2740875"/>
              <a:ext cx="41375" cy="70200"/>
            </a:xfrm>
            <a:custGeom>
              <a:rect b="b" l="l" r="r" t="t"/>
              <a:pathLst>
                <a:path extrusionOk="0" h="2808" w="1655">
                  <a:moveTo>
                    <a:pt x="828" y="1"/>
                  </a:moveTo>
                  <a:cubicBezTo>
                    <a:pt x="377" y="1"/>
                    <a:pt x="1" y="628"/>
                    <a:pt x="1" y="1404"/>
                  </a:cubicBezTo>
                  <a:cubicBezTo>
                    <a:pt x="1" y="2181"/>
                    <a:pt x="377" y="2808"/>
                    <a:pt x="828" y="2808"/>
                  </a:cubicBezTo>
                  <a:cubicBezTo>
                    <a:pt x="1279" y="2808"/>
                    <a:pt x="1655" y="2181"/>
                    <a:pt x="1655" y="1404"/>
                  </a:cubicBezTo>
                  <a:cubicBezTo>
                    <a:pt x="1655" y="628"/>
                    <a:pt x="1279" y="1"/>
                    <a:pt x="828" y="1"/>
                  </a:cubicBezTo>
                  <a:close/>
                </a:path>
              </a:pathLst>
            </a:custGeom>
            <a:solidFill>
              <a:srgbClr val="EA999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6"/>
            <p:cNvSpPr/>
            <p:nvPr/>
          </p:nvSpPr>
          <p:spPr>
            <a:xfrm>
              <a:off x="849775" y="3735250"/>
              <a:ext cx="243150" cy="478725"/>
            </a:xfrm>
            <a:custGeom>
              <a:rect b="b" l="l" r="r" t="t"/>
              <a:pathLst>
                <a:path extrusionOk="0" h="19149" w="9726">
                  <a:moveTo>
                    <a:pt x="4863" y="1504"/>
                  </a:moveTo>
                  <a:cubicBezTo>
                    <a:pt x="5665" y="1504"/>
                    <a:pt x="6417" y="1956"/>
                    <a:pt x="7043" y="2732"/>
                  </a:cubicBezTo>
                  <a:cubicBezTo>
                    <a:pt x="8196" y="4161"/>
                    <a:pt x="8973" y="6692"/>
                    <a:pt x="8973" y="9575"/>
                  </a:cubicBezTo>
                  <a:cubicBezTo>
                    <a:pt x="8973" y="12457"/>
                    <a:pt x="8196" y="14988"/>
                    <a:pt x="7043" y="16417"/>
                  </a:cubicBezTo>
                  <a:cubicBezTo>
                    <a:pt x="6417" y="17219"/>
                    <a:pt x="5665" y="17670"/>
                    <a:pt x="4863" y="17670"/>
                  </a:cubicBezTo>
                  <a:cubicBezTo>
                    <a:pt x="2582" y="17670"/>
                    <a:pt x="753" y="14036"/>
                    <a:pt x="753" y="9575"/>
                  </a:cubicBezTo>
                  <a:cubicBezTo>
                    <a:pt x="753" y="5113"/>
                    <a:pt x="2582" y="1504"/>
                    <a:pt x="4863" y="1504"/>
                  </a:cubicBezTo>
                  <a:close/>
                  <a:moveTo>
                    <a:pt x="4863" y="1"/>
                  </a:moveTo>
                  <a:cubicBezTo>
                    <a:pt x="4637" y="1"/>
                    <a:pt x="4437" y="26"/>
                    <a:pt x="4236" y="76"/>
                  </a:cubicBezTo>
                  <a:cubicBezTo>
                    <a:pt x="1830" y="677"/>
                    <a:pt x="1" y="4712"/>
                    <a:pt x="1" y="9575"/>
                  </a:cubicBezTo>
                  <a:cubicBezTo>
                    <a:pt x="1" y="14863"/>
                    <a:pt x="2156" y="19124"/>
                    <a:pt x="4838" y="19149"/>
                  </a:cubicBezTo>
                  <a:lnTo>
                    <a:pt x="4863" y="19149"/>
                  </a:lnTo>
                  <a:cubicBezTo>
                    <a:pt x="7545" y="19149"/>
                    <a:pt x="9725" y="14863"/>
                    <a:pt x="9725" y="9575"/>
                  </a:cubicBezTo>
                  <a:cubicBezTo>
                    <a:pt x="9725" y="4286"/>
                    <a:pt x="7545" y="1"/>
                    <a:pt x="4863" y="1"/>
                  </a:cubicBezTo>
                  <a:close/>
                </a:path>
              </a:pathLst>
            </a:custGeom>
            <a:solidFill>
              <a:srgbClr val="42424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6"/>
            <p:cNvSpPr/>
            <p:nvPr/>
          </p:nvSpPr>
          <p:spPr>
            <a:xfrm>
              <a:off x="974475" y="3745900"/>
              <a:ext cx="11300" cy="292650"/>
            </a:xfrm>
            <a:custGeom>
              <a:rect b="b" l="l" r="r" t="t"/>
              <a:pathLst>
                <a:path extrusionOk="0" h="11706" w="452">
                  <a:moveTo>
                    <a:pt x="0" y="1"/>
                  </a:moveTo>
                  <a:lnTo>
                    <a:pt x="0" y="11705"/>
                  </a:lnTo>
                  <a:lnTo>
                    <a:pt x="451" y="11705"/>
                  </a:lnTo>
                  <a:lnTo>
                    <a:pt x="451" y="1"/>
                  </a:lnTo>
                  <a:close/>
                </a:path>
              </a:pathLst>
            </a:custGeom>
            <a:solidFill>
              <a:srgbClr val="92929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6"/>
            <p:cNvSpPr/>
            <p:nvPr/>
          </p:nvSpPr>
          <p:spPr>
            <a:xfrm>
              <a:off x="828475" y="3736500"/>
              <a:ext cx="206800" cy="478725"/>
            </a:xfrm>
            <a:custGeom>
              <a:rect b="b" l="l" r="r" t="t"/>
              <a:pathLst>
                <a:path extrusionOk="0" h="19149" w="8272">
                  <a:moveTo>
                    <a:pt x="4863" y="1"/>
                  </a:moveTo>
                  <a:cubicBezTo>
                    <a:pt x="4662" y="1"/>
                    <a:pt x="4437" y="51"/>
                    <a:pt x="4211" y="101"/>
                  </a:cubicBezTo>
                  <a:lnTo>
                    <a:pt x="4186" y="101"/>
                  </a:lnTo>
                  <a:cubicBezTo>
                    <a:pt x="1830" y="778"/>
                    <a:pt x="1" y="4763"/>
                    <a:pt x="1" y="9575"/>
                  </a:cubicBezTo>
                  <a:cubicBezTo>
                    <a:pt x="1" y="14562"/>
                    <a:pt x="1931" y="18647"/>
                    <a:pt x="4387" y="19124"/>
                  </a:cubicBezTo>
                  <a:lnTo>
                    <a:pt x="4387" y="19149"/>
                  </a:lnTo>
                  <a:lnTo>
                    <a:pt x="6066" y="19149"/>
                  </a:lnTo>
                  <a:lnTo>
                    <a:pt x="6066" y="18873"/>
                  </a:lnTo>
                  <a:cubicBezTo>
                    <a:pt x="6918" y="18447"/>
                    <a:pt x="7670" y="17595"/>
                    <a:pt x="8271" y="16417"/>
                  </a:cubicBezTo>
                  <a:lnTo>
                    <a:pt x="8271" y="16417"/>
                  </a:lnTo>
                  <a:cubicBezTo>
                    <a:pt x="7645" y="17219"/>
                    <a:pt x="6893" y="17670"/>
                    <a:pt x="6091" y="17670"/>
                  </a:cubicBezTo>
                  <a:cubicBezTo>
                    <a:pt x="3810" y="17670"/>
                    <a:pt x="1981" y="14036"/>
                    <a:pt x="1981" y="9575"/>
                  </a:cubicBezTo>
                  <a:cubicBezTo>
                    <a:pt x="1981" y="5114"/>
                    <a:pt x="3810" y="1505"/>
                    <a:pt x="6091" y="1505"/>
                  </a:cubicBezTo>
                  <a:cubicBezTo>
                    <a:pt x="6893" y="1505"/>
                    <a:pt x="7645" y="1956"/>
                    <a:pt x="8271" y="2733"/>
                  </a:cubicBezTo>
                  <a:cubicBezTo>
                    <a:pt x="7670" y="1580"/>
                    <a:pt x="6918" y="728"/>
                    <a:pt x="6066" y="301"/>
                  </a:cubicBezTo>
                  <a:lnTo>
                    <a:pt x="6066" y="101"/>
                  </a:lnTo>
                  <a:lnTo>
                    <a:pt x="5540" y="101"/>
                  </a:lnTo>
                  <a:cubicBezTo>
                    <a:pt x="5515" y="101"/>
                    <a:pt x="5489" y="76"/>
                    <a:pt x="5464" y="76"/>
                  </a:cubicBezTo>
                  <a:cubicBezTo>
                    <a:pt x="5264" y="26"/>
                    <a:pt x="5088" y="1"/>
                    <a:pt x="4863"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6"/>
            <p:cNvSpPr/>
            <p:nvPr/>
          </p:nvSpPr>
          <p:spPr>
            <a:xfrm>
              <a:off x="859175" y="3736500"/>
              <a:ext cx="243150" cy="478725"/>
            </a:xfrm>
            <a:custGeom>
              <a:rect b="b" l="l" r="r" t="t"/>
              <a:pathLst>
                <a:path extrusionOk="0" h="19149" w="9726">
                  <a:moveTo>
                    <a:pt x="4863" y="1505"/>
                  </a:moveTo>
                  <a:cubicBezTo>
                    <a:pt x="5665" y="1505"/>
                    <a:pt x="6417" y="1956"/>
                    <a:pt x="7043" y="2733"/>
                  </a:cubicBezTo>
                  <a:cubicBezTo>
                    <a:pt x="8196" y="4161"/>
                    <a:pt x="8973" y="6693"/>
                    <a:pt x="8973" y="9575"/>
                  </a:cubicBezTo>
                  <a:cubicBezTo>
                    <a:pt x="8973" y="12457"/>
                    <a:pt x="8196" y="14988"/>
                    <a:pt x="7043" y="16417"/>
                  </a:cubicBezTo>
                  <a:cubicBezTo>
                    <a:pt x="6417" y="17219"/>
                    <a:pt x="5665" y="17670"/>
                    <a:pt x="4863" y="17670"/>
                  </a:cubicBezTo>
                  <a:cubicBezTo>
                    <a:pt x="2582" y="17670"/>
                    <a:pt x="753" y="14036"/>
                    <a:pt x="753" y="9575"/>
                  </a:cubicBezTo>
                  <a:cubicBezTo>
                    <a:pt x="753" y="5114"/>
                    <a:pt x="2582" y="1505"/>
                    <a:pt x="4863" y="1505"/>
                  </a:cubicBezTo>
                  <a:close/>
                  <a:moveTo>
                    <a:pt x="4863" y="1"/>
                  </a:moveTo>
                  <a:cubicBezTo>
                    <a:pt x="4637" y="1"/>
                    <a:pt x="4437" y="26"/>
                    <a:pt x="4236" y="76"/>
                  </a:cubicBezTo>
                  <a:cubicBezTo>
                    <a:pt x="1855" y="677"/>
                    <a:pt x="1" y="4713"/>
                    <a:pt x="1" y="9575"/>
                  </a:cubicBezTo>
                  <a:cubicBezTo>
                    <a:pt x="1" y="14863"/>
                    <a:pt x="2156" y="19124"/>
                    <a:pt x="4838" y="19149"/>
                  </a:cubicBezTo>
                  <a:lnTo>
                    <a:pt x="4863" y="19149"/>
                  </a:lnTo>
                  <a:cubicBezTo>
                    <a:pt x="7545" y="19149"/>
                    <a:pt x="9725" y="14863"/>
                    <a:pt x="9725" y="9575"/>
                  </a:cubicBezTo>
                  <a:cubicBezTo>
                    <a:pt x="9725" y="4286"/>
                    <a:pt x="7545" y="1"/>
                    <a:pt x="4863"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6"/>
            <p:cNvSpPr/>
            <p:nvPr/>
          </p:nvSpPr>
          <p:spPr>
            <a:xfrm>
              <a:off x="978850" y="3918850"/>
              <a:ext cx="101525" cy="60800"/>
            </a:xfrm>
            <a:custGeom>
              <a:rect b="b" l="l" r="r" t="t"/>
              <a:pathLst>
                <a:path extrusionOk="0" h="2432" w="4061">
                  <a:moveTo>
                    <a:pt x="4011" y="0"/>
                  </a:moveTo>
                  <a:lnTo>
                    <a:pt x="753" y="1729"/>
                  </a:lnTo>
                  <a:lnTo>
                    <a:pt x="352" y="1930"/>
                  </a:lnTo>
                  <a:lnTo>
                    <a:pt x="226" y="2005"/>
                  </a:lnTo>
                  <a:lnTo>
                    <a:pt x="151" y="2055"/>
                  </a:lnTo>
                  <a:lnTo>
                    <a:pt x="101" y="2080"/>
                  </a:lnTo>
                  <a:lnTo>
                    <a:pt x="51" y="2105"/>
                  </a:lnTo>
                  <a:lnTo>
                    <a:pt x="26" y="2130"/>
                  </a:lnTo>
                  <a:lnTo>
                    <a:pt x="1" y="2130"/>
                  </a:lnTo>
                  <a:lnTo>
                    <a:pt x="76" y="2281"/>
                  </a:lnTo>
                  <a:lnTo>
                    <a:pt x="151" y="2431"/>
                  </a:lnTo>
                  <a:lnTo>
                    <a:pt x="176" y="2431"/>
                  </a:lnTo>
                  <a:lnTo>
                    <a:pt x="226" y="2406"/>
                  </a:lnTo>
                  <a:lnTo>
                    <a:pt x="251" y="2381"/>
                  </a:lnTo>
                  <a:lnTo>
                    <a:pt x="302" y="2356"/>
                  </a:lnTo>
                  <a:lnTo>
                    <a:pt x="377" y="2331"/>
                  </a:lnTo>
                  <a:lnTo>
                    <a:pt x="527" y="2256"/>
                  </a:lnTo>
                  <a:lnTo>
                    <a:pt x="903" y="2030"/>
                  </a:lnTo>
                  <a:lnTo>
                    <a:pt x="4061" y="351"/>
                  </a:lnTo>
                  <a:cubicBezTo>
                    <a:pt x="4061" y="251"/>
                    <a:pt x="4036" y="125"/>
                    <a:pt x="4011" y="0"/>
                  </a:cubicBez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6"/>
            <p:cNvSpPr/>
            <p:nvPr/>
          </p:nvSpPr>
          <p:spPr>
            <a:xfrm>
              <a:off x="977600" y="3864950"/>
              <a:ext cx="92125" cy="114075"/>
            </a:xfrm>
            <a:custGeom>
              <a:rect b="b" l="l" r="r" t="t"/>
              <a:pathLst>
                <a:path extrusionOk="0" h="4563" w="3685">
                  <a:moveTo>
                    <a:pt x="3560" y="1"/>
                  </a:moveTo>
                  <a:lnTo>
                    <a:pt x="552" y="3660"/>
                  </a:lnTo>
                  <a:lnTo>
                    <a:pt x="251" y="4011"/>
                  </a:lnTo>
                  <a:lnTo>
                    <a:pt x="151" y="4136"/>
                  </a:lnTo>
                  <a:lnTo>
                    <a:pt x="101" y="4211"/>
                  </a:lnTo>
                  <a:lnTo>
                    <a:pt x="76" y="4236"/>
                  </a:lnTo>
                  <a:lnTo>
                    <a:pt x="26" y="4286"/>
                  </a:lnTo>
                  <a:lnTo>
                    <a:pt x="1" y="4311"/>
                  </a:lnTo>
                  <a:lnTo>
                    <a:pt x="1" y="4336"/>
                  </a:lnTo>
                  <a:lnTo>
                    <a:pt x="126" y="4437"/>
                  </a:lnTo>
                  <a:lnTo>
                    <a:pt x="251" y="4562"/>
                  </a:lnTo>
                  <a:lnTo>
                    <a:pt x="276" y="4537"/>
                  </a:lnTo>
                  <a:lnTo>
                    <a:pt x="301" y="4487"/>
                  </a:lnTo>
                  <a:lnTo>
                    <a:pt x="326" y="4462"/>
                  </a:lnTo>
                  <a:lnTo>
                    <a:pt x="377" y="4412"/>
                  </a:lnTo>
                  <a:lnTo>
                    <a:pt x="427" y="4362"/>
                  </a:lnTo>
                  <a:lnTo>
                    <a:pt x="527" y="4236"/>
                  </a:lnTo>
                  <a:lnTo>
                    <a:pt x="803" y="3885"/>
                  </a:lnTo>
                  <a:lnTo>
                    <a:pt x="3685" y="402"/>
                  </a:lnTo>
                  <a:cubicBezTo>
                    <a:pt x="3635" y="251"/>
                    <a:pt x="3610" y="126"/>
                    <a:pt x="3560" y="1"/>
                  </a:cubicBez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6"/>
            <p:cNvSpPr/>
            <p:nvPr/>
          </p:nvSpPr>
          <p:spPr>
            <a:xfrm>
              <a:off x="976350" y="3799175"/>
              <a:ext cx="60800" cy="177950"/>
            </a:xfrm>
            <a:custGeom>
              <a:rect b="b" l="l" r="r" t="t"/>
              <a:pathLst>
                <a:path extrusionOk="0" h="7118" w="2432">
                  <a:moveTo>
                    <a:pt x="2156" y="0"/>
                  </a:moveTo>
                  <a:lnTo>
                    <a:pt x="251" y="6191"/>
                  </a:lnTo>
                  <a:lnTo>
                    <a:pt x="126" y="6617"/>
                  </a:lnTo>
                  <a:lnTo>
                    <a:pt x="76" y="6767"/>
                  </a:lnTo>
                  <a:lnTo>
                    <a:pt x="51" y="6867"/>
                  </a:lnTo>
                  <a:lnTo>
                    <a:pt x="51" y="6917"/>
                  </a:lnTo>
                  <a:lnTo>
                    <a:pt x="26" y="6967"/>
                  </a:lnTo>
                  <a:lnTo>
                    <a:pt x="26" y="6993"/>
                  </a:lnTo>
                  <a:lnTo>
                    <a:pt x="1" y="7018"/>
                  </a:lnTo>
                  <a:lnTo>
                    <a:pt x="176" y="7068"/>
                  </a:lnTo>
                  <a:lnTo>
                    <a:pt x="351" y="7118"/>
                  </a:lnTo>
                  <a:lnTo>
                    <a:pt x="351" y="7093"/>
                  </a:lnTo>
                  <a:lnTo>
                    <a:pt x="351" y="7068"/>
                  </a:lnTo>
                  <a:lnTo>
                    <a:pt x="376" y="7018"/>
                  </a:lnTo>
                  <a:lnTo>
                    <a:pt x="402" y="6967"/>
                  </a:lnTo>
                  <a:lnTo>
                    <a:pt x="402" y="6892"/>
                  </a:lnTo>
                  <a:lnTo>
                    <a:pt x="452" y="6717"/>
                  </a:lnTo>
                  <a:lnTo>
                    <a:pt x="602" y="6291"/>
                  </a:lnTo>
                  <a:lnTo>
                    <a:pt x="2432" y="301"/>
                  </a:lnTo>
                  <a:cubicBezTo>
                    <a:pt x="2331" y="201"/>
                    <a:pt x="2256" y="100"/>
                    <a:pt x="2156" y="0"/>
                  </a:cubicBez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6"/>
            <p:cNvSpPr/>
            <p:nvPr/>
          </p:nvSpPr>
          <p:spPr>
            <a:xfrm>
              <a:off x="957550" y="3775975"/>
              <a:ext cx="27600" cy="200525"/>
            </a:xfrm>
            <a:custGeom>
              <a:rect b="b" l="l" r="r" t="t"/>
              <a:pathLst>
                <a:path extrusionOk="0" h="8021" w="1104">
                  <a:moveTo>
                    <a:pt x="326" y="1"/>
                  </a:moveTo>
                  <a:lnTo>
                    <a:pt x="1" y="126"/>
                  </a:lnTo>
                  <a:lnTo>
                    <a:pt x="677" y="7169"/>
                  </a:lnTo>
                  <a:lnTo>
                    <a:pt x="702" y="7595"/>
                  </a:lnTo>
                  <a:lnTo>
                    <a:pt x="727" y="7770"/>
                  </a:lnTo>
                  <a:lnTo>
                    <a:pt x="727" y="7845"/>
                  </a:lnTo>
                  <a:lnTo>
                    <a:pt x="753" y="7895"/>
                  </a:lnTo>
                  <a:lnTo>
                    <a:pt x="753" y="7946"/>
                  </a:lnTo>
                  <a:lnTo>
                    <a:pt x="753" y="7971"/>
                  </a:lnTo>
                  <a:lnTo>
                    <a:pt x="753" y="8021"/>
                  </a:lnTo>
                  <a:lnTo>
                    <a:pt x="928" y="7996"/>
                  </a:lnTo>
                  <a:lnTo>
                    <a:pt x="1103" y="7996"/>
                  </a:lnTo>
                  <a:lnTo>
                    <a:pt x="1103" y="7946"/>
                  </a:lnTo>
                  <a:lnTo>
                    <a:pt x="1078" y="7921"/>
                  </a:lnTo>
                  <a:lnTo>
                    <a:pt x="1078" y="7870"/>
                  </a:lnTo>
                  <a:lnTo>
                    <a:pt x="1078" y="7820"/>
                  </a:lnTo>
                  <a:lnTo>
                    <a:pt x="1078" y="7720"/>
                  </a:lnTo>
                  <a:lnTo>
                    <a:pt x="1053" y="7570"/>
                  </a:lnTo>
                  <a:lnTo>
                    <a:pt x="1003" y="7119"/>
                  </a:lnTo>
                  <a:lnTo>
                    <a:pt x="326" y="1"/>
                  </a:ln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6"/>
            <p:cNvSpPr/>
            <p:nvPr/>
          </p:nvSpPr>
          <p:spPr>
            <a:xfrm>
              <a:off x="904300" y="3831750"/>
              <a:ext cx="80225" cy="146625"/>
            </a:xfrm>
            <a:custGeom>
              <a:rect b="b" l="l" r="r" t="t"/>
              <a:pathLst>
                <a:path extrusionOk="0" h="5865" w="3209">
                  <a:moveTo>
                    <a:pt x="176" y="0"/>
                  </a:moveTo>
                  <a:cubicBezTo>
                    <a:pt x="126" y="126"/>
                    <a:pt x="50" y="251"/>
                    <a:pt x="0" y="376"/>
                  </a:cubicBezTo>
                  <a:lnTo>
                    <a:pt x="2507" y="5088"/>
                  </a:lnTo>
                  <a:lnTo>
                    <a:pt x="2707" y="5489"/>
                  </a:lnTo>
                  <a:lnTo>
                    <a:pt x="2782" y="5614"/>
                  </a:lnTo>
                  <a:lnTo>
                    <a:pt x="2832" y="5690"/>
                  </a:lnTo>
                  <a:lnTo>
                    <a:pt x="2857" y="5740"/>
                  </a:lnTo>
                  <a:lnTo>
                    <a:pt x="2857" y="5790"/>
                  </a:lnTo>
                  <a:lnTo>
                    <a:pt x="2883" y="5815"/>
                  </a:lnTo>
                  <a:lnTo>
                    <a:pt x="2908" y="5865"/>
                  </a:lnTo>
                  <a:lnTo>
                    <a:pt x="3058" y="5765"/>
                  </a:lnTo>
                  <a:lnTo>
                    <a:pt x="3208" y="5690"/>
                  </a:lnTo>
                  <a:lnTo>
                    <a:pt x="3183" y="5664"/>
                  </a:lnTo>
                  <a:lnTo>
                    <a:pt x="3158" y="5614"/>
                  </a:lnTo>
                  <a:lnTo>
                    <a:pt x="3158" y="5589"/>
                  </a:lnTo>
                  <a:lnTo>
                    <a:pt x="3133" y="5539"/>
                  </a:lnTo>
                  <a:lnTo>
                    <a:pt x="3083" y="5464"/>
                  </a:lnTo>
                  <a:lnTo>
                    <a:pt x="3008" y="5314"/>
                  </a:lnTo>
                  <a:lnTo>
                    <a:pt x="2807" y="4938"/>
                  </a:lnTo>
                  <a:lnTo>
                    <a:pt x="176" y="0"/>
                  </a:ln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6"/>
            <p:cNvSpPr/>
            <p:nvPr/>
          </p:nvSpPr>
          <p:spPr>
            <a:xfrm>
              <a:off x="884875" y="3893150"/>
              <a:ext cx="98400" cy="86500"/>
            </a:xfrm>
            <a:custGeom>
              <a:rect b="b" l="l" r="r" t="t"/>
              <a:pathLst>
                <a:path extrusionOk="0" h="3460" w="3936">
                  <a:moveTo>
                    <a:pt x="76" y="0"/>
                  </a:moveTo>
                  <a:cubicBezTo>
                    <a:pt x="50" y="126"/>
                    <a:pt x="25" y="251"/>
                    <a:pt x="0" y="376"/>
                  </a:cubicBezTo>
                  <a:lnTo>
                    <a:pt x="3058" y="2908"/>
                  </a:lnTo>
                  <a:lnTo>
                    <a:pt x="3409" y="3183"/>
                  </a:lnTo>
                  <a:lnTo>
                    <a:pt x="3534" y="3284"/>
                  </a:lnTo>
                  <a:lnTo>
                    <a:pt x="3584" y="3334"/>
                  </a:lnTo>
                  <a:lnTo>
                    <a:pt x="3634" y="3384"/>
                  </a:lnTo>
                  <a:lnTo>
                    <a:pt x="3660" y="3409"/>
                  </a:lnTo>
                  <a:lnTo>
                    <a:pt x="3735" y="3459"/>
                  </a:lnTo>
                  <a:lnTo>
                    <a:pt x="3835" y="3309"/>
                  </a:lnTo>
                  <a:lnTo>
                    <a:pt x="3935" y="3183"/>
                  </a:lnTo>
                  <a:lnTo>
                    <a:pt x="3910" y="3158"/>
                  </a:lnTo>
                  <a:lnTo>
                    <a:pt x="3885" y="3133"/>
                  </a:lnTo>
                  <a:lnTo>
                    <a:pt x="3860" y="3108"/>
                  </a:lnTo>
                  <a:lnTo>
                    <a:pt x="3810" y="3083"/>
                  </a:lnTo>
                  <a:lnTo>
                    <a:pt x="3735" y="3008"/>
                  </a:lnTo>
                  <a:lnTo>
                    <a:pt x="3609" y="2908"/>
                  </a:lnTo>
                  <a:lnTo>
                    <a:pt x="3284" y="2632"/>
                  </a:lnTo>
                  <a:lnTo>
                    <a:pt x="76" y="0"/>
                  </a:ln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6"/>
            <p:cNvSpPr/>
            <p:nvPr/>
          </p:nvSpPr>
          <p:spPr>
            <a:xfrm>
              <a:off x="878600" y="3940775"/>
              <a:ext cx="103425" cy="39500"/>
            </a:xfrm>
            <a:custGeom>
              <a:rect b="b" l="l" r="r" t="t"/>
              <a:pathLst>
                <a:path extrusionOk="0" h="1580" w="4137">
                  <a:moveTo>
                    <a:pt x="26" y="0"/>
                  </a:moveTo>
                  <a:cubicBezTo>
                    <a:pt x="26" y="100"/>
                    <a:pt x="26" y="226"/>
                    <a:pt x="1" y="351"/>
                  </a:cubicBezTo>
                  <a:lnTo>
                    <a:pt x="3209" y="1329"/>
                  </a:lnTo>
                  <a:lnTo>
                    <a:pt x="3635" y="1454"/>
                  </a:lnTo>
                  <a:lnTo>
                    <a:pt x="3785" y="1504"/>
                  </a:lnTo>
                  <a:lnTo>
                    <a:pt x="3860" y="1529"/>
                  </a:lnTo>
                  <a:lnTo>
                    <a:pt x="3911" y="1554"/>
                  </a:lnTo>
                  <a:lnTo>
                    <a:pt x="4011" y="1554"/>
                  </a:lnTo>
                  <a:lnTo>
                    <a:pt x="4036" y="1579"/>
                  </a:lnTo>
                  <a:lnTo>
                    <a:pt x="4086" y="1404"/>
                  </a:lnTo>
                  <a:lnTo>
                    <a:pt x="4136" y="1253"/>
                  </a:lnTo>
                  <a:lnTo>
                    <a:pt x="4111" y="1228"/>
                  </a:lnTo>
                  <a:lnTo>
                    <a:pt x="4061" y="1228"/>
                  </a:lnTo>
                  <a:lnTo>
                    <a:pt x="4036" y="1203"/>
                  </a:lnTo>
                  <a:lnTo>
                    <a:pt x="3961" y="1203"/>
                  </a:lnTo>
                  <a:lnTo>
                    <a:pt x="3885" y="1178"/>
                  </a:lnTo>
                  <a:lnTo>
                    <a:pt x="3735" y="1128"/>
                  </a:lnTo>
                  <a:lnTo>
                    <a:pt x="3309" y="1003"/>
                  </a:lnTo>
                  <a:lnTo>
                    <a:pt x="26" y="0"/>
                  </a:ln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6"/>
            <p:cNvSpPr/>
            <p:nvPr/>
          </p:nvSpPr>
          <p:spPr>
            <a:xfrm>
              <a:off x="877975" y="3971475"/>
              <a:ext cx="103425" cy="18825"/>
            </a:xfrm>
            <a:custGeom>
              <a:rect b="b" l="l" r="r" t="t"/>
              <a:pathLst>
                <a:path extrusionOk="0" h="753" w="4137">
                  <a:moveTo>
                    <a:pt x="4086" y="0"/>
                  </a:moveTo>
                  <a:lnTo>
                    <a:pt x="4061" y="25"/>
                  </a:lnTo>
                  <a:lnTo>
                    <a:pt x="3835" y="25"/>
                  </a:lnTo>
                  <a:lnTo>
                    <a:pt x="3685" y="50"/>
                  </a:lnTo>
                  <a:lnTo>
                    <a:pt x="3234" y="101"/>
                  </a:lnTo>
                  <a:lnTo>
                    <a:pt x="1" y="401"/>
                  </a:lnTo>
                  <a:cubicBezTo>
                    <a:pt x="1" y="527"/>
                    <a:pt x="1" y="627"/>
                    <a:pt x="1" y="752"/>
                  </a:cubicBezTo>
                  <a:lnTo>
                    <a:pt x="3259" y="426"/>
                  </a:lnTo>
                  <a:lnTo>
                    <a:pt x="3710" y="401"/>
                  </a:lnTo>
                  <a:lnTo>
                    <a:pt x="3860" y="376"/>
                  </a:lnTo>
                  <a:lnTo>
                    <a:pt x="3961" y="376"/>
                  </a:lnTo>
                  <a:lnTo>
                    <a:pt x="4011" y="351"/>
                  </a:lnTo>
                  <a:lnTo>
                    <a:pt x="4136" y="351"/>
                  </a:lnTo>
                  <a:lnTo>
                    <a:pt x="4111" y="176"/>
                  </a:lnTo>
                  <a:lnTo>
                    <a:pt x="4086" y="0"/>
                  </a:ln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6"/>
            <p:cNvSpPr/>
            <p:nvPr/>
          </p:nvSpPr>
          <p:spPr>
            <a:xfrm>
              <a:off x="881100" y="3972100"/>
              <a:ext cx="101550" cy="61425"/>
            </a:xfrm>
            <a:custGeom>
              <a:rect b="b" l="l" r="r" t="t"/>
              <a:pathLst>
                <a:path extrusionOk="0" h="2457" w="4062">
                  <a:moveTo>
                    <a:pt x="3911" y="0"/>
                  </a:moveTo>
                  <a:lnTo>
                    <a:pt x="3861" y="25"/>
                  </a:lnTo>
                  <a:lnTo>
                    <a:pt x="3836" y="50"/>
                  </a:lnTo>
                  <a:lnTo>
                    <a:pt x="3811" y="50"/>
                  </a:lnTo>
                  <a:lnTo>
                    <a:pt x="3760" y="76"/>
                  </a:lnTo>
                  <a:lnTo>
                    <a:pt x="3685" y="126"/>
                  </a:lnTo>
                  <a:lnTo>
                    <a:pt x="3535" y="201"/>
                  </a:lnTo>
                  <a:lnTo>
                    <a:pt x="3134" y="401"/>
                  </a:lnTo>
                  <a:lnTo>
                    <a:pt x="1" y="2081"/>
                  </a:lnTo>
                  <a:cubicBezTo>
                    <a:pt x="1" y="2206"/>
                    <a:pt x="26" y="2331"/>
                    <a:pt x="51" y="2457"/>
                  </a:cubicBezTo>
                  <a:lnTo>
                    <a:pt x="3309" y="727"/>
                  </a:lnTo>
                  <a:lnTo>
                    <a:pt x="3685" y="502"/>
                  </a:lnTo>
                  <a:lnTo>
                    <a:pt x="3836" y="426"/>
                  </a:lnTo>
                  <a:lnTo>
                    <a:pt x="3911" y="401"/>
                  </a:lnTo>
                  <a:lnTo>
                    <a:pt x="3961" y="351"/>
                  </a:lnTo>
                  <a:lnTo>
                    <a:pt x="4011" y="351"/>
                  </a:lnTo>
                  <a:lnTo>
                    <a:pt x="4036" y="326"/>
                  </a:lnTo>
                  <a:lnTo>
                    <a:pt x="4061" y="301"/>
                  </a:lnTo>
                  <a:lnTo>
                    <a:pt x="3986" y="151"/>
                  </a:lnTo>
                  <a:lnTo>
                    <a:pt x="3911" y="0"/>
                  </a:ln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6"/>
            <p:cNvSpPr/>
            <p:nvPr/>
          </p:nvSpPr>
          <p:spPr>
            <a:xfrm>
              <a:off x="891775" y="3973350"/>
              <a:ext cx="92125" cy="113425"/>
            </a:xfrm>
            <a:custGeom>
              <a:rect b="b" l="l" r="r" t="t"/>
              <a:pathLst>
                <a:path extrusionOk="0" h="4537" w="3685">
                  <a:moveTo>
                    <a:pt x="3434" y="0"/>
                  </a:moveTo>
                  <a:lnTo>
                    <a:pt x="3409" y="26"/>
                  </a:lnTo>
                  <a:lnTo>
                    <a:pt x="3384" y="51"/>
                  </a:lnTo>
                  <a:lnTo>
                    <a:pt x="3358" y="76"/>
                  </a:lnTo>
                  <a:lnTo>
                    <a:pt x="3308" y="126"/>
                  </a:lnTo>
                  <a:lnTo>
                    <a:pt x="3258" y="201"/>
                  </a:lnTo>
                  <a:lnTo>
                    <a:pt x="3158" y="326"/>
                  </a:lnTo>
                  <a:lnTo>
                    <a:pt x="2882" y="677"/>
                  </a:lnTo>
                  <a:lnTo>
                    <a:pt x="0" y="4161"/>
                  </a:lnTo>
                  <a:cubicBezTo>
                    <a:pt x="25" y="4286"/>
                    <a:pt x="75" y="4412"/>
                    <a:pt x="125" y="4537"/>
                  </a:cubicBezTo>
                  <a:lnTo>
                    <a:pt x="3133" y="878"/>
                  </a:lnTo>
                  <a:lnTo>
                    <a:pt x="3434" y="527"/>
                  </a:lnTo>
                  <a:lnTo>
                    <a:pt x="3534" y="427"/>
                  </a:lnTo>
                  <a:lnTo>
                    <a:pt x="3584" y="351"/>
                  </a:lnTo>
                  <a:lnTo>
                    <a:pt x="3609" y="301"/>
                  </a:lnTo>
                  <a:lnTo>
                    <a:pt x="3634" y="276"/>
                  </a:lnTo>
                  <a:lnTo>
                    <a:pt x="3659" y="276"/>
                  </a:lnTo>
                  <a:lnTo>
                    <a:pt x="3659" y="251"/>
                  </a:lnTo>
                  <a:lnTo>
                    <a:pt x="3684" y="226"/>
                  </a:lnTo>
                  <a:lnTo>
                    <a:pt x="3559" y="101"/>
                  </a:lnTo>
                  <a:lnTo>
                    <a:pt x="3434" y="0"/>
                  </a:ln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6"/>
            <p:cNvSpPr/>
            <p:nvPr/>
          </p:nvSpPr>
          <p:spPr>
            <a:xfrm>
              <a:off x="924350" y="3974600"/>
              <a:ext cx="60800" cy="178600"/>
            </a:xfrm>
            <a:custGeom>
              <a:rect b="b" l="l" r="r" t="t"/>
              <a:pathLst>
                <a:path extrusionOk="0" h="7144" w="2432">
                  <a:moveTo>
                    <a:pt x="2081" y="1"/>
                  </a:moveTo>
                  <a:lnTo>
                    <a:pt x="2081" y="26"/>
                  </a:lnTo>
                  <a:lnTo>
                    <a:pt x="2055" y="76"/>
                  </a:lnTo>
                  <a:lnTo>
                    <a:pt x="2055" y="126"/>
                  </a:lnTo>
                  <a:lnTo>
                    <a:pt x="2030" y="176"/>
                  </a:lnTo>
                  <a:lnTo>
                    <a:pt x="2005" y="251"/>
                  </a:lnTo>
                  <a:lnTo>
                    <a:pt x="1955" y="402"/>
                  </a:lnTo>
                  <a:lnTo>
                    <a:pt x="1830" y="828"/>
                  </a:lnTo>
                  <a:lnTo>
                    <a:pt x="0" y="6818"/>
                  </a:lnTo>
                  <a:cubicBezTo>
                    <a:pt x="101" y="6918"/>
                    <a:pt x="176" y="7043"/>
                    <a:pt x="276" y="7144"/>
                  </a:cubicBezTo>
                  <a:lnTo>
                    <a:pt x="2156" y="928"/>
                  </a:lnTo>
                  <a:lnTo>
                    <a:pt x="2306" y="502"/>
                  </a:lnTo>
                  <a:lnTo>
                    <a:pt x="2356" y="351"/>
                  </a:lnTo>
                  <a:lnTo>
                    <a:pt x="2381" y="276"/>
                  </a:lnTo>
                  <a:lnTo>
                    <a:pt x="2381" y="226"/>
                  </a:lnTo>
                  <a:lnTo>
                    <a:pt x="2406" y="176"/>
                  </a:lnTo>
                  <a:lnTo>
                    <a:pt x="2406" y="151"/>
                  </a:lnTo>
                  <a:lnTo>
                    <a:pt x="2431" y="101"/>
                  </a:lnTo>
                  <a:lnTo>
                    <a:pt x="2256" y="51"/>
                  </a:lnTo>
                  <a:lnTo>
                    <a:pt x="20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6"/>
            <p:cNvSpPr/>
            <p:nvPr/>
          </p:nvSpPr>
          <p:spPr>
            <a:xfrm>
              <a:off x="976350" y="3975850"/>
              <a:ext cx="27600" cy="199900"/>
            </a:xfrm>
            <a:custGeom>
              <a:rect b="b" l="l" r="r" t="t"/>
              <a:pathLst>
                <a:path extrusionOk="0" h="7996" w="1104">
                  <a:moveTo>
                    <a:pt x="176" y="1"/>
                  </a:moveTo>
                  <a:lnTo>
                    <a:pt x="1" y="26"/>
                  </a:lnTo>
                  <a:lnTo>
                    <a:pt x="1" y="51"/>
                  </a:lnTo>
                  <a:lnTo>
                    <a:pt x="1" y="101"/>
                  </a:lnTo>
                  <a:lnTo>
                    <a:pt x="1" y="151"/>
                  </a:lnTo>
                  <a:lnTo>
                    <a:pt x="26" y="201"/>
                  </a:lnTo>
                  <a:lnTo>
                    <a:pt x="26" y="276"/>
                  </a:lnTo>
                  <a:lnTo>
                    <a:pt x="51" y="427"/>
                  </a:lnTo>
                  <a:lnTo>
                    <a:pt x="76" y="878"/>
                  </a:lnTo>
                  <a:lnTo>
                    <a:pt x="777" y="7996"/>
                  </a:lnTo>
                  <a:lnTo>
                    <a:pt x="1103" y="7870"/>
                  </a:lnTo>
                  <a:lnTo>
                    <a:pt x="427" y="853"/>
                  </a:lnTo>
                  <a:lnTo>
                    <a:pt x="376" y="402"/>
                  </a:lnTo>
                  <a:lnTo>
                    <a:pt x="376" y="251"/>
                  </a:lnTo>
                  <a:lnTo>
                    <a:pt x="351" y="151"/>
                  </a:lnTo>
                  <a:lnTo>
                    <a:pt x="351" y="101"/>
                  </a:lnTo>
                  <a:lnTo>
                    <a:pt x="351" y="51"/>
                  </a:lnTo>
                  <a:lnTo>
                    <a:pt x="351" y="26"/>
                  </a:lnTo>
                  <a:lnTo>
                    <a:pt x="351" y="1"/>
                  </a:ln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6"/>
            <p:cNvSpPr/>
            <p:nvPr/>
          </p:nvSpPr>
          <p:spPr>
            <a:xfrm>
              <a:off x="976975" y="3973975"/>
              <a:ext cx="80225" cy="146650"/>
            </a:xfrm>
            <a:custGeom>
              <a:rect b="b" l="l" r="r" t="t"/>
              <a:pathLst>
                <a:path extrusionOk="0" h="5866" w="3209">
                  <a:moveTo>
                    <a:pt x="301" y="1"/>
                  </a:moveTo>
                  <a:lnTo>
                    <a:pt x="151" y="76"/>
                  </a:lnTo>
                  <a:lnTo>
                    <a:pt x="1" y="176"/>
                  </a:lnTo>
                  <a:lnTo>
                    <a:pt x="1" y="201"/>
                  </a:lnTo>
                  <a:lnTo>
                    <a:pt x="26" y="226"/>
                  </a:lnTo>
                  <a:lnTo>
                    <a:pt x="51" y="251"/>
                  </a:lnTo>
                  <a:lnTo>
                    <a:pt x="76" y="326"/>
                  </a:lnTo>
                  <a:lnTo>
                    <a:pt x="126" y="402"/>
                  </a:lnTo>
                  <a:lnTo>
                    <a:pt x="201" y="527"/>
                  </a:lnTo>
                  <a:lnTo>
                    <a:pt x="402" y="928"/>
                  </a:lnTo>
                  <a:lnTo>
                    <a:pt x="3033" y="5865"/>
                  </a:lnTo>
                  <a:cubicBezTo>
                    <a:pt x="3083" y="5740"/>
                    <a:pt x="3158" y="5615"/>
                    <a:pt x="3209" y="5464"/>
                  </a:cubicBezTo>
                  <a:lnTo>
                    <a:pt x="702" y="777"/>
                  </a:lnTo>
                  <a:lnTo>
                    <a:pt x="502" y="376"/>
                  </a:lnTo>
                  <a:lnTo>
                    <a:pt x="427" y="226"/>
                  </a:lnTo>
                  <a:lnTo>
                    <a:pt x="377" y="151"/>
                  </a:lnTo>
                  <a:lnTo>
                    <a:pt x="351" y="101"/>
                  </a:lnTo>
                  <a:lnTo>
                    <a:pt x="326" y="76"/>
                  </a:lnTo>
                  <a:lnTo>
                    <a:pt x="326" y="51"/>
                  </a:lnTo>
                  <a:lnTo>
                    <a:pt x="326" y="26"/>
                  </a:lnTo>
                  <a:lnTo>
                    <a:pt x="301" y="1"/>
                  </a:ln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6"/>
            <p:cNvSpPr/>
            <p:nvPr/>
          </p:nvSpPr>
          <p:spPr>
            <a:xfrm>
              <a:off x="978225" y="3972725"/>
              <a:ext cx="98400" cy="86500"/>
            </a:xfrm>
            <a:custGeom>
              <a:rect b="b" l="l" r="r" t="t"/>
              <a:pathLst>
                <a:path extrusionOk="0" h="3460" w="3936">
                  <a:moveTo>
                    <a:pt x="201" y="0"/>
                  </a:moveTo>
                  <a:lnTo>
                    <a:pt x="101" y="126"/>
                  </a:lnTo>
                  <a:lnTo>
                    <a:pt x="1" y="276"/>
                  </a:lnTo>
                  <a:lnTo>
                    <a:pt x="51" y="301"/>
                  </a:lnTo>
                  <a:lnTo>
                    <a:pt x="76" y="326"/>
                  </a:lnTo>
                  <a:lnTo>
                    <a:pt x="126" y="376"/>
                  </a:lnTo>
                  <a:lnTo>
                    <a:pt x="201" y="426"/>
                  </a:lnTo>
                  <a:lnTo>
                    <a:pt x="301" y="527"/>
                  </a:lnTo>
                  <a:lnTo>
                    <a:pt x="652" y="827"/>
                  </a:lnTo>
                  <a:lnTo>
                    <a:pt x="3835" y="3459"/>
                  </a:lnTo>
                  <a:cubicBezTo>
                    <a:pt x="3885" y="3334"/>
                    <a:pt x="3910" y="3183"/>
                    <a:pt x="3936" y="3058"/>
                  </a:cubicBezTo>
                  <a:lnTo>
                    <a:pt x="878" y="552"/>
                  </a:lnTo>
                  <a:lnTo>
                    <a:pt x="527" y="251"/>
                  </a:lnTo>
                  <a:lnTo>
                    <a:pt x="402" y="176"/>
                  </a:lnTo>
                  <a:lnTo>
                    <a:pt x="352" y="101"/>
                  </a:lnTo>
                  <a:lnTo>
                    <a:pt x="301" y="76"/>
                  </a:lnTo>
                  <a:lnTo>
                    <a:pt x="251" y="51"/>
                  </a:lnTo>
                  <a:lnTo>
                    <a:pt x="226" y="25"/>
                  </a:lnTo>
                  <a:lnTo>
                    <a:pt x="201" y="0"/>
                  </a:ln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6"/>
            <p:cNvSpPr/>
            <p:nvPr/>
          </p:nvSpPr>
          <p:spPr>
            <a:xfrm>
              <a:off x="979475" y="3972100"/>
              <a:ext cx="102800" cy="39500"/>
            </a:xfrm>
            <a:custGeom>
              <a:rect b="b" l="l" r="r" t="t"/>
              <a:pathLst>
                <a:path extrusionOk="0" h="1580" w="4112">
                  <a:moveTo>
                    <a:pt x="101" y="0"/>
                  </a:moveTo>
                  <a:lnTo>
                    <a:pt x="51" y="151"/>
                  </a:lnTo>
                  <a:lnTo>
                    <a:pt x="1" y="326"/>
                  </a:lnTo>
                  <a:lnTo>
                    <a:pt x="26" y="326"/>
                  </a:lnTo>
                  <a:lnTo>
                    <a:pt x="76" y="351"/>
                  </a:lnTo>
                  <a:lnTo>
                    <a:pt x="101" y="351"/>
                  </a:lnTo>
                  <a:lnTo>
                    <a:pt x="176" y="376"/>
                  </a:lnTo>
                  <a:lnTo>
                    <a:pt x="251" y="401"/>
                  </a:lnTo>
                  <a:lnTo>
                    <a:pt x="402" y="451"/>
                  </a:lnTo>
                  <a:lnTo>
                    <a:pt x="828" y="577"/>
                  </a:lnTo>
                  <a:lnTo>
                    <a:pt x="4086" y="1579"/>
                  </a:lnTo>
                  <a:cubicBezTo>
                    <a:pt x="4111" y="1454"/>
                    <a:pt x="4111" y="1354"/>
                    <a:pt x="4111" y="1228"/>
                  </a:cubicBezTo>
                  <a:lnTo>
                    <a:pt x="928" y="251"/>
                  </a:lnTo>
                  <a:lnTo>
                    <a:pt x="502" y="126"/>
                  </a:lnTo>
                  <a:lnTo>
                    <a:pt x="352" y="76"/>
                  </a:lnTo>
                  <a:lnTo>
                    <a:pt x="277" y="50"/>
                  </a:lnTo>
                  <a:lnTo>
                    <a:pt x="201" y="25"/>
                  </a:lnTo>
                  <a:lnTo>
                    <a:pt x="176" y="0"/>
                  </a:ln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6"/>
            <p:cNvSpPr/>
            <p:nvPr/>
          </p:nvSpPr>
          <p:spPr>
            <a:xfrm>
              <a:off x="980100" y="3962075"/>
              <a:ext cx="103425" cy="18200"/>
            </a:xfrm>
            <a:custGeom>
              <a:rect b="b" l="l" r="r" t="t"/>
              <a:pathLst>
                <a:path extrusionOk="0" h="728" w="4137">
                  <a:moveTo>
                    <a:pt x="4136" y="0"/>
                  </a:moveTo>
                  <a:lnTo>
                    <a:pt x="853" y="301"/>
                  </a:lnTo>
                  <a:lnTo>
                    <a:pt x="427" y="351"/>
                  </a:lnTo>
                  <a:lnTo>
                    <a:pt x="252" y="376"/>
                  </a:lnTo>
                  <a:lnTo>
                    <a:pt x="1" y="376"/>
                  </a:lnTo>
                  <a:lnTo>
                    <a:pt x="26" y="552"/>
                  </a:lnTo>
                  <a:lnTo>
                    <a:pt x="51" y="727"/>
                  </a:lnTo>
                  <a:lnTo>
                    <a:pt x="151" y="727"/>
                  </a:lnTo>
                  <a:lnTo>
                    <a:pt x="201" y="702"/>
                  </a:lnTo>
                  <a:lnTo>
                    <a:pt x="302" y="702"/>
                  </a:lnTo>
                  <a:lnTo>
                    <a:pt x="452" y="677"/>
                  </a:lnTo>
                  <a:lnTo>
                    <a:pt x="903" y="652"/>
                  </a:lnTo>
                  <a:lnTo>
                    <a:pt x="4136" y="326"/>
                  </a:lnTo>
                  <a:cubicBezTo>
                    <a:pt x="4136" y="226"/>
                    <a:pt x="4136" y="101"/>
                    <a:pt x="4136" y="0"/>
                  </a:cubicBezTo>
                  <a:close/>
                </a:path>
              </a:pathLst>
            </a:custGeom>
            <a:solidFill>
              <a:srgbClr val="A9A9A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6"/>
            <p:cNvSpPr/>
            <p:nvPr/>
          </p:nvSpPr>
          <p:spPr>
            <a:xfrm>
              <a:off x="740125" y="3745825"/>
              <a:ext cx="256925" cy="166250"/>
            </a:xfrm>
            <a:custGeom>
              <a:rect b="b" l="l" r="r" t="t"/>
              <a:pathLst>
                <a:path extrusionOk="0" h="6650" w="10277">
                  <a:moveTo>
                    <a:pt x="9114" y="0"/>
                  </a:moveTo>
                  <a:cubicBezTo>
                    <a:pt x="8877" y="0"/>
                    <a:pt x="8634" y="66"/>
                    <a:pt x="8422" y="204"/>
                  </a:cubicBezTo>
                  <a:lnTo>
                    <a:pt x="552" y="5142"/>
                  </a:lnTo>
                  <a:cubicBezTo>
                    <a:pt x="126" y="5417"/>
                    <a:pt x="1" y="5944"/>
                    <a:pt x="327" y="6320"/>
                  </a:cubicBezTo>
                  <a:cubicBezTo>
                    <a:pt x="507" y="6545"/>
                    <a:pt x="790" y="6649"/>
                    <a:pt x="1082" y="6649"/>
                  </a:cubicBezTo>
                  <a:cubicBezTo>
                    <a:pt x="1114" y="6649"/>
                    <a:pt x="1147" y="6648"/>
                    <a:pt x="1179" y="6645"/>
                  </a:cubicBezTo>
                  <a:cubicBezTo>
                    <a:pt x="1354" y="6645"/>
                    <a:pt x="1505" y="6595"/>
                    <a:pt x="1655" y="6495"/>
                  </a:cubicBezTo>
                  <a:lnTo>
                    <a:pt x="9625" y="1658"/>
                  </a:lnTo>
                  <a:cubicBezTo>
                    <a:pt x="10126" y="1332"/>
                    <a:pt x="10277" y="756"/>
                    <a:pt x="9951" y="355"/>
                  </a:cubicBezTo>
                  <a:cubicBezTo>
                    <a:pt x="9748" y="123"/>
                    <a:pt x="9437" y="0"/>
                    <a:pt x="9114" y="0"/>
                  </a:cubicBezTo>
                  <a:close/>
                </a:path>
              </a:pathLst>
            </a:custGeom>
            <a:solidFill>
              <a:srgbClr val="254A5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6"/>
            <p:cNvSpPr/>
            <p:nvPr/>
          </p:nvSpPr>
          <p:spPr>
            <a:xfrm>
              <a:off x="740125" y="3735175"/>
              <a:ext cx="256925" cy="166225"/>
            </a:xfrm>
            <a:custGeom>
              <a:rect b="b" l="l" r="r" t="t"/>
              <a:pathLst>
                <a:path extrusionOk="0" h="6649" w="10277">
                  <a:moveTo>
                    <a:pt x="9114" y="0"/>
                  </a:moveTo>
                  <a:cubicBezTo>
                    <a:pt x="8877" y="0"/>
                    <a:pt x="8634" y="66"/>
                    <a:pt x="8422" y="204"/>
                  </a:cubicBezTo>
                  <a:lnTo>
                    <a:pt x="552" y="5141"/>
                  </a:lnTo>
                  <a:cubicBezTo>
                    <a:pt x="126" y="5417"/>
                    <a:pt x="1" y="5944"/>
                    <a:pt x="327" y="6319"/>
                  </a:cubicBezTo>
                  <a:cubicBezTo>
                    <a:pt x="507" y="6545"/>
                    <a:pt x="790" y="6649"/>
                    <a:pt x="1082" y="6649"/>
                  </a:cubicBezTo>
                  <a:cubicBezTo>
                    <a:pt x="1114" y="6649"/>
                    <a:pt x="1147" y="6648"/>
                    <a:pt x="1179" y="6645"/>
                  </a:cubicBezTo>
                  <a:cubicBezTo>
                    <a:pt x="1354" y="6645"/>
                    <a:pt x="1505" y="6595"/>
                    <a:pt x="1655" y="6495"/>
                  </a:cubicBezTo>
                  <a:lnTo>
                    <a:pt x="9625" y="1658"/>
                  </a:lnTo>
                  <a:cubicBezTo>
                    <a:pt x="10126" y="1332"/>
                    <a:pt x="10277" y="756"/>
                    <a:pt x="9951" y="354"/>
                  </a:cubicBezTo>
                  <a:cubicBezTo>
                    <a:pt x="9748" y="123"/>
                    <a:pt x="9437" y="0"/>
                    <a:pt x="9114"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6"/>
            <p:cNvSpPr/>
            <p:nvPr/>
          </p:nvSpPr>
          <p:spPr>
            <a:xfrm>
              <a:off x="1021475" y="3398825"/>
              <a:ext cx="85225" cy="91475"/>
            </a:xfrm>
            <a:custGeom>
              <a:rect b="b" l="l" r="r" t="t"/>
              <a:pathLst>
                <a:path extrusionOk="0" h="3659" w="3409">
                  <a:moveTo>
                    <a:pt x="2037" y="1"/>
                  </a:moveTo>
                  <a:cubicBezTo>
                    <a:pt x="1962" y="1"/>
                    <a:pt x="1885" y="8"/>
                    <a:pt x="1805" y="24"/>
                  </a:cubicBezTo>
                  <a:cubicBezTo>
                    <a:pt x="1805" y="24"/>
                    <a:pt x="301" y="1001"/>
                    <a:pt x="0" y="2981"/>
                  </a:cubicBezTo>
                  <a:lnTo>
                    <a:pt x="1328" y="3658"/>
                  </a:lnTo>
                  <a:cubicBezTo>
                    <a:pt x="1328" y="3658"/>
                    <a:pt x="1629" y="1753"/>
                    <a:pt x="3409" y="976"/>
                  </a:cubicBezTo>
                  <a:cubicBezTo>
                    <a:pt x="3409" y="976"/>
                    <a:pt x="2899" y="1"/>
                    <a:pt x="2037"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6"/>
            <p:cNvSpPr/>
            <p:nvPr/>
          </p:nvSpPr>
          <p:spPr>
            <a:xfrm>
              <a:off x="1013325" y="3377475"/>
              <a:ext cx="107800" cy="95275"/>
            </a:xfrm>
            <a:custGeom>
              <a:rect b="b" l="l" r="r" t="t"/>
              <a:pathLst>
                <a:path extrusionOk="0" h="3811" w="4312">
                  <a:moveTo>
                    <a:pt x="2532" y="1"/>
                  </a:moveTo>
                  <a:lnTo>
                    <a:pt x="401" y="1505"/>
                  </a:lnTo>
                  <a:cubicBezTo>
                    <a:pt x="401" y="1505"/>
                    <a:pt x="0" y="1931"/>
                    <a:pt x="301" y="3810"/>
                  </a:cubicBezTo>
                  <a:lnTo>
                    <a:pt x="552" y="2958"/>
                  </a:lnTo>
                  <a:lnTo>
                    <a:pt x="1128" y="1906"/>
                  </a:lnTo>
                  <a:cubicBezTo>
                    <a:pt x="1128" y="1906"/>
                    <a:pt x="1338" y="1800"/>
                    <a:pt x="1602" y="1800"/>
                  </a:cubicBezTo>
                  <a:cubicBezTo>
                    <a:pt x="1929" y="1800"/>
                    <a:pt x="2337" y="1962"/>
                    <a:pt x="2532" y="2682"/>
                  </a:cubicBezTo>
                  <a:lnTo>
                    <a:pt x="3559" y="2682"/>
                  </a:lnTo>
                  <a:lnTo>
                    <a:pt x="4311" y="853"/>
                  </a:lnTo>
                  <a:lnTo>
                    <a:pt x="2532" y="1"/>
                  </a:lnTo>
                  <a:close/>
                </a:path>
              </a:pathLst>
            </a:custGeom>
            <a:solidFill>
              <a:srgbClr val="EA999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6"/>
            <p:cNvSpPr/>
            <p:nvPr/>
          </p:nvSpPr>
          <p:spPr>
            <a:xfrm>
              <a:off x="747650" y="3940775"/>
              <a:ext cx="11300" cy="268200"/>
            </a:xfrm>
            <a:custGeom>
              <a:rect b="b" l="l" r="r" t="t"/>
              <a:pathLst>
                <a:path extrusionOk="0" h="10728" w="452">
                  <a:moveTo>
                    <a:pt x="1" y="0"/>
                  </a:moveTo>
                  <a:lnTo>
                    <a:pt x="1" y="10727"/>
                  </a:lnTo>
                  <a:lnTo>
                    <a:pt x="452" y="10727"/>
                  </a:lnTo>
                  <a:lnTo>
                    <a:pt x="452"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6"/>
            <p:cNvSpPr/>
            <p:nvPr/>
          </p:nvSpPr>
          <p:spPr>
            <a:xfrm>
              <a:off x="710675" y="4205800"/>
              <a:ext cx="60175" cy="100900"/>
            </a:xfrm>
            <a:custGeom>
              <a:rect b="b" l="l" r="r" t="t"/>
              <a:pathLst>
                <a:path extrusionOk="0" h="4036" w="2407">
                  <a:moveTo>
                    <a:pt x="1028" y="1"/>
                  </a:moveTo>
                  <a:cubicBezTo>
                    <a:pt x="452" y="1"/>
                    <a:pt x="1" y="903"/>
                    <a:pt x="1" y="2031"/>
                  </a:cubicBezTo>
                  <a:cubicBezTo>
                    <a:pt x="1" y="3134"/>
                    <a:pt x="452" y="4036"/>
                    <a:pt x="1028" y="4036"/>
                  </a:cubicBezTo>
                  <a:lnTo>
                    <a:pt x="2407" y="4036"/>
                  </a:lnTo>
                  <a:lnTo>
                    <a:pt x="2407" y="1"/>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6"/>
            <p:cNvSpPr/>
            <p:nvPr/>
          </p:nvSpPr>
          <p:spPr>
            <a:xfrm>
              <a:off x="745150" y="4205800"/>
              <a:ext cx="51400" cy="100900"/>
            </a:xfrm>
            <a:custGeom>
              <a:rect b="b" l="l" r="r" t="t"/>
              <a:pathLst>
                <a:path extrusionOk="0" h="4036" w="2056">
                  <a:moveTo>
                    <a:pt x="1028" y="1"/>
                  </a:moveTo>
                  <a:cubicBezTo>
                    <a:pt x="451" y="1"/>
                    <a:pt x="0" y="903"/>
                    <a:pt x="0" y="2031"/>
                  </a:cubicBezTo>
                  <a:cubicBezTo>
                    <a:pt x="0" y="3134"/>
                    <a:pt x="451" y="4036"/>
                    <a:pt x="1028" y="4036"/>
                  </a:cubicBezTo>
                  <a:cubicBezTo>
                    <a:pt x="1579" y="4036"/>
                    <a:pt x="2055" y="3134"/>
                    <a:pt x="2055" y="2031"/>
                  </a:cubicBezTo>
                  <a:cubicBezTo>
                    <a:pt x="2055" y="903"/>
                    <a:pt x="1579" y="1"/>
                    <a:pt x="1028" y="1"/>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6"/>
            <p:cNvSpPr/>
            <p:nvPr/>
          </p:nvSpPr>
          <p:spPr>
            <a:xfrm>
              <a:off x="711300" y="4205800"/>
              <a:ext cx="59550" cy="37000"/>
            </a:xfrm>
            <a:custGeom>
              <a:rect b="b" l="l" r="r" t="t"/>
              <a:pathLst>
                <a:path extrusionOk="0" h="1480" w="2382">
                  <a:moveTo>
                    <a:pt x="2364" y="0"/>
                  </a:moveTo>
                  <a:cubicBezTo>
                    <a:pt x="2358" y="0"/>
                    <a:pt x="2352" y="1"/>
                    <a:pt x="2346" y="1"/>
                  </a:cubicBezTo>
                  <a:lnTo>
                    <a:pt x="2382" y="1"/>
                  </a:lnTo>
                  <a:cubicBezTo>
                    <a:pt x="2376" y="1"/>
                    <a:pt x="2370" y="0"/>
                    <a:pt x="2364" y="0"/>
                  </a:cubicBezTo>
                  <a:close/>
                  <a:moveTo>
                    <a:pt x="853" y="1"/>
                  </a:moveTo>
                  <a:cubicBezTo>
                    <a:pt x="853" y="1"/>
                    <a:pt x="176" y="176"/>
                    <a:pt x="1" y="1479"/>
                  </a:cubicBezTo>
                  <a:lnTo>
                    <a:pt x="1404" y="1479"/>
                  </a:lnTo>
                  <a:cubicBezTo>
                    <a:pt x="1404" y="1479"/>
                    <a:pt x="1647" y="25"/>
                    <a:pt x="2346"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6"/>
            <p:cNvSpPr/>
            <p:nvPr/>
          </p:nvSpPr>
          <p:spPr>
            <a:xfrm>
              <a:off x="1117325" y="4139400"/>
              <a:ext cx="11300" cy="292625"/>
            </a:xfrm>
            <a:custGeom>
              <a:rect b="b" l="l" r="r" t="t"/>
              <a:pathLst>
                <a:path extrusionOk="0" h="11705" w="452">
                  <a:moveTo>
                    <a:pt x="1" y="0"/>
                  </a:moveTo>
                  <a:lnTo>
                    <a:pt x="1" y="11704"/>
                  </a:lnTo>
                  <a:lnTo>
                    <a:pt x="452" y="11704"/>
                  </a:lnTo>
                  <a:lnTo>
                    <a:pt x="452"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6"/>
            <p:cNvSpPr/>
            <p:nvPr/>
          </p:nvSpPr>
          <p:spPr>
            <a:xfrm>
              <a:off x="743275" y="3778475"/>
              <a:ext cx="630350" cy="360950"/>
            </a:xfrm>
            <a:custGeom>
              <a:rect b="b" l="l" r="r" t="t"/>
              <a:pathLst>
                <a:path extrusionOk="0" h="14438" w="25214">
                  <a:moveTo>
                    <a:pt x="11103" y="1"/>
                  </a:moveTo>
                  <a:lnTo>
                    <a:pt x="0" y="5991"/>
                  </a:lnTo>
                  <a:lnTo>
                    <a:pt x="15113" y="14437"/>
                  </a:lnTo>
                  <a:lnTo>
                    <a:pt x="25213" y="7795"/>
                  </a:lnTo>
                  <a:lnTo>
                    <a:pt x="11103" y="1"/>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6"/>
            <p:cNvSpPr/>
            <p:nvPr/>
          </p:nvSpPr>
          <p:spPr>
            <a:xfrm>
              <a:off x="743275" y="3928225"/>
              <a:ext cx="379725" cy="235625"/>
            </a:xfrm>
            <a:custGeom>
              <a:rect b="b" l="l" r="r" t="t"/>
              <a:pathLst>
                <a:path extrusionOk="0" h="9425" w="15189">
                  <a:moveTo>
                    <a:pt x="0" y="1"/>
                  </a:moveTo>
                  <a:lnTo>
                    <a:pt x="0" y="1104"/>
                  </a:lnTo>
                  <a:lnTo>
                    <a:pt x="15188" y="9425"/>
                  </a:lnTo>
                  <a:lnTo>
                    <a:pt x="15113" y="8447"/>
                  </a:lnTo>
                  <a:lnTo>
                    <a:pt x="0" y="1"/>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6"/>
            <p:cNvSpPr/>
            <p:nvPr/>
          </p:nvSpPr>
          <p:spPr>
            <a:xfrm>
              <a:off x="1121100" y="3973350"/>
              <a:ext cx="254400" cy="190500"/>
            </a:xfrm>
            <a:custGeom>
              <a:rect b="b" l="l" r="r" t="t"/>
              <a:pathLst>
                <a:path extrusionOk="0" h="7620" w="10176">
                  <a:moveTo>
                    <a:pt x="10176" y="0"/>
                  </a:moveTo>
                  <a:lnTo>
                    <a:pt x="0" y="6642"/>
                  </a:lnTo>
                  <a:lnTo>
                    <a:pt x="75" y="7620"/>
                  </a:lnTo>
                  <a:lnTo>
                    <a:pt x="10176" y="878"/>
                  </a:lnTo>
                  <a:lnTo>
                    <a:pt x="10176"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6"/>
            <p:cNvSpPr/>
            <p:nvPr/>
          </p:nvSpPr>
          <p:spPr>
            <a:xfrm>
              <a:off x="1338500" y="3547950"/>
              <a:ext cx="87125" cy="91475"/>
            </a:xfrm>
            <a:custGeom>
              <a:rect b="b" l="l" r="r" t="t"/>
              <a:pathLst>
                <a:path extrusionOk="0" h="3659" w="3485">
                  <a:moveTo>
                    <a:pt x="2113" y="0"/>
                  </a:moveTo>
                  <a:cubicBezTo>
                    <a:pt x="2038" y="0"/>
                    <a:pt x="1961" y="8"/>
                    <a:pt x="1881" y="24"/>
                  </a:cubicBezTo>
                  <a:cubicBezTo>
                    <a:pt x="1881" y="24"/>
                    <a:pt x="302" y="1127"/>
                    <a:pt x="1" y="3082"/>
                  </a:cubicBezTo>
                  <a:lnTo>
                    <a:pt x="1429" y="3658"/>
                  </a:lnTo>
                  <a:cubicBezTo>
                    <a:pt x="1429" y="3658"/>
                    <a:pt x="1705" y="1753"/>
                    <a:pt x="3485" y="976"/>
                  </a:cubicBezTo>
                  <a:cubicBezTo>
                    <a:pt x="3485" y="976"/>
                    <a:pt x="2975" y="0"/>
                    <a:pt x="2113"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6"/>
            <p:cNvSpPr/>
            <p:nvPr/>
          </p:nvSpPr>
          <p:spPr>
            <a:xfrm>
              <a:off x="1020825" y="3472725"/>
              <a:ext cx="353425" cy="500650"/>
            </a:xfrm>
            <a:custGeom>
              <a:rect b="b" l="l" r="r" t="t"/>
              <a:pathLst>
                <a:path extrusionOk="0" h="20026" w="14137">
                  <a:moveTo>
                    <a:pt x="1" y="0"/>
                  </a:moveTo>
                  <a:lnTo>
                    <a:pt x="1" y="12231"/>
                  </a:lnTo>
                  <a:lnTo>
                    <a:pt x="14136" y="20025"/>
                  </a:lnTo>
                  <a:lnTo>
                    <a:pt x="14136" y="6667"/>
                  </a:lnTo>
                  <a:lnTo>
                    <a:pt x="1" y="0"/>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6"/>
            <p:cNvSpPr/>
            <p:nvPr/>
          </p:nvSpPr>
          <p:spPr>
            <a:xfrm>
              <a:off x="1079725" y="4428875"/>
              <a:ext cx="60175" cy="101525"/>
            </a:xfrm>
            <a:custGeom>
              <a:rect b="b" l="l" r="r" t="t"/>
              <a:pathLst>
                <a:path extrusionOk="0" h="4061" w="2407">
                  <a:moveTo>
                    <a:pt x="1028" y="0"/>
                  </a:moveTo>
                  <a:cubicBezTo>
                    <a:pt x="477" y="0"/>
                    <a:pt x="1" y="902"/>
                    <a:pt x="1" y="2030"/>
                  </a:cubicBezTo>
                  <a:cubicBezTo>
                    <a:pt x="1" y="3133"/>
                    <a:pt x="477" y="4060"/>
                    <a:pt x="1028" y="4060"/>
                  </a:cubicBezTo>
                  <a:lnTo>
                    <a:pt x="2407" y="4060"/>
                  </a:lnTo>
                  <a:lnTo>
                    <a:pt x="2407" y="0"/>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6"/>
            <p:cNvSpPr/>
            <p:nvPr/>
          </p:nvSpPr>
          <p:spPr>
            <a:xfrm>
              <a:off x="1066575" y="3277575"/>
              <a:ext cx="299525" cy="406325"/>
            </a:xfrm>
            <a:custGeom>
              <a:rect b="b" l="l" r="r" t="t"/>
              <a:pathLst>
                <a:path extrusionOk="0" h="16253" w="11981">
                  <a:moveTo>
                    <a:pt x="3181" y="1"/>
                  </a:moveTo>
                  <a:cubicBezTo>
                    <a:pt x="1845" y="1"/>
                    <a:pt x="427" y="807"/>
                    <a:pt x="226" y="1992"/>
                  </a:cubicBezTo>
                  <a:cubicBezTo>
                    <a:pt x="1" y="3320"/>
                    <a:pt x="1153" y="4072"/>
                    <a:pt x="1153" y="4072"/>
                  </a:cubicBezTo>
                  <a:cubicBezTo>
                    <a:pt x="1511" y="4441"/>
                    <a:pt x="2109" y="4556"/>
                    <a:pt x="2738" y="4556"/>
                  </a:cubicBezTo>
                  <a:cubicBezTo>
                    <a:pt x="3563" y="4556"/>
                    <a:pt x="4444" y="4358"/>
                    <a:pt x="4913" y="4272"/>
                  </a:cubicBezTo>
                  <a:cubicBezTo>
                    <a:pt x="4949" y="4266"/>
                    <a:pt x="4986" y="4263"/>
                    <a:pt x="5023" y="4263"/>
                  </a:cubicBezTo>
                  <a:cubicBezTo>
                    <a:pt x="5824" y="4263"/>
                    <a:pt x="6717" y="5751"/>
                    <a:pt x="6717" y="5751"/>
                  </a:cubicBezTo>
                  <a:lnTo>
                    <a:pt x="3785" y="12568"/>
                  </a:lnTo>
                  <a:lnTo>
                    <a:pt x="11454" y="16252"/>
                  </a:lnTo>
                  <a:cubicBezTo>
                    <a:pt x="11981" y="10739"/>
                    <a:pt x="8973" y="9034"/>
                    <a:pt x="8497" y="8408"/>
                  </a:cubicBezTo>
                  <a:cubicBezTo>
                    <a:pt x="8021" y="7756"/>
                    <a:pt x="8121" y="4598"/>
                    <a:pt x="7720" y="3095"/>
                  </a:cubicBezTo>
                  <a:cubicBezTo>
                    <a:pt x="7319" y="1566"/>
                    <a:pt x="5113" y="237"/>
                    <a:pt x="3660" y="37"/>
                  </a:cubicBezTo>
                  <a:cubicBezTo>
                    <a:pt x="3503" y="13"/>
                    <a:pt x="3343" y="1"/>
                    <a:pt x="3181" y="1"/>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6"/>
            <p:cNvSpPr/>
            <p:nvPr/>
          </p:nvSpPr>
          <p:spPr>
            <a:xfrm>
              <a:off x="877350" y="4386875"/>
              <a:ext cx="115950" cy="181775"/>
            </a:xfrm>
            <a:custGeom>
              <a:rect b="b" l="l" r="r" t="t"/>
              <a:pathLst>
                <a:path extrusionOk="0" h="7271" w="4638">
                  <a:moveTo>
                    <a:pt x="3660" y="1"/>
                  </a:moveTo>
                  <a:lnTo>
                    <a:pt x="1830" y="928"/>
                  </a:lnTo>
                  <a:lnTo>
                    <a:pt x="1204" y="3460"/>
                  </a:lnTo>
                  <a:lnTo>
                    <a:pt x="1" y="6317"/>
                  </a:lnTo>
                  <a:cubicBezTo>
                    <a:pt x="1" y="6317"/>
                    <a:pt x="101" y="7219"/>
                    <a:pt x="1003" y="7269"/>
                  </a:cubicBezTo>
                  <a:cubicBezTo>
                    <a:pt x="1017" y="7270"/>
                    <a:pt x="1031" y="7270"/>
                    <a:pt x="1045" y="7270"/>
                  </a:cubicBezTo>
                  <a:cubicBezTo>
                    <a:pt x="1912" y="7270"/>
                    <a:pt x="2892" y="5780"/>
                    <a:pt x="3459" y="5164"/>
                  </a:cubicBezTo>
                  <a:cubicBezTo>
                    <a:pt x="4061" y="4537"/>
                    <a:pt x="4637" y="2582"/>
                    <a:pt x="4637" y="2582"/>
                  </a:cubicBezTo>
                  <a:lnTo>
                    <a:pt x="4562" y="1931"/>
                  </a:lnTo>
                  <a:lnTo>
                    <a:pt x="3660"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6"/>
            <p:cNvSpPr/>
            <p:nvPr/>
          </p:nvSpPr>
          <p:spPr>
            <a:xfrm>
              <a:off x="755800" y="3830500"/>
              <a:ext cx="453650" cy="607825"/>
            </a:xfrm>
            <a:custGeom>
              <a:rect b="b" l="l" r="r" t="t"/>
              <a:pathLst>
                <a:path extrusionOk="0" h="24313" w="18146">
                  <a:moveTo>
                    <a:pt x="11103" y="0"/>
                  </a:moveTo>
                  <a:lnTo>
                    <a:pt x="9700" y="351"/>
                  </a:lnTo>
                  <a:lnTo>
                    <a:pt x="752" y="6567"/>
                  </a:lnTo>
                  <a:cubicBezTo>
                    <a:pt x="752" y="6567"/>
                    <a:pt x="0" y="8622"/>
                    <a:pt x="201" y="10075"/>
                  </a:cubicBezTo>
                  <a:cubicBezTo>
                    <a:pt x="301" y="10752"/>
                    <a:pt x="627" y="13459"/>
                    <a:pt x="978" y="16166"/>
                  </a:cubicBezTo>
                  <a:cubicBezTo>
                    <a:pt x="2005" y="16141"/>
                    <a:pt x="3835" y="16090"/>
                    <a:pt x="5138" y="16065"/>
                  </a:cubicBezTo>
                  <a:cubicBezTo>
                    <a:pt x="5514" y="12857"/>
                    <a:pt x="5915" y="9674"/>
                    <a:pt x="5915" y="9674"/>
                  </a:cubicBezTo>
                  <a:cubicBezTo>
                    <a:pt x="5915" y="9674"/>
                    <a:pt x="7569" y="6917"/>
                    <a:pt x="8572" y="6341"/>
                  </a:cubicBezTo>
                  <a:cubicBezTo>
                    <a:pt x="9599" y="5740"/>
                    <a:pt x="10727" y="5113"/>
                    <a:pt x="10727" y="5113"/>
                  </a:cubicBezTo>
                  <a:lnTo>
                    <a:pt x="10727" y="5113"/>
                  </a:lnTo>
                  <a:lnTo>
                    <a:pt x="9148" y="8948"/>
                  </a:lnTo>
                  <a:cubicBezTo>
                    <a:pt x="9148" y="8948"/>
                    <a:pt x="8296" y="13334"/>
                    <a:pt x="8071" y="14938"/>
                  </a:cubicBezTo>
                  <a:cubicBezTo>
                    <a:pt x="7820" y="16542"/>
                    <a:pt x="6692" y="23183"/>
                    <a:pt x="6692" y="23183"/>
                  </a:cubicBezTo>
                  <a:cubicBezTo>
                    <a:pt x="6692" y="23183"/>
                    <a:pt x="7176" y="24312"/>
                    <a:pt x="8568" y="24312"/>
                  </a:cubicBezTo>
                  <a:cubicBezTo>
                    <a:pt x="8822" y="24312"/>
                    <a:pt x="9107" y="24275"/>
                    <a:pt x="9424" y="24186"/>
                  </a:cubicBezTo>
                  <a:cubicBezTo>
                    <a:pt x="9424" y="24186"/>
                    <a:pt x="13234" y="11930"/>
                    <a:pt x="13559" y="11604"/>
                  </a:cubicBezTo>
                  <a:cubicBezTo>
                    <a:pt x="13860" y="11253"/>
                    <a:pt x="18146" y="4035"/>
                    <a:pt x="18146" y="4035"/>
                  </a:cubicBezTo>
                  <a:lnTo>
                    <a:pt x="17494" y="2907"/>
                  </a:lnTo>
                  <a:lnTo>
                    <a:pt x="11103" y="0"/>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6"/>
            <p:cNvSpPr/>
            <p:nvPr/>
          </p:nvSpPr>
          <p:spPr>
            <a:xfrm>
              <a:off x="708800" y="4208325"/>
              <a:ext cx="178600" cy="308375"/>
            </a:xfrm>
            <a:custGeom>
              <a:rect b="b" l="l" r="r" t="t"/>
              <a:pathLst>
                <a:path extrusionOk="0" h="12335" w="7144">
                  <a:moveTo>
                    <a:pt x="7144" y="0"/>
                  </a:moveTo>
                  <a:lnTo>
                    <a:pt x="7144" y="0"/>
                  </a:lnTo>
                  <a:cubicBezTo>
                    <a:pt x="5815" y="301"/>
                    <a:pt x="4136" y="501"/>
                    <a:pt x="2808" y="627"/>
                  </a:cubicBezTo>
                  <a:cubicBezTo>
                    <a:pt x="3209" y="3910"/>
                    <a:pt x="3610" y="7343"/>
                    <a:pt x="3610" y="7343"/>
                  </a:cubicBezTo>
                  <a:lnTo>
                    <a:pt x="1" y="11353"/>
                  </a:lnTo>
                  <a:cubicBezTo>
                    <a:pt x="1" y="11353"/>
                    <a:pt x="629" y="12335"/>
                    <a:pt x="1954" y="12335"/>
                  </a:cubicBezTo>
                  <a:cubicBezTo>
                    <a:pt x="2127" y="12335"/>
                    <a:pt x="2311" y="12318"/>
                    <a:pt x="2507" y="12281"/>
                  </a:cubicBezTo>
                  <a:cubicBezTo>
                    <a:pt x="4236" y="11930"/>
                    <a:pt x="5890" y="9775"/>
                    <a:pt x="5890" y="9775"/>
                  </a:cubicBezTo>
                  <a:cubicBezTo>
                    <a:pt x="5890" y="9775"/>
                    <a:pt x="6367" y="8672"/>
                    <a:pt x="6342" y="7544"/>
                  </a:cubicBezTo>
                  <a:cubicBezTo>
                    <a:pt x="6317" y="6967"/>
                    <a:pt x="6743" y="3283"/>
                    <a:pt x="7144" y="0"/>
                  </a:cubicBezTo>
                  <a:close/>
                </a:path>
              </a:pathLst>
            </a:custGeom>
            <a:solidFill>
              <a:srgbClr val="19052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6"/>
            <p:cNvSpPr/>
            <p:nvPr/>
          </p:nvSpPr>
          <p:spPr>
            <a:xfrm>
              <a:off x="718200" y="3807300"/>
              <a:ext cx="84625" cy="95900"/>
            </a:xfrm>
            <a:custGeom>
              <a:rect b="b" l="l" r="r" t="t"/>
              <a:pathLst>
                <a:path extrusionOk="0" h="3836" w="3385">
                  <a:moveTo>
                    <a:pt x="3384" y="1"/>
                  </a:moveTo>
                  <a:lnTo>
                    <a:pt x="1504" y="452"/>
                  </a:lnTo>
                  <a:lnTo>
                    <a:pt x="677" y="1530"/>
                  </a:lnTo>
                  <a:lnTo>
                    <a:pt x="1" y="3234"/>
                  </a:lnTo>
                  <a:cubicBezTo>
                    <a:pt x="1" y="3234"/>
                    <a:pt x="301" y="3685"/>
                    <a:pt x="753" y="3760"/>
                  </a:cubicBezTo>
                  <a:cubicBezTo>
                    <a:pt x="943" y="3803"/>
                    <a:pt x="1111" y="3836"/>
                    <a:pt x="1266" y="3836"/>
                  </a:cubicBezTo>
                  <a:cubicBezTo>
                    <a:pt x="1479" y="3836"/>
                    <a:pt x="1667" y="3773"/>
                    <a:pt x="1855" y="3585"/>
                  </a:cubicBezTo>
                  <a:cubicBezTo>
                    <a:pt x="2181" y="3284"/>
                    <a:pt x="2732" y="1906"/>
                    <a:pt x="2732" y="1906"/>
                  </a:cubicBezTo>
                  <a:lnTo>
                    <a:pt x="3209" y="1154"/>
                  </a:lnTo>
                  <a:lnTo>
                    <a:pt x="3384" y="1"/>
                  </a:lnTo>
                  <a:close/>
                </a:path>
              </a:pathLst>
            </a:custGeom>
            <a:solidFill>
              <a:srgbClr val="FCE5C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6"/>
            <p:cNvSpPr/>
            <p:nvPr/>
          </p:nvSpPr>
          <p:spPr>
            <a:xfrm>
              <a:off x="755800" y="3507175"/>
              <a:ext cx="308300" cy="347775"/>
            </a:xfrm>
            <a:custGeom>
              <a:rect b="b" l="l" r="r" t="t"/>
              <a:pathLst>
                <a:path extrusionOk="0" h="13911" w="12332">
                  <a:moveTo>
                    <a:pt x="10602" y="1"/>
                  </a:moveTo>
                  <a:cubicBezTo>
                    <a:pt x="10602" y="1"/>
                    <a:pt x="8998" y="151"/>
                    <a:pt x="8146" y="3184"/>
                  </a:cubicBezTo>
                  <a:cubicBezTo>
                    <a:pt x="7269" y="6241"/>
                    <a:pt x="5289" y="8046"/>
                    <a:pt x="5289" y="8046"/>
                  </a:cubicBezTo>
                  <a:lnTo>
                    <a:pt x="0" y="12457"/>
                  </a:lnTo>
                  <a:cubicBezTo>
                    <a:pt x="0" y="12457"/>
                    <a:pt x="1228" y="12983"/>
                    <a:pt x="1228" y="13911"/>
                  </a:cubicBezTo>
                  <a:lnTo>
                    <a:pt x="6567" y="10853"/>
                  </a:lnTo>
                  <a:lnTo>
                    <a:pt x="10802" y="6642"/>
                  </a:lnTo>
                  <a:cubicBezTo>
                    <a:pt x="10802" y="6642"/>
                    <a:pt x="12331" y="2657"/>
                    <a:pt x="10602" y="1"/>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6"/>
            <p:cNvSpPr/>
            <p:nvPr/>
          </p:nvSpPr>
          <p:spPr>
            <a:xfrm>
              <a:off x="985125" y="3509050"/>
              <a:ext cx="32600" cy="195525"/>
            </a:xfrm>
            <a:custGeom>
              <a:rect b="b" l="l" r="r" t="t"/>
              <a:pathLst>
                <a:path extrusionOk="0" h="7821" w="1304">
                  <a:moveTo>
                    <a:pt x="1304" y="1"/>
                  </a:moveTo>
                  <a:cubicBezTo>
                    <a:pt x="1304" y="1"/>
                    <a:pt x="326" y="1254"/>
                    <a:pt x="151" y="3384"/>
                  </a:cubicBezTo>
                  <a:cubicBezTo>
                    <a:pt x="0" y="5465"/>
                    <a:pt x="226" y="7094"/>
                    <a:pt x="577" y="7821"/>
                  </a:cubicBezTo>
                  <a:lnTo>
                    <a:pt x="1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6"/>
            <p:cNvSpPr/>
            <p:nvPr/>
          </p:nvSpPr>
          <p:spPr>
            <a:xfrm>
              <a:off x="971350" y="3506125"/>
              <a:ext cx="322700" cy="425275"/>
            </a:xfrm>
            <a:custGeom>
              <a:rect b="b" l="l" r="r" t="t"/>
              <a:pathLst>
                <a:path extrusionOk="0" h="17011" w="12908">
                  <a:moveTo>
                    <a:pt x="2358" y="1"/>
                  </a:moveTo>
                  <a:cubicBezTo>
                    <a:pt x="2195" y="1"/>
                    <a:pt x="2066" y="14"/>
                    <a:pt x="1980" y="43"/>
                  </a:cubicBezTo>
                  <a:cubicBezTo>
                    <a:pt x="1529" y="218"/>
                    <a:pt x="1303" y="1221"/>
                    <a:pt x="1303" y="1221"/>
                  </a:cubicBezTo>
                  <a:cubicBezTo>
                    <a:pt x="1103" y="4028"/>
                    <a:pt x="0" y="8188"/>
                    <a:pt x="2331" y="9416"/>
                  </a:cubicBezTo>
                  <a:cubicBezTo>
                    <a:pt x="3308" y="9943"/>
                    <a:pt x="1078" y="13351"/>
                    <a:pt x="1078" y="13351"/>
                  </a:cubicBezTo>
                  <a:cubicBezTo>
                    <a:pt x="3183" y="16108"/>
                    <a:pt x="9524" y="17010"/>
                    <a:pt x="9524" y="17010"/>
                  </a:cubicBezTo>
                  <a:cubicBezTo>
                    <a:pt x="12632" y="11847"/>
                    <a:pt x="12907" y="5306"/>
                    <a:pt x="12882" y="4579"/>
                  </a:cubicBezTo>
                  <a:cubicBezTo>
                    <a:pt x="12857" y="3877"/>
                    <a:pt x="9323" y="2098"/>
                    <a:pt x="8070" y="1421"/>
                  </a:cubicBezTo>
                  <a:cubicBezTo>
                    <a:pt x="6938" y="800"/>
                    <a:pt x="3622" y="1"/>
                    <a:pt x="2358" y="1"/>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6"/>
            <p:cNvSpPr/>
            <p:nvPr/>
          </p:nvSpPr>
          <p:spPr>
            <a:xfrm>
              <a:off x="1129850" y="3620600"/>
              <a:ext cx="152925" cy="328975"/>
            </a:xfrm>
            <a:custGeom>
              <a:rect b="b" l="l" r="r" t="t"/>
              <a:pathLst>
                <a:path extrusionOk="0" h="13159" w="6117">
                  <a:moveTo>
                    <a:pt x="5364" y="0"/>
                  </a:moveTo>
                  <a:cubicBezTo>
                    <a:pt x="5364" y="0"/>
                    <a:pt x="3485" y="2807"/>
                    <a:pt x="2883" y="9223"/>
                  </a:cubicBezTo>
                  <a:lnTo>
                    <a:pt x="2858" y="10050"/>
                  </a:lnTo>
                  <a:lnTo>
                    <a:pt x="1" y="13158"/>
                  </a:lnTo>
                  <a:lnTo>
                    <a:pt x="3585" y="10702"/>
                  </a:lnTo>
                  <a:lnTo>
                    <a:pt x="6116" y="752"/>
                  </a:lnTo>
                  <a:lnTo>
                    <a:pt x="53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6"/>
            <p:cNvSpPr/>
            <p:nvPr/>
          </p:nvSpPr>
          <p:spPr>
            <a:xfrm>
              <a:off x="1114200" y="4428875"/>
              <a:ext cx="51400" cy="101525"/>
            </a:xfrm>
            <a:custGeom>
              <a:rect b="b" l="l" r="r" t="t"/>
              <a:pathLst>
                <a:path extrusionOk="0" h="4061" w="2056">
                  <a:moveTo>
                    <a:pt x="1028" y="0"/>
                  </a:moveTo>
                  <a:cubicBezTo>
                    <a:pt x="477" y="0"/>
                    <a:pt x="0" y="902"/>
                    <a:pt x="0" y="2030"/>
                  </a:cubicBezTo>
                  <a:cubicBezTo>
                    <a:pt x="0" y="3133"/>
                    <a:pt x="477" y="4060"/>
                    <a:pt x="1028" y="4060"/>
                  </a:cubicBezTo>
                  <a:cubicBezTo>
                    <a:pt x="1604" y="4060"/>
                    <a:pt x="2055" y="3133"/>
                    <a:pt x="2055" y="2030"/>
                  </a:cubicBezTo>
                  <a:cubicBezTo>
                    <a:pt x="2055" y="902"/>
                    <a:pt x="1604" y="0"/>
                    <a:pt x="1028" y="0"/>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6"/>
            <p:cNvSpPr/>
            <p:nvPr/>
          </p:nvSpPr>
          <p:spPr>
            <a:xfrm>
              <a:off x="1128600" y="4457050"/>
              <a:ext cx="22600" cy="44525"/>
            </a:xfrm>
            <a:custGeom>
              <a:rect b="b" l="l" r="r" t="t"/>
              <a:pathLst>
                <a:path extrusionOk="0" h="1781" w="904">
                  <a:moveTo>
                    <a:pt x="452" y="1"/>
                  </a:moveTo>
                  <a:cubicBezTo>
                    <a:pt x="201" y="1"/>
                    <a:pt x="1" y="402"/>
                    <a:pt x="1" y="903"/>
                  </a:cubicBezTo>
                  <a:cubicBezTo>
                    <a:pt x="1" y="1379"/>
                    <a:pt x="201" y="1780"/>
                    <a:pt x="452" y="1780"/>
                  </a:cubicBezTo>
                  <a:cubicBezTo>
                    <a:pt x="703" y="1780"/>
                    <a:pt x="903" y="1379"/>
                    <a:pt x="903" y="903"/>
                  </a:cubicBezTo>
                  <a:cubicBezTo>
                    <a:pt x="903" y="402"/>
                    <a:pt x="703" y="1"/>
                    <a:pt x="452"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6"/>
            <p:cNvSpPr/>
            <p:nvPr/>
          </p:nvSpPr>
          <p:spPr>
            <a:xfrm>
              <a:off x="1080975" y="4428850"/>
              <a:ext cx="58925" cy="37000"/>
            </a:xfrm>
            <a:custGeom>
              <a:rect b="b" l="l" r="r" t="t"/>
              <a:pathLst>
                <a:path extrusionOk="0" h="1480" w="2357">
                  <a:moveTo>
                    <a:pt x="2340" y="1"/>
                  </a:moveTo>
                  <a:cubicBezTo>
                    <a:pt x="2334" y="1"/>
                    <a:pt x="2328" y="1"/>
                    <a:pt x="2322" y="1"/>
                  </a:cubicBezTo>
                  <a:lnTo>
                    <a:pt x="2357" y="1"/>
                  </a:lnTo>
                  <a:cubicBezTo>
                    <a:pt x="2351" y="1"/>
                    <a:pt x="2345" y="1"/>
                    <a:pt x="2340" y="1"/>
                  </a:cubicBezTo>
                  <a:close/>
                  <a:moveTo>
                    <a:pt x="853" y="1"/>
                  </a:moveTo>
                  <a:cubicBezTo>
                    <a:pt x="853" y="1"/>
                    <a:pt x="176" y="177"/>
                    <a:pt x="1" y="1480"/>
                  </a:cubicBezTo>
                  <a:lnTo>
                    <a:pt x="1405" y="1480"/>
                  </a:lnTo>
                  <a:cubicBezTo>
                    <a:pt x="1405" y="1480"/>
                    <a:pt x="1647" y="26"/>
                    <a:pt x="2322" y="1"/>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6"/>
            <p:cNvSpPr/>
            <p:nvPr/>
          </p:nvSpPr>
          <p:spPr>
            <a:xfrm>
              <a:off x="759550" y="4239025"/>
              <a:ext cx="22600" cy="44500"/>
            </a:xfrm>
            <a:custGeom>
              <a:rect b="b" l="l" r="r" t="t"/>
              <a:pathLst>
                <a:path extrusionOk="0" h="1780" w="904">
                  <a:moveTo>
                    <a:pt x="452" y="0"/>
                  </a:moveTo>
                  <a:cubicBezTo>
                    <a:pt x="201" y="0"/>
                    <a:pt x="1" y="401"/>
                    <a:pt x="1" y="877"/>
                  </a:cubicBezTo>
                  <a:cubicBezTo>
                    <a:pt x="1" y="1379"/>
                    <a:pt x="201" y="1780"/>
                    <a:pt x="452" y="1780"/>
                  </a:cubicBezTo>
                  <a:cubicBezTo>
                    <a:pt x="703" y="1780"/>
                    <a:pt x="903" y="1379"/>
                    <a:pt x="903" y="877"/>
                  </a:cubicBezTo>
                  <a:cubicBezTo>
                    <a:pt x="903" y="401"/>
                    <a:pt x="703" y="0"/>
                    <a:pt x="452"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6"/>
            <p:cNvSpPr/>
            <p:nvPr/>
          </p:nvSpPr>
          <p:spPr>
            <a:xfrm>
              <a:off x="1244525" y="3990900"/>
              <a:ext cx="243750" cy="478725"/>
            </a:xfrm>
            <a:custGeom>
              <a:rect b="b" l="l" r="r" t="t"/>
              <a:pathLst>
                <a:path extrusionOk="0" h="19149" w="9750">
                  <a:moveTo>
                    <a:pt x="4888" y="1479"/>
                  </a:moveTo>
                  <a:cubicBezTo>
                    <a:pt x="5690" y="1479"/>
                    <a:pt x="6442" y="1930"/>
                    <a:pt x="7068" y="2732"/>
                  </a:cubicBezTo>
                  <a:cubicBezTo>
                    <a:pt x="8221" y="4161"/>
                    <a:pt x="8998" y="6692"/>
                    <a:pt x="8998" y="9574"/>
                  </a:cubicBezTo>
                  <a:cubicBezTo>
                    <a:pt x="8998" y="12456"/>
                    <a:pt x="8221" y="14988"/>
                    <a:pt x="7068" y="16416"/>
                  </a:cubicBezTo>
                  <a:cubicBezTo>
                    <a:pt x="6442" y="17193"/>
                    <a:pt x="5690" y="17644"/>
                    <a:pt x="4888" y="17644"/>
                  </a:cubicBezTo>
                  <a:cubicBezTo>
                    <a:pt x="2607" y="17644"/>
                    <a:pt x="777" y="14035"/>
                    <a:pt x="777" y="9574"/>
                  </a:cubicBezTo>
                  <a:cubicBezTo>
                    <a:pt x="777" y="5113"/>
                    <a:pt x="2607" y="1479"/>
                    <a:pt x="4888" y="1479"/>
                  </a:cubicBezTo>
                  <a:close/>
                  <a:moveTo>
                    <a:pt x="4888" y="0"/>
                  </a:moveTo>
                  <a:cubicBezTo>
                    <a:pt x="4662" y="0"/>
                    <a:pt x="4462" y="25"/>
                    <a:pt x="4261" y="75"/>
                  </a:cubicBezTo>
                  <a:cubicBezTo>
                    <a:pt x="1855" y="677"/>
                    <a:pt x="0" y="4687"/>
                    <a:pt x="0" y="9574"/>
                  </a:cubicBezTo>
                  <a:cubicBezTo>
                    <a:pt x="0" y="14837"/>
                    <a:pt x="2181" y="19123"/>
                    <a:pt x="4863" y="19148"/>
                  </a:cubicBezTo>
                  <a:lnTo>
                    <a:pt x="4888" y="19148"/>
                  </a:lnTo>
                  <a:cubicBezTo>
                    <a:pt x="7569" y="19148"/>
                    <a:pt x="9750" y="14862"/>
                    <a:pt x="9750" y="9574"/>
                  </a:cubicBezTo>
                  <a:cubicBezTo>
                    <a:pt x="9750" y="4286"/>
                    <a:pt x="7569" y="0"/>
                    <a:pt x="4888" y="0"/>
                  </a:cubicBezTo>
                  <a:close/>
                </a:path>
              </a:pathLst>
            </a:custGeom>
            <a:solidFill>
              <a:srgbClr val="42424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6"/>
            <p:cNvSpPr/>
            <p:nvPr/>
          </p:nvSpPr>
          <p:spPr>
            <a:xfrm>
              <a:off x="1369200" y="4001550"/>
              <a:ext cx="11950" cy="292625"/>
            </a:xfrm>
            <a:custGeom>
              <a:rect b="b" l="l" r="r" t="t"/>
              <a:pathLst>
                <a:path extrusionOk="0" h="11705" w="478">
                  <a:moveTo>
                    <a:pt x="1" y="0"/>
                  </a:moveTo>
                  <a:lnTo>
                    <a:pt x="1" y="11705"/>
                  </a:lnTo>
                  <a:lnTo>
                    <a:pt x="477" y="11705"/>
                  </a:lnTo>
                  <a:lnTo>
                    <a:pt x="4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6"/>
            <p:cNvSpPr/>
            <p:nvPr/>
          </p:nvSpPr>
          <p:spPr>
            <a:xfrm>
              <a:off x="1223850" y="3992150"/>
              <a:ext cx="206800" cy="478725"/>
            </a:xfrm>
            <a:custGeom>
              <a:rect b="b" l="l" r="r" t="t"/>
              <a:pathLst>
                <a:path extrusionOk="0" h="19149" w="8272">
                  <a:moveTo>
                    <a:pt x="4862" y="0"/>
                  </a:moveTo>
                  <a:cubicBezTo>
                    <a:pt x="4662" y="0"/>
                    <a:pt x="4436" y="25"/>
                    <a:pt x="4211" y="101"/>
                  </a:cubicBezTo>
                  <a:lnTo>
                    <a:pt x="4186" y="101"/>
                  </a:lnTo>
                  <a:cubicBezTo>
                    <a:pt x="1830" y="777"/>
                    <a:pt x="0" y="4737"/>
                    <a:pt x="0" y="9574"/>
                  </a:cubicBezTo>
                  <a:cubicBezTo>
                    <a:pt x="0" y="14537"/>
                    <a:pt x="1930" y="18622"/>
                    <a:pt x="4386" y="19098"/>
                  </a:cubicBezTo>
                  <a:lnTo>
                    <a:pt x="4386" y="19148"/>
                  </a:lnTo>
                  <a:lnTo>
                    <a:pt x="6066" y="19148"/>
                  </a:lnTo>
                  <a:lnTo>
                    <a:pt x="6066" y="18848"/>
                  </a:lnTo>
                  <a:cubicBezTo>
                    <a:pt x="6918" y="18447"/>
                    <a:pt x="7670" y="17569"/>
                    <a:pt x="8271" y="16416"/>
                  </a:cubicBezTo>
                  <a:lnTo>
                    <a:pt x="8271" y="16416"/>
                  </a:lnTo>
                  <a:cubicBezTo>
                    <a:pt x="7644" y="17193"/>
                    <a:pt x="6893" y="17645"/>
                    <a:pt x="6091" y="17645"/>
                  </a:cubicBezTo>
                  <a:cubicBezTo>
                    <a:pt x="3810" y="17645"/>
                    <a:pt x="1980" y="14036"/>
                    <a:pt x="1980" y="9574"/>
                  </a:cubicBezTo>
                  <a:cubicBezTo>
                    <a:pt x="1980" y="5113"/>
                    <a:pt x="3810" y="1479"/>
                    <a:pt x="6091" y="1479"/>
                  </a:cubicBezTo>
                  <a:cubicBezTo>
                    <a:pt x="6893" y="1479"/>
                    <a:pt x="7644" y="1930"/>
                    <a:pt x="8271" y="2732"/>
                  </a:cubicBezTo>
                  <a:cubicBezTo>
                    <a:pt x="7670" y="1554"/>
                    <a:pt x="6918" y="702"/>
                    <a:pt x="6066" y="276"/>
                  </a:cubicBezTo>
                  <a:lnTo>
                    <a:pt x="6066" y="101"/>
                  </a:lnTo>
                  <a:lnTo>
                    <a:pt x="5539" y="101"/>
                  </a:lnTo>
                  <a:cubicBezTo>
                    <a:pt x="5514" y="76"/>
                    <a:pt x="5489" y="76"/>
                    <a:pt x="5464" y="76"/>
                  </a:cubicBezTo>
                  <a:cubicBezTo>
                    <a:pt x="5263" y="25"/>
                    <a:pt x="5063" y="0"/>
                    <a:pt x="4862"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6"/>
            <p:cNvSpPr/>
            <p:nvPr/>
          </p:nvSpPr>
          <p:spPr>
            <a:xfrm>
              <a:off x="1253925" y="3992150"/>
              <a:ext cx="243750" cy="478725"/>
            </a:xfrm>
            <a:custGeom>
              <a:rect b="b" l="l" r="r" t="t"/>
              <a:pathLst>
                <a:path extrusionOk="0" h="19149" w="9750">
                  <a:moveTo>
                    <a:pt x="4888" y="1479"/>
                  </a:moveTo>
                  <a:cubicBezTo>
                    <a:pt x="5690" y="1479"/>
                    <a:pt x="6441" y="1930"/>
                    <a:pt x="7068" y="2732"/>
                  </a:cubicBezTo>
                  <a:cubicBezTo>
                    <a:pt x="8221" y="4161"/>
                    <a:pt x="8998" y="6692"/>
                    <a:pt x="8998" y="9574"/>
                  </a:cubicBezTo>
                  <a:cubicBezTo>
                    <a:pt x="8998" y="12457"/>
                    <a:pt x="8221" y="14988"/>
                    <a:pt x="7068" y="16416"/>
                  </a:cubicBezTo>
                  <a:cubicBezTo>
                    <a:pt x="6441" y="17193"/>
                    <a:pt x="5690" y="17645"/>
                    <a:pt x="4888" y="17645"/>
                  </a:cubicBezTo>
                  <a:cubicBezTo>
                    <a:pt x="2607" y="17645"/>
                    <a:pt x="777" y="14036"/>
                    <a:pt x="777" y="9574"/>
                  </a:cubicBezTo>
                  <a:cubicBezTo>
                    <a:pt x="777" y="5113"/>
                    <a:pt x="2607" y="1479"/>
                    <a:pt x="4888" y="1479"/>
                  </a:cubicBezTo>
                  <a:close/>
                  <a:moveTo>
                    <a:pt x="4888" y="0"/>
                  </a:moveTo>
                  <a:cubicBezTo>
                    <a:pt x="4662" y="0"/>
                    <a:pt x="4461" y="25"/>
                    <a:pt x="4261" y="76"/>
                  </a:cubicBezTo>
                  <a:cubicBezTo>
                    <a:pt x="1855" y="677"/>
                    <a:pt x="0" y="4687"/>
                    <a:pt x="0" y="9574"/>
                  </a:cubicBezTo>
                  <a:cubicBezTo>
                    <a:pt x="0" y="14838"/>
                    <a:pt x="2181" y="19123"/>
                    <a:pt x="4863" y="19148"/>
                  </a:cubicBezTo>
                  <a:lnTo>
                    <a:pt x="4888" y="19148"/>
                  </a:lnTo>
                  <a:cubicBezTo>
                    <a:pt x="7569" y="19148"/>
                    <a:pt x="9750" y="14863"/>
                    <a:pt x="9750" y="9574"/>
                  </a:cubicBezTo>
                  <a:cubicBezTo>
                    <a:pt x="9750" y="4286"/>
                    <a:pt x="7569" y="0"/>
                    <a:pt x="4888"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6"/>
            <p:cNvSpPr/>
            <p:nvPr/>
          </p:nvSpPr>
          <p:spPr>
            <a:xfrm>
              <a:off x="1374225" y="4173850"/>
              <a:ext cx="101525" cy="61425"/>
            </a:xfrm>
            <a:custGeom>
              <a:rect b="b" l="l" r="r" t="t"/>
              <a:pathLst>
                <a:path extrusionOk="0" h="2457" w="4061">
                  <a:moveTo>
                    <a:pt x="4010" y="1"/>
                  </a:moveTo>
                  <a:lnTo>
                    <a:pt x="752" y="1755"/>
                  </a:lnTo>
                  <a:lnTo>
                    <a:pt x="351" y="1955"/>
                  </a:lnTo>
                  <a:lnTo>
                    <a:pt x="226" y="2031"/>
                  </a:lnTo>
                  <a:lnTo>
                    <a:pt x="151" y="2081"/>
                  </a:lnTo>
                  <a:lnTo>
                    <a:pt x="101" y="2106"/>
                  </a:lnTo>
                  <a:lnTo>
                    <a:pt x="51" y="2106"/>
                  </a:lnTo>
                  <a:lnTo>
                    <a:pt x="25" y="2131"/>
                  </a:lnTo>
                  <a:lnTo>
                    <a:pt x="0" y="2156"/>
                  </a:lnTo>
                  <a:lnTo>
                    <a:pt x="76" y="2306"/>
                  </a:lnTo>
                  <a:lnTo>
                    <a:pt x="151" y="2457"/>
                  </a:lnTo>
                  <a:lnTo>
                    <a:pt x="176" y="2432"/>
                  </a:lnTo>
                  <a:lnTo>
                    <a:pt x="201" y="2432"/>
                  </a:lnTo>
                  <a:lnTo>
                    <a:pt x="251" y="2407"/>
                  </a:lnTo>
                  <a:lnTo>
                    <a:pt x="301" y="2382"/>
                  </a:lnTo>
                  <a:lnTo>
                    <a:pt x="376" y="2331"/>
                  </a:lnTo>
                  <a:lnTo>
                    <a:pt x="527" y="2256"/>
                  </a:lnTo>
                  <a:lnTo>
                    <a:pt x="903" y="2056"/>
                  </a:lnTo>
                  <a:lnTo>
                    <a:pt x="4061" y="377"/>
                  </a:lnTo>
                  <a:cubicBezTo>
                    <a:pt x="4035" y="251"/>
                    <a:pt x="4035" y="126"/>
                    <a:pt x="40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6"/>
            <p:cNvSpPr/>
            <p:nvPr/>
          </p:nvSpPr>
          <p:spPr>
            <a:xfrm>
              <a:off x="1372350" y="4120600"/>
              <a:ext cx="92750" cy="113425"/>
            </a:xfrm>
            <a:custGeom>
              <a:rect b="b" l="l" r="r" t="t"/>
              <a:pathLst>
                <a:path extrusionOk="0" h="4537" w="3710">
                  <a:moveTo>
                    <a:pt x="3584" y="0"/>
                  </a:moveTo>
                  <a:lnTo>
                    <a:pt x="552" y="3659"/>
                  </a:lnTo>
                  <a:lnTo>
                    <a:pt x="276" y="4010"/>
                  </a:lnTo>
                  <a:lnTo>
                    <a:pt x="176" y="4136"/>
                  </a:lnTo>
                  <a:lnTo>
                    <a:pt x="126" y="4186"/>
                  </a:lnTo>
                  <a:lnTo>
                    <a:pt x="75" y="4236"/>
                  </a:lnTo>
                  <a:lnTo>
                    <a:pt x="50" y="4261"/>
                  </a:lnTo>
                  <a:lnTo>
                    <a:pt x="25" y="4311"/>
                  </a:lnTo>
                  <a:lnTo>
                    <a:pt x="0" y="4311"/>
                  </a:lnTo>
                  <a:lnTo>
                    <a:pt x="151" y="4436"/>
                  </a:lnTo>
                  <a:lnTo>
                    <a:pt x="276" y="4537"/>
                  </a:lnTo>
                  <a:lnTo>
                    <a:pt x="301" y="4512"/>
                  </a:lnTo>
                  <a:lnTo>
                    <a:pt x="326" y="4486"/>
                  </a:lnTo>
                  <a:lnTo>
                    <a:pt x="351" y="4461"/>
                  </a:lnTo>
                  <a:lnTo>
                    <a:pt x="376" y="4411"/>
                  </a:lnTo>
                  <a:lnTo>
                    <a:pt x="451" y="4336"/>
                  </a:lnTo>
                  <a:lnTo>
                    <a:pt x="552" y="4211"/>
                  </a:lnTo>
                  <a:lnTo>
                    <a:pt x="827" y="3885"/>
                  </a:lnTo>
                  <a:lnTo>
                    <a:pt x="3709" y="376"/>
                  </a:lnTo>
                  <a:cubicBezTo>
                    <a:pt x="3659" y="251"/>
                    <a:pt x="3634" y="126"/>
                    <a:pt x="35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6"/>
            <p:cNvSpPr/>
            <p:nvPr/>
          </p:nvSpPr>
          <p:spPr>
            <a:xfrm>
              <a:off x="1371725" y="4054175"/>
              <a:ext cx="60800" cy="178600"/>
            </a:xfrm>
            <a:custGeom>
              <a:rect b="b" l="l" r="r" t="t"/>
              <a:pathLst>
                <a:path extrusionOk="0" h="7144" w="2432">
                  <a:moveTo>
                    <a:pt x="2156" y="1"/>
                  </a:moveTo>
                  <a:lnTo>
                    <a:pt x="251" y="6216"/>
                  </a:lnTo>
                  <a:lnTo>
                    <a:pt x="125" y="6642"/>
                  </a:lnTo>
                  <a:lnTo>
                    <a:pt x="75" y="6793"/>
                  </a:lnTo>
                  <a:lnTo>
                    <a:pt x="50" y="6868"/>
                  </a:lnTo>
                  <a:lnTo>
                    <a:pt x="25" y="6918"/>
                  </a:lnTo>
                  <a:lnTo>
                    <a:pt x="25" y="6968"/>
                  </a:lnTo>
                  <a:lnTo>
                    <a:pt x="25" y="7018"/>
                  </a:lnTo>
                  <a:lnTo>
                    <a:pt x="0" y="7043"/>
                  </a:lnTo>
                  <a:lnTo>
                    <a:pt x="176" y="7093"/>
                  </a:lnTo>
                  <a:lnTo>
                    <a:pt x="326" y="7143"/>
                  </a:lnTo>
                  <a:lnTo>
                    <a:pt x="351" y="7118"/>
                  </a:lnTo>
                  <a:lnTo>
                    <a:pt x="351" y="7068"/>
                  </a:lnTo>
                  <a:lnTo>
                    <a:pt x="376" y="7018"/>
                  </a:lnTo>
                  <a:lnTo>
                    <a:pt x="376" y="6968"/>
                  </a:lnTo>
                  <a:lnTo>
                    <a:pt x="401" y="6893"/>
                  </a:lnTo>
                  <a:lnTo>
                    <a:pt x="451" y="6742"/>
                  </a:lnTo>
                  <a:lnTo>
                    <a:pt x="577" y="6316"/>
                  </a:lnTo>
                  <a:lnTo>
                    <a:pt x="2431" y="326"/>
                  </a:lnTo>
                  <a:cubicBezTo>
                    <a:pt x="2331" y="226"/>
                    <a:pt x="2256" y="101"/>
                    <a:pt x="2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6"/>
            <p:cNvSpPr/>
            <p:nvPr/>
          </p:nvSpPr>
          <p:spPr>
            <a:xfrm>
              <a:off x="1352925" y="4031625"/>
              <a:ext cx="27575" cy="200525"/>
            </a:xfrm>
            <a:custGeom>
              <a:rect b="b" l="l" r="r" t="t"/>
              <a:pathLst>
                <a:path extrusionOk="0" h="8021" w="1103">
                  <a:moveTo>
                    <a:pt x="326" y="0"/>
                  </a:moveTo>
                  <a:lnTo>
                    <a:pt x="0" y="126"/>
                  </a:lnTo>
                  <a:lnTo>
                    <a:pt x="677" y="7143"/>
                  </a:lnTo>
                  <a:lnTo>
                    <a:pt x="702" y="7594"/>
                  </a:lnTo>
                  <a:lnTo>
                    <a:pt x="727" y="7745"/>
                  </a:lnTo>
                  <a:lnTo>
                    <a:pt x="727" y="7845"/>
                  </a:lnTo>
                  <a:lnTo>
                    <a:pt x="752" y="7895"/>
                  </a:lnTo>
                  <a:lnTo>
                    <a:pt x="752" y="7945"/>
                  </a:lnTo>
                  <a:lnTo>
                    <a:pt x="752" y="7970"/>
                  </a:lnTo>
                  <a:lnTo>
                    <a:pt x="752" y="8020"/>
                  </a:lnTo>
                  <a:lnTo>
                    <a:pt x="928" y="7995"/>
                  </a:lnTo>
                  <a:lnTo>
                    <a:pt x="1103" y="7970"/>
                  </a:lnTo>
                  <a:lnTo>
                    <a:pt x="1078" y="7945"/>
                  </a:lnTo>
                  <a:lnTo>
                    <a:pt x="1078" y="7895"/>
                  </a:lnTo>
                  <a:lnTo>
                    <a:pt x="1078" y="7870"/>
                  </a:lnTo>
                  <a:lnTo>
                    <a:pt x="1078" y="7820"/>
                  </a:lnTo>
                  <a:lnTo>
                    <a:pt x="1078" y="7720"/>
                  </a:lnTo>
                  <a:lnTo>
                    <a:pt x="1053" y="7569"/>
                  </a:lnTo>
                  <a:lnTo>
                    <a:pt x="1003" y="7118"/>
                  </a:lnTo>
                  <a:lnTo>
                    <a:pt x="3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6"/>
            <p:cNvSpPr/>
            <p:nvPr/>
          </p:nvSpPr>
          <p:spPr>
            <a:xfrm>
              <a:off x="1299650" y="4086750"/>
              <a:ext cx="80225" cy="146650"/>
            </a:xfrm>
            <a:custGeom>
              <a:rect b="b" l="l" r="r" t="t"/>
              <a:pathLst>
                <a:path extrusionOk="0" h="5866" w="3209">
                  <a:moveTo>
                    <a:pt x="176" y="1"/>
                  </a:moveTo>
                  <a:cubicBezTo>
                    <a:pt x="126" y="126"/>
                    <a:pt x="51" y="251"/>
                    <a:pt x="1" y="402"/>
                  </a:cubicBezTo>
                  <a:lnTo>
                    <a:pt x="2482" y="5089"/>
                  </a:lnTo>
                  <a:lnTo>
                    <a:pt x="2708" y="5490"/>
                  </a:lnTo>
                  <a:lnTo>
                    <a:pt x="2783" y="5640"/>
                  </a:lnTo>
                  <a:lnTo>
                    <a:pt x="2808" y="5715"/>
                  </a:lnTo>
                  <a:lnTo>
                    <a:pt x="2833" y="5765"/>
                  </a:lnTo>
                  <a:lnTo>
                    <a:pt x="2858" y="5815"/>
                  </a:lnTo>
                  <a:lnTo>
                    <a:pt x="2883" y="5840"/>
                  </a:lnTo>
                  <a:lnTo>
                    <a:pt x="2908" y="5866"/>
                  </a:lnTo>
                  <a:lnTo>
                    <a:pt x="3059" y="5790"/>
                  </a:lnTo>
                  <a:lnTo>
                    <a:pt x="3209" y="5715"/>
                  </a:lnTo>
                  <a:lnTo>
                    <a:pt x="3184" y="5665"/>
                  </a:lnTo>
                  <a:lnTo>
                    <a:pt x="3159" y="5640"/>
                  </a:lnTo>
                  <a:lnTo>
                    <a:pt x="3159" y="5615"/>
                  </a:lnTo>
                  <a:lnTo>
                    <a:pt x="3134" y="5565"/>
                  </a:lnTo>
                  <a:lnTo>
                    <a:pt x="3084" y="5490"/>
                  </a:lnTo>
                  <a:lnTo>
                    <a:pt x="3008" y="5339"/>
                  </a:lnTo>
                  <a:lnTo>
                    <a:pt x="2808" y="4938"/>
                  </a:lnTo>
                  <a:lnTo>
                    <a:pt x="1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6"/>
            <p:cNvSpPr/>
            <p:nvPr/>
          </p:nvSpPr>
          <p:spPr>
            <a:xfrm>
              <a:off x="1280225" y="4148800"/>
              <a:ext cx="98400" cy="85850"/>
            </a:xfrm>
            <a:custGeom>
              <a:rect b="b" l="l" r="r" t="t"/>
              <a:pathLst>
                <a:path extrusionOk="0" h="3434" w="3936">
                  <a:moveTo>
                    <a:pt x="76" y="0"/>
                  </a:moveTo>
                  <a:cubicBezTo>
                    <a:pt x="51" y="125"/>
                    <a:pt x="26" y="226"/>
                    <a:pt x="1" y="376"/>
                  </a:cubicBezTo>
                  <a:lnTo>
                    <a:pt x="3059" y="2882"/>
                  </a:lnTo>
                  <a:lnTo>
                    <a:pt x="3409" y="3183"/>
                  </a:lnTo>
                  <a:lnTo>
                    <a:pt x="3510" y="3283"/>
                  </a:lnTo>
                  <a:lnTo>
                    <a:pt x="3585" y="3333"/>
                  </a:lnTo>
                  <a:lnTo>
                    <a:pt x="3635" y="3358"/>
                  </a:lnTo>
                  <a:lnTo>
                    <a:pt x="3660" y="3384"/>
                  </a:lnTo>
                  <a:lnTo>
                    <a:pt x="3710" y="3434"/>
                  </a:lnTo>
                  <a:lnTo>
                    <a:pt x="3836" y="3308"/>
                  </a:lnTo>
                  <a:lnTo>
                    <a:pt x="3936" y="3183"/>
                  </a:lnTo>
                  <a:lnTo>
                    <a:pt x="3911" y="3158"/>
                  </a:lnTo>
                  <a:lnTo>
                    <a:pt x="3886" y="3133"/>
                  </a:lnTo>
                  <a:lnTo>
                    <a:pt x="3861" y="3108"/>
                  </a:lnTo>
                  <a:lnTo>
                    <a:pt x="3811" y="3058"/>
                  </a:lnTo>
                  <a:lnTo>
                    <a:pt x="3735" y="3008"/>
                  </a:lnTo>
                  <a:lnTo>
                    <a:pt x="3610" y="2907"/>
                  </a:lnTo>
                  <a:lnTo>
                    <a:pt x="3259" y="2607"/>
                  </a:lnTo>
                  <a:lnTo>
                    <a:pt x="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6"/>
            <p:cNvSpPr/>
            <p:nvPr/>
          </p:nvSpPr>
          <p:spPr>
            <a:xfrm>
              <a:off x="1273975" y="4195775"/>
              <a:ext cx="103400" cy="39500"/>
            </a:xfrm>
            <a:custGeom>
              <a:rect b="b" l="l" r="r" t="t"/>
              <a:pathLst>
                <a:path extrusionOk="0" h="1580" w="4136">
                  <a:moveTo>
                    <a:pt x="25" y="1"/>
                  </a:moveTo>
                  <a:cubicBezTo>
                    <a:pt x="25" y="126"/>
                    <a:pt x="0" y="251"/>
                    <a:pt x="0" y="352"/>
                  </a:cubicBezTo>
                  <a:lnTo>
                    <a:pt x="3208" y="1329"/>
                  </a:lnTo>
                  <a:lnTo>
                    <a:pt x="3634" y="1479"/>
                  </a:lnTo>
                  <a:lnTo>
                    <a:pt x="3785" y="1505"/>
                  </a:lnTo>
                  <a:lnTo>
                    <a:pt x="3860" y="1530"/>
                  </a:lnTo>
                  <a:lnTo>
                    <a:pt x="3910" y="1555"/>
                  </a:lnTo>
                  <a:lnTo>
                    <a:pt x="3960" y="1580"/>
                  </a:lnTo>
                  <a:lnTo>
                    <a:pt x="4035" y="1580"/>
                  </a:lnTo>
                  <a:lnTo>
                    <a:pt x="4086" y="1429"/>
                  </a:lnTo>
                  <a:lnTo>
                    <a:pt x="4086" y="1404"/>
                  </a:lnTo>
                  <a:lnTo>
                    <a:pt x="4136" y="1254"/>
                  </a:lnTo>
                  <a:lnTo>
                    <a:pt x="4111" y="1254"/>
                  </a:lnTo>
                  <a:lnTo>
                    <a:pt x="4061" y="1229"/>
                  </a:lnTo>
                  <a:lnTo>
                    <a:pt x="4010" y="1229"/>
                  </a:lnTo>
                  <a:lnTo>
                    <a:pt x="3960" y="1204"/>
                  </a:lnTo>
                  <a:lnTo>
                    <a:pt x="3885" y="1179"/>
                  </a:lnTo>
                  <a:lnTo>
                    <a:pt x="3735" y="1129"/>
                  </a:lnTo>
                  <a:lnTo>
                    <a:pt x="3309" y="1003"/>
                  </a:lnTo>
                  <a:lnTo>
                    <a:pt x="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6"/>
            <p:cNvSpPr/>
            <p:nvPr/>
          </p:nvSpPr>
          <p:spPr>
            <a:xfrm>
              <a:off x="1273350" y="4227100"/>
              <a:ext cx="102775" cy="18200"/>
            </a:xfrm>
            <a:custGeom>
              <a:rect b="b" l="l" r="r" t="t"/>
              <a:pathLst>
                <a:path extrusionOk="0" h="728" w="4111">
                  <a:moveTo>
                    <a:pt x="3960" y="1"/>
                  </a:moveTo>
                  <a:lnTo>
                    <a:pt x="3960" y="26"/>
                  </a:lnTo>
                  <a:lnTo>
                    <a:pt x="3835" y="26"/>
                  </a:lnTo>
                  <a:lnTo>
                    <a:pt x="3684" y="51"/>
                  </a:lnTo>
                  <a:lnTo>
                    <a:pt x="3233" y="76"/>
                  </a:lnTo>
                  <a:lnTo>
                    <a:pt x="0" y="402"/>
                  </a:lnTo>
                  <a:cubicBezTo>
                    <a:pt x="0" y="502"/>
                    <a:pt x="0" y="627"/>
                    <a:pt x="0" y="728"/>
                  </a:cubicBezTo>
                  <a:lnTo>
                    <a:pt x="3258" y="427"/>
                  </a:lnTo>
                  <a:lnTo>
                    <a:pt x="3710" y="377"/>
                  </a:lnTo>
                  <a:lnTo>
                    <a:pt x="3860" y="377"/>
                  </a:lnTo>
                  <a:lnTo>
                    <a:pt x="3960" y="352"/>
                  </a:lnTo>
                  <a:lnTo>
                    <a:pt x="4111" y="352"/>
                  </a:lnTo>
                  <a:lnTo>
                    <a:pt x="4111" y="176"/>
                  </a:lnTo>
                  <a:lnTo>
                    <a:pt x="4111" y="151"/>
                  </a:lnTo>
                  <a:lnTo>
                    <a:pt x="40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6"/>
            <p:cNvSpPr/>
            <p:nvPr/>
          </p:nvSpPr>
          <p:spPr>
            <a:xfrm>
              <a:off x="1276475" y="4227725"/>
              <a:ext cx="101525" cy="60825"/>
            </a:xfrm>
            <a:custGeom>
              <a:rect b="b" l="l" r="r" t="t"/>
              <a:pathLst>
                <a:path extrusionOk="0" h="2433" w="4061">
                  <a:moveTo>
                    <a:pt x="3910" y="1"/>
                  </a:moveTo>
                  <a:lnTo>
                    <a:pt x="3860" y="26"/>
                  </a:lnTo>
                  <a:lnTo>
                    <a:pt x="3835" y="26"/>
                  </a:lnTo>
                  <a:lnTo>
                    <a:pt x="3810" y="51"/>
                  </a:lnTo>
                  <a:lnTo>
                    <a:pt x="3735" y="76"/>
                  </a:lnTo>
                  <a:lnTo>
                    <a:pt x="3660" y="126"/>
                  </a:lnTo>
                  <a:lnTo>
                    <a:pt x="3534" y="201"/>
                  </a:lnTo>
                  <a:lnTo>
                    <a:pt x="3133" y="402"/>
                  </a:lnTo>
                  <a:lnTo>
                    <a:pt x="1" y="2081"/>
                  </a:lnTo>
                  <a:cubicBezTo>
                    <a:pt x="1" y="2181"/>
                    <a:pt x="26" y="2307"/>
                    <a:pt x="26" y="2432"/>
                  </a:cubicBezTo>
                  <a:lnTo>
                    <a:pt x="3284" y="703"/>
                  </a:lnTo>
                  <a:lnTo>
                    <a:pt x="3685" y="502"/>
                  </a:lnTo>
                  <a:lnTo>
                    <a:pt x="3835" y="427"/>
                  </a:lnTo>
                  <a:lnTo>
                    <a:pt x="3910" y="377"/>
                  </a:lnTo>
                  <a:lnTo>
                    <a:pt x="3961" y="352"/>
                  </a:lnTo>
                  <a:lnTo>
                    <a:pt x="3986" y="327"/>
                  </a:lnTo>
                  <a:lnTo>
                    <a:pt x="4036" y="302"/>
                  </a:lnTo>
                  <a:lnTo>
                    <a:pt x="4061" y="302"/>
                  </a:lnTo>
                  <a:lnTo>
                    <a:pt x="3986" y="151"/>
                  </a:lnTo>
                  <a:lnTo>
                    <a:pt x="3986" y="126"/>
                  </a:lnTo>
                  <a:lnTo>
                    <a:pt x="39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6"/>
            <p:cNvSpPr/>
            <p:nvPr/>
          </p:nvSpPr>
          <p:spPr>
            <a:xfrm>
              <a:off x="1287125" y="4228375"/>
              <a:ext cx="92125" cy="114050"/>
            </a:xfrm>
            <a:custGeom>
              <a:rect b="b" l="l" r="r" t="t"/>
              <a:pathLst>
                <a:path extrusionOk="0" h="4562" w="3685">
                  <a:moveTo>
                    <a:pt x="3409" y="0"/>
                  </a:moveTo>
                  <a:lnTo>
                    <a:pt x="3409" y="50"/>
                  </a:lnTo>
                  <a:lnTo>
                    <a:pt x="3384" y="75"/>
                  </a:lnTo>
                  <a:lnTo>
                    <a:pt x="3359" y="100"/>
                  </a:lnTo>
                  <a:lnTo>
                    <a:pt x="3309" y="150"/>
                  </a:lnTo>
                  <a:lnTo>
                    <a:pt x="3259" y="201"/>
                  </a:lnTo>
                  <a:lnTo>
                    <a:pt x="3159" y="326"/>
                  </a:lnTo>
                  <a:lnTo>
                    <a:pt x="2858" y="677"/>
                  </a:lnTo>
                  <a:lnTo>
                    <a:pt x="1" y="4160"/>
                  </a:lnTo>
                  <a:cubicBezTo>
                    <a:pt x="26" y="4311"/>
                    <a:pt x="76" y="4436"/>
                    <a:pt x="126" y="4561"/>
                  </a:cubicBezTo>
                  <a:lnTo>
                    <a:pt x="3133" y="902"/>
                  </a:lnTo>
                  <a:lnTo>
                    <a:pt x="3434" y="551"/>
                  </a:lnTo>
                  <a:lnTo>
                    <a:pt x="3509" y="426"/>
                  </a:lnTo>
                  <a:lnTo>
                    <a:pt x="3585" y="376"/>
                  </a:lnTo>
                  <a:lnTo>
                    <a:pt x="3610" y="326"/>
                  </a:lnTo>
                  <a:lnTo>
                    <a:pt x="3635" y="276"/>
                  </a:lnTo>
                  <a:lnTo>
                    <a:pt x="3660" y="251"/>
                  </a:lnTo>
                  <a:lnTo>
                    <a:pt x="3685" y="226"/>
                  </a:lnTo>
                  <a:lnTo>
                    <a:pt x="3560" y="125"/>
                  </a:lnTo>
                  <a:lnTo>
                    <a:pt x="34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6"/>
            <p:cNvSpPr/>
            <p:nvPr/>
          </p:nvSpPr>
          <p:spPr>
            <a:xfrm>
              <a:off x="1319700" y="4230250"/>
              <a:ext cx="60175" cy="177975"/>
            </a:xfrm>
            <a:custGeom>
              <a:rect b="b" l="l" r="r" t="t"/>
              <a:pathLst>
                <a:path extrusionOk="0" h="7119" w="2407">
                  <a:moveTo>
                    <a:pt x="2081" y="0"/>
                  </a:moveTo>
                  <a:lnTo>
                    <a:pt x="2081" y="25"/>
                  </a:lnTo>
                  <a:lnTo>
                    <a:pt x="2056" y="75"/>
                  </a:lnTo>
                  <a:lnTo>
                    <a:pt x="2056" y="100"/>
                  </a:lnTo>
                  <a:lnTo>
                    <a:pt x="2031" y="151"/>
                  </a:lnTo>
                  <a:lnTo>
                    <a:pt x="2006" y="251"/>
                  </a:lnTo>
                  <a:lnTo>
                    <a:pt x="1956" y="401"/>
                  </a:lnTo>
                  <a:lnTo>
                    <a:pt x="1830" y="827"/>
                  </a:lnTo>
                  <a:lnTo>
                    <a:pt x="1" y="6817"/>
                  </a:lnTo>
                  <a:cubicBezTo>
                    <a:pt x="76" y="6918"/>
                    <a:pt x="176" y="7018"/>
                    <a:pt x="277" y="7118"/>
                  </a:cubicBezTo>
                  <a:lnTo>
                    <a:pt x="2156" y="928"/>
                  </a:lnTo>
                  <a:lnTo>
                    <a:pt x="2282" y="501"/>
                  </a:lnTo>
                  <a:lnTo>
                    <a:pt x="2332" y="351"/>
                  </a:lnTo>
                  <a:lnTo>
                    <a:pt x="2357" y="251"/>
                  </a:lnTo>
                  <a:lnTo>
                    <a:pt x="2382" y="201"/>
                  </a:lnTo>
                  <a:lnTo>
                    <a:pt x="2382" y="176"/>
                  </a:lnTo>
                  <a:lnTo>
                    <a:pt x="2407" y="126"/>
                  </a:lnTo>
                  <a:lnTo>
                    <a:pt x="2407" y="100"/>
                  </a:lnTo>
                  <a:lnTo>
                    <a:pt x="2257" y="50"/>
                  </a:lnTo>
                  <a:lnTo>
                    <a:pt x="20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6"/>
            <p:cNvSpPr/>
            <p:nvPr/>
          </p:nvSpPr>
          <p:spPr>
            <a:xfrm>
              <a:off x="1371725" y="4230875"/>
              <a:ext cx="27575" cy="200525"/>
            </a:xfrm>
            <a:custGeom>
              <a:rect b="b" l="l" r="r" t="t"/>
              <a:pathLst>
                <a:path extrusionOk="0" h="8021" w="1103">
                  <a:moveTo>
                    <a:pt x="351" y="0"/>
                  </a:moveTo>
                  <a:lnTo>
                    <a:pt x="176" y="25"/>
                  </a:lnTo>
                  <a:lnTo>
                    <a:pt x="0" y="50"/>
                  </a:lnTo>
                  <a:lnTo>
                    <a:pt x="0" y="75"/>
                  </a:lnTo>
                  <a:lnTo>
                    <a:pt x="0" y="101"/>
                  </a:lnTo>
                  <a:lnTo>
                    <a:pt x="0" y="151"/>
                  </a:lnTo>
                  <a:lnTo>
                    <a:pt x="25" y="201"/>
                  </a:lnTo>
                  <a:lnTo>
                    <a:pt x="25" y="301"/>
                  </a:lnTo>
                  <a:lnTo>
                    <a:pt x="50" y="451"/>
                  </a:lnTo>
                  <a:lnTo>
                    <a:pt x="75" y="903"/>
                  </a:lnTo>
                  <a:lnTo>
                    <a:pt x="752" y="8020"/>
                  </a:lnTo>
                  <a:lnTo>
                    <a:pt x="1103" y="7895"/>
                  </a:lnTo>
                  <a:lnTo>
                    <a:pt x="426" y="877"/>
                  </a:lnTo>
                  <a:lnTo>
                    <a:pt x="376" y="426"/>
                  </a:lnTo>
                  <a:lnTo>
                    <a:pt x="351" y="251"/>
                  </a:lnTo>
                  <a:lnTo>
                    <a:pt x="351" y="176"/>
                  </a:lnTo>
                  <a:lnTo>
                    <a:pt x="351" y="126"/>
                  </a:lnTo>
                  <a:lnTo>
                    <a:pt x="351" y="75"/>
                  </a:lnTo>
                  <a:lnTo>
                    <a:pt x="351" y="50"/>
                  </a:lnTo>
                  <a:lnTo>
                    <a:pt x="3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6"/>
            <p:cNvSpPr/>
            <p:nvPr/>
          </p:nvSpPr>
          <p:spPr>
            <a:xfrm>
              <a:off x="1372350" y="4229625"/>
              <a:ext cx="80225" cy="146000"/>
            </a:xfrm>
            <a:custGeom>
              <a:rect b="b" l="l" r="r" t="t"/>
              <a:pathLst>
                <a:path extrusionOk="0" h="5840" w="3209">
                  <a:moveTo>
                    <a:pt x="301" y="0"/>
                  </a:moveTo>
                  <a:lnTo>
                    <a:pt x="151" y="75"/>
                  </a:lnTo>
                  <a:lnTo>
                    <a:pt x="0" y="151"/>
                  </a:lnTo>
                  <a:lnTo>
                    <a:pt x="0" y="176"/>
                  </a:lnTo>
                  <a:lnTo>
                    <a:pt x="25" y="226"/>
                  </a:lnTo>
                  <a:lnTo>
                    <a:pt x="50" y="251"/>
                  </a:lnTo>
                  <a:lnTo>
                    <a:pt x="75" y="301"/>
                  </a:lnTo>
                  <a:lnTo>
                    <a:pt x="100" y="376"/>
                  </a:lnTo>
                  <a:lnTo>
                    <a:pt x="176" y="526"/>
                  </a:lnTo>
                  <a:lnTo>
                    <a:pt x="401" y="927"/>
                  </a:lnTo>
                  <a:lnTo>
                    <a:pt x="3008" y="5840"/>
                  </a:lnTo>
                  <a:cubicBezTo>
                    <a:pt x="3083" y="5714"/>
                    <a:pt x="3158" y="5589"/>
                    <a:pt x="3208" y="5464"/>
                  </a:cubicBezTo>
                  <a:lnTo>
                    <a:pt x="702" y="752"/>
                  </a:lnTo>
                  <a:lnTo>
                    <a:pt x="501" y="351"/>
                  </a:lnTo>
                  <a:lnTo>
                    <a:pt x="426" y="226"/>
                  </a:lnTo>
                  <a:lnTo>
                    <a:pt x="376" y="151"/>
                  </a:lnTo>
                  <a:lnTo>
                    <a:pt x="351" y="100"/>
                  </a:lnTo>
                  <a:lnTo>
                    <a:pt x="326" y="50"/>
                  </a:lnTo>
                  <a:lnTo>
                    <a:pt x="301" y="25"/>
                  </a:lnTo>
                  <a:lnTo>
                    <a:pt x="3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6"/>
            <p:cNvSpPr/>
            <p:nvPr/>
          </p:nvSpPr>
          <p:spPr>
            <a:xfrm>
              <a:off x="1372975" y="4228375"/>
              <a:ext cx="99025" cy="85850"/>
            </a:xfrm>
            <a:custGeom>
              <a:rect b="b" l="l" r="r" t="t"/>
              <a:pathLst>
                <a:path extrusionOk="0" h="3434" w="3961">
                  <a:moveTo>
                    <a:pt x="226" y="0"/>
                  </a:moveTo>
                  <a:lnTo>
                    <a:pt x="126" y="125"/>
                  </a:lnTo>
                  <a:lnTo>
                    <a:pt x="0" y="251"/>
                  </a:lnTo>
                  <a:lnTo>
                    <a:pt x="75" y="301"/>
                  </a:lnTo>
                  <a:lnTo>
                    <a:pt x="101" y="326"/>
                  </a:lnTo>
                  <a:lnTo>
                    <a:pt x="151" y="376"/>
                  </a:lnTo>
                  <a:lnTo>
                    <a:pt x="201" y="426"/>
                  </a:lnTo>
                  <a:lnTo>
                    <a:pt x="326" y="526"/>
                  </a:lnTo>
                  <a:lnTo>
                    <a:pt x="677" y="802"/>
                  </a:lnTo>
                  <a:lnTo>
                    <a:pt x="3860" y="3434"/>
                  </a:lnTo>
                  <a:cubicBezTo>
                    <a:pt x="3910" y="3308"/>
                    <a:pt x="3935" y="3183"/>
                    <a:pt x="3960" y="3058"/>
                  </a:cubicBezTo>
                  <a:lnTo>
                    <a:pt x="903" y="551"/>
                  </a:lnTo>
                  <a:lnTo>
                    <a:pt x="552" y="251"/>
                  </a:lnTo>
                  <a:lnTo>
                    <a:pt x="426" y="150"/>
                  </a:lnTo>
                  <a:lnTo>
                    <a:pt x="351" y="100"/>
                  </a:lnTo>
                  <a:lnTo>
                    <a:pt x="326" y="50"/>
                  </a:lnTo>
                  <a:lnTo>
                    <a:pt x="276" y="25"/>
                  </a:lnTo>
                  <a:lnTo>
                    <a:pt x="2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6"/>
            <p:cNvSpPr/>
            <p:nvPr/>
          </p:nvSpPr>
          <p:spPr>
            <a:xfrm>
              <a:off x="1374850" y="4227100"/>
              <a:ext cx="102775" cy="40125"/>
            </a:xfrm>
            <a:custGeom>
              <a:rect b="b" l="l" r="r" t="t"/>
              <a:pathLst>
                <a:path extrusionOk="0" h="1605" w="4111">
                  <a:moveTo>
                    <a:pt x="101" y="1"/>
                  </a:moveTo>
                  <a:lnTo>
                    <a:pt x="51" y="176"/>
                  </a:lnTo>
                  <a:lnTo>
                    <a:pt x="0" y="327"/>
                  </a:lnTo>
                  <a:lnTo>
                    <a:pt x="26" y="352"/>
                  </a:lnTo>
                  <a:lnTo>
                    <a:pt x="51" y="352"/>
                  </a:lnTo>
                  <a:lnTo>
                    <a:pt x="101" y="377"/>
                  </a:lnTo>
                  <a:lnTo>
                    <a:pt x="151" y="377"/>
                  </a:lnTo>
                  <a:lnTo>
                    <a:pt x="226" y="402"/>
                  </a:lnTo>
                  <a:lnTo>
                    <a:pt x="401" y="452"/>
                  </a:lnTo>
                  <a:lnTo>
                    <a:pt x="828" y="602"/>
                  </a:lnTo>
                  <a:lnTo>
                    <a:pt x="4086" y="1605"/>
                  </a:lnTo>
                  <a:cubicBezTo>
                    <a:pt x="4111" y="1480"/>
                    <a:pt x="4111" y="1354"/>
                    <a:pt x="4111" y="1229"/>
                  </a:cubicBezTo>
                  <a:lnTo>
                    <a:pt x="928" y="252"/>
                  </a:lnTo>
                  <a:lnTo>
                    <a:pt x="502" y="126"/>
                  </a:lnTo>
                  <a:lnTo>
                    <a:pt x="351" y="76"/>
                  </a:lnTo>
                  <a:lnTo>
                    <a:pt x="251" y="51"/>
                  </a:lnTo>
                  <a:lnTo>
                    <a:pt x="201" y="51"/>
                  </a:lnTo>
                  <a:lnTo>
                    <a:pt x="151" y="26"/>
                  </a:lnTo>
                  <a:lnTo>
                    <a:pt x="1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6"/>
            <p:cNvSpPr/>
            <p:nvPr/>
          </p:nvSpPr>
          <p:spPr>
            <a:xfrm>
              <a:off x="1375475" y="4217075"/>
              <a:ext cx="103400" cy="18825"/>
            </a:xfrm>
            <a:custGeom>
              <a:rect b="b" l="l" r="r" t="t"/>
              <a:pathLst>
                <a:path extrusionOk="0" h="753" w="4136">
                  <a:moveTo>
                    <a:pt x="4111" y="1"/>
                  </a:moveTo>
                  <a:lnTo>
                    <a:pt x="853" y="327"/>
                  </a:lnTo>
                  <a:lnTo>
                    <a:pt x="427" y="352"/>
                  </a:lnTo>
                  <a:lnTo>
                    <a:pt x="251" y="377"/>
                  </a:lnTo>
                  <a:lnTo>
                    <a:pt x="176" y="377"/>
                  </a:lnTo>
                  <a:lnTo>
                    <a:pt x="126" y="402"/>
                  </a:lnTo>
                  <a:lnTo>
                    <a:pt x="1" y="402"/>
                  </a:lnTo>
                  <a:lnTo>
                    <a:pt x="26" y="577"/>
                  </a:lnTo>
                  <a:lnTo>
                    <a:pt x="26" y="753"/>
                  </a:lnTo>
                  <a:lnTo>
                    <a:pt x="76" y="728"/>
                  </a:lnTo>
                  <a:lnTo>
                    <a:pt x="301" y="728"/>
                  </a:lnTo>
                  <a:lnTo>
                    <a:pt x="452" y="703"/>
                  </a:lnTo>
                  <a:lnTo>
                    <a:pt x="903" y="653"/>
                  </a:lnTo>
                  <a:lnTo>
                    <a:pt x="4136" y="352"/>
                  </a:lnTo>
                  <a:cubicBezTo>
                    <a:pt x="4136" y="226"/>
                    <a:pt x="4136" y="126"/>
                    <a:pt x="41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6"/>
            <p:cNvSpPr/>
            <p:nvPr/>
          </p:nvSpPr>
          <p:spPr>
            <a:xfrm>
              <a:off x="1117950" y="3461450"/>
              <a:ext cx="103425" cy="118400"/>
            </a:xfrm>
            <a:custGeom>
              <a:rect b="b" l="l" r="r" t="t"/>
              <a:pathLst>
                <a:path extrusionOk="0" h="4736" w="4137">
                  <a:moveTo>
                    <a:pt x="3986" y="0"/>
                  </a:moveTo>
                  <a:lnTo>
                    <a:pt x="276" y="802"/>
                  </a:lnTo>
                  <a:lnTo>
                    <a:pt x="76" y="1830"/>
                  </a:lnTo>
                  <a:lnTo>
                    <a:pt x="1" y="3208"/>
                  </a:lnTo>
                  <a:lnTo>
                    <a:pt x="1" y="3534"/>
                  </a:lnTo>
                  <a:cubicBezTo>
                    <a:pt x="1" y="3534"/>
                    <a:pt x="986" y="4735"/>
                    <a:pt x="2632" y="4735"/>
                  </a:cubicBezTo>
                  <a:cubicBezTo>
                    <a:pt x="3085" y="4735"/>
                    <a:pt x="3589" y="4644"/>
                    <a:pt x="4136" y="4411"/>
                  </a:cubicBezTo>
                  <a:lnTo>
                    <a:pt x="4036" y="1454"/>
                  </a:lnTo>
                  <a:lnTo>
                    <a:pt x="3986" y="0"/>
                  </a:lnTo>
                  <a:close/>
                </a:path>
              </a:pathLst>
            </a:custGeom>
            <a:solidFill>
              <a:srgbClr val="FCE5C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6"/>
            <p:cNvSpPr/>
            <p:nvPr/>
          </p:nvSpPr>
          <p:spPr>
            <a:xfrm>
              <a:off x="1079100" y="3374975"/>
              <a:ext cx="156675" cy="161725"/>
            </a:xfrm>
            <a:custGeom>
              <a:rect b="b" l="l" r="r" t="t"/>
              <a:pathLst>
                <a:path extrusionOk="0" h="6469" w="6267">
                  <a:moveTo>
                    <a:pt x="427" y="1"/>
                  </a:moveTo>
                  <a:cubicBezTo>
                    <a:pt x="251" y="527"/>
                    <a:pt x="151" y="1128"/>
                    <a:pt x="126" y="1755"/>
                  </a:cubicBezTo>
                  <a:cubicBezTo>
                    <a:pt x="1" y="4286"/>
                    <a:pt x="1279" y="6392"/>
                    <a:pt x="2983" y="6467"/>
                  </a:cubicBezTo>
                  <a:cubicBezTo>
                    <a:pt x="3015" y="6468"/>
                    <a:pt x="3046" y="6469"/>
                    <a:pt x="3077" y="6469"/>
                  </a:cubicBezTo>
                  <a:cubicBezTo>
                    <a:pt x="4741" y="6469"/>
                    <a:pt x="6143" y="4515"/>
                    <a:pt x="6267" y="2031"/>
                  </a:cubicBezTo>
                  <a:cubicBezTo>
                    <a:pt x="6267" y="1980"/>
                    <a:pt x="6267" y="1905"/>
                    <a:pt x="6267" y="1855"/>
                  </a:cubicBezTo>
                  <a:lnTo>
                    <a:pt x="6216" y="1855"/>
                  </a:lnTo>
                  <a:cubicBezTo>
                    <a:pt x="6216" y="1855"/>
                    <a:pt x="5323" y="367"/>
                    <a:pt x="4522" y="367"/>
                  </a:cubicBezTo>
                  <a:cubicBezTo>
                    <a:pt x="4485" y="367"/>
                    <a:pt x="4448" y="370"/>
                    <a:pt x="4412" y="376"/>
                  </a:cubicBezTo>
                  <a:cubicBezTo>
                    <a:pt x="3943" y="462"/>
                    <a:pt x="3062" y="660"/>
                    <a:pt x="2237" y="660"/>
                  </a:cubicBezTo>
                  <a:cubicBezTo>
                    <a:pt x="1608" y="660"/>
                    <a:pt x="1010" y="545"/>
                    <a:pt x="652" y="176"/>
                  </a:cubicBezTo>
                  <a:cubicBezTo>
                    <a:pt x="652" y="176"/>
                    <a:pt x="552" y="101"/>
                    <a:pt x="427" y="1"/>
                  </a:cubicBezTo>
                  <a:close/>
                </a:path>
              </a:pathLst>
            </a:custGeom>
            <a:solidFill>
              <a:srgbClr val="FCE5C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6"/>
            <p:cNvSpPr/>
            <p:nvPr/>
          </p:nvSpPr>
          <p:spPr>
            <a:xfrm>
              <a:off x="1221350" y="3403175"/>
              <a:ext cx="29475" cy="62675"/>
            </a:xfrm>
            <a:custGeom>
              <a:rect b="b" l="l" r="r" t="t"/>
              <a:pathLst>
                <a:path extrusionOk="0" h="2507" w="1179">
                  <a:moveTo>
                    <a:pt x="577" y="0"/>
                  </a:moveTo>
                  <a:cubicBezTo>
                    <a:pt x="251" y="0"/>
                    <a:pt x="0" y="552"/>
                    <a:pt x="0" y="1253"/>
                  </a:cubicBezTo>
                  <a:cubicBezTo>
                    <a:pt x="0" y="1955"/>
                    <a:pt x="251" y="2507"/>
                    <a:pt x="577" y="2507"/>
                  </a:cubicBezTo>
                  <a:cubicBezTo>
                    <a:pt x="902" y="2507"/>
                    <a:pt x="1178" y="1955"/>
                    <a:pt x="1178" y="1253"/>
                  </a:cubicBezTo>
                  <a:cubicBezTo>
                    <a:pt x="1178" y="552"/>
                    <a:pt x="902" y="0"/>
                    <a:pt x="577" y="0"/>
                  </a:cubicBezTo>
                  <a:close/>
                </a:path>
              </a:pathLst>
            </a:custGeom>
            <a:solidFill>
              <a:srgbClr val="FCE5C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6"/>
            <p:cNvSpPr/>
            <p:nvPr/>
          </p:nvSpPr>
          <p:spPr>
            <a:xfrm>
              <a:off x="1107925" y="3882400"/>
              <a:ext cx="256300" cy="166250"/>
            </a:xfrm>
            <a:custGeom>
              <a:rect b="b" l="l" r="r" t="t"/>
              <a:pathLst>
                <a:path extrusionOk="0" h="6650" w="10252">
                  <a:moveTo>
                    <a:pt x="9097" y="1"/>
                  </a:moveTo>
                  <a:cubicBezTo>
                    <a:pt x="8857" y="1"/>
                    <a:pt x="8609" y="67"/>
                    <a:pt x="8397" y="205"/>
                  </a:cubicBezTo>
                  <a:lnTo>
                    <a:pt x="527" y="5142"/>
                  </a:lnTo>
                  <a:cubicBezTo>
                    <a:pt x="101" y="5418"/>
                    <a:pt x="1" y="5944"/>
                    <a:pt x="301" y="6320"/>
                  </a:cubicBezTo>
                  <a:cubicBezTo>
                    <a:pt x="482" y="6546"/>
                    <a:pt x="764" y="6650"/>
                    <a:pt x="1075" y="6650"/>
                  </a:cubicBezTo>
                  <a:cubicBezTo>
                    <a:pt x="1109" y="6650"/>
                    <a:pt x="1144" y="6648"/>
                    <a:pt x="1179" y="6646"/>
                  </a:cubicBezTo>
                  <a:cubicBezTo>
                    <a:pt x="1329" y="6646"/>
                    <a:pt x="1504" y="6596"/>
                    <a:pt x="1630" y="6496"/>
                  </a:cubicBezTo>
                  <a:lnTo>
                    <a:pt x="9600" y="1659"/>
                  </a:lnTo>
                  <a:cubicBezTo>
                    <a:pt x="10126" y="1333"/>
                    <a:pt x="10251" y="756"/>
                    <a:pt x="9926" y="355"/>
                  </a:cubicBezTo>
                  <a:cubicBezTo>
                    <a:pt x="9738" y="124"/>
                    <a:pt x="9424" y="1"/>
                    <a:pt x="9097" y="1"/>
                  </a:cubicBezTo>
                  <a:close/>
                </a:path>
              </a:pathLst>
            </a:custGeom>
            <a:solidFill>
              <a:srgbClr val="254A5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6"/>
            <p:cNvSpPr/>
            <p:nvPr/>
          </p:nvSpPr>
          <p:spPr>
            <a:xfrm>
              <a:off x="1107925" y="3871750"/>
              <a:ext cx="256300" cy="166250"/>
            </a:xfrm>
            <a:custGeom>
              <a:rect b="b" l="l" r="r" t="t"/>
              <a:pathLst>
                <a:path extrusionOk="0" h="6650" w="10252">
                  <a:moveTo>
                    <a:pt x="9097" y="1"/>
                  </a:moveTo>
                  <a:cubicBezTo>
                    <a:pt x="8857" y="1"/>
                    <a:pt x="8609" y="67"/>
                    <a:pt x="8397" y="205"/>
                  </a:cubicBezTo>
                  <a:lnTo>
                    <a:pt x="527" y="5142"/>
                  </a:lnTo>
                  <a:cubicBezTo>
                    <a:pt x="101" y="5418"/>
                    <a:pt x="1" y="5944"/>
                    <a:pt x="301" y="6320"/>
                  </a:cubicBezTo>
                  <a:cubicBezTo>
                    <a:pt x="482" y="6546"/>
                    <a:pt x="764" y="6650"/>
                    <a:pt x="1075" y="6650"/>
                  </a:cubicBezTo>
                  <a:cubicBezTo>
                    <a:pt x="1109" y="6650"/>
                    <a:pt x="1144" y="6648"/>
                    <a:pt x="1179" y="6646"/>
                  </a:cubicBezTo>
                  <a:cubicBezTo>
                    <a:pt x="1329" y="6646"/>
                    <a:pt x="1504" y="6596"/>
                    <a:pt x="1630" y="6496"/>
                  </a:cubicBezTo>
                  <a:lnTo>
                    <a:pt x="9600" y="1658"/>
                  </a:lnTo>
                  <a:cubicBezTo>
                    <a:pt x="10126" y="1333"/>
                    <a:pt x="10251" y="756"/>
                    <a:pt x="9926" y="355"/>
                  </a:cubicBezTo>
                  <a:cubicBezTo>
                    <a:pt x="9738" y="124"/>
                    <a:pt x="9424" y="1"/>
                    <a:pt x="9097"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6"/>
            <p:cNvSpPr/>
            <p:nvPr/>
          </p:nvSpPr>
          <p:spPr>
            <a:xfrm>
              <a:off x="708800" y="4208325"/>
              <a:ext cx="178600" cy="308375"/>
            </a:xfrm>
            <a:custGeom>
              <a:rect b="b" l="l" r="r" t="t"/>
              <a:pathLst>
                <a:path extrusionOk="0" h="12335" w="7144">
                  <a:moveTo>
                    <a:pt x="7144" y="0"/>
                  </a:moveTo>
                  <a:lnTo>
                    <a:pt x="7144" y="0"/>
                  </a:lnTo>
                  <a:cubicBezTo>
                    <a:pt x="5815" y="301"/>
                    <a:pt x="4136" y="501"/>
                    <a:pt x="2808" y="627"/>
                  </a:cubicBezTo>
                  <a:cubicBezTo>
                    <a:pt x="2833" y="902"/>
                    <a:pt x="2858" y="1178"/>
                    <a:pt x="2883" y="1454"/>
                  </a:cubicBezTo>
                  <a:cubicBezTo>
                    <a:pt x="2933" y="1754"/>
                    <a:pt x="2958" y="2030"/>
                    <a:pt x="3008" y="2306"/>
                  </a:cubicBezTo>
                  <a:cubicBezTo>
                    <a:pt x="3033" y="2581"/>
                    <a:pt x="3058" y="2857"/>
                    <a:pt x="3108" y="3108"/>
                  </a:cubicBezTo>
                  <a:cubicBezTo>
                    <a:pt x="3134" y="3409"/>
                    <a:pt x="3184" y="3709"/>
                    <a:pt x="3209" y="3985"/>
                  </a:cubicBezTo>
                  <a:cubicBezTo>
                    <a:pt x="3309" y="4762"/>
                    <a:pt x="3384" y="5464"/>
                    <a:pt x="3459" y="6015"/>
                  </a:cubicBezTo>
                  <a:cubicBezTo>
                    <a:pt x="3484" y="6366"/>
                    <a:pt x="3535" y="6667"/>
                    <a:pt x="3560" y="6867"/>
                  </a:cubicBezTo>
                  <a:cubicBezTo>
                    <a:pt x="3585" y="7168"/>
                    <a:pt x="3610" y="7343"/>
                    <a:pt x="3610" y="7343"/>
                  </a:cubicBezTo>
                  <a:lnTo>
                    <a:pt x="3585" y="7368"/>
                  </a:lnTo>
                  <a:lnTo>
                    <a:pt x="2983" y="8045"/>
                  </a:lnTo>
                  <a:lnTo>
                    <a:pt x="1479" y="9724"/>
                  </a:lnTo>
                  <a:lnTo>
                    <a:pt x="778" y="10501"/>
                  </a:lnTo>
                  <a:lnTo>
                    <a:pt x="1" y="11353"/>
                  </a:lnTo>
                  <a:cubicBezTo>
                    <a:pt x="1" y="11353"/>
                    <a:pt x="629" y="12335"/>
                    <a:pt x="1954" y="12335"/>
                  </a:cubicBezTo>
                  <a:cubicBezTo>
                    <a:pt x="2127" y="12335"/>
                    <a:pt x="2311" y="12318"/>
                    <a:pt x="2507" y="12281"/>
                  </a:cubicBezTo>
                  <a:cubicBezTo>
                    <a:pt x="3309" y="12105"/>
                    <a:pt x="4111" y="11554"/>
                    <a:pt x="4712" y="11028"/>
                  </a:cubicBezTo>
                  <a:cubicBezTo>
                    <a:pt x="5013" y="10752"/>
                    <a:pt x="5289" y="10476"/>
                    <a:pt x="5464" y="10276"/>
                  </a:cubicBezTo>
                  <a:cubicBezTo>
                    <a:pt x="5740" y="9975"/>
                    <a:pt x="5890" y="9775"/>
                    <a:pt x="5890" y="9775"/>
                  </a:cubicBezTo>
                  <a:cubicBezTo>
                    <a:pt x="5890" y="9775"/>
                    <a:pt x="5941" y="9649"/>
                    <a:pt x="6016" y="9449"/>
                  </a:cubicBezTo>
                  <a:cubicBezTo>
                    <a:pt x="6091" y="9223"/>
                    <a:pt x="6166" y="8947"/>
                    <a:pt x="6241" y="8597"/>
                  </a:cubicBezTo>
                  <a:cubicBezTo>
                    <a:pt x="6291" y="8271"/>
                    <a:pt x="6342" y="7920"/>
                    <a:pt x="6342" y="7544"/>
                  </a:cubicBezTo>
                  <a:cubicBezTo>
                    <a:pt x="6342" y="7368"/>
                    <a:pt x="6367" y="6942"/>
                    <a:pt x="6417" y="6316"/>
                  </a:cubicBezTo>
                  <a:cubicBezTo>
                    <a:pt x="6442" y="6040"/>
                    <a:pt x="6492" y="5764"/>
                    <a:pt x="6517" y="5439"/>
                  </a:cubicBezTo>
                  <a:cubicBezTo>
                    <a:pt x="6542" y="5188"/>
                    <a:pt x="6567" y="4912"/>
                    <a:pt x="6592" y="4637"/>
                  </a:cubicBezTo>
                  <a:cubicBezTo>
                    <a:pt x="6642" y="4361"/>
                    <a:pt x="6667" y="4085"/>
                    <a:pt x="6692" y="3785"/>
                  </a:cubicBezTo>
                  <a:cubicBezTo>
                    <a:pt x="6768" y="3108"/>
                    <a:pt x="6868" y="2381"/>
                    <a:pt x="6943" y="1629"/>
                  </a:cubicBezTo>
                  <a:cubicBezTo>
                    <a:pt x="6968" y="1328"/>
                    <a:pt x="7018" y="1028"/>
                    <a:pt x="7043" y="727"/>
                  </a:cubicBezTo>
                  <a:cubicBezTo>
                    <a:pt x="7068" y="501"/>
                    <a:pt x="7093" y="251"/>
                    <a:pt x="7144"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6"/>
            <p:cNvSpPr/>
            <p:nvPr/>
          </p:nvSpPr>
          <p:spPr>
            <a:xfrm>
              <a:off x="780850" y="4226475"/>
              <a:ext cx="104050" cy="39500"/>
            </a:xfrm>
            <a:custGeom>
              <a:rect b="b" l="l" r="r" t="t"/>
              <a:pathLst>
                <a:path extrusionOk="0" h="1580" w="4162">
                  <a:moveTo>
                    <a:pt x="4161" y="1"/>
                  </a:moveTo>
                  <a:lnTo>
                    <a:pt x="4161" y="1"/>
                  </a:lnTo>
                  <a:cubicBezTo>
                    <a:pt x="2783" y="251"/>
                    <a:pt x="1179" y="552"/>
                    <a:pt x="1" y="728"/>
                  </a:cubicBezTo>
                  <a:cubicBezTo>
                    <a:pt x="51" y="1028"/>
                    <a:pt x="76" y="1304"/>
                    <a:pt x="126" y="1580"/>
                  </a:cubicBezTo>
                  <a:cubicBezTo>
                    <a:pt x="978" y="1454"/>
                    <a:pt x="2206" y="1229"/>
                    <a:pt x="4061" y="903"/>
                  </a:cubicBezTo>
                  <a:cubicBezTo>
                    <a:pt x="4086" y="602"/>
                    <a:pt x="4136" y="302"/>
                    <a:pt x="4161"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6"/>
            <p:cNvSpPr/>
            <p:nvPr/>
          </p:nvSpPr>
          <p:spPr>
            <a:xfrm>
              <a:off x="786500" y="4286000"/>
              <a:ext cx="89625" cy="38250"/>
            </a:xfrm>
            <a:custGeom>
              <a:rect b="b" l="l" r="r" t="t"/>
              <a:pathLst>
                <a:path extrusionOk="0" h="1530" w="3585">
                  <a:moveTo>
                    <a:pt x="0" y="1"/>
                  </a:moveTo>
                  <a:lnTo>
                    <a:pt x="0" y="1"/>
                  </a:lnTo>
                  <a:cubicBezTo>
                    <a:pt x="26" y="302"/>
                    <a:pt x="51" y="602"/>
                    <a:pt x="101" y="878"/>
                  </a:cubicBezTo>
                  <a:lnTo>
                    <a:pt x="3484" y="1530"/>
                  </a:lnTo>
                  <a:cubicBezTo>
                    <a:pt x="3534" y="1254"/>
                    <a:pt x="3559" y="978"/>
                    <a:pt x="3584" y="678"/>
                  </a:cubicBezTo>
                  <a:lnTo>
                    <a:pt x="0" y="1"/>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6"/>
            <p:cNvSpPr/>
            <p:nvPr/>
          </p:nvSpPr>
          <p:spPr>
            <a:xfrm>
              <a:off x="795275" y="4344275"/>
              <a:ext cx="76475" cy="35750"/>
            </a:xfrm>
            <a:custGeom>
              <a:rect b="b" l="l" r="r" t="t"/>
              <a:pathLst>
                <a:path extrusionOk="0" h="1430" w="3059">
                  <a:moveTo>
                    <a:pt x="3058" y="1"/>
                  </a:moveTo>
                  <a:lnTo>
                    <a:pt x="0" y="577"/>
                  </a:lnTo>
                  <a:cubicBezTo>
                    <a:pt x="25" y="928"/>
                    <a:pt x="76" y="1229"/>
                    <a:pt x="101" y="1429"/>
                  </a:cubicBezTo>
                  <a:lnTo>
                    <a:pt x="2958" y="878"/>
                  </a:lnTo>
                  <a:cubicBezTo>
                    <a:pt x="2983" y="602"/>
                    <a:pt x="3033" y="326"/>
                    <a:pt x="3058"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6"/>
            <p:cNvSpPr/>
            <p:nvPr/>
          </p:nvSpPr>
          <p:spPr>
            <a:xfrm>
              <a:off x="783375" y="4392525"/>
              <a:ext cx="81475" cy="52025"/>
            </a:xfrm>
            <a:custGeom>
              <a:rect b="b" l="l" r="r" t="t"/>
              <a:pathLst>
                <a:path extrusionOk="0" h="2081" w="3259">
                  <a:moveTo>
                    <a:pt x="602" y="0"/>
                  </a:moveTo>
                  <a:lnTo>
                    <a:pt x="0" y="677"/>
                  </a:lnTo>
                  <a:cubicBezTo>
                    <a:pt x="501" y="903"/>
                    <a:pt x="1880" y="1529"/>
                    <a:pt x="3033" y="2081"/>
                  </a:cubicBezTo>
                  <a:cubicBezTo>
                    <a:pt x="3108" y="1855"/>
                    <a:pt x="3183" y="1579"/>
                    <a:pt x="3258" y="1229"/>
                  </a:cubicBezTo>
                  <a:cubicBezTo>
                    <a:pt x="1830" y="577"/>
                    <a:pt x="1053" y="201"/>
                    <a:pt x="602"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6"/>
            <p:cNvSpPr/>
            <p:nvPr/>
          </p:nvSpPr>
          <p:spPr>
            <a:xfrm>
              <a:off x="728225" y="4451425"/>
              <a:ext cx="117200" cy="32600"/>
            </a:xfrm>
            <a:custGeom>
              <a:rect b="b" l="l" r="r" t="t"/>
              <a:pathLst>
                <a:path extrusionOk="0" h="1304" w="4688">
                  <a:moveTo>
                    <a:pt x="702" y="0"/>
                  </a:moveTo>
                  <a:lnTo>
                    <a:pt x="1" y="777"/>
                  </a:lnTo>
                  <a:lnTo>
                    <a:pt x="3935" y="1304"/>
                  </a:lnTo>
                  <a:cubicBezTo>
                    <a:pt x="4236" y="1028"/>
                    <a:pt x="4512" y="752"/>
                    <a:pt x="4687" y="552"/>
                  </a:cubicBezTo>
                  <a:lnTo>
                    <a:pt x="702"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6"/>
            <p:cNvSpPr/>
            <p:nvPr/>
          </p:nvSpPr>
          <p:spPr>
            <a:xfrm>
              <a:off x="1078475" y="3958950"/>
              <a:ext cx="91500" cy="93775"/>
            </a:xfrm>
            <a:custGeom>
              <a:rect b="b" l="l" r="r" t="t"/>
              <a:pathLst>
                <a:path extrusionOk="0" h="3751" w="3660">
                  <a:moveTo>
                    <a:pt x="2407" y="0"/>
                  </a:moveTo>
                  <a:lnTo>
                    <a:pt x="1479" y="100"/>
                  </a:lnTo>
                  <a:cubicBezTo>
                    <a:pt x="1479" y="100"/>
                    <a:pt x="803" y="652"/>
                    <a:pt x="577" y="1128"/>
                  </a:cubicBezTo>
                  <a:cubicBezTo>
                    <a:pt x="352" y="1579"/>
                    <a:pt x="1" y="2907"/>
                    <a:pt x="1" y="3183"/>
                  </a:cubicBezTo>
                  <a:cubicBezTo>
                    <a:pt x="1" y="3459"/>
                    <a:pt x="477" y="3484"/>
                    <a:pt x="953" y="3584"/>
                  </a:cubicBezTo>
                  <a:cubicBezTo>
                    <a:pt x="1250" y="3658"/>
                    <a:pt x="1565" y="3750"/>
                    <a:pt x="1845" y="3750"/>
                  </a:cubicBezTo>
                  <a:cubicBezTo>
                    <a:pt x="2037" y="3750"/>
                    <a:pt x="2214" y="3707"/>
                    <a:pt x="2357" y="3584"/>
                  </a:cubicBezTo>
                  <a:cubicBezTo>
                    <a:pt x="2708" y="3283"/>
                    <a:pt x="3484" y="1128"/>
                    <a:pt x="3484" y="1128"/>
                  </a:cubicBezTo>
                  <a:lnTo>
                    <a:pt x="3660" y="476"/>
                  </a:lnTo>
                  <a:lnTo>
                    <a:pt x="2407" y="0"/>
                  </a:lnTo>
                  <a:close/>
                </a:path>
              </a:pathLst>
            </a:custGeom>
            <a:solidFill>
              <a:srgbClr val="FCE5C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6"/>
            <p:cNvSpPr/>
            <p:nvPr/>
          </p:nvSpPr>
          <p:spPr>
            <a:xfrm>
              <a:off x="1115450" y="3604300"/>
              <a:ext cx="230600" cy="382850"/>
            </a:xfrm>
            <a:custGeom>
              <a:rect b="b" l="l" r="r" t="t"/>
              <a:pathLst>
                <a:path extrusionOk="0" h="15314" w="9224">
                  <a:moveTo>
                    <a:pt x="6592" y="0"/>
                  </a:moveTo>
                  <a:cubicBezTo>
                    <a:pt x="4813" y="401"/>
                    <a:pt x="3785" y="11078"/>
                    <a:pt x="3785" y="11078"/>
                  </a:cubicBezTo>
                  <a:lnTo>
                    <a:pt x="0" y="14286"/>
                  </a:lnTo>
                  <a:cubicBezTo>
                    <a:pt x="1053" y="14487"/>
                    <a:pt x="2005" y="15314"/>
                    <a:pt x="2005" y="15314"/>
                  </a:cubicBezTo>
                  <a:lnTo>
                    <a:pt x="7168" y="11279"/>
                  </a:lnTo>
                  <a:cubicBezTo>
                    <a:pt x="7469" y="11053"/>
                    <a:pt x="7670" y="10702"/>
                    <a:pt x="7720" y="10326"/>
                  </a:cubicBezTo>
                  <a:cubicBezTo>
                    <a:pt x="7895" y="9123"/>
                    <a:pt x="8296" y="6191"/>
                    <a:pt x="8697" y="3685"/>
                  </a:cubicBezTo>
                  <a:cubicBezTo>
                    <a:pt x="9224" y="577"/>
                    <a:pt x="6592" y="0"/>
                    <a:pt x="6592"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6"/>
            <p:cNvSpPr/>
            <p:nvPr/>
          </p:nvSpPr>
          <p:spPr>
            <a:xfrm>
              <a:off x="1058425" y="3741475"/>
              <a:ext cx="128475" cy="41650"/>
            </a:xfrm>
            <a:custGeom>
              <a:rect b="b" l="l" r="r" t="t"/>
              <a:pathLst>
                <a:path extrusionOk="0" h="1666" w="5139">
                  <a:moveTo>
                    <a:pt x="876" y="0"/>
                  </a:moveTo>
                  <a:cubicBezTo>
                    <a:pt x="808" y="0"/>
                    <a:pt x="742" y="2"/>
                    <a:pt x="677" y="2"/>
                  </a:cubicBezTo>
                  <a:cubicBezTo>
                    <a:pt x="452" y="52"/>
                    <a:pt x="226" y="102"/>
                    <a:pt x="1" y="178"/>
                  </a:cubicBezTo>
                  <a:cubicBezTo>
                    <a:pt x="226" y="153"/>
                    <a:pt x="452" y="128"/>
                    <a:pt x="677" y="128"/>
                  </a:cubicBezTo>
                  <a:cubicBezTo>
                    <a:pt x="728" y="122"/>
                    <a:pt x="780" y="119"/>
                    <a:pt x="832" y="119"/>
                  </a:cubicBezTo>
                  <a:cubicBezTo>
                    <a:pt x="1011" y="119"/>
                    <a:pt x="1187" y="156"/>
                    <a:pt x="1304" y="253"/>
                  </a:cubicBezTo>
                  <a:cubicBezTo>
                    <a:pt x="1655" y="529"/>
                    <a:pt x="2031" y="854"/>
                    <a:pt x="2432" y="1105"/>
                  </a:cubicBezTo>
                  <a:cubicBezTo>
                    <a:pt x="2833" y="1356"/>
                    <a:pt x="3259" y="1531"/>
                    <a:pt x="3735" y="1631"/>
                  </a:cubicBezTo>
                  <a:cubicBezTo>
                    <a:pt x="3878" y="1654"/>
                    <a:pt x="4023" y="1665"/>
                    <a:pt x="4168" y="1665"/>
                  </a:cubicBezTo>
                  <a:cubicBezTo>
                    <a:pt x="4505" y="1665"/>
                    <a:pt x="4840" y="1604"/>
                    <a:pt x="5139" y="1481"/>
                  </a:cubicBezTo>
                  <a:lnTo>
                    <a:pt x="5139" y="1481"/>
                  </a:lnTo>
                  <a:cubicBezTo>
                    <a:pt x="4926" y="1528"/>
                    <a:pt x="4707" y="1553"/>
                    <a:pt x="4491" y="1553"/>
                  </a:cubicBezTo>
                  <a:cubicBezTo>
                    <a:pt x="4249" y="1553"/>
                    <a:pt x="4010" y="1522"/>
                    <a:pt x="3785" y="1456"/>
                  </a:cubicBezTo>
                  <a:cubicBezTo>
                    <a:pt x="3334" y="1356"/>
                    <a:pt x="2908" y="1155"/>
                    <a:pt x="2532" y="930"/>
                  </a:cubicBezTo>
                  <a:cubicBezTo>
                    <a:pt x="2131" y="679"/>
                    <a:pt x="1805" y="403"/>
                    <a:pt x="1404" y="102"/>
                  </a:cubicBezTo>
                  <a:cubicBezTo>
                    <a:pt x="1225" y="13"/>
                    <a:pt x="1046" y="0"/>
                    <a:pt x="876" y="0"/>
                  </a:cubicBezTo>
                  <a:close/>
                </a:path>
              </a:pathLst>
            </a:custGeom>
            <a:solidFill>
              <a:srgbClr val="C22E6E"/>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6"/>
            <p:cNvSpPr/>
            <p:nvPr/>
          </p:nvSpPr>
          <p:spPr>
            <a:xfrm>
              <a:off x="1359175" y="3508425"/>
              <a:ext cx="87750" cy="112200"/>
            </a:xfrm>
            <a:custGeom>
              <a:rect b="b" l="l" r="r" t="t"/>
              <a:pathLst>
                <a:path extrusionOk="0" h="4488" w="3510">
                  <a:moveTo>
                    <a:pt x="1605" y="1"/>
                  </a:moveTo>
                  <a:cubicBezTo>
                    <a:pt x="1605" y="1"/>
                    <a:pt x="502" y="878"/>
                    <a:pt x="277" y="1279"/>
                  </a:cubicBezTo>
                  <a:cubicBezTo>
                    <a:pt x="101" y="1605"/>
                    <a:pt x="1" y="2708"/>
                    <a:pt x="1" y="2708"/>
                  </a:cubicBezTo>
                  <a:cubicBezTo>
                    <a:pt x="1" y="2708"/>
                    <a:pt x="369" y="2609"/>
                    <a:pt x="727" y="2609"/>
                  </a:cubicBezTo>
                  <a:cubicBezTo>
                    <a:pt x="995" y="2609"/>
                    <a:pt x="1258" y="2665"/>
                    <a:pt x="1354" y="2858"/>
                  </a:cubicBezTo>
                  <a:cubicBezTo>
                    <a:pt x="1580" y="3309"/>
                    <a:pt x="1204" y="3785"/>
                    <a:pt x="1204" y="3785"/>
                  </a:cubicBezTo>
                  <a:lnTo>
                    <a:pt x="828" y="4487"/>
                  </a:lnTo>
                  <a:cubicBezTo>
                    <a:pt x="828" y="4487"/>
                    <a:pt x="2081" y="4011"/>
                    <a:pt x="2382" y="3835"/>
                  </a:cubicBezTo>
                  <a:cubicBezTo>
                    <a:pt x="2683" y="3660"/>
                    <a:pt x="3008" y="2532"/>
                    <a:pt x="3259" y="1956"/>
                  </a:cubicBezTo>
                  <a:cubicBezTo>
                    <a:pt x="3334" y="1780"/>
                    <a:pt x="3409" y="1605"/>
                    <a:pt x="3510" y="1404"/>
                  </a:cubicBezTo>
                  <a:cubicBezTo>
                    <a:pt x="3033" y="502"/>
                    <a:pt x="1605" y="1"/>
                    <a:pt x="1605" y="1"/>
                  </a:cubicBezTo>
                  <a:close/>
                </a:path>
              </a:pathLst>
            </a:custGeom>
            <a:solidFill>
              <a:srgbClr val="EA999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3" name="Google Shape;2933;p76"/>
          <p:cNvGrpSpPr/>
          <p:nvPr/>
        </p:nvGrpSpPr>
        <p:grpSpPr>
          <a:xfrm>
            <a:off x="2009988" y="2327138"/>
            <a:ext cx="1384825" cy="1772325"/>
            <a:chOff x="4444925" y="1321075"/>
            <a:chExt cx="1384825" cy="1772325"/>
          </a:xfrm>
        </p:grpSpPr>
        <p:sp>
          <p:nvSpPr>
            <p:cNvPr id="2934" name="Google Shape;2934;p76"/>
            <p:cNvSpPr/>
            <p:nvPr/>
          </p:nvSpPr>
          <p:spPr>
            <a:xfrm>
              <a:off x="4503975" y="2880825"/>
              <a:ext cx="99600" cy="138575"/>
            </a:xfrm>
            <a:custGeom>
              <a:rect b="b" l="l" r="r" t="t"/>
              <a:pathLst>
                <a:path extrusionOk="0" h="5543" w="3984">
                  <a:moveTo>
                    <a:pt x="3983" y="1"/>
                  </a:moveTo>
                  <a:lnTo>
                    <a:pt x="98" y="677"/>
                  </a:lnTo>
                  <a:cubicBezTo>
                    <a:pt x="98" y="677"/>
                    <a:pt x="1" y="5543"/>
                    <a:pt x="933" y="5543"/>
                  </a:cubicBezTo>
                  <a:cubicBezTo>
                    <a:pt x="947" y="5543"/>
                    <a:pt x="961" y="5542"/>
                    <a:pt x="975" y="5540"/>
                  </a:cubicBezTo>
                  <a:cubicBezTo>
                    <a:pt x="1928" y="5414"/>
                    <a:pt x="2128" y="4412"/>
                    <a:pt x="2554" y="4312"/>
                  </a:cubicBezTo>
                  <a:cubicBezTo>
                    <a:pt x="2955" y="4211"/>
                    <a:pt x="3883" y="3384"/>
                    <a:pt x="3883" y="3384"/>
                  </a:cubicBezTo>
                  <a:lnTo>
                    <a:pt x="3983" y="1"/>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6"/>
            <p:cNvSpPr/>
            <p:nvPr/>
          </p:nvSpPr>
          <p:spPr>
            <a:xfrm>
              <a:off x="4666825" y="2975450"/>
              <a:ext cx="108425" cy="117950"/>
            </a:xfrm>
            <a:custGeom>
              <a:rect b="b" l="l" r="r" t="t"/>
              <a:pathLst>
                <a:path extrusionOk="0" h="4718" w="4337">
                  <a:moveTo>
                    <a:pt x="4336" y="0"/>
                  </a:moveTo>
                  <a:lnTo>
                    <a:pt x="0" y="577"/>
                  </a:lnTo>
                  <a:cubicBezTo>
                    <a:pt x="0" y="577"/>
                    <a:pt x="326" y="4612"/>
                    <a:pt x="827" y="4712"/>
                  </a:cubicBezTo>
                  <a:cubicBezTo>
                    <a:pt x="846" y="4716"/>
                    <a:pt x="867" y="4718"/>
                    <a:pt x="889" y="4718"/>
                  </a:cubicBezTo>
                  <a:cubicBezTo>
                    <a:pt x="1433" y="4718"/>
                    <a:pt x="2983" y="3584"/>
                    <a:pt x="2983" y="3584"/>
                  </a:cubicBezTo>
                  <a:lnTo>
                    <a:pt x="4336" y="0"/>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6"/>
            <p:cNvSpPr/>
            <p:nvPr/>
          </p:nvSpPr>
          <p:spPr>
            <a:xfrm>
              <a:off x="5020200" y="1321075"/>
              <a:ext cx="245025" cy="292850"/>
            </a:xfrm>
            <a:custGeom>
              <a:rect b="b" l="l" r="r" t="t"/>
              <a:pathLst>
                <a:path extrusionOk="0" h="11714" w="9801">
                  <a:moveTo>
                    <a:pt x="6024" y="0"/>
                  </a:moveTo>
                  <a:cubicBezTo>
                    <a:pt x="5769" y="0"/>
                    <a:pt x="5513" y="17"/>
                    <a:pt x="5264" y="60"/>
                  </a:cubicBezTo>
                  <a:lnTo>
                    <a:pt x="5164" y="9"/>
                  </a:lnTo>
                  <a:cubicBezTo>
                    <a:pt x="5164" y="9"/>
                    <a:pt x="5149" y="9"/>
                    <a:pt x="5122" y="9"/>
                  </a:cubicBezTo>
                  <a:cubicBezTo>
                    <a:pt x="4744" y="9"/>
                    <a:pt x="1890" y="140"/>
                    <a:pt x="978" y="4045"/>
                  </a:cubicBezTo>
                  <a:cubicBezTo>
                    <a:pt x="1" y="8230"/>
                    <a:pt x="427" y="11714"/>
                    <a:pt x="427" y="11714"/>
                  </a:cubicBezTo>
                  <a:lnTo>
                    <a:pt x="9424" y="11313"/>
                  </a:lnTo>
                  <a:lnTo>
                    <a:pt x="9800" y="3869"/>
                  </a:lnTo>
                  <a:cubicBezTo>
                    <a:pt x="9800" y="3869"/>
                    <a:pt x="9424" y="360"/>
                    <a:pt x="7444" y="110"/>
                  </a:cubicBezTo>
                  <a:cubicBezTo>
                    <a:pt x="7000" y="60"/>
                    <a:pt x="6512" y="0"/>
                    <a:pt x="6024" y="0"/>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6"/>
            <p:cNvSpPr/>
            <p:nvPr/>
          </p:nvSpPr>
          <p:spPr>
            <a:xfrm>
              <a:off x="4781475" y="2296600"/>
              <a:ext cx="97775" cy="184525"/>
            </a:xfrm>
            <a:custGeom>
              <a:rect b="b" l="l" r="r" t="t"/>
              <a:pathLst>
                <a:path extrusionOk="0" h="7381" w="3911">
                  <a:moveTo>
                    <a:pt x="1323" y="1"/>
                  </a:moveTo>
                  <a:cubicBezTo>
                    <a:pt x="952" y="1"/>
                    <a:pt x="476" y="68"/>
                    <a:pt x="302" y="387"/>
                  </a:cubicBezTo>
                  <a:cubicBezTo>
                    <a:pt x="1" y="913"/>
                    <a:pt x="251" y="3946"/>
                    <a:pt x="251" y="4497"/>
                  </a:cubicBezTo>
                  <a:cubicBezTo>
                    <a:pt x="227" y="5018"/>
                    <a:pt x="1503" y="7380"/>
                    <a:pt x="2161" y="7380"/>
                  </a:cubicBezTo>
                  <a:cubicBezTo>
                    <a:pt x="2168" y="7380"/>
                    <a:pt x="2175" y="7380"/>
                    <a:pt x="2181" y="7380"/>
                  </a:cubicBezTo>
                  <a:cubicBezTo>
                    <a:pt x="2858" y="7330"/>
                    <a:pt x="3159" y="7355"/>
                    <a:pt x="3409" y="6979"/>
                  </a:cubicBezTo>
                  <a:cubicBezTo>
                    <a:pt x="3635" y="6603"/>
                    <a:pt x="3284" y="5425"/>
                    <a:pt x="3134" y="4447"/>
                  </a:cubicBezTo>
                  <a:cubicBezTo>
                    <a:pt x="2983" y="3445"/>
                    <a:pt x="3911" y="1941"/>
                    <a:pt x="3911" y="1941"/>
                  </a:cubicBezTo>
                  <a:lnTo>
                    <a:pt x="3760" y="1289"/>
                  </a:lnTo>
                  <a:lnTo>
                    <a:pt x="1805" y="36"/>
                  </a:lnTo>
                  <a:cubicBezTo>
                    <a:pt x="1805" y="36"/>
                    <a:pt x="1592" y="1"/>
                    <a:pt x="1323"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6"/>
            <p:cNvSpPr/>
            <p:nvPr/>
          </p:nvSpPr>
          <p:spPr>
            <a:xfrm>
              <a:off x="4824725" y="2128950"/>
              <a:ext cx="406650" cy="403575"/>
            </a:xfrm>
            <a:custGeom>
              <a:rect b="b" l="l" r="r" t="t"/>
              <a:pathLst>
                <a:path extrusionOk="0" h="16143" w="16266">
                  <a:moveTo>
                    <a:pt x="15915" y="0"/>
                  </a:moveTo>
                  <a:lnTo>
                    <a:pt x="10251" y="2657"/>
                  </a:lnTo>
                  <a:lnTo>
                    <a:pt x="10777" y="11529"/>
                  </a:lnTo>
                  <a:lnTo>
                    <a:pt x="2030" y="7995"/>
                  </a:lnTo>
                  <a:cubicBezTo>
                    <a:pt x="627" y="8472"/>
                    <a:pt x="0" y="10151"/>
                    <a:pt x="0" y="10151"/>
                  </a:cubicBezTo>
                  <a:cubicBezTo>
                    <a:pt x="0" y="10151"/>
                    <a:pt x="6767" y="14086"/>
                    <a:pt x="8095" y="14612"/>
                  </a:cubicBezTo>
                  <a:cubicBezTo>
                    <a:pt x="9131" y="15042"/>
                    <a:pt x="12149" y="16143"/>
                    <a:pt x="13903" y="16143"/>
                  </a:cubicBezTo>
                  <a:cubicBezTo>
                    <a:pt x="14398" y="16143"/>
                    <a:pt x="14792" y="16055"/>
                    <a:pt x="15013" y="15840"/>
                  </a:cubicBezTo>
                  <a:cubicBezTo>
                    <a:pt x="16015" y="14838"/>
                    <a:pt x="16141" y="10802"/>
                    <a:pt x="16141" y="10802"/>
                  </a:cubicBezTo>
                  <a:lnTo>
                    <a:pt x="16266" y="1279"/>
                  </a:lnTo>
                  <a:lnTo>
                    <a:pt x="15915" y="0"/>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6"/>
            <p:cNvSpPr/>
            <p:nvPr/>
          </p:nvSpPr>
          <p:spPr>
            <a:xfrm>
              <a:off x="4730725" y="2137725"/>
              <a:ext cx="394775" cy="418000"/>
            </a:xfrm>
            <a:custGeom>
              <a:rect b="b" l="l" r="r" t="t"/>
              <a:pathLst>
                <a:path extrusionOk="0" h="16720" w="15791">
                  <a:moveTo>
                    <a:pt x="7946" y="0"/>
                  </a:moveTo>
                  <a:cubicBezTo>
                    <a:pt x="7946" y="0"/>
                    <a:pt x="7871" y="3208"/>
                    <a:pt x="8246" y="5489"/>
                  </a:cubicBezTo>
                  <a:cubicBezTo>
                    <a:pt x="8647" y="7770"/>
                    <a:pt x="9424" y="12958"/>
                    <a:pt x="9424" y="12958"/>
                  </a:cubicBezTo>
                  <a:lnTo>
                    <a:pt x="677" y="10852"/>
                  </a:lnTo>
                  <a:cubicBezTo>
                    <a:pt x="677" y="10852"/>
                    <a:pt x="1" y="12306"/>
                    <a:pt x="402" y="13258"/>
                  </a:cubicBezTo>
                  <a:cubicBezTo>
                    <a:pt x="402" y="13258"/>
                    <a:pt x="10051" y="16692"/>
                    <a:pt x="10251" y="16717"/>
                  </a:cubicBezTo>
                  <a:cubicBezTo>
                    <a:pt x="10274" y="16717"/>
                    <a:pt x="10365" y="16719"/>
                    <a:pt x="10507" y="16719"/>
                  </a:cubicBezTo>
                  <a:cubicBezTo>
                    <a:pt x="11459" y="16719"/>
                    <a:pt x="14712" y="16624"/>
                    <a:pt x="15214" y="15163"/>
                  </a:cubicBezTo>
                  <a:cubicBezTo>
                    <a:pt x="15790" y="13509"/>
                    <a:pt x="15264" y="2206"/>
                    <a:pt x="15264" y="2206"/>
                  </a:cubicBezTo>
                  <a:lnTo>
                    <a:pt x="7946"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6"/>
            <p:cNvSpPr/>
            <p:nvPr/>
          </p:nvSpPr>
          <p:spPr>
            <a:xfrm>
              <a:off x="5659050" y="2123950"/>
              <a:ext cx="170700" cy="241925"/>
            </a:xfrm>
            <a:custGeom>
              <a:rect b="b" l="l" r="r" t="t"/>
              <a:pathLst>
                <a:path extrusionOk="0" h="9677" w="6828">
                  <a:moveTo>
                    <a:pt x="981" y="0"/>
                  </a:moveTo>
                  <a:cubicBezTo>
                    <a:pt x="448" y="0"/>
                    <a:pt x="1" y="375"/>
                    <a:pt x="161" y="927"/>
                  </a:cubicBezTo>
                  <a:cubicBezTo>
                    <a:pt x="161" y="927"/>
                    <a:pt x="312" y="1804"/>
                    <a:pt x="888" y="2431"/>
                  </a:cubicBezTo>
                  <a:cubicBezTo>
                    <a:pt x="1038" y="2606"/>
                    <a:pt x="1264" y="2757"/>
                    <a:pt x="1515" y="2882"/>
                  </a:cubicBezTo>
                  <a:cubicBezTo>
                    <a:pt x="2066" y="3108"/>
                    <a:pt x="2617" y="3233"/>
                    <a:pt x="3043" y="3433"/>
                  </a:cubicBezTo>
                  <a:cubicBezTo>
                    <a:pt x="2141" y="5063"/>
                    <a:pt x="938" y="7544"/>
                    <a:pt x="1289" y="8421"/>
                  </a:cubicBezTo>
                  <a:cubicBezTo>
                    <a:pt x="1668" y="9350"/>
                    <a:pt x="2377" y="9677"/>
                    <a:pt x="2979" y="9677"/>
                  </a:cubicBezTo>
                  <a:cubicBezTo>
                    <a:pt x="3254" y="9677"/>
                    <a:pt x="3507" y="9609"/>
                    <a:pt x="3695" y="9499"/>
                  </a:cubicBezTo>
                  <a:cubicBezTo>
                    <a:pt x="4246" y="9173"/>
                    <a:pt x="4196" y="7744"/>
                    <a:pt x="5600" y="6892"/>
                  </a:cubicBezTo>
                  <a:cubicBezTo>
                    <a:pt x="6828" y="6140"/>
                    <a:pt x="6151" y="4862"/>
                    <a:pt x="6352" y="4160"/>
                  </a:cubicBezTo>
                  <a:cubicBezTo>
                    <a:pt x="6577" y="3283"/>
                    <a:pt x="5600" y="2631"/>
                    <a:pt x="4823" y="2281"/>
                  </a:cubicBezTo>
                  <a:cubicBezTo>
                    <a:pt x="4698" y="1905"/>
                    <a:pt x="4372" y="1203"/>
                    <a:pt x="3720" y="1078"/>
                  </a:cubicBezTo>
                  <a:cubicBezTo>
                    <a:pt x="2818" y="902"/>
                    <a:pt x="2342" y="651"/>
                    <a:pt x="1640" y="200"/>
                  </a:cubicBezTo>
                  <a:cubicBezTo>
                    <a:pt x="1430" y="62"/>
                    <a:pt x="1198" y="0"/>
                    <a:pt x="981" y="0"/>
                  </a:cubicBezTo>
                  <a:close/>
                </a:path>
              </a:pathLst>
            </a:custGeom>
            <a:solidFill>
              <a:srgbClr val="39376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6"/>
            <p:cNvSpPr/>
            <p:nvPr/>
          </p:nvSpPr>
          <p:spPr>
            <a:xfrm>
              <a:off x="4666200" y="2388350"/>
              <a:ext cx="105275" cy="205700"/>
            </a:xfrm>
            <a:custGeom>
              <a:rect b="b" l="l" r="r" t="t"/>
              <a:pathLst>
                <a:path extrusionOk="0" h="8228" w="4211">
                  <a:moveTo>
                    <a:pt x="1504" y="0"/>
                  </a:moveTo>
                  <a:cubicBezTo>
                    <a:pt x="1504" y="0"/>
                    <a:pt x="702" y="25"/>
                    <a:pt x="502" y="426"/>
                  </a:cubicBezTo>
                  <a:cubicBezTo>
                    <a:pt x="326" y="827"/>
                    <a:pt x="0" y="5063"/>
                    <a:pt x="251" y="5815"/>
                  </a:cubicBezTo>
                  <a:cubicBezTo>
                    <a:pt x="484" y="6513"/>
                    <a:pt x="1862" y="8227"/>
                    <a:pt x="2640" y="8227"/>
                  </a:cubicBezTo>
                  <a:cubicBezTo>
                    <a:pt x="2699" y="8227"/>
                    <a:pt x="2756" y="8217"/>
                    <a:pt x="2807" y="8196"/>
                  </a:cubicBezTo>
                  <a:cubicBezTo>
                    <a:pt x="3509" y="7870"/>
                    <a:pt x="4086" y="7645"/>
                    <a:pt x="4161" y="7294"/>
                  </a:cubicBezTo>
                  <a:cubicBezTo>
                    <a:pt x="4211" y="6918"/>
                    <a:pt x="3033" y="5163"/>
                    <a:pt x="3108" y="4888"/>
                  </a:cubicBezTo>
                  <a:cubicBezTo>
                    <a:pt x="3208" y="4637"/>
                    <a:pt x="3284" y="3534"/>
                    <a:pt x="3484" y="2933"/>
                  </a:cubicBezTo>
                  <a:lnTo>
                    <a:pt x="3258" y="827"/>
                  </a:lnTo>
                  <a:lnTo>
                    <a:pt x="1504" y="0"/>
                  </a:ln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6"/>
            <p:cNvSpPr/>
            <p:nvPr/>
          </p:nvSpPr>
          <p:spPr>
            <a:xfrm>
              <a:off x="4804675" y="2427825"/>
              <a:ext cx="366550" cy="268850"/>
            </a:xfrm>
            <a:custGeom>
              <a:rect b="b" l="l" r="r" t="t"/>
              <a:pathLst>
                <a:path extrusionOk="0" h="10754" w="14662">
                  <a:moveTo>
                    <a:pt x="10702" y="0"/>
                  </a:moveTo>
                  <a:cubicBezTo>
                    <a:pt x="10702" y="0"/>
                    <a:pt x="4085" y="5364"/>
                    <a:pt x="3133" y="5890"/>
                  </a:cubicBezTo>
                  <a:cubicBezTo>
                    <a:pt x="2156" y="6391"/>
                    <a:pt x="451" y="6792"/>
                    <a:pt x="401" y="7043"/>
                  </a:cubicBezTo>
                  <a:cubicBezTo>
                    <a:pt x="387" y="7090"/>
                    <a:pt x="417" y="7108"/>
                    <a:pt x="477" y="7108"/>
                  </a:cubicBezTo>
                  <a:cubicBezTo>
                    <a:pt x="656" y="7108"/>
                    <a:pt x="1103" y="6951"/>
                    <a:pt x="1454" y="6951"/>
                  </a:cubicBezTo>
                  <a:cubicBezTo>
                    <a:pt x="1608" y="6951"/>
                    <a:pt x="1743" y="6981"/>
                    <a:pt x="1830" y="7068"/>
                  </a:cubicBezTo>
                  <a:cubicBezTo>
                    <a:pt x="2206" y="7419"/>
                    <a:pt x="1654" y="7569"/>
                    <a:pt x="827" y="8271"/>
                  </a:cubicBezTo>
                  <a:cubicBezTo>
                    <a:pt x="0" y="8998"/>
                    <a:pt x="226" y="10702"/>
                    <a:pt x="451" y="10752"/>
                  </a:cubicBezTo>
                  <a:cubicBezTo>
                    <a:pt x="455" y="10753"/>
                    <a:pt x="458" y="10753"/>
                    <a:pt x="463" y="10753"/>
                  </a:cubicBezTo>
                  <a:cubicBezTo>
                    <a:pt x="761" y="10753"/>
                    <a:pt x="3634" y="9073"/>
                    <a:pt x="3634" y="9073"/>
                  </a:cubicBezTo>
                  <a:lnTo>
                    <a:pt x="11805" y="3735"/>
                  </a:lnTo>
                  <a:lnTo>
                    <a:pt x="14662" y="1379"/>
                  </a:lnTo>
                  <a:lnTo>
                    <a:pt x="13509" y="25"/>
                  </a:lnTo>
                  <a:lnTo>
                    <a:pt x="10702" y="0"/>
                  </a:lnTo>
                  <a:close/>
                </a:path>
              </a:pathLst>
            </a:custGeom>
            <a:solidFill>
              <a:srgbClr val="F9CB9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6"/>
            <p:cNvSpPr/>
            <p:nvPr/>
          </p:nvSpPr>
          <p:spPr>
            <a:xfrm>
              <a:off x="4506425" y="2550000"/>
              <a:ext cx="841500" cy="515075"/>
            </a:xfrm>
            <a:custGeom>
              <a:rect b="b" l="l" r="r" t="t"/>
              <a:pathLst>
                <a:path extrusionOk="0" h="20603" w="33660">
                  <a:moveTo>
                    <a:pt x="21153" y="1"/>
                  </a:moveTo>
                  <a:lnTo>
                    <a:pt x="0" y="13910"/>
                  </a:lnTo>
                  <a:cubicBezTo>
                    <a:pt x="0" y="13910"/>
                    <a:pt x="2356" y="14236"/>
                    <a:pt x="2958" y="15164"/>
                  </a:cubicBezTo>
                  <a:cubicBezTo>
                    <a:pt x="3559" y="16091"/>
                    <a:pt x="3534" y="16968"/>
                    <a:pt x="3534" y="16968"/>
                  </a:cubicBezTo>
                  <a:lnTo>
                    <a:pt x="23158" y="5013"/>
                  </a:lnTo>
                  <a:lnTo>
                    <a:pt x="6416" y="17595"/>
                  </a:lnTo>
                  <a:cubicBezTo>
                    <a:pt x="6416" y="17595"/>
                    <a:pt x="8722" y="17620"/>
                    <a:pt x="9173" y="18898"/>
                  </a:cubicBezTo>
                  <a:cubicBezTo>
                    <a:pt x="9599" y="20176"/>
                    <a:pt x="9399" y="20602"/>
                    <a:pt x="9399" y="20602"/>
                  </a:cubicBezTo>
                  <a:lnTo>
                    <a:pt x="31830" y="8923"/>
                  </a:lnTo>
                  <a:lnTo>
                    <a:pt x="33660" y="7194"/>
                  </a:lnTo>
                  <a:cubicBezTo>
                    <a:pt x="33660" y="7194"/>
                    <a:pt x="29850" y="577"/>
                    <a:pt x="23534"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6"/>
            <p:cNvSpPr/>
            <p:nvPr/>
          </p:nvSpPr>
          <p:spPr>
            <a:xfrm>
              <a:off x="5072225" y="2295550"/>
              <a:ext cx="245625" cy="179300"/>
            </a:xfrm>
            <a:custGeom>
              <a:rect b="b" l="l" r="r" t="t"/>
              <a:pathLst>
                <a:path extrusionOk="0" h="7172" w="9825">
                  <a:moveTo>
                    <a:pt x="9466" y="0"/>
                  </a:moveTo>
                  <a:cubicBezTo>
                    <a:pt x="8956" y="0"/>
                    <a:pt x="7903" y="128"/>
                    <a:pt x="6316" y="930"/>
                  </a:cubicBezTo>
                  <a:cubicBezTo>
                    <a:pt x="4010" y="2108"/>
                    <a:pt x="0" y="5291"/>
                    <a:pt x="0" y="5291"/>
                  </a:cubicBezTo>
                  <a:cubicBezTo>
                    <a:pt x="0" y="5291"/>
                    <a:pt x="1103" y="5316"/>
                    <a:pt x="2080" y="6344"/>
                  </a:cubicBezTo>
                  <a:lnTo>
                    <a:pt x="2080" y="6369"/>
                  </a:lnTo>
                  <a:cubicBezTo>
                    <a:pt x="2281" y="6570"/>
                    <a:pt x="2481" y="6845"/>
                    <a:pt x="2682" y="7171"/>
                  </a:cubicBezTo>
                  <a:lnTo>
                    <a:pt x="9599" y="1056"/>
                  </a:lnTo>
                  <a:lnTo>
                    <a:pt x="9825" y="28"/>
                  </a:lnTo>
                  <a:cubicBezTo>
                    <a:pt x="9825" y="28"/>
                    <a:pt x="9705" y="0"/>
                    <a:pt x="9466"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6"/>
            <p:cNvSpPr/>
            <p:nvPr/>
          </p:nvSpPr>
          <p:spPr>
            <a:xfrm>
              <a:off x="5124225" y="2296250"/>
              <a:ext cx="193625" cy="178600"/>
            </a:xfrm>
            <a:custGeom>
              <a:rect b="b" l="l" r="r" t="t"/>
              <a:pathLst>
                <a:path extrusionOk="0" h="7144" w="7745">
                  <a:moveTo>
                    <a:pt x="7745" y="0"/>
                  </a:moveTo>
                  <a:lnTo>
                    <a:pt x="0" y="6316"/>
                  </a:lnTo>
                  <a:lnTo>
                    <a:pt x="0" y="6341"/>
                  </a:lnTo>
                  <a:cubicBezTo>
                    <a:pt x="201" y="6542"/>
                    <a:pt x="401" y="6817"/>
                    <a:pt x="602" y="7143"/>
                  </a:cubicBezTo>
                  <a:lnTo>
                    <a:pt x="7519" y="1028"/>
                  </a:lnTo>
                  <a:lnTo>
                    <a:pt x="77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6"/>
            <p:cNvSpPr/>
            <p:nvPr/>
          </p:nvSpPr>
          <p:spPr>
            <a:xfrm>
              <a:off x="5035250" y="2294925"/>
              <a:ext cx="704275" cy="478150"/>
            </a:xfrm>
            <a:custGeom>
              <a:rect b="b" l="l" r="r" t="t"/>
              <a:pathLst>
                <a:path extrusionOk="0" h="19126" w="28171">
                  <a:moveTo>
                    <a:pt x="12406" y="0"/>
                  </a:moveTo>
                  <a:cubicBezTo>
                    <a:pt x="11690" y="0"/>
                    <a:pt x="11304" y="53"/>
                    <a:pt x="11304" y="53"/>
                  </a:cubicBezTo>
                  <a:lnTo>
                    <a:pt x="0" y="10204"/>
                  </a:lnTo>
                  <a:cubicBezTo>
                    <a:pt x="101" y="10204"/>
                    <a:pt x="1504" y="10229"/>
                    <a:pt x="5314" y="11958"/>
                  </a:cubicBezTo>
                  <a:cubicBezTo>
                    <a:pt x="7895" y="13136"/>
                    <a:pt x="9399" y="15843"/>
                    <a:pt x="10126" y="17572"/>
                  </a:cubicBezTo>
                  <a:cubicBezTo>
                    <a:pt x="10451" y="18349"/>
                    <a:pt x="10602" y="18900"/>
                    <a:pt x="10652" y="19076"/>
                  </a:cubicBezTo>
                  <a:cubicBezTo>
                    <a:pt x="10677" y="19126"/>
                    <a:pt x="10677" y="19126"/>
                    <a:pt x="10677" y="19126"/>
                  </a:cubicBezTo>
                  <a:cubicBezTo>
                    <a:pt x="10677" y="19126"/>
                    <a:pt x="27444" y="10254"/>
                    <a:pt x="27745" y="9376"/>
                  </a:cubicBezTo>
                  <a:cubicBezTo>
                    <a:pt x="28046" y="8499"/>
                    <a:pt x="28171" y="8925"/>
                    <a:pt x="27269" y="7371"/>
                  </a:cubicBezTo>
                  <a:cubicBezTo>
                    <a:pt x="25514" y="4339"/>
                    <a:pt x="19775" y="1331"/>
                    <a:pt x="19775" y="1331"/>
                  </a:cubicBezTo>
                  <a:cubicBezTo>
                    <a:pt x="16366" y="195"/>
                    <a:pt x="13779" y="0"/>
                    <a:pt x="12406"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6"/>
            <p:cNvSpPr/>
            <p:nvPr/>
          </p:nvSpPr>
          <p:spPr>
            <a:xfrm>
              <a:off x="5288375" y="2477325"/>
              <a:ext cx="426100" cy="294500"/>
            </a:xfrm>
            <a:custGeom>
              <a:rect b="b" l="l" r="r" t="t"/>
              <a:pathLst>
                <a:path extrusionOk="0" h="11780" w="17044">
                  <a:moveTo>
                    <a:pt x="17043" y="0"/>
                  </a:moveTo>
                  <a:lnTo>
                    <a:pt x="9098" y="4938"/>
                  </a:lnTo>
                  <a:lnTo>
                    <a:pt x="1" y="10276"/>
                  </a:lnTo>
                  <a:cubicBezTo>
                    <a:pt x="326" y="11053"/>
                    <a:pt x="477" y="11604"/>
                    <a:pt x="527" y="11780"/>
                  </a:cubicBezTo>
                  <a:lnTo>
                    <a:pt x="9098" y="6416"/>
                  </a:lnTo>
                  <a:cubicBezTo>
                    <a:pt x="8873" y="6266"/>
                    <a:pt x="8622" y="6116"/>
                    <a:pt x="8347" y="5990"/>
                  </a:cubicBezTo>
                  <a:lnTo>
                    <a:pt x="1704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6"/>
            <p:cNvSpPr/>
            <p:nvPr/>
          </p:nvSpPr>
          <p:spPr>
            <a:xfrm>
              <a:off x="5142900" y="2627075"/>
              <a:ext cx="423075" cy="281925"/>
            </a:xfrm>
            <a:custGeom>
              <a:rect b="b" l="l" r="r" t="t"/>
              <a:pathLst>
                <a:path extrusionOk="0" h="11277" w="16923">
                  <a:moveTo>
                    <a:pt x="14166" y="0"/>
                  </a:moveTo>
                  <a:lnTo>
                    <a:pt x="1534" y="7745"/>
                  </a:lnTo>
                  <a:cubicBezTo>
                    <a:pt x="1534" y="7745"/>
                    <a:pt x="431" y="8196"/>
                    <a:pt x="807" y="8446"/>
                  </a:cubicBezTo>
                  <a:cubicBezTo>
                    <a:pt x="881" y="8492"/>
                    <a:pt x="987" y="8511"/>
                    <a:pt x="1110" y="8511"/>
                  </a:cubicBezTo>
                  <a:cubicBezTo>
                    <a:pt x="1568" y="8511"/>
                    <a:pt x="2271" y="8262"/>
                    <a:pt x="2492" y="8262"/>
                  </a:cubicBezTo>
                  <a:cubicBezTo>
                    <a:pt x="2536" y="8262"/>
                    <a:pt x="2562" y="8272"/>
                    <a:pt x="2562" y="8296"/>
                  </a:cubicBezTo>
                  <a:cubicBezTo>
                    <a:pt x="2562" y="8471"/>
                    <a:pt x="2562" y="9198"/>
                    <a:pt x="1083" y="10000"/>
                  </a:cubicBezTo>
                  <a:cubicBezTo>
                    <a:pt x="1083" y="10000"/>
                    <a:pt x="80" y="10602"/>
                    <a:pt x="30" y="10928"/>
                  </a:cubicBezTo>
                  <a:cubicBezTo>
                    <a:pt x="1" y="11119"/>
                    <a:pt x="846" y="11276"/>
                    <a:pt x="1650" y="11276"/>
                  </a:cubicBezTo>
                  <a:cubicBezTo>
                    <a:pt x="2213" y="11276"/>
                    <a:pt x="2756" y="11199"/>
                    <a:pt x="2963" y="11003"/>
                  </a:cubicBezTo>
                  <a:cubicBezTo>
                    <a:pt x="3464" y="10552"/>
                    <a:pt x="4115" y="10401"/>
                    <a:pt x="4692" y="9675"/>
                  </a:cubicBezTo>
                  <a:cubicBezTo>
                    <a:pt x="5243" y="8973"/>
                    <a:pt x="6246" y="8371"/>
                    <a:pt x="6546" y="8070"/>
                  </a:cubicBezTo>
                  <a:cubicBezTo>
                    <a:pt x="6847" y="7770"/>
                    <a:pt x="16922" y="3183"/>
                    <a:pt x="16922" y="3183"/>
                  </a:cubicBezTo>
                  <a:lnTo>
                    <a:pt x="16897" y="777"/>
                  </a:lnTo>
                  <a:lnTo>
                    <a:pt x="14416" y="50"/>
                  </a:lnTo>
                  <a:lnTo>
                    <a:pt x="14166" y="0"/>
                  </a:lnTo>
                  <a:close/>
                </a:path>
              </a:pathLst>
            </a:custGeom>
            <a:solidFill>
              <a:srgbClr val="F9CB9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6"/>
            <p:cNvSpPr/>
            <p:nvPr/>
          </p:nvSpPr>
          <p:spPr>
            <a:xfrm>
              <a:off x="5497025" y="2477325"/>
              <a:ext cx="252525" cy="229350"/>
            </a:xfrm>
            <a:custGeom>
              <a:rect b="b" l="l" r="r" t="t"/>
              <a:pathLst>
                <a:path extrusionOk="0" h="9174" w="10101">
                  <a:moveTo>
                    <a:pt x="8697" y="0"/>
                  </a:moveTo>
                  <a:lnTo>
                    <a:pt x="1" y="5990"/>
                  </a:lnTo>
                  <a:cubicBezTo>
                    <a:pt x="2482" y="7168"/>
                    <a:pt x="2757" y="9173"/>
                    <a:pt x="2757" y="9173"/>
                  </a:cubicBezTo>
                  <a:cubicBezTo>
                    <a:pt x="2757" y="9173"/>
                    <a:pt x="4186" y="8572"/>
                    <a:pt x="6066" y="7143"/>
                  </a:cubicBezTo>
                  <a:cubicBezTo>
                    <a:pt x="7971" y="5690"/>
                    <a:pt x="8848" y="5138"/>
                    <a:pt x="9474" y="2933"/>
                  </a:cubicBezTo>
                  <a:cubicBezTo>
                    <a:pt x="10101" y="752"/>
                    <a:pt x="8697" y="0"/>
                    <a:pt x="8697"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6"/>
            <p:cNvSpPr/>
            <p:nvPr/>
          </p:nvSpPr>
          <p:spPr>
            <a:xfrm>
              <a:off x="4444925" y="2809275"/>
              <a:ext cx="97225" cy="214250"/>
            </a:xfrm>
            <a:custGeom>
              <a:rect b="b" l="l" r="r" t="t"/>
              <a:pathLst>
                <a:path extrusionOk="0" h="8570" w="3889">
                  <a:moveTo>
                    <a:pt x="1743" y="1"/>
                  </a:moveTo>
                  <a:cubicBezTo>
                    <a:pt x="0" y="1"/>
                    <a:pt x="485" y="3351"/>
                    <a:pt x="706" y="3915"/>
                  </a:cubicBezTo>
                  <a:cubicBezTo>
                    <a:pt x="931" y="4467"/>
                    <a:pt x="1608" y="6422"/>
                    <a:pt x="1433" y="6998"/>
                  </a:cubicBezTo>
                  <a:cubicBezTo>
                    <a:pt x="1269" y="7534"/>
                    <a:pt x="1887" y="8570"/>
                    <a:pt x="2519" y="8570"/>
                  </a:cubicBezTo>
                  <a:cubicBezTo>
                    <a:pt x="2566" y="8570"/>
                    <a:pt x="2614" y="8564"/>
                    <a:pt x="2661" y="8552"/>
                  </a:cubicBezTo>
                  <a:cubicBezTo>
                    <a:pt x="3337" y="8402"/>
                    <a:pt x="3538" y="8402"/>
                    <a:pt x="3713" y="7073"/>
                  </a:cubicBezTo>
                  <a:cubicBezTo>
                    <a:pt x="3889" y="5745"/>
                    <a:pt x="3839" y="5219"/>
                    <a:pt x="3839" y="5219"/>
                  </a:cubicBezTo>
                  <a:cubicBezTo>
                    <a:pt x="3839" y="5219"/>
                    <a:pt x="3713" y="156"/>
                    <a:pt x="1859" y="6"/>
                  </a:cubicBezTo>
                  <a:cubicBezTo>
                    <a:pt x="1819" y="2"/>
                    <a:pt x="1781" y="1"/>
                    <a:pt x="1743"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6"/>
            <p:cNvSpPr/>
            <p:nvPr/>
          </p:nvSpPr>
          <p:spPr>
            <a:xfrm>
              <a:off x="4618575" y="2893975"/>
              <a:ext cx="104000" cy="199300"/>
            </a:xfrm>
            <a:custGeom>
              <a:rect b="b" l="l" r="r" t="t"/>
              <a:pathLst>
                <a:path extrusionOk="0" h="7972" w="4160">
                  <a:moveTo>
                    <a:pt x="1842" y="0"/>
                  </a:moveTo>
                  <a:cubicBezTo>
                    <a:pt x="1822" y="0"/>
                    <a:pt x="1801" y="0"/>
                    <a:pt x="1780" y="1"/>
                  </a:cubicBezTo>
                  <a:cubicBezTo>
                    <a:pt x="1" y="51"/>
                    <a:pt x="1229" y="4938"/>
                    <a:pt x="1229" y="4938"/>
                  </a:cubicBezTo>
                  <a:lnTo>
                    <a:pt x="1204" y="6843"/>
                  </a:lnTo>
                  <a:cubicBezTo>
                    <a:pt x="1656" y="7776"/>
                    <a:pt x="2286" y="7972"/>
                    <a:pt x="2734" y="7972"/>
                  </a:cubicBezTo>
                  <a:cubicBezTo>
                    <a:pt x="3056" y="7972"/>
                    <a:pt x="3284" y="7871"/>
                    <a:pt x="3284" y="7871"/>
                  </a:cubicBezTo>
                  <a:cubicBezTo>
                    <a:pt x="3284" y="7871"/>
                    <a:pt x="3860" y="5966"/>
                    <a:pt x="4011" y="4036"/>
                  </a:cubicBezTo>
                  <a:cubicBezTo>
                    <a:pt x="4159" y="2104"/>
                    <a:pt x="3598" y="0"/>
                    <a:pt x="1842"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6"/>
            <p:cNvSpPr/>
            <p:nvPr/>
          </p:nvSpPr>
          <p:spPr>
            <a:xfrm>
              <a:off x="5515825" y="2284950"/>
              <a:ext cx="136625" cy="112825"/>
            </a:xfrm>
            <a:custGeom>
              <a:rect b="b" l="l" r="r" t="t"/>
              <a:pathLst>
                <a:path extrusionOk="0" h="4513" w="5465">
                  <a:moveTo>
                    <a:pt x="3183" y="1"/>
                  </a:moveTo>
                  <a:lnTo>
                    <a:pt x="1730" y="878"/>
                  </a:lnTo>
                  <a:lnTo>
                    <a:pt x="0" y="1931"/>
                  </a:lnTo>
                  <a:cubicBezTo>
                    <a:pt x="251" y="3234"/>
                    <a:pt x="3810" y="4512"/>
                    <a:pt x="3810" y="4512"/>
                  </a:cubicBezTo>
                  <a:lnTo>
                    <a:pt x="5464" y="2582"/>
                  </a:lnTo>
                  <a:lnTo>
                    <a:pt x="3183" y="1"/>
                  </a:lnTo>
                  <a:close/>
                </a:path>
              </a:pathLst>
            </a:custGeom>
            <a:solidFill>
              <a:srgbClr val="F9CB9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6"/>
            <p:cNvSpPr/>
            <p:nvPr/>
          </p:nvSpPr>
          <p:spPr>
            <a:xfrm>
              <a:off x="5570325" y="2184700"/>
              <a:ext cx="195525" cy="164000"/>
            </a:xfrm>
            <a:custGeom>
              <a:rect b="b" l="l" r="r" t="t"/>
              <a:pathLst>
                <a:path extrusionOk="0" h="6560" w="7821">
                  <a:moveTo>
                    <a:pt x="4437" y="1"/>
                  </a:moveTo>
                  <a:cubicBezTo>
                    <a:pt x="3836" y="151"/>
                    <a:pt x="3259" y="402"/>
                    <a:pt x="2683" y="778"/>
                  </a:cubicBezTo>
                  <a:cubicBezTo>
                    <a:pt x="803" y="2031"/>
                    <a:pt x="1" y="4161"/>
                    <a:pt x="903" y="5515"/>
                  </a:cubicBezTo>
                  <a:cubicBezTo>
                    <a:pt x="1371" y="6210"/>
                    <a:pt x="2201" y="6560"/>
                    <a:pt x="3155" y="6560"/>
                  </a:cubicBezTo>
                  <a:cubicBezTo>
                    <a:pt x="3887" y="6560"/>
                    <a:pt x="4692" y="6354"/>
                    <a:pt x="5465" y="5941"/>
                  </a:cubicBezTo>
                  <a:cubicBezTo>
                    <a:pt x="5465" y="5966"/>
                    <a:pt x="5465" y="5966"/>
                    <a:pt x="5465" y="5991"/>
                  </a:cubicBezTo>
                  <a:cubicBezTo>
                    <a:pt x="5607" y="6198"/>
                    <a:pt x="5862" y="6305"/>
                    <a:pt x="6155" y="6305"/>
                  </a:cubicBezTo>
                  <a:cubicBezTo>
                    <a:pt x="6431" y="6305"/>
                    <a:pt x="6739" y="6210"/>
                    <a:pt x="7019" y="6016"/>
                  </a:cubicBezTo>
                  <a:cubicBezTo>
                    <a:pt x="7570" y="5640"/>
                    <a:pt x="7821" y="5014"/>
                    <a:pt x="7545" y="4587"/>
                  </a:cubicBezTo>
                  <a:cubicBezTo>
                    <a:pt x="7409" y="4384"/>
                    <a:pt x="7173" y="4283"/>
                    <a:pt x="6889" y="4283"/>
                  </a:cubicBezTo>
                  <a:cubicBezTo>
                    <a:pt x="6858" y="4283"/>
                    <a:pt x="6826" y="4284"/>
                    <a:pt x="6793" y="4287"/>
                  </a:cubicBezTo>
                  <a:cubicBezTo>
                    <a:pt x="7044" y="3710"/>
                    <a:pt x="7219" y="2833"/>
                    <a:pt x="7269" y="2056"/>
                  </a:cubicBezTo>
                  <a:cubicBezTo>
                    <a:pt x="7319" y="953"/>
                    <a:pt x="6166" y="928"/>
                    <a:pt x="5064" y="452"/>
                  </a:cubicBezTo>
                  <a:cubicBezTo>
                    <a:pt x="4813" y="327"/>
                    <a:pt x="4587" y="176"/>
                    <a:pt x="4437" y="1"/>
                  </a:cubicBezTo>
                  <a:close/>
                </a:path>
              </a:pathLst>
            </a:custGeom>
            <a:solidFill>
              <a:srgbClr val="F9CB9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6"/>
            <p:cNvSpPr/>
            <p:nvPr/>
          </p:nvSpPr>
          <p:spPr>
            <a:xfrm>
              <a:off x="5287125" y="1937225"/>
              <a:ext cx="147175" cy="553925"/>
            </a:xfrm>
            <a:custGeom>
              <a:rect b="b" l="l" r="r" t="t"/>
              <a:pathLst>
                <a:path extrusionOk="0" h="22157" w="5887">
                  <a:moveTo>
                    <a:pt x="3810" y="0"/>
                  </a:moveTo>
                  <a:lnTo>
                    <a:pt x="1579" y="827"/>
                  </a:lnTo>
                  <a:lnTo>
                    <a:pt x="1" y="2005"/>
                  </a:lnTo>
                  <a:lnTo>
                    <a:pt x="2407" y="15489"/>
                  </a:lnTo>
                  <a:lnTo>
                    <a:pt x="1028" y="17995"/>
                  </a:lnTo>
                  <a:cubicBezTo>
                    <a:pt x="1028" y="17995"/>
                    <a:pt x="909" y="18471"/>
                    <a:pt x="1105" y="18471"/>
                  </a:cubicBezTo>
                  <a:cubicBezTo>
                    <a:pt x="1147" y="18471"/>
                    <a:pt x="1204" y="18449"/>
                    <a:pt x="1279" y="18396"/>
                  </a:cubicBezTo>
                  <a:cubicBezTo>
                    <a:pt x="1705" y="18095"/>
                    <a:pt x="1980" y="17644"/>
                    <a:pt x="1980" y="17644"/>
                  </a:cubicBezTo>
                  <a:cubicBezTo>
                    <a:pt x="1980" y="17644"/>
                    <a:pt x="2482" y="20401"/>
                    <a:pt x="2858" y="20978"/>
                  </a:cubicBezTo>
                  <a:cubicBezTo>
                    <a:pt x="3234" y="21579"/>
                    <a:pt x="4487" y="22106"/>
                    <a:pt x="5189" y="22156"/>
                  </a:cubicBezTo>
                  <a:cubicBezTo>
                    <a:pt x="5197" y="22156"/>
                    <a:pt x="5206" y="22157"/>
                    <a:pt x="5214" y="22157"/>
                  </a:cubicBezTo>
                  <a:cubicBezTo>
                    <a:pt x="5887" y="22157"/>
                    <a:pt x="5737" y="20191"/>
                    <a:pt x="5489" y="19374"/>
                  </a:cubicBezTo>
                  <a:cubicBezTo>
                    <a:pt x="5214" y="18522"/>
                    <a:pt x="4888" y="16291"/>
                    <a:pt x="4813" y="14762"/>
                  </a:cubicBezTo>
                  <a:cubicBezTo>
                    <a:pt x="4737" y="13233"/>
                    <a:pt x="3810" y="0"/>
                    <a:pt x="3810" y="0"/>
                  </a:cubicBez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6"/>
            <p:cNvSpPr/>
            <p:nvPr/>
          </p:nvSpPr>
          <p:spPr>
            <a:xfrm>
              <a:off x="5270200" y="1638350"/>
              <a:ext cx="114700" cy="349050"/>
            </a:xfrm>
            <a:custGeom>
              <a:rect b="b" l="l" r="r" t="t"/>
              <a:pathLst>
                <a:path extrusionOk="0" h="13962" w="4588">
                  <a:moveTo>
                    <a:pt x="1555" y="0"/>
                  </a:moveTo>
                  <a:lnTo>
                    <a:pt x="1505" y="301"/>
                  </a:lnTo>
                  <a:lnTo>
                    <a:pt x="201" y="6466"/>
                  </a:lnTo>
                  <a:lnTo>
                    <a:pt x="201" y="6491"/>
                  </a:lnTo>
                  <a:cubicBezTo>
                    <a:pt x="126" y="8146"/>
                    <a:pt x="51" y="9750"/>
                    <a:pt x="1" y="11028"/>
                  </a:cubicBezTo>
                  <a:lnTo>
                    <a:pt x="1" y="11053"/>
                  </a:lnTo>
                  <a:lnTo>
                    <a:pt x="502" y="13158"/>
                  </a:lnTo>
                  <a:lnTo>
                    <a:pt x="678" y="13960"/>
                  </a:lnTo>
                  <a:cubicBezTo>
                    <a:pt x="706" y="13961"/>
                    <a:pt x="735" y="13961"/>
                    <a:pt x="763" y="13961"/>
                  </a:cubicBezTo>
                  <a:cubicBezTo>
                    <a:pt x="2572" y="13961"/>
                    <a:pt x="4587" y="12431"/>
                    <a:pt x="4587" y="12431"/>
                  </a:cubicBezTo>
                  <a:cubicBezTo>
                    <a:pt x="4437" y="11153"/>
                    <a:pt x="3886" y="5965"/>
                    <a:pt x="3384" y="3534"/>
                  </a:cubicBezTo>
                  <a:cubicBezTo>
                    <a:pt x="2883" y="1128"/>
                    <a:pt x="1555" y="0"/>
                    <a:pt x="1555"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6"/>
            <p:cNvSpPr/>
            <p:nvPr/>
          </p:nvSpPr>
          <p:spPr>
            <a:xfrm>
              <a:off x="5270200" y="1645850"/>
              <a:ext cx="85250" cy="321475"/>
            </a:xfrm>
            <a:custGeom>
              <a:rect b="b" l="l" r="r" t="t"/>
              <a:pathLst>
                <a:path extrusionOk="0" h="12859" w="3410">
                  <a:moveTo>
                    <a:pt x="1505" y="1"/>
                  </a:moveTo>
                  <a:lnTo>
                    <a:pt x="201" y="6166"/>
                  </a:lnTo>
                  <a:lnTo>
                    <a:pt x="201" y="6191"/>
                  </a:lnTo>
                  <a:cubicBezTo>
                    <a:pt x="126" y="7846"/>
                    <a:pt x="51" y="9425"/>
                    <a:pt x="1" y="10728"/>
                  </a:cubicBezTo>
                  <a:lnTo>
                    <a:pt x="1" y="10753"/>
                  </a:lnTo>
                  <a:lnTo>
                    <a:pt x="502" y="12858"/>
                  </a:lnTo>
                  <a:cubicBezTo>
                    <a:pt x="1404" y="11705"/>
                    <a:pt x="3209" y="10327"/>
                    <a:pt x="3309" y="7595"/>
                  </a:cubicBezTo>
                  <a:cubicBezTo>
                    <a:pt x="3409" y="4863"/>
                    <a:pt x="2031" y="1329"/>
                    <a:pt x="15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6"/>
            <p:cNvSpPr/>
            <p:nvPr/>
          </p:nvSpPr>
          <p:spPr>
            <a:xfrm>
              <a:off x="4926225" y="1631975"/>
              <a:ext cx="444875" cy="585900"/>
            </a:xfrm>
            <a:custGeom>
              <a:rect b="b" l="l" r="r" t="t"/>
              <a:pathLst>
                <a:path extrusionOk="0" h="23436" w="17795">
                  <a:moveTo>
                    <a:pt x="13479" y="0"/>
                  </a:moveTo>
                  <a:cubicBezTo>
                    <a:pt x="11311" y="0"/>
                    <a:pt x="8427" y="594"/>
                    <a:pt x="8296" y="631"/>
                  </a:cubicBezTo>
                  <a:cubicBezTo>
                    <a:pt x="7319" y="832"/>
                    <a:pt x="4512" y="2135"/>
                    <a:pt x="4512" y="2135"/>
                  </a:cubicBezTo>
                  <a:cubicBezTo>
                    <a:pt x="3058" y="2987"/>
                    <a:pt x="1880" y="4842"/>
                    <a:pt x="1880" y="4842"/>
                  </a:cubicBezTo>
                  <a:lnTo>
                    <a:pt x="0" y="20706"/>
                  </a:lnTo>
                  <a:cubicBezTo>
                    <a:pt x="1920" y="22767"/>
                    <a:pt x="3994" y="23435"/>
                    <a:pt x="5878" y="23435"/>
                  </a:cubicBezTo>
                  <a:cubicBezTo>
                    <a:pt x="9355" y="23435"/>
                    <a:pt x="12181" y="21158"/>
                    <a:pt x="12181" y="21158"/>
                  </a:cubicBezTo>
                  <a:cubicBezTo>
                    <a:pt x="12181" y="21158"/>
                    <a:pt x="12682" y="14240"/>
                    <a:pt x="13760" y="13914"/>
                  </a:cubicBezTo>
                  <a:cubicBezTo>
                    <a:pt x="17795" y="12736"/>
                    <a:pt x="16216" y="4416"/>
                    <a:pt x="15965" y="3037"/>
                  </a:cubicBezTo>
                  <a:cubicBezTo>
                    <a:pt x="15539" y="656"/>
                    <a:pt x="15314" y="255"/>
                    <a:pt x="15314" y="255"/>
                  </a:cubicBezTo>
                  <a:cubicBezTo>
                    <a:pt x="14879" y="70"/>
                    <a:pt x="14221" y="0"/>
                    <a:pt x="13479"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6"/>
            <p:cNvSpPr/>
            <p:nvPr/>
          </p:nvSpPr>
          <p:spPr>
            <a:xfrm>
              <a:off x="4998900" y="1744850"/>
              <a:ext cx="114700" cy="268200"/>
            </a:xfrm>
            <a:custGeom>
              <a:rect b="b" l="l" r="r" t="t"/>
              <a:pathLst>
                <a:path extrusionOk="0" h="10728" w="4588">
                  <a:moveTo>
                    <a:pt x="1" y="1"/>
                  </a:moveTo>
                  <a:lnTo>
                    <a:pt x="1" y="1304"/>
                  </a:lnTo>
                  <a:lnTo>
                    <a:pt x="3284" y="10728"/>
                  </a:lnTo>
                  <a:lnTo>
                    <a:pt x="4387" y="10728"/>
                  </a:lnTo>
                  <a:cubicBezTo>
                    <a:pt x="4387" y="10728"/>
                    <a:pt x="4587" y="5840"/>
                    <a:pt x="3284" y="3059"/>
                  </a:cubicBezTo>
                  <a:cubicBezTo>
                    <a:pt x="1981" y="277"/>
                    <a:pt x="1"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6"/>
            <p:cNvSpPr/>
            <p:nvPr/>
          </p:nvSpPr>
          <p:spPr>
            <a:xfrm>
              <a:off x="5007675" y="2004250"/>
              <a:ext cx="245025" cy="522125"/>
            </a:xfrm>
            <a:custGeom>
              <a:rect b="b" l="l" r="r" t="t"/>
              <a:pathLst>
                <a:path extrusionOk="0" h="20885" w="9801">
                  <a:moveTo>
                    <a:pt x="3810" y="1"/>
                  </a:moveTo>
                  <a:lnTo>
                    <a:pt x="1" y="1530"/>
                  </a:lnTo>
                  <a:lnTo>
                    <a:pt x="2081" y="9374"/>
                  </a:lnTo>
                  <a:cubicBezTo>
                    <a:pt x="2081" y="9374"/>
                    <a:pt x="5815" y="18372"/>
                    <a:pt x="6392" y="19074"/>
                  </a:cubicBezTo>
                  <a:cubicBezTo>
                    <a:pt x="6882" y="19721"/>
                    <a:pt x="8168" y="20884"/>
                    <a:pt x="8745" y="20884"/>
                  </a:cubicBezTo>
                  <a:cubicBezTo>
                    <a:pt x="8816" y="20884"/>
                    <a:pt x="8876" y="20867"/>
                    <a:pt x="8923" y="20828"/>
                  </a:cubicBezTo>
                  <a:cubicBezTo>
                    <a:pt x="9374" y="20502"/>
                    <a:pt x="9800" y="20201"/>
                    <a:pt x="9474" y="19074"/>
                  </a:cubicBezTo>
                  <a:cubicBezTo>
                    <a:pt x="9123" y="17971"/>
                    <a:pt x="8798" y="16718"/>
                    <a:pt x="8798" y="16718"/>
                  </a:cubicBezTo>
                  <a:lnTo>
                    <a:pt x="8798" y="16718"/>
                  </a:lnTo>
                  <a:cubicBezTo>
                    <a:pt x="8798" y="16718"/>
                    <a:pt x="9414" y="17379"/>
                    <a:pt x="9615" y="17379"/>
                  </a:cubicBezTo>
                  <a:cubicBezTo>
                    <a:pt x="9629" y="17379"/>
                    <a:pt x="9640" y="17376"/>
                    <a:pt x="9650" y="17369"/>
                  </a:cubicBezTo>
                  <a:cubicBezTo>
                    <a:pt x="9800" y="17269"/>
                    <a:pt x="9800" y="16868"/>
                    <a:pt x="9474" y="16342"/>
                  </a:cubicBezTo>
                  <a:cubicBezTo>
                    <a:pt x="9148" y="15815"/>
                    <a:pt x="7419" y="14638"/>
                    <a:pt x="6893" y="14111"/>
                  </a:cubicBezTo>
                  <a:cubicBezTo>
                    <a:pt x="6341" y="13585"/>
                    <a:pt x="4336" y="2382"/>
                    <a:pt x="3810" y="1"/>
                  </a:cubicBez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6"/>
            <p:cNvSpPr/>
            <p:nvPr/>
          </p:nvSpPr>
          <p:spPr>
            <a:xfrm>
              <a:off x="4924975" y="1744575"/>
              <a:ext cx="183600" cy="300900"/>
            </a:xfrm>
            <a:custGeom>
              <a:rect b="b" l="l" r="r" t="t"/>
              <a:pathLst>
                <a:path extrusionOk="0" h="12036" w="7344">
                  <a:moveTo>
                    <a:pt x="2835" y="0"/>
                  </a:moveTo>
                  <a:cubicBezTo>
                    <a:pt x="2541" y="0"/>
                    <a:pt x="2238" y="104"/>
                    <a:pt x="1930" y="338"/>
                  </a:cubicBezTo>
                  <a:cubicBezTo>
                    <a:pt x="0" y="1791"/>
                    <a:pt x="1604" y="6979"/>
                    <a:pt x="1604" y="6979"/>
                  </a:cubicBezTo>
                  <a:lnTo>
                    <a:pt x="3083" y="12017"/>
                  </a:lnTo>
                  <a:cubicBezTo>
                    <a:pt x="3190" y="12030"/>
                    <a:pt x="3300" y="12036"/>
                    <a:pt x="3413" y="12036"/>
                  </a:cubicBezTo>
                  <a:cubicBezTo>
                    <a:pt x="5080" y="12036"/>
                    <a:pt x="7344" y="10739"/>
                    <a:pt x="7344" y="10739"/>
                  </a:cubicBezTo>
                  <a:cubicBezTo>
                    <a:pt x="7344" y="10739"/>
                    <a:pt x="6742" y="7706"/>
                    <a:pt x="6191" y="5125"/>
                  </a:cubicBezTo>
                  <a:cubicBezTo>
                    <a:pt x="5705" y="2971"/>
                    <a:pt x="4402" y="0"/>
                    <a:pt x="2835"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6"/>
            <p:cNvSpPr/>
            <p:nvPr/>
          </p:nvSpPr>
          <p:spPr>
            <a:xfrm>
              <a:off x="5106675" y="1578825"/>
              <a:ext cx="107175" cy="108925"/>
            </a:xfrm>
            <a:custGeom>
              <a:rect b="b" l="l" r="r" t="t"/>
              <a:pathLst>
                <a:path extrusionOk="0" h="4357" w="4287">
                  <a:moveTo>
                    <a:pt x="878" y="0"/>
                  </a:moveTo>
                  <a:lnTo>
                    <a:pt x="727" y="527"/>
                  </a:lnTo>
                  <a:lnTo>
                    <a:pt x="0" y="3083"/>
                  </a:lnTo>
                  <a:cubicBezTo>
                    <a:pt x="0" y="3083"/>
                    <a:pt x="940" y="4357"/>
                    <a:pt x="2573" y="4357"/>
                  </a:cubicBezTo>
                  <a:cubicBezTo>
                    <a:pt x="3039" y="4357"/>
                    <a:pt x="3562" y="4253"/>
                    <a:pt x="4136" y="3985"/>
                  </a:cubicBezTo>
                  <a:lnTo>
                    <a:pt x="4236" y="1930"/>
                  </a:lnTo>
                  <a:lnTo>
                    <a:pt x="4286" y="702"/>
                  </a:lnTo>
                  <a:lnTo>
                    <a:pt x="878" y="0"/>
                  </a:ln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6"/>
            <p:cNvSpPr/>
            <p:nvPr/>
          </p:nvSpPr>
          <p:spPr>
            <a:xfrm>
              <a:off x="5136750" y="1960150"/>
              <a:ext cx="128475" cy="39750"/>
            </a:xfrm>
            <a:custGeom>
              <a:rect b="b" l="l" r="r" t="t"/>
              <a:pathLst>
                <a:path extrusionOk="0" h="1590" w="5139">
                  <a:moveTo>
                    <a:pt x="4151" y="1"/>
                  </a:moveTo>
                  <a:cubicBezTo>
                    <a:pt x="4016" y="1"/>
                    <a:pt x="3884" y="19"/>
                    <a:pt x="3760" y="61"/>
                  </a:cubicBezTo>
                  <a:cubicBezTo>
                    <a:pt x="3284" y="186"/>
                    <a:pt x="2883" y="411"/>
                    <a:pt x="2482" y="662"/>
                  </a:cubicBezTo>
                  <a:cubicBezTo>
                    <a:pt x="2131" y="888"/>
                    <a:pt x="1730" y="1088"/>
                    <a:pt x="1329" y="1239"/>
                  </a:cubicBezTo>
                  <a:cubicBezTo>
                    <a:pt x="1103" y="1289"/>
                    <a:pt x="903" y="1364"/>
                    <a:pt x="677" y="1389"/>
                  </a:cubicBezTo>
                  <a:cubicBezTo>
                    <a:pt x="477" y="1439"/>
                    <a:pt x="226" y="1439"/>
                    <a:pt x="0" y="1489"/>
                  </a:cubicBezTo>
                  <a:cubicBezTo>
                    <a:pt x="226" y="1514"/>
                    <a:pt x="452" y="1564"/>
                    <a:pt x="702" y="1589"/>
                  </a:cubicBezTo>
                  <a:cubicBezTo>
                    <a:pt x="928" y="1589"/>
                    <a:pt x="1153" y="1564"/>
                    <a:pt x="1404" y="1514"/>
                  </a:cubicBezTo>
                  <a:cubicBezTo>
                    <a:pt x="1855" y="1439"/>
                    <a:pt x="2306" y="1239"/>
                    <a:pt x="2707" y="988"/>
                  </a:cubicBezTo>
                  <a:cubicBezTo>
                    <a:pt x="3083" y="737"/>
                    <a:pt x="3459" y="512"/>
                    <a:pt x="3835" y="336"/>
                  </a:cubicBezTo>
                  <a:cubicBezTo>
                    <a:pt x="4036" y="261"/>
                    <a:pt x="4236" y="211"/>
                    <a:pt x="4462" y="211"/>
                  </a:cubicBezTo>
                  <a:cubicBezTo>
                    <a:pt x="4687" y="211"/>
                    <a:pt x="4913" y="261"/>
                    <a:pt x="5138" y="286"/>
                  </a:cubicBezTo>
                  <a:cubicBezTo>
                    <a:pt x="4938" y="186"/>
                    <a:pt x="4712" y="86"/>
                    <a:pt x="4487" y="36"/>
                  </a:cubicBezTo>
                  <a:cubicBezTo>
                    <a:pt x="4374" y="13"/>
                    <a:pt x="4261" y="1"/>
                    <a:pt x="41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6"/>
            <p:cNvSpPr/>
            <p:nvPr/>
          </p:nvSpPr>
          <p:spPr>
            <a:xfrm>
              <a:off x="5080975" y="1437225"/>
              <a:ext cx="181125" cy="184850"/>
            </a:xfrm>
            <a:custGeom>
              <a:rect b="b" l="l" r="r" t="t"/>
              <a:pathLst>
                <a:path extrusionOk="0" h="7394" w="7245">
                  <a:moveTo>
                    <a:pt x="6818" y="0"/>
                  </a:moveTo>
                  <a:cubicBezTo>
                    <a:pt x="5707" y="1212"/>
                    <a:pt x="3782" y="1431"/>
                    <a:pt x="2487" y="1431"/>
                  </a:cubicBezTo>
                  <a:cubicBezTo>
                    <a:pt x="2175" y="1431"/>
                    <a:pt x="1899" y="1418"/>
                    <a:pt x="1680" y="1404"/>
                  </a:cubicBezTo>
                  <a:cubicBezTo>
                    <a:pt x="1480" y="1153"/>
                    <a:pt x="1254" y="977"/>
                    <a:pt x="978" y="977"/>
                  </a:cubicBezTo>
                  <a:cubicBezTo>
                    <a:pt x="427" y="977"/>
                    <a:pt x="1" y="1654"/>
                    <a:pt x="1" y="2456"/>
                  </a:cubicBezTo>
                  <a:cubicBezTo>
                    <a:pt x="1" y="3208"/>
                    <a:pt x="352" y="3810"/>
                    <a:pt x="828" y="3935"/>
                  </a:cubicBezTo>
                  <a:cubicBezTo>
                    <a:pt x="1229" y="5940"/>
                    <a:pt x="2482" y="7394"/>
                    <a:pt x="3961" y="7394"/>
                  </a:cubicBezTo>
                  <a:cubicBezTo>
                    <a:pt x="5765" y="7394"/>
                    <a:pt x="7244" y="5163"/>
                    <a:pt x="7244" y="2406"/>
                  </a:cubicBezTo>
                  <a:cubicBezTo>
                    <a:pt x="7244" y="1529"/>
                    <a:pt x="7094" y="727"/>
                    <a:pt x="6818" y="0"/>
                  </a:cubicBez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4" name="Google Shape;2964;p76"/>
          <p:cNvGrpSpPr/>
          <p:nvPr/>
        </p:nvGrpSpPr>
        <p:grpSpPr>
          <a:xfrm>
            <a:off x="3868888" y="2511700"/>
            <a:ext cx="1856550" cy="1587775"/>
            <a:chOff x="6129750" y="2994300"/>
            <a:chExt cx="1856550" cy="1587775"/>
          </a:xfrm>
        </p:grpSpPr>
        <p:sp>
          <p:nvSpPr>
            <p:cNvPr id="2965" name="Google Shape;2965;p76"/>
            <p:cNvSpPr/>
            <p:nvPr/>
          </p:nvSpPr>
          <p:spPr>
            <a:xfrm>
              <a:off x="6129750" y="4253700"/>
              <a:ext cx="276350" cy="105625"/>
            </a:xfrm>
            <a:custGeom>
              <a:rect b="b" l="l" r="r" t="t"/>
              <a:pathLst>
                <a:path extrusionOk="0" h="4225" w="11054">
                  <a:moveTo>
                    <a:pt x="7645" y="1"/>
                  </a:moveTo>
                  <a:cubicBezTo>
                    <a:pt x="7645" y="1"/>
                    <a:pt x="4913" y="1479"/>
                    <a:pt x="2983" y="1981"/>
                  </a:cubicBezTo>
                  <a:cubicBezTo>
                    <a:pt x="1053" y="2482"/>
                    <a:pt x="0" y="3309"/>
                    <a:pt x="602" y="3961"/>
                  </a:cubicBezTo>
                  <a:cubicBezTo>
                    <a:pt x="779" y="4153"/>
                    <a:pt x="1364" y="4225"/>
                    <a:pt x="2130" y="4225"/>
                  </a:cubicBezTo>
                  <a:cubicBezTo>
                    <a:pt x="3962" y="4225"/>
                    <a:pt x="6832" y="3811"/>
                    <a:pt x="7645" y="3635"/>
                  </a:cubicBezTo>
                  <a:lnTo>
                    <a:pt x="7645" y="4086"/>
                  </a:lnTo>
                  <a:lnTo>
                    <a:pt x="10677" y="3986"/>
                  </a:lnTo>
                  <a:cubicBezTo>
                    <a:pt x="10677" y="3986"/>
                    <a:pt x="11053" y="2908"/>
                    <a:pt x="10853" y="1229"/>
                  </a:cubicBezTo>
                  <a:lnTo>
                    <a:pt x="7645" y="1"/>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6"/>
            <p:cNvSpPr/>
            <p:nvPr/>
          </p:nvSpPr>
          <p:spPr>
            <a:xfrm>
              <a:off x="6387900" y="4309475"/>
              <a:ext cx="186100" cy="258625"/>
            </a:xfrm>
            <a:custGeom>
              <a:rect b="b" l="l" r="r" t="t"/>
              <a:pathLst>
                <a:path extrusionOk="0" h="10345" w="7444">
                  <a:moveTo>
                    <a:pt x="7444" y="0"/>
                  </a:moveTo>
                  <a:lnTo>
                    <a:pt x="3233" y="802"/>
                  </a:lnTo>
                  <a:lnTo>
                    <a:pt x="1454" y="2105"/>
                  </a:lnTo>
                  <a:cubicBezTo>
                    <a:pt x="1454" y="2105"/>
                    <a:pt x="1354" y="2356"/>
                    <a:pt x="1404" y="2933"/>
                  </a:cubicBezTo>
                  <a:cubicBezTo>
                    <a:pt x="1429" y="3484"/>
                    <a:pt x="1304" y="4311"/>
                    <a:pt x="1053" y="4887"/>
                  </a:cubicBezTo>
                  <a:cubicBezTo>
                    <a:pt x="802" y="5464"/>
                    <a:pt x="0" y="8948"/>
                    <a:pt x="1053" y="9700"/>
                  </a:cubicBezTo>
                  <a:cubicBezTo>
                    <a:pt x="1628" y="10100"/>
                    <a:pt x="1931" y="10345"/>
                    <a:pt x="2166" y="10345"/>
                  </a:cubicBezTo>
                  <a:cubicBezTo>
                    <a:pt x="2371" y="10345"/>
                    <a:pt x="2523" y="10157"/>
                    <a:pt x="2757" y="9725"/>
                  </a:cubicBezTo>
                  <a:cubicBezTo>
                    <a:pt x="3233" y="8772"/>
                    <a:pt x="3885" y="6491"/>
                    <a:pt x="4963" y="4887"/>
                  </a:cubicBezTo>
                  <a:cubicBezTo>
                    <a:pt x="6015" y="3283"/>
                    <a:pt x="7193" y="2231"/>
                    <a:pt x="7193" y="2231"/>
                  </a:cubicBezTo>
                  <a:lnTo>
                    <a:pt x="7444" y="0"/>
                  </a:ln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6"/>
            <p:cNvSpPr/>
            <p:nvPr/>
          </p:nvSpPr>
          <p:spPr>
            <a:xfrm>
              <a:off x="7072100" y="3340650"/>
              <a:ext cx="115325" cy="80300"/>
            </a:xfrm>
            <a:custGeom>
              <a:rect b="b" l="l" r="r" t="t"/>
              <a:pathLst>
                <a:path extrusionOk="0" h="3212" w="4613">
                  <a:moveTo>
                    <a:pt x="2257" y="1"/>
                  </a:moveTo>
                  <a:cubicBezTo>
                    <a:pt x="2185" y="1"/>
                    <a:pt x="2124" y="32"/>
                    <a:pt x="2081" y="106"/>
                  </a:cubicBezTo>
                  <a:cubicBezTo>
                    <a:pt x="1906" y="407"/>
                    <a:pt x="2081" y="783"/>
                    <a:pt x="1931" y="883"/>
                  </a:cubicBezTo>
                  <a:cubicBezTo>
                    <a:pt x="1914" y="895"/>
                    <a:pt x="1882" y="899"/>
                    <a:pt x="1839" y="899"/>
                  </a:cubicBezTo>
                  <a:cubicBezTo>
                    <a:pt x="1644" y="899"/>
                    <a:pt x="1211" y="803"/>
                    <a:pt x="837" y="803"/>
                  </a:cubicBezTo>
                  <a:cubicBezTo>
                    <a:pt x="563" y="803"/>
                    <a:pt x="321" y="855"/>
                    <a:pt x="226" y="1034"/>
                  </a:cubicBezTo>
                  <a:cubicBezTo>
                    <a:pt x="1" y="1510"/>
                    <a:pt x="101" y="2838"/>
                    <a:pt x="1630" y="3089"/>
                  </a:cubicBezTo>
                  <a:cubicBezTo>
                    <a:pt x="2131" y="3181"/>
                    <a:pt x="2571" y="3211"/>
                    <a:pt x="2935" y="3211"/>
                  </a:cubicBezTo>
                  <a:cubicBezTo>
                    <a:pt x="3663" y="3211"/>
                    <a:pt x="4086" y="3089"/>
                    <a:pt x="4086" y="3089"/>
                  </a:cubicBezTo>
                  <a:lnTo>
                    <a:pt x="4612" y="2212"/>
                  </a:lnTo>
                  <a:lnTo>
                    <a:pt x="3936" y="1184"/>
                  </a:lnTo>
                  <a:cubicBezTo>
                    <a:pt x="3936" y="1184"/>
                    <a:pt x="3585" y="908"/>
                    <a:pt x="3134" y="558"/>
                  </a:cubicBezTo>
                  <a:cubicBezTo>
                    <a:pt x="2813" y="293"/>
                    <a:pt x="2478" y="1"/>
                    <a:pt x="2257" y="1"/>
                  </a:cubicBez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6"/>
            <p:cNvSpPr/>
            <p:nvPr/>
          </p:nvSpPr>
          <p:spPr>
            <a:xfrm>
              <a:off x="7147925" y="3370250"/>
              <a:ext cx="376300" cy="207400"/>
            </a:xfrm>
            <a:custGeom>
              <a:rect b="b" l="l" r="r" t="t"/>
              <a:pathLst>
                <a:path extrusionOk="0" h="8296" w="15052">
                  <a:moveTo>
                    <a:pt x="903" y="0"/>
                  </a:moveTo>
                  <a:cubicBezTo>
                    <a:pt x="903" y="0"/>
                    <a:pt x="0" y="827"/>
                    <a:pt x="226" y="1880"/>
                  </a:cubicBezTo>
                  <a:lnTo>
                    <a:pt x="6066" y="5364"/>
                  </a:lnTo>
                  <a:lnTo>
                    <a:pt x="8497" y="6792"/>
                  </a:lnTo>
                  <a:lnTo>
                    <a:pt x="11028" y="8296"/>
                  </a:lnTo>
                  <a:cubicBezTo>
                    <a:pt x="11028" y="8296"/>
                    <a:pt x="15052" y="3433"/>
                    <a:pt x="14892" y="3433"/>
                  </a:cubicBezTo>
                  <a:cubicBezTo>
                    <a:pt x="14891" y="3433"/>
                    <a:pt x="14889" y="3433"/>
                    <a:pt x="14888" y="3434"/>
                  </a:cubicBezTo>
                  <a:cubicBezTo>
                    <a:pt x="14886" y="3435"/>
                    <a:pt x="14882" y="3435"/>
                    <a:pt x="14877" y="3435"/>
                  </a:cubicBezTo>
                  <a:cubicBezTo>
                    <a:pt x="14739" y="3435"/>
                    <a:pt x="13418" y="3117"/>
                    <a:pt x="11655" y="2682"/>
                  </a:cubicBezTo>
                  <a:cubicBezTo>
                    <a:pt x="10452" y="2381"/>
                    <a:pt x="8998" y="2030"/>
                    <a:pt x="7594" y="1679"/>
                  </a:cubicBezTo>
                  <a:cubicBezTo>
                    <a:pt x="4186" y="827"/>
                    <a:pt x="903" y="0"/>
                    <a:pt x="903"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6"/>
            <p:cNvSpPr/>
            <p:nvPr/>
          </p:nvSpPr>
          <p:spPr>
            <a:xfrm>
              <a:off x="6676125" y="3566975"/>
              <a:ext cx="173575" cy="344650"/>
            </a:xfrm>
            <a:custGeom>
              <a:rect b="b" l="l" r="r" t="t"/>
              <a:pathLst>
                <a:path extrusionOk="0" h="13786" w="6943">
                  <a:moveTo>
                    <a:pt x="6943" y="1"/>
                  </a:moveTo>
                  <a:lnTo>
                    <a:pt x="3584" y="903"/>
                  </a:lnTo>
                  <a:lnTo>
                    <a:pt x="2732" y="6843"/>
                  </a:lnTo>
                  <a:cubicBezTo>
                    <a:pt x="2732" y="6843"/>
                    <a:pt x="351" y="13309"/>
                    <a:pt x="0" y="13785"/>
                  </a:cubicBezTo>
                  <a:lnTo>
                    <a:pt x="4261" y="13059"/>
                  </a:lnTo>
                  <a:cubicBezTo>
                    <a:pt x="4261" y="13059"/>
                    <a:pt x="6090" y="7119"/>
                    <a:pt x="6491" y="2933"/>
                  </a:cubicBezTo>
                  <a:lnTo>
                    <a:pt x="6943" y="1"/>
                  </a:lnTo>
                  <a:close/>
                </a:path>
              </a:pathLst>
            </a:custGeom>
            <a:solidFill>
              <a:srgbClr val="FFE59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6"/>
            <p:cNvSpPr/>
            <p:nvPr/>
          </p:nvSpPr>
          <p:spPr>
            <a:xfrm>
              <a:off x="6320850" y="3778775"/>
              <a:ext cx="697400" cy="520075"/>
            </a:xfrm>
            <a:custGeom>
              <a:rect b="b" l="l" r="r" t="t"/>
              <a:pathLst>
                <a:path extrusionOk="0" h="20803" w="27896">
                  <a:moveTo>
                    <a:pt x="20903" y="0"/>
                  </a:moveTo>
                  <a:cubicBezTo>
                    <a:pt x="20903" y="0"/>
                    <a:pt x="10101" y="4436"/>
                    <a:pt x="9098" y="5338"/>
                  </a:cubicBezTo>
                  <a:cubicBezTo>
                    <a:pt x="8121" y="6216"/>
                    <a:pt x="1" y="18998"/>
                    <a:pt x="1" y="18998"/>
                  </a:cubicBezTo>
                  <a:cubicBezTo>
                    <a:pt x="1" y="18998"/>
                    <a:pt x="1304" y="20276"/>
                    <a:pt x="3209" y="20802"/>
                  </a:cubicBezTo>
                  <a:cubicBezTo>
                    <a:pt x="3209" y="20802"/>
                    <a:pt x="11304" y="12331"/>
                    <a:pt x="11780" y="11754"/>
                  </a:cubicBezTo>
                  <a:cubicBezTo>
                    <a:pt x="12256" y="11203"/>
                    <a:pt x="24387" y="7118"/>
                    <a:pt x="24387" y="7118"/>
                  </a:cubicBezTo>
                  <a:lnTo>
                    <a:pt x="27895" y="1479"/>
                  </a:lnTo>
                  <a:lnTo>
                    <a:pt x="20903"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6"/>
            <p:cNvSpPr/>
            <p:nvPr/>
          </p:nvSpPr>
          <p:spPr>
            <a:xfrm>
              <a:off x="6468725" y="3778775"/>
              <a:ext cx="684225" cy="605125"/>
            </a:xfrm>
            <a:custGeom>
              <a:rect b="b" l="l" r="r" t="t"/>
              <a:pathLst>
                <a:path extrusionOk="0" h="24205" w="27369">
                  <a:moveTo>
                    <a:pt x="26617" y="0"/>
                  </a:moveTo>
                  <a:lnTo>
                    <a:pt x="21404" y="501"/>
                  </a:lnTo>
                  <a:lnTo>
                    <a:pt x="20502" y="2431"/>
                  </a:lnTo>
                  <a:lnTo>
                    <a:pt x="10602" y="8421"/>
                  </a:lnTo>
                  <a:lnTo>
                    <a:pt x="0" y="22030"/>
                  </a:lnTo>
                  <a:cubicBezTo>
                    <a:pt x="0" y="22030"/>
                    <a:pt x="1530" y="24205"/>
                    <a:pt x="2876" y="24205"/>
                  </a:cubicBezTo>
                  <a:cubicBezTo>
                    <a:pt x="3032" y="24205"/>
                    <a:pt x="3186" y="24175"/>
                    <a:pt x="3334" y="24110"/>
                  </a:cubicBezTo>
                  <a:cubicBezTo>
                    <a:pt x="5564" y="23083"/>
                    <a:pt x="14562" y="13459"/>
                    <a:pt x="14562" y="13459"/>
                  </a:cubicBezTo>
                  <a:cubicBezTo>
                    <a:pt x="14562" y="13459"/>
                    <a:pt x="24512" y="9925"/>
                    <a:pt x="25514" y="8321"/>
                  </a:cubicBezTo>
                  <a:cubicBezTo>
                    <a:pt x="27369" y="5313"/>
                    <a:pt x="27093" y="2657"/>
                    <a:pt x="26617"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6"/>
            <p:cNvSpPr/>
            <p:nvPr/>
          </p:nvSpPr>
          <p:spPr>
            <a:xfrm>
              <a:off x="6750050" y="3287500"/>
              <a:ext cx="82725" cy="309775"/>
            </a:xfrm>
            <a:custGeom>
              <a:rect b="b" l="l" r="r" t="t"/>
              <a:pathLst>
                <a:path extrusionOk="0" h="12391" w="3309">
                  <a:moveTo>
                    <a:pt x="3050" y="1"/>
                  </a:moveTo>
                  <a:cubicBezTo>
                    <a:pt x="2757" y="1"/>
                    <a:pt x="630" y="175"/>
                    <a:pt x="326" y="5190"/>
                  </a:cubicBezTo>
                  <a:cubicBezTo>
                    <a:pt x="1" y="10578"/>
                    <a:pt x="627" y="12082"/>
                    <a:pt x="627" y="12082"/>
                  </a:cubicBezTo>
                  <a:cubicBezTo>
                    <a:pt x="627" y="12082"/>
                    <a:pt x="1120" y="12390"/>
                    <a:pt x="1841" y="12390"/>
                  </a:cubicBezTo>
                  <a:cubicBezTo>
                    <a:pt x="2039" y="12390"/>
                    <a:pt x="2255" y="12367"/>
                    <a:pt x="2482" y="12308"/>
                  </a:cubicBezTo>
                  <a:cubicBezTo>
                    <a:pt x="2757" y="12258"/>
                    <a:pt x="3033" y="12157"/>
                    <a:pt x="3309" y="11982"/>
                  </a:cubicBezTo>
                  <a:lnTo>
                    <a:pt x="3234" y="7771"/>
                  </a:lnTo>
                  <a:lnTo>
                    <a:pt x="3083" y="2"/>
                  </a:lnTo>
                  <a:cubicBezTo>
                    <a:pt x="3083" y="2"/>
                    <a:pt x="3072" y="1"/>
                    <a:pt x="3050"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6"/>
            <p:cNvSpPr/>
            <p:nvPr/>
          </p:nvSpPr>
          <p:spPr>
            <a:xfrm>
              <a:off x="7661075" y="4347050"/>
              <a:ext cx="157300" cy="235025"/>
            </a:xfrm>
            <a:custGeom>
              <a:rect b="b" l="l" r="r" t="t"/>
              <a:pathLst>
                <a:path extrusionOk="0" h="9401" w="6292">
                  <a:moveTo>
                    <a:pt x="1480" y="1"/>
                  </a:moveTo>
                  <a:cubicBezTo>
                    <a:pt x="1480" y="1"/>
                    <a:pt x="1" y="1455"/>
                    <a:pt x="753" y="3184"/>
                  </a:cubicBezTo>
                  <a:cubicBezTo>
                    <a:pt x="753" y="3184"/>
                    <a:pt x="2106" y="3785"/>
                    <a:pt x="2006" y="4763"/>
                  </a:cubicBezTo>
                  <a:cubicBezTo>
                    <a:pt x="1906" y="5740"/>
                    <a:pt x="1354" y="8046"/>
                    <a:pt x="1856" y="8598"/>
                  </a:cubicBezTo>
                  <a:cubicBezTo>
                    <a:pt x="2158" y="8931"/>
                    <a:pt x="2863" y="9401"/>
                    <a:pt x="3540" y="9401"/>
                  </a:cubicBezTo>
                  <a:cubicBezTo>
                    <a:pt x="3983" y="9401"/>
                    <a:pt x="4415" y="9198"/>
                    <a:pt x="4713" y="8623"/>
                  </a:cubicBezTo>
                  <a:cubicBezTo>
                    <a:pt x="5465" y="7169"/>
                    <a:pt x="5866" y="5164"/>
                    <a:pt x="5866" y="4212"/>
                  </a:cubicBezTo>
                  <a:cubicBezTo>
                    <a:pt x="5866" y="3259"/>
                    <a:pt x="6292" y="1480"/>
                    <a:pt x="5389" y="1029"/>
                  </a:cubicBezTo>
                  <a:cubicBezTo>
                    <a:pt x="4487" y="552"/>
                    <a:pt x="4036" y="678"/>
                    <a:pt x="3209" y="477"/>
                  </a:cubicBezTo>
                  <a:cubicBezTo>
                    <a:pt x="2382" y="277"/>
                    <a:pt x="1480" y="1"/>
                    <a:pt x="1480"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6"/>
            <p:cNvSpPr/>
            <p:nvPr/>
          </p:nvSpPr>
          <p:spPr>
            <a:xfrm>
              <a:off x="7829000" y="4213600"/>
              <a:ext cx="157300" cy="246925"/>
            </a:xfrm>
            <a:custGeom>
              <a:rect b="b" l="l" r="r" t="t"/>
              <a:pathLst>
                <a:path extrusionOk="0" h="9877" w="6292">
                  <a:moveTo>
                    <a:pt x="1580" y="1"/>
                  </a:moveTo>
                  <a:cubicBezTo>
                    <a:pt x="1580" y="1"/>
                    <a:pt x="1" y="1930"/>
                    <a:pt x="753" y="3660"/>
                  </a:cubicBezTo>
                  <a:cubicBezTo>
                    <a:pt x="753" y="3660"/>
                    <a:pt x="2106" y="4261"/>
                    <a:pt x="2006" y="5239"/>
                  </a:cubicBezTo>
                  <a:cubicBezTo>
                    <a:pt x="1905" y="6216"/>
                    <a:pt x="1354" y="8522"/>
                    <a:pt x="1855" y="9073"/>
                  </a:cubicBezTo>
                  <a:cubicBezTo>
                    <a:pt x="2158" y="9406"/>
                    <a:pt x="2863" y="9876"/>
                    <a:pt x="3539" y="9876"/>
                  </a:cubicBezTo>
                  <a:cubicBezTo>
                    <a:pt x="3983" y="9876"/>
                    <a:pt x="4415" y="9674"/>
                    <a:pt x="4713" y="9098"/>
                  </a:cubicBezTo>
                  <a:cubicBezTo>
                    <a:pt x="5464" y="7645"/>
                    <a:pt x="5865" y="5640"/>
                    <a:pt x="5865" y="4687"/>
                  </a:cubicBezTo>
                  <a:cubicBezTo>
                    <a:pt x="5865" y="3735"/>
                    <a:pt x="6291" y="1981"/>
                    <a:pt x="5389" y="1504"/>
                  </a:cubicBezTo>
                  <a:cubicBezTo>
                    <a:pt x="4487" y="1028"/>
                    <a:pt x="3860" y="1529"/>
                    <a:pt x="3209" y="953"/>
                  </a:cubicBezTo>
                  <a:cubicBezTo>
                    <a:pt x="2482" y="326"/>
                    <a:pt x="1580" y="1"/>
                    <a:pt x="1580"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6"/>
            <p:cNvSpPr/>
            <p:nvPr/>
          </p:nvSpPr>
          <p:spPr>
            <a:xfrm>
              <a:off x="6786400" y="3308200"/>
              <a:ext cx="46375" cy="287000"/>
            </a:xfrm>
            <a:custGeom>
              <a:rect b="b" l="l" r="r" t="t"/>
              <a:pathLst>
                <a:path extrusionOk="0" h="11480" w="1855">
                  <a:moveTo>
                    <a:pt x="1504" y="1"/>
                  </a:moveTo>
                  <a:lnTo>
                    <a:pt x="727" y="327"/>
                  </a:lnTo>
                  <a:cubicBezTo>
                    <a:pt x="727" y="327"/>
                    <a:pt x="0" y="2407"/>
                    <a:pt x="25" y="4512"/>
                  </a:cubicBezTo>
                  <a:cubicBezTo>
                    <a:pt x="75" y="6216"/>
                    <a:pt x="777" y="10126"/>
                    <a:pt x="1028" y="11480"/>
                  </a:cubicBezTo>
                  <a:cubicBezTo>
                    <a:pt x="1303" y="11430"/>
                    <a:pt x="1579" y="11329"/>
                    <a:pt x="1855" y="11154"/>
                  </a:cubicBezTo>
                  <a:lnTo>
                    <a:pt x="1780" y="6943"/>
                  </a:lnTo>
                  <a:lnTo>
                    <a:pt x="15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6"/>
            <p:cNvSpPr/>
            <p:nvPr/>
          </p:nvSpPr>
          <p:spPr>
            <a:xfrm>
              <a:off x="6791400" y="3287525"/>
              <a:ext cx="342775" cy="553350"/>
            </a:xfrm>
            <a:custGeom>
              <a:rect b="b" l="l" r="r" t="t"/>
              <a:pathLst>
                <a:path extrusionOk="0" h="22134" w="13711">
                  <a:moveTo>
                    <a:pt x="1474" y="0"/>
                  </a:moveTo>
                  <a:cubicBezTo>
                    <a:pt x="1459" y="0"/>
                    <a:pt x="1444" y="1"/>
                    <a:pt x="1429" y="1"/>
                  </a:cubicBezTo>
                  <a:cubicBezTo>
                    <a:pt x="176" y="26"/>
                    <a:pt x="1" y="4136"/>
                    <a:pt x="377" y="6542"/>
                  </a:cubicBezTo>
                  <a:cubicBezTo>
                    <a:pt x="753" y="8948"/>
                    <a:pt x="2056" y="19650"/>
                    <a:pt x="2056" y="19650"/>
                  </a:cubicBezTo>
                  <a:cubicBezTo>
                    <a:pt x="2056" y="19650"/>
                    <a:pt x="3409" y="21605"/>
                    <a:pt x="7595" y="22081"/>
                  </a:cubicBezTo>
                  <a:cubicBezTo>
                    <a:pt x="7910" y="22117"/>
                    <a:pt x="8212" y="22134"/>
                    <a:pt x="8502" y="22134"/>
                  </a:cubicBezTo>
                  <a:cubicBezTo>
                    <a:pt x="12040" y="22134"/>
                    <a:pt x="13710" y="19650"/>
                    <a:pt x="13710" y="19650"/>
                  </a:cubicBezTo>
                  <a:cubicBezTo>
                    <a:pt x="13710" y="19650"/>
                    <a:pt x="13284" y="6141"/>
                    <a:pt x="12808" y="3735"/>
                  </a:cubicBezTo>
                  <a:cubicBezTo>
                    <a:pt x="12783" y="3535"/>
                    <a:pt x="12708" y="3334"/>
                    <a:pt x="12582" y="3159"/>
                  </a:cubicBezTo>
                  <a:cubicBezTo>
                    <a:pt x="12131" y="2357"/>
                    <a:pt x="11154" y="1881"/>
                    <a:pt x="10176" y="1555"/>
                  </a:cubicBezTo>
                  <a:cubicBezTo>
                    <a:pt x="8873" y="1129"/>
                    <a:pt x="7595" y="1053"/>
                    <a:pt x="7595" y="1053"/>
                  </a:cubicBezTo>
                  <a:cubicBezTo>
                    <a:pt x="7595" y="1053"/>
                    <a:pt x="2795" y="0"/>
                    <a:pt x="1474"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6"/>
            <p:cNvSpPr/>
            <p:nvPr/>
          </p:nvSpPr>
          <p:spPr>
            <a:xfrm>
              <a:off x="6839650" y="3326375"/>
              <a:ext cx="266325" cy="355925"/>
            </a:xfrm>
            <a:custGeom>
              <a:rect b="b" l="l" r="r" t="t"/>
              <a:pathLst>
                <a:path extrusionOk="0" h="14237" w="10653">
                  <a:moveTo>
                    <a:pt x="8246" y="1"/>
                  </a:moveTo>
                  <a:lnTo>
                    <a:pt x="1" y="14236"/>
                  </a:lnTo>
                  <a:lnTo>
                    <a:pt x="2582" y="14161"/>
                  </a:lnTo>
                  <a:lnTo>
                    <a:pt x="10652" y="1605"/>
                  </a:lnTo>
                  <a:cubicBezTo>
                    <a:pt x="10201" y="803"/>
                    <a:pt x="9224" y="327"/>
                    <a:pt x="8246"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6"/>
            <p:cNvSpPr/>
            <p:nvPr/>
          </p:nvSpPr>
          <p:spPr>
            <a:xfrm>
              <a:off x="7058325" y="3342975"/>
              <a:ext cx="141000" cy="234050"/>
            </a:xfrm>
            <a:custGeom>
              <a:rect b="b" l="l" r="r" t="t"/>
              <a:pathLst>
                <a:path extrusionOk="0" h="9362" w="5640">
                  <a:moveTo>
                    <a:pt x="1250" y="0"/>
                  </a:moveTo>
                  <a:cubicBezTo>
                    <a:pt x="1047" y="0"/>
                    <a:pt x="875" y="65"/>
                    <a:pt x="727" y="164"/>
                  </a:cubicBezTo>
                  <a:cubicBezTo>
                    <a:pt x="727" y="164"/>
                    <a:pt x="0" y="1292"/>
                    <a:pt x="1053" y="4525"/>
                  </a:cubicBezTo>
                  <a:cubicBezTo>
                    <a:pt x="1655" y="6279"/>
                    <a:pt x="1855" y="8259"/>
                    <a:pt x="1930" y="9362"/>
                  </a:cubicBezTo>
                  <a:cubicBezTo>
                    <a:pt x="2808" y="9186"/>
                    <a:pt x="4487" y="8785"/>
                    <a:pt x="5640" y="8033"/>
                  </a:cubicBezTo>
                  <a:cubicBezTo>
                    <a:pt x="5163" y="5502"/>
                    <a:pt x="4336" y="2845"/>
                    <a:pt x="3534" y="1793"/>
                  </a:cubicBezTo>
                  <a:cubicBezTo>
                    <a:pt x="2490" y="424"/>
                    <a:pt x="1769" y="0"/>
                    <a:pt x="1250"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6"/>
            <p:cNvSpPr/>
            <p:nvPr/>
          </p:nvSpPr>
          <p:spPr>
            <a:xfrm>
              <a:off x="6812700" y="3543800"/>
              <a:ext cx="396650" cy="220275"/>
            </a:xfrm>
            <a:custGeom>
              <a:rect b="b" l="l" r="r" t="t"/>
              <a:pathLst>
                <a:path extrusionOk="0" h="8811" w="15866">
                  <a:moveTo>
                    <a:pt x="15465" y="0"/>
                  </a:moveTo>
                  <a:cubicBezTo>
                    <a:pt x="14938" y="351"/>
                    <a:pt x="14287" y="627"/>
                    <a:pt x="13660" y="828"/>
                  </a:cubicBezTo>
                  <a:cubicBezTo>
                    <a:pt x="13134" y="1003"/>
                    <a:pt x="12633" y="1153"/>
                    <a:pt x="12206" y="1229"/>
                  </a:cubicBezTo>
                  <a:cubicBezTo>
                    <a:pt x="12031" y="1279"/>
                    <a:pt x="11881" y="1304"/>
                    <a:pt x="11755" y="1329"/>
                  </a:cubicBezTo>
                  <a:cubicBezTo>
                    <a:pt x="11780" y="1880"/>
                    <a:pt x="11780" y="2231"/>
                    <a:pt x="11780" y="2231"/>
                  </a:cubicBezTo>
                  <a:lnTo>
                    <a:pt x="11254" y="2381"/>
                  </a:lnTo>
                  <a:lnTo>
                    <a:pt x="9700" y="2833"/>
                  </a:lnTo>
                  <a:lnTo>
                    <a:pt x="8221" y="3234"/>
                  </a:lnTo>
                  <a:lnTo>
                    <a:pt x="6693" y="3660"/>
                  </a:lnTo>
                  <a:lnTo>
                    <a:pt x="5765" y="3935"/>
                  </a:lnTo>
                  <a:lnTo>
                    <a:pt x="3685" y="4512"/>
                  </a:lnTo>
                  <a:lnTo>
                    <a:pt x="2482" y="4863"/>
                  </a:lnTo>
                  <a:cubicBezTo>
                    <a:pt x="2482" y="4863"/>
                    <a:pt x="1755" y="4963"/>
                    <a:pt x="1104" y="5339"/>
                  </a:cubicBezTo>
                  <a:cubicBezTo>
                    <a:pt x="803" y="5539"/>
                    <a:pt x="502" y="5790"/>
                    <a:pt x="302" y="6141"/>
                  </a:cubicBezTo>
                  <a:cubicBezTo>
                    <a:pt x="201" y="6366"/>
                    <a:pt x="101" y="6617"/>
                    <a:pt x="76" y="6893"/>
                  </a:cubicBezTo>
                  <a:cubicBezTo>
                    <a:pt x="1" y="8021"/>
                    <a:pt x="703" y="8622"/>
                    <a:pt x="1655" y="8772"/>
                  </a:cubicBezTo>
                  <a:cubicBezTo>
                    <a:pt x="1843" y="8798"/>
                    <a:pt x="2043" y="8810"/>
                    <a:pt x="2247" y="8810"/>
                  </a:cubicBezTo>
                  <a:cubicBezTo>
                    <a:pt x="2451" y="8810"/>
                    <a:pt x="2658" y="8798"/>
                    <a:pt x="2858" y="8772"/>
                  </a:cubicBezTo>
                  <a:cubicBezTo>
                    <a:pt x="2958" y="8747"/>
                    <a:pt x="3059" y="8722"/>
                    <a:pt x="3159" y="8722"/>
                  </a:cubicBezTo>
                  <a:cubicBezTo>
                    <a:pt x="3209" y="8697"/>
                    <a:pt x="3259" y="8697"/>
                    <a:pt x="3309" y="8672"/>
                  </a:cubicBezTo>
                  <a:cubicBezTo>
                    <a:pt x="3585" y="8622"/>
                    <a:pt x="3911" y="8522"/>
                    <a:pt x="4262" y="8447"/>
                  </a:cubicBezTo>
                  <a:cubicBezTo>
                    <a:pt x="4863" y="8271"/>
                    <a:pt x="5565" y="8096"/>
                    <a:pt x="6241" y="7920"/>
                  </a:cubicBezTo>
                  <a:cubicBezTo>
                    <a:pt x="6868" y="7770"/>
                    <a:pt x="7470" y="7645"/>
                    <a:pt x="8021" y="7544"/>
                  </a:cubicBezTo>
                  <a:cubicBezTo>
                    <a:pt x="8472" y="7469"/>
                    <a:pt x="8898" y="7394"/>
                    <a:pt x="9199" y="7394"/>
                  </a:cubicBezTo>
                  <a:cubicBezTo>
                    <a:pt x="9299" y="7394"/>
                    <a:pt x="9399" y="7394"/>
                    <a:pt x="9475" y="7419"/>
                  </a:cubicBezTo>
                  <a:cubicBezTo>
                    <a:pt x="9610" y="7442"/>
                    <a:pt x="9796" y="7454"/>
                    <a:pt x="10018" y="7454"/>
                  </a:cubicBezTo>
                  <a:cubicBezTo>
                    <a:pt x="10291" y="7454"/>
                    <a:pt x="10620" y="7435"/>
                    <a:pt x="10978" y="7394"/>
                  </a:cubicBezTo>
                  <a:cubicBezTo>
                    <a:pt x="11755" y="7294"/>
                    <a:pt x="12683" y="7143"/>
                    <a:pt x="13510" y="6818"/>
                  </a:cubicBezTo>
                  <a:cubicBezTo>
                    <a:pt x="14036" y="6617"/>
                    <a:pt x="14562" y="6341"/>
                    <a:pt x="14963" y="6016"/>
                  </a:cubicBezTo>
                  <a:cubicBezTo>
                    <a:pt x="15289" y="5740"/>
                    <a:pt x="15540" y="5414"/>
                    <a:pt x="15690" y="5013"/>
                  </a:cubicBezTo>
                  <a:cubicBezTo>
                    <a:pt x="15690" y="4963"/>
                    <a:pt x="15715" y="4913"/>
                    <a:pt x="15715" y="4863"/>
                  </a:cubicBezTo>
                  <a:cubicBezTo>
                    <a:pt x="15815" y="4462"/>
                    <a:pt x="15866" y="3960"/>
                    <a:pt x="15866" y="3384"/>
                  </a:cubicBezTo>
                  <a:cubicBezTo>
                    <a:pt x="15841" y="2407"/>
                    <a:pt x="15690" y="1229"/>
                    <a:pt x="15465"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6"/>
            <p:cNvSpPr/>
            <p:nvPr/>
          </p:nvSpPr>
          <p:spPr>
            <a:xfrm>
              <a:off x="6897925" y="3229900"/>
              <a:ext cx="117200" cy="122775"/>
            </a:xfrm>
            <a:custGeom>
              <a:rect b="b" l="l" r="r" t="t"/>
              <a:pathLst>
                <a:path extrusionOk="0" h="4911" w="4688">
                  <a:moveTo>
                    <a:pt x="3935" y="0"/>
                  </a:moveTo>
                  <a:lnTo>
                    <a:pt x="0" y="1429"/>
                  </a:lnTo>
                  <a:lnTo>
                    <a:pt x="251" y="3233"/>
                  </a:lnTo>
                  <a:lnTo>
                    <a:pt x="426" y="4612"/>
                  </a:lnTo>
                  <a:cubicBezTo>
                    <a:pt x="426" y="4612"/>
                    <a:pt x="1086" y="4911"/>
                    <a:pt x="1976" y="4911"/>
                  </a:cubicBezTo>
                  <a:cubicBezTo>
                    <a:pt x="2795" y="4911"/>
                    <a:pt x="3810" y="4657"/>
                    <a:pt x="4687" y="3684"/>
                  </a:cubicBezTo>
                  <a:lnTo>
                    <a:pt x="4036" y="526"/>
                  </a:lnTo>
                  <a:lnTo>
                    <a:pt x="3935" y="0"/>
                  </a:lnTo>
                  <a:close/>
                </a:path>
              </a:pathLst>
            </a:custGeom>
            <a:solidFill>
              <a:srgbClr val="FFE59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6"/>
            <p:cNvSpPr/>
            <p:nvPr/>
          </p:nvSpPr>
          <p:spPr>
            <a:xfrm>
              <a:off x="6852800" y="3018725"/>
              <a:ext cx="168575" cy="273225"/>
            </a:xfrm>
            <a:custGeom>
              <a:rect b="b" l="l" r="r" t="t"/>
              <a:pathLst>
                <a:path extrusionOk="0" h="10929" w="6743">
                  <a:moveTo>
                    <a:pt x="3359" y="1"/>
                  </a:moveTo>
                  <a:cubicBezTo>
                    <a:pt x="1505" y="1"/>
                    <a:pt x="1" y="2432"/>
                    <a:pt x="1" y="5465"/>
                  </a:cubicBezTo>
                  <a:cubicBezTo>
                    <a:pt x="1" y="8472"/>
                    <a:pt x="1505" y="10928"/>
                    <a:pt x="3359" y="10928"/>
                  </a:cubicBezTo>
                  <a:cubicBezTo>
                    <a:pt x="5214" y="10928"/>
                    <a:pt x="6743" y="8472"/>
                    <a:pt x="6743" y="5465"/>
                  </a:cubicBezTo>
                  <a:cubicBezTo>
                    <a:pt x="6743" y="2432"/>
                    <a:pt x="5214" y="1"/>
                    <a:pt x="3359" y="1"/>
                  </a:cubicBezTo>
                  <a:close/>
                </a:path>
              </a:pathLst>
            </a:custGeom>
            <a:solidFill>
              <a:srgbClr val="FFE59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6"/>
            <p:cNvSpPr/>
            <p:nvPr/>
          </p:nvSpPr>
          <p:spPr>
            <a:xfrm>
              <a:off x="6782625" y="2994300"/>
              <a:ext cx="263200" cy="199900"/>
            </a:xfrm>
            <a:custGeom>
              <a:rect b="b" l="l" r="r" t="t"/>
              <a:pathLst>
                <a:path extrusionOk="0" h="7996" w="10528">
                  <a:moveTo>
                    <a:pt x="1129" y="0"/>
                  </a:moveTo>
                  <a:cubicBezTo>
                    <a:pt x="1129" y="1"/>
                    <a:pt x="1755" y="1103"/>
                    <a:pt x="2507" y="1529"/>
                  </a:cubicBezTo>
                  <a:lnTo>
                    <a:pt x="1" y="1955"/>
                  </a:lnTo>
                  <a:cubicBezTo>
                    <a:pt x="1" y="1955"/>
                    <a:pt x="1780" y="3534"/>
                    <a:pt x="4262" y="3660"/>
                  </a:cubicBezTo>
                  <a:lnTo>
                    <a:pt x="3660" y="4361"/>
                  </a:lnTo>
                  <a:cubicBezTo>
                    <a:pt x="3660" y="4361"/>
                    <a:pt x="4121" y="4381"/>
                    <a:pt x="4761" y="4381"/>
                  </a:cubicBezTo>
                  <a:cubicBezTo>
                    <a:pt x="5882" y="4381"/>
                    <a:pt x="7554" y="4320"/>
                    <a:pt x="8272" y="3985"/>
                  </a:cubicBezTo>
                  <a:lnTo>
                    <a:pt x="9324" y="7995"/>
                  </a:lnTo>
                  <a:lnTo>
                    <a:pt x="9951" y="7569"/>
                  </a:lnTo>
                  <a:cubicBezTo>
                    <a:pt x="9951" y="7569"/>
                    <a:pt x="10252" y="5790"/>
                    <a:pt x="10252" y="3985"/>
                  </a:cubicBezTo>
                  <a:cubicBezTo>
                    <a:pt x="10252" y="3985"/>
                    <a:pt x="10527" y="2607"/>
                    <a:pt x="9800" y="1329"/>
                  </a:cubicBezTo>
                  <a:cubicBezTo>
                    <a:pt x="9301" y="450"/>
                    <a:pt x="8352" y="365"/>
                    <a:pt x="7416" y="365"/>
                  </a:cubicBezTo>
                  <a:cubicBezTo>
                    <a:pt x="7191" y="365"/>
                    <a:pt x="6966" y="370"/>
                    <a:pt x="6748" y="370"/>
                  </a:cubicBezTo>
                  <a:cubicBezTo>
                    <a:pt x="6555" y="370"/>
                    <a:pt x="6368" y="366"/>
                    <a:pt x="6191" y="351"/>
                  </a:cubicBezTo>
                  <a:cubicBezTo>
                    <a:pt x="4988" y="251"/>
                    <a:pt x="3760" y="326"/>
                    <a:pt x="3059" y="51"/>
                  </a:cubicBezTo>
                  <a:lnTo>
                    <a:pt x="3059" y="51"/>
                  </a:lnTo>
                  <a:cubicBezTo>
                    <a:pt x="3059" y="51"/>
                    <a:pt x="3284" y="777"/>
                    <a:pt x="3785" y="1053"/>
                  </a:cubicBezTo>
                  <a:cubicBezTo>
                    <a:pt x="3785" y="1053"/>
                    <a:pt x="2031" y="502"/>
                    <a:pt x="1129" y="0"/>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6"/>
            <p:cNvSpPr/>
            <p:nvPr/>
          </p:nvSpPr>
          <p:spPr>
            <a:xfrm>
              <a:off x="6990650" y="3135275"/>
              <a:ext cx="48900" cy="72700"/>
            </a:xfrm>
            <a:custGeom>
              <a:rect b="b" l="l" r="r" t="t"/>
              <a:pathLst>
                <a:path extrusionOk="0" h="2908" w="1956">
                  <a:moveTo>
                    <a:pt x="978" y="1"/>
                  </a:moveTo>
                  <a:cubicBezTo>
                    <a:pt x="452" y="1"/>
                    <a:pt x="1" y="652"/>
                    <a:pt x="1" y="1454"/>
                  </a:cubicBezTo>
                  <a:cubicBezTo>
                    <a:pt x="1" y="2256"/>
                    <a:pt x="452" y="2908"/>
                    <a:pt x="978" y="2908"/>
                  </a:cubicBezTo>
                  <a:cubicBezTo>
                    <a:pt x="1530" y="2908"/>
                    <a:pt x="1956" y="2256"/>
                    <a:pt x="1956" y="1454"/>
                  </a:cubicBezTo>
                  <a:cubicBezTo>
                    <a:pt x="1956" y="652"/>
                    <a:pt x="1530" y="1"/>
                    <a:pt x="978" y="1"/>
                  </a:cubicBezTo>
                  <a:close/>
                </a:path>
              </a:pathLst>
            </a:custGeom>
            <a:solidFill>
              <a:srgbClr val="FFE59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6"/>
            <p:cNvSpPr/>
            <p:nvPr/>
          </p:nvSpPr>
          <p:spPr>
            <a:xfrm>
              <a:off x="6820225" y="3677250"/>
              <a:ext cx="63925" cy="86750"/>
            </a:xfrm>
            <a:custGeom>
              <a:rect b="b" l="l" r="r" t="t"/>
              <a:pathLst>
                <a:path extrusionOk="0" h="3470" w="2557">
                  <a:moveTo>
                    <a:pt x="803" y="1"/>
                  </a:moveTo>
                  <a:cubicBezTo>
                    <a:pt x="502" y="201"/>
                    <a:pt x="201" y="452"/>
                    <a:pt x="1" y="803"/>
                  </a:cubicBezTo>
                  <a:lnTo>
                    <a:pt x="1354" y="3434"/>
                  </a:lnTo>
                  <a:cubicBezTo>
                    <a:pt x="1523" y="3457"/>
                    <a:pt x="1702" y="3469"/>
                    <a:pt x="1884" y="3469"/>
                  </a:cubicBezTo>
                  <a:cubicBezTo>
                    <a:pt x="2108" y="3469"/>
                    <a:pt x="2336" y="3451"/>
                    <a:pt x="2557" y="3409"/>
                  </a:cubicBezTo>
                  <a:lnTo>
                    <a:pt x="803" y="1"/>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6"/>
            <p:cNvSpPr/>
            <p:nvPr/>
          </p:nvSpPr>
          <p:spPr>
            <a:xfrm>
              <a:off x="6891650" y="3564475"/>
              <a:ext cx="317700" cy="197400"/>
            </a:xfrm>
            <a:custGeom>
              <a:rect b="b" l="l" r="r" t="t"/>
              <a:pathLst>
                <a:path extrusionOk="0" h="7896" w="12708">
                  <a:moveTo>
                    <a:pt x="10502" y="1"/>
                  </a:moveTo>
                  <a:cubicBezTo>
                    <a:pt x="9976" y="176"/>
                    <a:pt x="9475" y="326"/>
                    <a:pt x="9048" y="402"/>
                  </a:cubicBezTo>
                  <a:lnTo>
                    <a:pt x="10377" y="4361"/>
                  </a:lnTo>
                  <a:lnTo>
                    <a:pt x="8096" y="1554"/>
                  </a:lnTo>
                  <a:lnTo>
                    <a:pt x="6542" y="2006"/>
                  </a:lnTo>
                  <a:lnTo>
                    <a:pt x="6718" y="5539"/>
                  </a:lnTo>
                  <a:lnTo>
                    <a:pt x="5063" y="2407"/>
                  </a:lnTo>
                  <a:lnTo>
                    <a:pt x="3535" y="2833"/>
                  </a:lnTo>
                  <a:lnTo>
                    <a:pt x="3735" y="5865"/>
                  </a:lnTo>
                  <a:lnTo>
                    <a:pt x="2607" y="3108"/>
                  </a:lnTo>
                  <a:lnTo>
                    <a:pt x="527" y="3685"/>
                  </a:lnTo>
                  <a:lnTo>
                    <a:pt x="1" y="7895"/>
                  </a:lnTo>
                  <a:cubicBezTo>
                    <a:pt x="51" y="7870"/>
                    <a:pt x="101" y="7870"/>
                    <a:pt x="151" y="7845"/>
                  </a:cubicBezTo>
                  <a:cubicBezTo>
                    <a:pt x="427" y="7795"/>
                    <a:pt x="753" y="7695"/>
                    <a:pt x="1104" y="7620"/>
                  </a:cubicBezTo>
                  <a:lnTo>
                    <a:pt x="1630" y="3534"/>
                  </a:lnTo>
                  <a:lnTo>
                    <a:pt x="3083" y="7093"/>
                  </a:lnTo>
                  <a:cubicBezTo>
                    <a:pt x="3710" y="6943"/>
                    <a:pt x="4312" y="6818"/>
                    <a:pt x="4863" y="6717"/>
                  </a:cubicBezTo>
                  <a:lnTo>
                    <a:pt x="4662" y="3960"/>
                  </a:lnTo>
                  <a:lnTo>
                    <a:pt x="6041" y="6567"/>
                  </a:lnTo>
                  <a:cubicBezTo>
                    <a:pt x="6141" y="6567"/>
                    <a:pt x="6241" y="6567"/>
                    <a:pt x="6317" y="6592"/>
                  </a:cubicBezTo>
                  <a:cubicBezTo>
                    <a:pt x="6452" y="6615"/>
                    <a:pt x="6638" y="6627"/>
                    <a:pt x="6860" y="6627"/>
                  </a:cubicBezTo>
                  <a:cubicBezTo>
                    <a:pt x="7133" y="6627"/>
                    <a:pt x="7462" y="6608"/>
                    <a:pt x="7820" y="6567"/>
                  </a:cubicBezTo>
                  <a:lnTo>
                    <a:pt x="7620" y="2657"/>
                  </a:lnTo>
                  <a:lnTo>
                    <a:pt x="10327" y="5991"/>
                  </a:lnTo>
                  <a:cubicBezTo>
                    <a:pt x="10878" y="5790"/>
                    <a:pt x="11404" y="5514"/>
                    <a:pt x="11805" y="5189"/>
                  </a:cubicBezTo>
                  <a:lnTo>
                    <a:pt x="10652" y="1805"/>
                  </a:lnTo>
                  <a:lnTo>
                    <a:pt x="12557" y="4036"/>
                  </a:lnTo>
                  <a:cubicBezTo>
                    <a:pt x="12657" y="3635"/>
                    <a:pt x="12708" y="3133"/>
                    <a:pt x="12708" y="2557"/>
                  </a:cubicBezTo>
                  <a:lnTo>
                    <a:pt x="10502" y="1"/>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6"/>
            <p:cNvSpPr/>
            <p:nvPr/>
          </p:nvSpPr>
          <p:spPr>
            <a:xfrm>
              <a:off x="7555825" y="3788150"/>
              <a:ext cx="353400" cy="516950"/>
            </a:xfrm>
            <a:custGeom>
              <a:rect b="b" l="l" r="r" t="t"/>
              <a:pathLst>
                <a:path extrusionOk="0" h="20678" w="14136">
                  <a:moveTo>
                    <a:pt x="426" y="1"/>
                  </a:moveTo>
                  <a:lnTo>
                    <a:pt x="0" y="13234"/>
                  </a:lnTo>
                  <a:lnTo>
                    <a:pt x="11930" y="20678"/>
                  </a:lnTo>
                  <a:cubicBezTo>
                    <a:pt x="13108" y="19174"/>
                    <a:pt x="14136" y="17971"/>
                    <a:pt x="14136" y="17971"/>
                  </a:cubicBezTo>
                  <a:lnTo>
                    <a:pt x="5614" y="11405"/>
                  </a:lnTo>
                  <a:cubicBezTo>
                    <a:pt x="5614" y="11405"/>
                    <a:pt x="6191" y="10452"/>
                    <a:pt x="6441" y="6943"/>
                  </a:cubicBezTo>
                  <a:cubicBezTo>
                    <a:pt x="6692" y="3435"/>
                    <a:pt x="5665" y="1003"/>
                    <a:pt x="5665" y="1003"/>
                  </a:cubicBezTo>
                  <a:lnTo>
                    <a:pt x="426"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6"/>
            <p:cNvSpPr/>
            <p:nvPr/>
          </p:nvSpPr>
          <p:spPr>
            <a:xfrm>
              <a:off x="7305825" y="3816350"/>
              <a:ext cx="458050" cy="618450"/>
            </a:xfrm>
            <a:custGeom>
              <a:rect b="b" l="l" r="r" t="t"/>
              <a:pathLst>
                <a:path extrusionOk="0" h="24738" w="18322">
                  <a:moveTo>
                    <a:pt x="11805" y="1"/>
                  </a:moveTo>
                  <a:lnTo>
                    <a:pt x="5163" y="978"/>
                  </a:lnTo>
                  <a:lnTo>
                    <a:pt x="978" y="11329"/>
                  </a:lnTo>
                  <a:cubicBezTo>
                    <a:pt x="978" y="11329"/>
                    <a:pt x="0" y="13986"/>
                    <a:pt x="1730" y="15465"/>
                  </a:cubicBezTo>
                  <a:cubicBezTo>
                    <a:pt x="3459" y="16918"/>
                    <a:pt x="15665" y="24738"/>
                    <a:pt x="15665" y="24738"/>
                  </a:cubicBezTo>
                  <a:cubicBezTo>
                    <a:pt x="15665" y="24738"/>
                    <a:pt x="18321" y="23184"/>
                    <a:pt x="17945" y="22282"/>
                  </a:cubicBezTo>
                  <a:cubicBezTo>
                    <a:pt x="17319" y="20678"/>
                    <a:pt x="8898" y="15013"/>
                    <a:pt x="8898" y="15013"/>
                  </a:cubicBezTo>
                  <a:cubicBezTo>
                    <a:pt x="8898" y="15013"/>
                    <a:pt x="10451" y="12858"/>
                    <a:pt x="11354" y="10803"/>
                  </a:cubicBezTo>
                  <a:cubicBezTo>
                    <a:pt x="12256" y="8773"/>
                    <a:pt x="12482" y="5289"/>
                    <a:pt x="12256" y="3585"/>
                  </a:cubicBezTo>
                  <a:cubicBezTo>
                    <a:pt x="12030" y="1906"/>
                    <a:pt x="11805" y="1"/>
                    <a:pt x="11805" y="1"/>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6"/>
            <p:cNvSpPr/>
            <p:nvPr/>
          </p:nvSpPr>
          <p:spPr>
            <a:xfrm>
              <a:off x="7468100" y="3252450"/>
              <a:ext cx="149150" cy="160425"/>
            </a:xfrm>
            <a:custGeom>
              <a:rect b="b" l="l" r="r" t="t"/>
              <a:pathLst>
                <a:path extrusionOk="0" h="6417" w="5966">
                  <a:moveTo>
                    <a:pt x="3885" y="0"/>
                  </a:moveTo>
                  <a:lnTo>
                    <a:pt x="3459" y="276"/>
                  </a:lnTo>
                  <a:lnTo>
                    <a:pt x="1" y="2607"/>
                  </a:lnTo>
                  <a:lnTo>
                    <a:pt x="928" y="4712"/>
                  </a:lnTo>
                  <a:lnTo>
                    <a:pt x="1680" y="6416"/>
                  </a:lnTo>
                  <a:cubicBezTo>
                    <a:pt x="1680" y="6416"/>
                    <a:pt x="4938" y="5740"/>
                    <a:pt x="5965" y="3985"/>
                  </a:cubicBezTo>
                  <a:lnTo>
                    <a:pt x="3885" y="0"/>
                  </a:ln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6"/>
            <p:cNvSpPr/>
            <p:nvPr/>
          </p:nvSpPr>
          <p:spPr>
            <a:xfrm>
              <a:off x="7376625" y="3053350"/>
              <a:ext cx="204275" cy="274700"/>
            </a:xfrm>
            <a:custGeom>
              <a:rect b="b" l="l" r="r" t="t"/>
              <a:pathLst>
                <a:path extrusionOk="0" h="10988" w="8171">
                  <a:moveTo>
                    <a:pt x="3747" y="0"/>
                  </a:moveTo>
                  <a:cubicBezTo>
                    <a:pt x="3643" y="0"/>
                    <a:pt x="3539" y="7"/>
                    <a:pt x="3434" y="19"/>
                  </a:cubicBezTo>
                  <a:cubicBezTo>
                    <a:pt x="1379" y="270"/>
                    <a:pt x="0" y="2927"/>
                    <a:pt x="351" y="5934"/>
                  </a:cubicBezTo>
                  <a:cubicBezTo>
                    <a:pt x="686" y="8825"/>
                    <a:pt x="2501" y="10988"/>
                    <a:pt x="4450" y="10988"/>
                  </a:cubicBezTo>
                  <a:cubicBezTo>
                    <a:pt x="4546" y="10988"/>
                    <a:pt x="4641" y="10982"/>
                    <a:pt x="4737" y="10972"/>
                  </a:cubicBezTo>
                  <a:cubicBezTo>
                    <a:pt x="6792" y="10721"/>
                    <a:pt x="8171" y="8065"/>
                    <a:pt x="7820" y="5057"/>
                  </a:cubicBezTo>
                  <a:cubicBezTo>
                    <a:pt x="7487" y="2179"/>
                    <a:pt x="5686" y="0"/>
                    <a:pt x="3747" y="0"/>
                  </a:cubicBez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6"/>
            <p:cNvSpPr/>
            <p:nvPr/>
          </p:nvSpPr>
          <p:spPr>
            <a:xfrm>
              <a:off x="7320850" y="3001100"/>
              <a:ext cx="288250" cy="287500"/>
            </a:xfrm>
            <a:custGeom>
              <a:rect b="b" l="l" r="r" t="t"/>
              <a:pathLst>
                <a:path extrusionOk="0" h="11500" w="11530">
                  <a:moveTo>
                    <a:pt x="7117" y="1"/>
                  </a:moveTo>
                  <a:cubicBezTo>
                    <a:pt x="6850" y="1"/>
                    <a:pt x="6493" y="50"/>
                    <a:pt x="5991" y="154"/>
                  </a:cubicBezTo>
                  <a:cubicBezTo>
                    <a:pt x="3610" y="631"/>
                    <a:pt x="1931" y="1733"/>
                    <a:pt x="1931" y="1733"/>
                  </a:cubicBezTo>
                  <a:cubicBezTo>
                    <a:pt x="1931" y="1733"/>
                    <a:pt x="1" y="2861"/>
                    <a:pt x="753" y="3964"/>
                  </a:cubicBezTo>
                  <a:cubicBezTo>
                    <a:pt x="1306" y="4776"/>
                    <a:pt x="2131" y="5357"/>
                    <a:pt x="2918" y="5357"/>
                  </a:cubicBezTo>
                  <a:cubicBezTo>
                    <a:pt x="3200" y="5357"/>
                    <a:pt x="3477" y="5282"/>
                    <a:pt x="3735" y="5117"/>
                  </a:cubicBezTo>
                  <a:cubicBezTo>
                    <a:pt x="4115" y="4889"/>
                    <a:pt x="4362" y="4790"/>
                    <a:pt x="4544" y="4790"/>
                  </a:cubicBezTo>
                  <a:cubicBezTo>
                    <a:pt x="4842" y="4790"/>
                    <a:pt x="4965" y="5054"/>
                    <a:pt x="5214" y="5443"/>
                  </a:cubicBezTo>
                  <a:cubicBezTo>
                    <a:pt x="5615" y="6069"/>
                    <a:pt x="5314" y="6972"/>
                    <a:pt x="5815" y="7147"/>
                  </a:cubicBezTo>
                  <a:cubicBezTo>
                    <a:pt x="6292" y="7348"/>
                    <a:pt x="6818" y="7398"/>
                    <a:pt x="7294" y="8150"/>
                  </a:cubicBezTo>
                  <a:cubicBezTo>
                    <a:pt x="7795" y="8926"/>
                    <a:pt x="7645" y="9578"/>
                    <a:pt x="8372" y="10631"/>
                  </a:cubicBezTo>
                  <a:cubicBezTo>
                    <a:pt x="8784" y="11264"/>
                    <a:pt x="9136" y="11499"/>
                    <a:pt x="9539" y="11499"/>
                  </a:cubicBezTo>
                  <a:cubicBezTo>
                    <a:pt x="9822" y="11499"/>
                    <a:pt x="10130" y="11383"/>
                    <a:pt x="10502" y="11207"/>
                  </a:cubicBezTo>
                  <a:cubicBezTo>
                    <a:pt x="11404" y="10756"/>
                    <a:pt x="11530" y="10129"/>
                    <a:pt x="11379" y="8651"/>
                  </a:cubicBezTo>
                  <a:cubicBezTo>
                    <a:pt x="11229" y="7197"/>
                    <a:pt x="10678" y="6646"/>
                    <a:pt x="10302" y="4691"/>
                  </a:cubicBezTo>
                  <a:cubicBezTo>
                    <a:pt x="9926" y="2736"/>
                    <a:pt x="9800" y="1934"/>
                    <a:pt x="9500" y="1733"/>
                  </a:cubicBezTo>
                  <a:cubicBezTo>
                    <a:pt x="7874" y="702"/>
                    <a:pt x="8130" y="1"/>
                    <a:pt x="7117" y="1"/>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6"/>
            <p:cNvSpPr/>
            <p:nvPr/>
          </p:nvSpPr>
          <p:spPr>
            <a:xfrm>
              <a:off x="7373500" y="3296625"/>
              <a:ext cx="365925" cy="589050"/>
            </a:xfrm>
            <a:custGeom>
              <a:rect b="b" l="l" r="r" t="t"/>
              <a:pathLst>
                <a:path extrusionOk="0" h="23562" w="14637">
                  <a:moveTo>
                    <a:pt x="12355" y="0"/>
                  </a:moveTo>
                  <a:cubicBezTo>
                    <a:pt x="11355" y="0"/>
                    <a:pt x="10251" y="389"/>
                    <a:pt x="10251" y="389"/>
                  </a:cubicBezTo>
                  <a:lnTo>
                    <a:pt x="3484" y="3321"/>
                  </a:lnTo>
                  <a:cubicBezTo>
                    <a:pt x="3484" y="3321"/>
                    <a:pt x="2331" y="3948"/>
                    <a:pt x="1379" y="4449"/>
                  </a:cubicBezTo>
                  <a:cubicBezTo>
                    <a:pt x="426" y="4925"/>
                    <a:pt x="0" y="5978"/>
                    <a:pt x="0" y="5978"/>
                  </a:cubicBezTo>
                  <a:lnTo>
                    <a:pt x="2130" y="22394"/>
                  </a:lnTo>
                  <a:cubicBezTo>
                    <a:pt x="3640" y="23245"/>
                    <a:pt x="5075" y="23562"/>
                    <a:pt x="6375" y="23562"/>
                  </a:cubicBezTo>
                  <a:cubicBezTo>
                    <a:pt x="10166" y="23562"/>
                    <a:pt x="12807" y="20865"/>
                    <a:pt x="12807" y="20865"/>
                  </a:cubicBezTo>
                  <a:cubicBezTo>
                    <a:pt x="12807" y="20865"/>
                    <a:pt x="14161" y="11040"/>
                    <a:pt x="14386" y="9311"/>
                  </a:cubicBezTo>
                  <a:cubicBezTo>
                    <a:pt x="14637" y="7582"/>
                    <a:pt x="14511" y="1592"/>
                    <a:pt x="13734" y="514"/>
                  </a:cubicBezTo>
                  <a:cubicBezTo>
                    <a:pt x="13454" y="125"/>
                    <a:pt x="12921" y="0"/>
                    <a:pt x="12355"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6"/>
            <p:cNvSpPr/>
            <p:nvPr/>
          </p:nvSpPr>
          <p:spPr>
            <a:xfrm>
              <a:off x="7060825" y="3404425"/>
              <a:ext cx="400400" cy="299775"/>
            </a:xfrm>
            <a:custGeom>
              <a:rect b="b" l="l" r="r" t="t"/>
              <a:pathLst>
                <a:path extrusionOk="0" h="11991" w="16016">
                  <a:moveTo>
                    <a:pt x="14242" y="0"/>
                  </a:moveTo>
                  <a:cubicBezTo>
                    <a:pt x="12677" y="0"/>
                    <a:pt x="9951" y="3921"/>
                    <a:pt x="9951" y="3921"/>
                  </a:cubicBezTo>
                  <a:lnTo>
                    <a:pt x="8522" y="5976"/>
                  </a:lnTo>
                  <a:lnTo>
                    <a:pt x="1129" y="1139"/>
                  </a:lnTo>
                  <a:cubicBezTo>
                    <a:pt x="1" y="1616"/>
                    <a:pt x="276" y="3245"/>
                    <a:pt x="276" y="3245"/>
                  </a:cubicBezTo>
                  <a:lnTo>
                    <a:pt x="9224" y="11641"/>
                  </a:lnTo>
                  <a:cubicBezTo>
                    <a:pt x="9470" y="11875"/>
                    <a:pt x="9785" y="11990"/>
                    <a:pt x="10102" y="11990"/>
                  </a:cubicBezTo>
                  <a:cubicBezTo>
                    <a:pt x="10495" y="11990"/>
                    <a:pt x="10890" y="11812"/>
                    <a:pt x="11154" y="11465"/>
                  </a:cubicBezTo>
                  <a:cubicBezTo>
                    <a:pt x="12181" y="10137"/>
                    <a:pt x="13835" y="7931"/>
                    <a:pt x="14688" y="6403"/>
                  </a:cubicBezTo>
                  <a:cubicBezTo>
                    <a:pt x="15966" y="4072"/>
                    <a:pt x="16016" y="513"/>
                    <a:pt x="14487" y="37"/>
                  </a:cubicBezTo>
                  <a:cubicBezTo>
                    <a:pt x="14409" y="12"/>
                    <a:pt x="14327" y="0"/>
                    <a:pt x="14242"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6"/>
            <p:cNvSpPr/>
            <p:nvPr/>
          </p:nvSpPr>
          <p:spPr>
            <a:xfrm>
              <a:off x="6982500" y="3384950"/>
              <a:ext cx="143525" cy="102475"/>
            </a:xfrm>
            <a:custGeom>
              <a:rect b="b" l="l" r="r" t="t"/>
              <a:pathLst>
                <a:path extrusionOk="0" h="4099" w="5741">
                  <a:moveTo>
                    <a:pt x="1499" y="0"/>
                  </a:moveTo>
                  <a:cubicBezTo>
                    <a:pt x="1319" y="0"/>
                    <a:pt x="1125" y="41"/>
                    <a:pt x="903" y="139"/>
                  </a:cubicBezTo>
                  <a:cubicBezTo>
                    <a:pt x="277" y="390"/>
                    <a:pt x="1" y="841"/>
                    <a:pt x="1154" y="2144"/>
                  </a:cubicBezTo>
                  <a:cubicBezTo>
                    <a:pt x="2332" y="3422"/>
                    <a:pt x="3710" y="4099"/>
                    <a:pt x="3710" y="4099"/>
                  </a:cubicBezTo>
                  <a:cubicBezTo>
                    <a:pt x="3710" y="4099"/>
                    <a:pt x="5740" y="3172"/>
                    <a:pt x="4938" y="2620"/>
                  </a:cubicBezTo>
                  <a:cubicBezTo>
                    <a:pt x="4136" y="2094"/>
                    <a:pt x="3660" y="665"/>
                    <a:pt x="3259" y="214"/>
                  </a:cubicBezTo>
                  <a:cubicBezTo>
                    <a:pt x="3162" y="106"/>
                    <a:pt x="3092" y="66"/>
                    <a:pt x="3034" y="66"/>
                  </a:cubicBezTo>
                  <a:cubicBezTo>
                    <a:pt x="2875" y="66"/>
                    <a:pt x="2820" y="371"/>
                    <a:pt x="2608" y="371"/>
                  </a:cubicBezTo>
                  <a:cubicBezTo>
                    <a:pt x="2559" y="371"/>
                    <a:pt x="2501" y="354"/>
                    <a:pt x="2432" y="314"/>
                  </a:cubicBezTo>
                  <a:cubicBezTo>
                    <a:pt x="2108" y="136"/>
                    <a:pt x="1827" y="0"/>
                    <a:pt x="1499" y="0"/>
                  </a:cubicBez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4" name="Google Shape;2994;p76"/>
          <p:cNvGrpSpPr/>
          <p:nvPr/>
        </p:nvGrpSpPr>
        <p:grpSpPr>
          <a:xfrm>
            <a:off x="6125314" y="1803708"/>
            <a:ext cx="2298686" cy="2330623"/>
            <a:chOff x="5695389" y="2215558"/>
            <a:chExt cx="2298686" cy="2330623"/>
          </a:xfrm>
        </p:grpSpPr>
        <p:sp>
          <p:nvSpPr>
            <p:cNvPr id="2995" name="Google Shape;2995;p76"/>
            <p:cNvSpPr/>
            <p:nvPr/>
          </p:nvSpPr>
          <p:spPr>
            <a:xfrm>
              <a:off x="6163264" y="3482665"/>
              <a:ext cx="1550415" cy="893132"/>
            </a:xfrm>
            <a:custGeom>
              <a:rect b="b" l="l" r="r" t="t"/>
              <a:pathLst>
                <a:path extrusionOk="0" h="52770" w="91605">
                  <a:moveTo>
                    <a:pt x="56633" y="0"/>
                  </a:moveTo>
                  <a:cubicBezTo>
                    <a:pt x="55859" y="0"/>
                    <a:pt x="55088" y="169"/>
                    <a:pt x="54512" y="508"/>
                  </a:cubicBezTo>
                  <a:lnTo>
                    <a:pt x="1153" y="31510"/>
                  </a:lnTo>
                  <a:cubicBezTo>
                    <a:pt x="0" y="32187"/>
                    <a:pt x="0" y="33290"/>
                    <a:pt x="1178" y="33966"/>
                  </a:cubicBezTo>
                  <a:cubicBezTo>
                    <a:pt x="11730" y="40082"/>
                    <a:pt x="22281" y="46172"/>
                    <a:pt x="32833" y="52262"/>
                  </a:cubicBezTo>
                  <a:cubicBezTo>
                    <a:pt x="33422" y="52601"/>
                    <a:pt x="34199" y="52770"/>
                    <a:pt x="34972" y="52770"/>
                  </a:cubicBezTo>
                  <a:cubicBezTo>
                    <a:pt x="35746" y="52770"/>
                    <a:pt x="36517" y="52601"/>
                    <a:pt x="37093" y="52262"/>
                  </a:cubicBezTo>
                  <a:lnTo>
                    <a:pt x="90452" y="21260"/>
                  </a:lnTo>
                  <a:cubicBezTo>
                    <a:pt x="91605" y="20583"/>
                    <a:pt x="91605" y="19480"/>
                    <a:pt x="90427" y="18803"/>
                  </a:cubicBezTo>
                  <a:cubicBezTo>
                    <a:pt x="79875" y="12688"/>
                    <a:pt x="69324" y="6598"/>
                    <a:pt x="58773" y="508"/>
                  </a:cubicBezTo>
                  <a:cubicBezTo>
                    <a:pt x="58184" y="169"/>
                    <a:pt x="57407" y="0"/>
                    <a:pt x="56633" y="0"/>
                  </a:cubicBezTo>
                  <a:close/>
                </a:path>
              </a:pathLst>
            </a:custGeom>
            <a:solidFill>
              <a:srgbClr val="41404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6"/>
            <p:cNvSpPr/>
            <p:nvPr/>
          </p:nvSpPr>
          <p:spPr>
            <a:xfrm>
              <a:off x="7046004" y="3461136"/>
              <a:ext cx="5518" cy="1709"/>
            </a:xfrm>
            <a:custGeom>
              <a:rect b="b" l="l" r="r" t="t"/>
              <a:pathLst>
                <a:path extrusionOk="0" h="101" w="326">
                  <a:moveTo>
                    <a:pt x="326" y="0"/>
                  </a:moveTo>
                  <a:lnTo>
                    <a:pt x="0" y="100"/>
                  </a:lnTo>
                  <a:lnTo>
                    <a:pt x="50" y="100"/>
                  </a:lnTo>
                  <a:lnTo>
                    <a:pt x="326" y="0"/>
                  </a:lnTo>
                  <a:close/>
                </a:path>
              </a:pathLst>
            </a:custGeom>
            <a:solidFill>
              <a:srgbClr val="BA9B8E"/>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6"/>
            <p:cNvSpPr/>
            <p:nvPr/>
          </p:nvSpPr>
          <p:spPr>
            <a:xfrm>
              <a:off x="7781954" y="3949795"/>
              <a:ext cx="3842" cy="2556"/>
            </a:xfrm>
            <a:custGeom>
              <a:rect b="b" l="l" r="r" t="t"/>
              <a:pathLst>
                <a:path extrusionOk="0" h="151" w="227">
                  <a:moveTo>
                    <a:pt x="227" y="0"/>
                  </a:moveTo>
                  <a:cubicBezTo>
                    <a:pt x="189" y="25"/>
                    <a:pt x="158" y="51"/>
                    <a:pt x="123" y="76"/>
                  </a:cubicBezTo>
                  <a:lnTo>
                    <a:pt x="123" y="76"/>
                  </a:lnTo>
                  <a:cubicBezTo>
                    <a:pt x="164" y="51"/>
                    <a:pt x="201" y="25"/>
                    <a:pt x="227" y="0"/>
                  </a:cubicBezTo>
                  <a:close/>
                  <a:moveTo>
                    <a:pt x="123" y="76"/>
                  </a:moveTo>
                  <a:cubicBezTo>
                    <a:pt x="82" y="101"/>
                    <a:pt x="39" y="126"/>
                    <a:pt x="1" y="151"/>
                  </a:cubicBezTo>
                  <a:cubicBezTo>
                    <a:pt x="51" y="126"/>
                    <a:pt x="89" y="101"/>
                    <a:pt x="123" y="76"/>
                  </a:cubicBezTo>
                  <a:close/>
                </a:path>
              </a:pathLst>
            </a:custGeom>
            <a:solidFill>
              <a:srgbClr val="BA9B8E"/>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6"/>
            <p:cNvSpPr/>
            <p:nvPr/>
          </p:nvSpPr>
          <p:spPr>
            <a:xfrm>
              <a:off x="7766265" y="3787755"/>
              <a:ext cx="5534" cy="2979"/>
            </a:xfrm>
            <a:custGeom>
              <a:rect b="b" l="l" r="r" t="t"/>
              <a:pathLst>
                <a:path extrusionOk="0" h="176" w="327">
                  <a:moveTo>
                    <a:pt x="1" y="0"/>
                  </a:moveTo>
                  <a:lnTo>
                    <a:pt x="1" y="0"/>
                  </a:lnTo>
                  <a:cubicBezTo>
                    <a:pt x="101" y="51"/>
                    <a:pt x="226" y="126"/>
                    <a:pt x="326" y="176"/>
                  </a:cubicBezTo>
                  <a:cubicBezTo>
                    <a:pt x="226" y="126"/>
                    <a:pt x="101" y="51"/>
                    <a:pt x="1" y="0"/>
                  </a:cubicBezTo>
                  <a:close/>
                </a:path>
              </a:pathLst>
            </a:custGeom>
            <a:solidFill>
              <a:srgbClr val="BA9B8E"/>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6"/>
            <p:cNvSpPr/>
            <p:nvPr/>
          </p:nvSpPr>
          <p:spPr>
            <a:xfrm>
              <a:off x="7829903" y="3881502"/>
              <a:ext cx="17" cy="1286"/>
            </a:xfrm>
            <a:custGeom>
              <a:rect b="b" l="l" r="r" t="t"/>
              <a:pathLst>
                <a:path extrusionOk="0" h="76" w="1">
                  <a:moveTo>
                    <a:pt x="0" y="0"/>
                  </a:moveTo>
                  <a:cubicBezTo>
                    <a:pt x="0" y="25"/>
                    <a:pt x="0" y="50"/>
                    <a:pt x="0" y="76"/>
                  </a:cubicBezTo>
                  <a:lnTo>
                    <a:pt x="0" y="76"/>
                  </a:lnTo>
                  <a:close/>
                </a:path>
              </a:pathLst>
            </a:custGeom>
            <a:solidFill>
              <a:srgbClr val="BA9B8E"/>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6"/>
            <p:cNvSpPr/>
            <p:nvPr/>
          </p:nvSpPr>
          <p:spPr>
            <a:xfrm>
              <a:off x="6046617" y="3450846"/>
              <a:ext cx="1783303" cy="1056763"/>
            </a:xfrm>
            <a:custGeom>
              <a:rect b="b" l="l" r="r" t="t"/>
              <a:pathLst>
                <a:path extrusionOk="0" h="62438" w="105365">
                  <a:moveTo>
                    <a:pt x="104952" y="23492"/>
                  </a:moveTo>
                  <a:cubicBezTo>
                    <a:pt x="104955" y="23499"/>
                    <a:pt x="104959" y="23507"/>
                    <a:pt x="104963" y="23515"/>
                  </a:cubicBezTo>
                  <a:cubicBezTo>
                    <a:pt x="104963" y="23504"/>
                    <a:pt x="104958" y="23498"/>
                    <a:pt x="104952" y="23492"/>
                  </a:cubicBezTo>
                  <a:close/>
                  <a:moveTo>
                    <a:pt x="102782" y="29462"/>
                  </a:moveTo>
                  <a:cubicBezTo>
                    <a:pt x="102774" y="29467"/>
                    <a:pt x="102766" y="29472"/>
                    <a:pt x="102758" y="29480"/>
                  </a:cubicBezTo>
                  <a:cubicBezTo>
                    <a:pt x="102758" y="29480"/>
                    <a:pt x="102778" y="29480"/>
                    <a:pt x="102782" y="29462"/>
                  </a:cubicBezTo>
                  <a:close/>
                  <a:moveTo>
                    <a:pt x="63525" y="1880"/>
                  </a:moveTo>
                  <a:cubicBezTo>
                    <a:pt x="64299" y="1880"/>
                    <a:pt x="65076" y="2049"/>
                    <a:pt x="65665" y="2388"/>
                  </a:cubicBezTo>
                  <a:lnTo>
                    <a:pt x="97319" y="20683"/>
                  </a:lnTo>
                  <a:cubicBezTo>
                    <a:pt x="98497" y="21360"/>
                    <a:pt x="98497" y="22463"/>
                    <a:pt x="97344" y="23140"/>
                  </a:cubicBezTo>
                  <a:lnTo>
                    <a:pt x="43985" y="54142"/>
                  </a:lnTo>
                  <a:cubicBezTo>
                    <a:pt x="43409" y="54481"/>
                    <a:pt x="42638" y="54650"/>
                    <a:pt x="41864" y="54650"/>
                  </a:cubicBezTo>
                  <a:cubicBezTo>
                    <a:pt x="41091" y="54650"/>
                    <a:pt x="40314" y="54481"/>
                    <a:pt x="39725" y="54142"/>
                  </a:cubicBezTo>
                  <a:lnTo>
                    <a:pt x="8070" y="35846"/>
                  </a:lnTo>
                  <a:cubicBezTo>
                    <a:pt x="6892" y="35170"/>
                    <a:pt x="6892" y="34067"/>
                    <a:pt x="8045" y="33390"/>
                  </a:cubicBezTo>
                  <a:lnTo>
                    <a:pt x="61404" y="2388"/>
                  </a:lnTo>
                  <a:cubicBezTo>
                    <a:pt x="61980" y="2049"/>
                    <a:pt x="62751" y="1880"/>
                    <a:pt x="63525" y="1880"/>
                  </a:cubicBezTo>
                  <a:close/>
                  <a:moveTo>
                    <a:pt x="63519" y="0"/>
                  </a:moveTo>
                  <a:cubicBezTo>
                    <a:pt x="63108" y="0"/>
                    <a:pt x="62695" y="19"/>
                    <a:pt x="62281" y="57"/>
                  </a:cubicBezTo>
                  <a:lnTo>
                    <a:pt x="62206" y="57"/>
                  </a:lnTo>
                  <a:cubicBezTo>
                    <a:pt x="62156" y="57"/>
                    <a:pt x="62081" y="82"/>
                    <a:pt x="62005" y="82"/>
                  </a:cubicBezTo>
                  <a:cubicBezTo>
                    <a:pt x="61905" y="82"/>
                    <a:pt x="61805" y="107"/>
                    <a:pt x="61705" y="107"/>
                  </a:cubicBezTo>
                  <a:lnTo>
                    <a:pt x="61680" y="107"/>
                  </a:lnTo>
                  <a:cubicBezTo>
                    <a:pt x="61655" y="107"/>
                    <a:pt x="61630" y="132"/>
                    <a:pt x="61630" y="132"/>
                  </a:cubicBezTo>
                  <a:lnTo>
                    <a:pt x="61479" y="132"/>
                  </a:lnTo>
                  <a:cubicBezTo>
                    <a:pt x="60878" y="232"/>
                    <a:pt x="60452" y="332"/>
                    <a:pt x="60251" y="383"/>
                  </a:cubicBezTo>
                  <a:lnTo>
                    <a:pt x="59624" y="533"/>
                  </a:lnTo>
                  <a:cubicBezTo>
                    <a:pt x="59499" y="583"/>
                    <a:pt x="59349" y="633"/>
                    <a:pt x="59198" y="683"/>
                  </a:cubicBezTo>
                  <a:lnTo>
                    <a:pt x="59173" y="683"/>
                  </a:lnTo>
                  <a:cubicBezTo>
                    <a:pt x="59123" y="708"/>
                    <a:pt x="59073" y="708"/>
                    <a:pt x="59048" y="733"/>
                  </a:cubicBezTo>
                  <a:cubicBezTo>
                    <a:pt x="59048" y="733"/>
                    <a:pt x="59048" y="733"/>
                    <a:pt x="59048" y="708"/>
                  </a:cubicBezTo>
                  <a:lnTo>
                    <a:pt x="58948" y="758"/>
                  </a:lnTo>
                  <a:lnTo>
                    <a:pt x="58848" y="809"/>
                  </a:lnTo>
                  <a:cubicBezTo>
                    <a:pt x="58672" y="859"/>
                    <a:pt x="58497" y="934"/>
                    <a:pt x="58346" y="984"/>
                  </a:cubicBezTo>
                  <a:cubicBezTo>
                    <a:pt x="58296" y="1009"/>
                    <a:pt x="58271" y="1034"/>
                    <a:pt x="58221" y="1034"/>
                  </a:cubicBezTo>
                  <a:cubicBezTo>
                    <a:pt x="58121" y="1084"/>
                    <a:pt x="58020" y="1134"/>
                    <a:pt x="57945" y="1185"/>
                  </a:cubicBezTo>
                  <a:cubicBezTo>
                    <a:pt x="57845" y="1210"/>
                    <a:pt x="57745" y="1260"/>
                    <a:pt x="57645" y="1310"/>
                  </a:cubicBezTo>
                  <a:cubicBezTo>
                    <a:pt x="57469" y="1410"/>
                    <a:pt x="57244" y="1535"/>
                    <a:pt x="57068" y="1611"/>
                  </a:cubicBezTo>
                  <a:lnTo>
                    <a:pt x="51730" y="4718"/>
                  </a:lnTo>
                  <a:lnTo>
                    <a:pt x="46391" y="7826"/>
                  </a:lnTo>
                  <a:lnTo>
                    <a:pt x="41053" y="10934"/>
                  </a:lnTo>
                  <a:lnTo>
                    <a:pt x="35715" y="14017"/>
                  </a:lnTo>
                  <a:lnTo>
                    <a:pt x="30401" y="17124"/>
                  </a:lnTo>
                  <a:lnTo>
                    <a:pt x="25063" y="20232"/>
                  </a:lnTo>
                  <a:lnTo>
                    <a:pt x="19725" y="23315"/>
                  </a:lnTo>
                  <a:lnTo>
                    <a:pt x="14386" y="26423"/>
                  </a:lnTo>
                  <a:lnTo>
                    <a:pt x="9048" y="29531"/>
                  </a:lnTo>
                  <a:lnTo>
                    <a:pt x="3709" y="32613"/>
                  </a:lnTo>
                  <a:cubicBezTo>
                    <a:pt x="3584" y="32714"/>
                    <a:pt x="3409" y="32814"/>
                    <a:pt x="3258" y="32914"/>
                  </a:cubicBezTo>
                  <a:cubicBezTo>
                    <a:pt x="3233" y="32939"/>
                    <a:pt x="3208" y="32939"/>
                    <a:pt x="3183" y="32964"/>
                  </a:cubicBezTo>
                  <a:cubicBezTo>
                    <a:pt x="3133" y="32989"/>
                    <a:pt x="3108" y="33014"/>
                    <a:pt x="3058" y="33039"/>
                  </a:cubicBezTo>
                  <a:lnTo>
                    <a:pt x="2807" y="33240"/>
                  </a:lnTo>
                  <a:cubicBezTo>
                    <a:pt x="2757" y="33265"/>
                    <a:pt x="2732" y="33290"/>
                    <a:pt x="2707" y="33315"/>
                  </a:cubicBezTo>
                  <a:lnTo>
                    <a:pt x="2557" y="33415"/>
                  </a:lnTo>
                  <a:cubicBezTo>
                    <a:pt x="2506" y="33440"/>
                    <a:pt x="2456" y="33490"/>
                    <a:pt x="2406" y="33541"/>
                  </a:cubicBezTo>
                  <a:cubicBezTo>
                    <a:pt x="2331" y="33616"/>
                    <a:pt x="2256" y="33666"/>
                    <a:pt x="2206" y="33716"/>
                  </a:cubicBezTo>
                  <a:cubicBezTo>
                    <a:pt x="2130" y="33791"/>
                    <a:pt x="2080" y="33841"/>
                    <a:pt x="2005" y="33891"/>
                  </a:cubicBezTo>
                  <a:cubicBezTo>
                    <a:pt x="2005" y="33917"/>
                    <a:pt x="1980" y="33917"/>
                    <a:pt x="1955" y="33942"/>
                  </a:cubicBezTo>
                  <a:cubicBezTo>
                    <a:pt x="1955" y="33942"/>
                    <a:pt x="1955" y="33967"/>
                    <a:pt x="1930" y="33967"/>
                  </a:cubicBezTo>
                  <a:lnTo>
                    <a:pt x="1855" y="34042"/>
                  </a:lnTo>
                  <a:cubicBezTo>
                    <a:pt x="1805" y="34117"/>
                    <a:pt x="1729" y="34167"/>
                    <a:pt x="1679" y="34217"/>
                  </a:cubicBezTo>
                  <a:cubicBezTo>
                    <a:pt x="1654" y="34242"/>
                    <a:pt x="1629" y="34267"/>
                    <a:pt x="1629" y="34292"/>
                  </a:cubicBezTo>
                  <a:cubicBezTo>
                    <a:pt x="1604" y="34318"/>
                    <a:pt x="1579" y="34343"/>
                    <a:pt x="1554" y="34368"/>
                  </a:cubicBezTo>
                  <a:lnTo>
                    <a:pt x="1529" y="34393"/>
                  </a:lnTo>
                  <a:cubicBezTo>
                    <a:pt x="1529" y="34418"/>
                    <a:pt x="1504" y="34418"/>
                    <a:pt x="1504" y="34443"/>
                  </a:cubicBezTo>
                  <a:cubicBezTo>
                    <a:pt x="1429" y="34493"/>
                    <a:pt x="1379" y="34568"/>
                    <a:pt x="1328" y="34643"/>
                  </a:cubicBezTo>
                  <a:cubicBezTo>
                    <a:pt x="1303" y="34668"/>
                    <a:pt x="1303" y="34693"/>
                    <a:pt x="1278" y="34693"/>
                  </a:cubicBezTo>
                  <a:cubicBezTo>
                    <a:pt x="1178" y="34844"/>
                    <a:pt x="1078" y="34969"/>
                    <a:pt x="1003" y="35069"/>
                  </a:cubicBezTo>
                  <a:lnTo>
                    <a:pt x="727" y="35546"/>
                  </a:lnTo>
                  <a:cubicBezTo>
                    <a:pt x="702" y="35546"/>
                    <a:pt x="702" y="35571"/>
                    <a:pt x="702" y="35571"/>
                  </a:cubicBezTo>
                  <a:cubicBezTo>
                    <a:pt x="577" y="35796"/>
                    <a:pt x="501" y="35997"/>
                    <a:pt x="426" y="36172"/>
                  </a:cubicBezTo>
                  <a:cubicBezTo>
                    <a:pt x="401" y="36222"/>
                    <a:pt x="376" y="36298"/>
                    <a:pt x="351" y="36323"/>
                  </a:cubicBezTo>
                  <a:lnTo>
                    <a:pt x="201" y="36849"/>
                  </a:lnTo>
                  <a:cubicBezTo>
                    <a:pt x="100" y="37100"/>
                    <a:pt x="75" y="37450"/>
                    <a:pt x="25" y="37701"/>
                  </a:cubicBezTo>
                  <a:cubicBezTo>
                    <a:pt x="0" y="37851"/>
                    <a:pt x="0" y="38077"/>
                    <a:pt x="0" y="38227"/>
                  </a:cubicBezTo>
                  <a:cubicBezTo>
                    <a:pt x="0" y="39756"/>
                    <a:pt x="1003" y="41260"/>
                    <a:pt x="3008" y="42438"/>
                  </a:cubicBezTo>
                  <a:lnTo>
                    <a:pt x="34662" y="60709"/>
                  </a:lnTo>
                  <a:cubicBezTo>
                    <a:pt x="34913" y="60834"/>
                    <a:pt x="35138" y="60959"/>
                    <a:pt x="35389" y="61085"/>
                  </a:cubicBezTo>
                  <a:cubicBezTo>
                    <a:pt x="35414" y="61085"/>
                    <a:pt x="35414" y="61110"/>
                    <a:pt x="35414" y="61110"/>
                  </a:cubicBezTo>
                  <a:cubicBezTo>
                    <a:pt x="35439" y="61110"/>
                    <a:pt x="35464" y="61110"/>
                    <a:pt x="35489" y="61135"/>
                  </a:cubicBezTo>
                  <a:lnTo>
                    <a:pt x="35514" y="61135"/>
                  </a:lnTo>
                  <a:cubicBezTo>
                    <a:pt x="35539" y="61160"/>
                    <a:pt x="35564" y="61160"/>
                    <a:pt x="35589" y="61185"/>
                  </a:cubicBezTo>
                  <a:cubicBezTo>
                    <a:pt x="35614" y="61185"/>
                    <a:pt x="35664" y="61210"/>
                    <a:pt x="35690" y="61235"/>
                  </a:cubicBezTo>
                  <a:cubicBezTo>
                    <a:pt x="35715" y="61235"/>
                    <a:pt x="35740" y="61235"/>
                    <a:pt x="35765" y="61260"/>
                  </a:cubicBezTo>
                  <a:cubicBezTo>
                    <a:pt x="35790" y="61260"/>
                    <a:pt x="35840" y="61285"/>
                    <a:pt x="35865" y="61310"/>
                  </a:cubicBezTo>
                  <a:cubicBezTo>
                    <a:pt x="35915" y="61310"/>
                    <a:pt x="35940" y="61335"/>
                    <a:pt x="35965" y="61335"/>
                  </a:cubicBezTo>
                  <a:cubicBezTo>
                    <a:pt x="35990" y="61360"/>
                    <a:pt x="36015" y="61360"/>
                    <a:pt x="36040" y="61360"/>
                  </a:cubicBezTo>
                  <a:cubicBezTo>
                    <a:pt x="36065" y="61385"/>
                    <a:pt x="36116" y="61410"/>
                    <a:pt x="36141" y="61410"/>
                  </a:cubicBezTo>
                  <a:cubicBezTo>
                    <a:pt x="36166" y="61435"/>
                    <a:pt x="36191" y="61435"/>
                    <a:pt x="36216" y="61435"/>
                  </a:cubicBezTo>
                  <a:cubicBezTo>
                    <a:pt x="36266" y="61461"/>
                    <a:pt x="36291" y="61486"/>
                    <a:pt x="36341" y="61486"/>
                  </a:cubicBezTo>
                  <a:cubicBezTo>
                    <a:pt x="36366" y="61511"/>
                    <a:pt x="36391" y="61511"/>
                    <a:pt x="36441" y="61511"/>
                  </a:cubicBezTo>
                  <a:cubicBezTo>
                    <a:pt x="36466" y="61536"/>
                    <a:pt x="36517" y="61561"/>
                    <a:pt x="36567" y="61561"/>
                  </a:cubicBezTo>
                  <a:cubicBezTo>
                    <a:pt x="36642" y="61586"/>
                    <a:pt x="36717" y="61611"/>
                    <a:pt x="36792" y="61636"/>
                  </a:cubicBezTo>
                  <a:cubicBezTo>
                    <a:pt x="36792" y="61636"/>
                    <a:pt x="36817" y="61661"/>
                    <a:pt x="36817" y="61661"/>
                  </a:cubicBezTo>
                  <a:cubicBezTo>
                    <a:pt x="36867" y="61661"/>
                    <a:pt x="36893" y="61686"/>
                    <a:pt x="36943" y="61686"/>
                  </a:cubicBezTo>
                  <a:cubicBezTo>
                    <a:pt x="36943" y="61711"/>
                    <a:pt x="36968" y="61711"/>
                    <a:pt x="36968" y="61711"/>
                  </a:cubicBezTo>
                  <a:cubicBezTo>
                    <a:pt x="36993" y="61711"/>
                    <a:pt x="37043" y="61736"/>
                    <a:pt x="37068" y="61736"/>
                  </a:cubicBezTo>
                  <a:cubicBezTo>
                    <a:pt x="37118" y="61761"/>
                    <a:pt x="37193" y="61761"/>
                    <a:pt x="37243" y="61786"/>
                  </a:cubicBezTo>
                  <a:cubicBezTo>
                    <a:pt x="37294" y="61811"/>
                    <a:pt x="37319" y="61811"/>
                    <a:pt x="37369" y="61836"/>
                  </a:cubicBezTo>
                  <a:lnTo>
                    <a:pt x="37419" y="61836"/>
                  </a:lnTo>
                  <a:cubicBezTo>
                    <a:pt x="37469" y="61862"/>
                    <a:pt x="37544" y="61862"/>
                    <a:pt x="37594" y="61887"/>
                  </a:cubicBezTo>
                  <a:cubicBezTo>
                    <a:pt x="37669" y="61912"/>
                    <a:pt x="37720" y="61912"/>
                    <a:pt x="37770" y="61937"/>
                  </a:cubicBezTo>
                  <a:cubicBezTo>
                    <a:pt x="37845" y="61962"/>
                    <a:pt x="37895" y="61962"/>
                    <a:pt x="37945" y="61987"/>
                  </a:cubicBezTo>
                  <a:cubicBezTo>
                    <a:pt x="37995" y="61987"/>
                    <a:pt x="38045" y="62012"/>
                    <a:pt x="38121" y="62012"/>
                  </a:cubicBezTo>
                  <a:cubicBezTo>
                    <a:pt x="38146" y="62012"/>
                    <a:pt x="38146" y="62037"/>
                    <a:pt x="38171" y="62037"/>
                  </a:cubicBezTo>
                  <a:cubicBezTo>
                    <a:pt x="38196" y="62037"/>
                    <a:pt x="38246" y="62037"/>
                    <a:pt x="38271" y="62062"/>
                  </a:cubicBezTo>
                  <a:cubicBezTo>
                    <a:pt x="38296" y="62062"/>
                    <a:pt x="38346" y="62062"/>
                    <a:pt x="38396" y="62087"/>
                  </a:cubicBezTo>
                  <a:lnTo>
                    <a:pt x="38497" y="62087"/>
                  </a:lnTo>
                  <a:cubicBezTo>
                    <a:pt x="38597" y="62112"/>
                    <a:pt x="38697" y="62137"/>
                    <a:pt x="38797" y="62162"/>
                  </a:cubicBezTo>
                  <a:lnTo>
                    <a:pt x="38872" y="62162"/>
                  </a:lnTo>
                  <a:cubicBezTo>
                    <a:pt x="38898" y="62187"/>
                    <a:pt x="38898" y="62187"/>
                    <a:pt x="38923" y="62187"/>
                  </a:cubicBezTo>
                  <a:lnTo>
                    <a:pt x="38948" y="62187"/>
                  </a:lnTo>
                  <a:cubicBezTo>
                    <a:pt x="39023" y="62187"/>
                    <a:pt x="39098" y="62212"/>
                    <a:pt x="39173" y="62212"/>
                  </a:cubicBezTo>
                  <a:cubicBezTo>
                    <a:pt x="39248" y="62238"/>
                    <a:pt x="39324" y="62238"/>
                    <a:pt x="39399" y="62263"/>
                  </a:cubicBezTo>
                  <a:lnTo>
                    <a:pt x="39449" y="62263"/>
                  </a:lnTo>
                  <a:cubicBezTo>
                    <a:pt x="39474" y="62263"/>
                    <a:pt x="39524" y="62263"/>
                    <a:pt x="39549" y="62288"/>
                  </a:cubicBezTo>
                  <a:cubicBezTo>
                    <a:pt x="39624" y="62288"/>
                    <a:pt x="39700" y="62288"/>
                    <a:pt x="39775" y="62313"/>
                  </a:cubicBezTo>
                  <a:cubicBezTo>
                    <a:pt x="39850" y="62313"/>
                    <a:pt x="39925" y="62313"/>
                    <a:pt x="40000" y="62338"/>
                  </a:cubicBezTo>
                  <a:lnTo>
                    <a:pt x="40201" y="62338"/>
                  </a:lnTo>
                  <a:cubicBezTo>
                    <a:pt x="40276" y="62363"/>
                    <a:pt x="40326" y="62363"/>
                    <a:pt x="40401" y="62363"/>
                  </a:cubicBezTo>
                  <a:cubicBezTo>
                    <a:pt x="40426" y="62363"/>
                    <a:pt x="40426" y="62363"/>
                    <a:pt x="40426" y="62388"/>
                  </a:cubicBezTo>
                  <a:cubicBezTo>
                    <a:pt x="40426" y="62363"/>
                    <a:pt x="40426" y="62363"/>
                    <a:pt x="40426" y="62363"/>
                  </a:cubicBezTo>
                  <a:lnTo>
                    <a:pt x="40451" y="62363"/>
                  </a:lnTo>
                  <a:cubicBezTo>
                    <a:pt x="40477" y="62388"/>
                    <a:pt x="40502" y="62388"/>
                    <a:pt x="40527" y="62388"/>
                  </a:cubicBezTo>
                  <a:lnTo>
                    <a:pt x="40777" y="62388"/>
                  </a:lnTo>
                  <a:cubicBezTo>
                    <a:pt x="40827" y="62388"/>
                    <a:pt x="40852" y="62413"/>
                    <a:pt x="40878" y="62413"/>
                  </a:cubicBezTo>
                  <a:lnTo>
                    <a:pt x="41304" y="62413"/>
                  </a:lnTo>
                  <a:cubicBezTo>
                    <a:pt x="41329" y="62413"/>
                    <a:pt x="41354" y="62413"/>
                    <a:pt x="41379" y="62438"/>
                  </a:cubicBezTo>
                  <a:lnTo>
                    <a:pt x="42306" y="62438"/>
                  </a:lnTo>
                  <a:cubicBezTo>
                    <a:pt x="42331" y="62425"/>
                    <a:pt x="42356" y="62425"/>
                    <a:pt x="42378" y="62425"/>
                  </a:cubicBezTo>
                  <a:cubicBezTo>
                    <a:pt x="42400" y="62425"/>
                    <a:pt x="42419" y="62425"/>
                    <a:pt x="42431" y="62413"/>
                  </a:cubicBezTo>
                  <a:lnTo>
                    <a:pt x="42607" y="62413"/>
                  </a:lnTo>
                  <a:cubicBezTo>
                    <a:pt x="42857" y="62413"/>
                    <a:pt x="43108" y="62388"/>
                    <a:pt x="43359" y="62363"/>
                  </a:cubicBezTo>
                  <a:lnTo>
                    <a:pt x="43434" y="62363"/>
                  </a:lnTo>
                  <a:cubicBezTo>
                    <a:pt x="43484" y="62363"/>
                    <a:pt x="43534" y="62363"/>
                    <a:pt x="43584" y="62338"/>
                  </a:cubicBezTo>
                  <a:lnTo>
                    <a:pt x="43760" y="62338"/>
                  </a:lnTo>
                  <a:cubicBezTo>
                    <a:pt x="44136" y="62288"/>
                    <a:pt x="44487" y="62238"/>
                    <a:pt x="44837" y="62187"/>
                  </a:cubicBezTo>
                  <a:cubicBezTo>
                    <a:pt x="44863" y="62162"/>
                    <a:pt x="44888" y="62162"/>
                    <a:pt x="44913" y="62162"/>
                  </a:cubicBezTo>
                  <a:lnTo>
                    <a:pt x="44863" y="62162"/>
                  </a:lnTo>
                  <a:cubicBezTo>
                    <a:pt x="44963" y="62162"/>
                    <a:pt x="45063" y="62137"/>
                    <a:pt x="45138" y="62112"/>
                  </a:cubicBezTo>
                  <a:cubicBezTo>
                    <a:pt x="45238" y="62087"/>
                    <a:pt x="45339" y="62087"/>
                    <a:pt x="45439" y="62062"/>
                  </a:cubicBezTo>
                  <a:cubicBezTo>
                    <a:pt x="45865" y="61962"/>
                    <a:pt x="46316" y="61862"/>
                    <a:pt x="46717" y="61711"/>
                  </a:cubicBezTo>
                  <a:cubicBezTo>
                    <a:pt x="46727" y="61711"/>
                    <a:pt x="46738" y="61711"/>
                    <a:pt x="46748" y="61709"/>
                  </a:cubicBezTo>
                  <a:lnTo>
                    <a:pt x="46748" y="61709"/>
                  </a:lnTo>
                  <a:cubicBezTo>
                    <a:pt x="46755" y="61707"/>
                    <a:pt x="46762" y="61705"/>
                    <a:pt x="46769" y="61703"/>
                  </a:cubicBezTo>
                  <a:lnTo>
                    <a:pt x="46769" y="61703"/>
                  </a:lnTo>
                  <a:cubicBezTo>
                    <a:pt x="46762" y="61706"/>
                    <a:pt x="46755" y="61708"/>
                    <a:pt x="46748" y="61709"/>
                  </a:cubicBezTo>
                  <a:lnTo>
                    <a:pt x="46748" y="61709"/>
                  </a:lnTo>
                  <a:cubicBezTo>
                    <a:pt x="46746" y="61710"/>
                    <a:pt x="46744" y="61711"/>
                    <a:pt x="46742" y="61711"/>
                  </a:cubicBezTo>
                  <a:cubicBezTo>
                    <a:pt x="46763" y="61711"/>
                    <a:pt x="46784" y="61711"/>
                    <a:pt x="46790" y="61696"/>
                  </a:cubicBezTo>
                  <a:lnTo>
                    <a:pt x="46790" y="61696"/>
                  </a:lnTo>
                  <a:cubicBezTo>
                    <a:pt x="46783" y="61699"/>
                    <a:pt x="46776" y="61701"/>
                    <a:pt x="46769" y="61703"/>
                  </a:cubicBezTo>
                  <a:lnTo>
                    <a:pt x="46769" y="61703"/>
                  </a:lnTo>
                  <a:cubicBezTo>
                    <a:pt x="46777" y="61699"/>
                    <a:pt x="46784" y="61694"/>
                    <a:pt x="46792" y="61686"/>
                  </a:cubicBezTo>
                  <a:lnTo>
                    <a:pt x="46792" y="61686"/>
                  </a:lnTo>
                  <a:cubicBezTo>
                    <a:pt x="46792" y="61690"/>
                    <a:pt x="46792" y="61694"/>
                    <a:pt x="46790" y="61696"/>
                  </a:cubicBezTo>
                  <a:lnTo>
                    <a:pt x="46790" y="61696"/>
                  </a:lnTo>
                  <a:cubicBezTo>
                    <a:pt x="47600" y="61447"/>
                    <a:pt x="48360" y="61102"/>
                    <a:pt x="49048" y="60709"/>
                  </a:cubicBezTo>
                  <a:lnTo>
                    <a:pt x="102407" y="29706"/>
                  </a:lnTo>
                  <a:cubicBezTo>
                    <a:pt x="102532" y="29631"/>
                    <a:pt x="102657" y="29556"/>
                    <a:pt x="102783" y="29455"/>
                  </a:cubicBezTo>
                  <a:lnTo>
                    <a:pt x="102783" y="29455"/>
                  </a:lnTo>
                  <a:cubicBezTo>
                    <a:pt x="102783" y="29458"/>
                    <a:pt x="102782" y="29460"/>
                    <a:pt x="102782" y="29462"/>
                  </a:cubicBezTo>
                  <a:lnTo>
                    <a:pt x="102782" y="29462"/>
                  </a:lnTo>
                  <a:cubicBezTo>
                    <a:pt x="102799" y="29453"/>
                    <a:pt x="102816" y="29447"/>
                    <a:pt x="102833" y="29430"/>
                  </a:cubicBezTo>
                  <a:cubicBezTo>
                    <a:pt x="102933" y="29355"/>
                    <a:pt x="103058" y="29305"/>
                    <a:pt x="103159" y="29230"/>
                  </a:cubicBezTo>
                  <a:cubicBezTo>
                    <a:pt x="103259" y="29130"/>
                    <a:pt x="103359" y="29054"/>
                    <a:pt x="103459" y="28979"/>
                  </a:cubicBezTo>
                  <a:cubicBezTo>
                    <a:pt x="103560" y="28904"/>
                    <a:pt x="103660" y="28829"/>
                    <a:pt x="103735" y="28754"/>
                  </a:cubicBezTo>
                  <a:cubicBezTo>
                    <a:pt x="103760" y="28729"/>
                    <a:pt x="103785" y="28703"/>
                    <a:pt x="103810" y="28678"/>
                  </a:cubicBezTo>
                  <a:cubicBezTo>
                    <a:pt x="103961" y="28553"/>
                    <a:pt x="104086" y="28428"/>
                    <a:pt x="104186" y="28302"/>
                  </a:cubicBezTo>
                  <a:cubicBezTo>
                    <a:pt x="104211" y="28277"/>
                    <a:pt x="104211" y="28277"/>
                    <a:pt x="104236" y="28252"/>
                  </a:cubicBezTo>
                  <a:cubicBezTo>
                    <a:pt x="104261" y="28227"/>
                    <a:pt x="104286" y="28177"/>
                    <a:pt x="104311" y="28152"/>
                  </a:cubicBezTo>
                  <a:cubicBezTo>
                    <a:pt x="104362" y="28102"/>
                    <a:pt x="104412" y="28027"/>
                    <a:pt x="104462" y="27977"/>
                  </a:cubicBezTo>
                  <a:cubicBezTo>
                    <a:pt x="104512" y="27927"/>
                    <a:pt x="104537" y="27876"/>
                    <a:pt x="104562" y="27826"/>
                  </a:cubicBezTo>
                  <a:cubicBezTo>
                    <a:pt x="104587" y="27801"/>
                    <a:pt x="104612" y="27776"/>
                    <a:pt x="104637" y="27751"/>
                  </a:cubicBezTo>
                  <a:cubicBezTo>
                    <a:pt x="104662" y="27726"/>
                    <a:pt x="104662" y="27676"/>
                    <a:pt x="104687" y="27651"/>
                  </a:cubicBezTo>
                  <a:cubicBezTo>
                    <a:pt x="104738" y="27601"/>
                    <a:pt x="104788" y="27526"/>
                    <a:pt x="104813" y="27450"/>
                  </a:cubicBezTo>
                  <a:cubicBezTo>
                    <a:pt x="104838" y="27425"/>
                    <a:pt x="104863" y="27375"/>
                    <a:pt x="104888" y="27325"/>
                  </a:cubicBezTo>
                  <a:lnTo>
                    <a:pt x="104888" y="27325"/>
                  </a:lnTo>
                  <a:cubicBezTo>
                    <a:pt x="104888" y="27350"/>
                    <a:pt x="104863" y="27375"/>
                    <a:pt x="104863" y="27400"/>
                  </a:cubicBezTo>
                  <a:cubicBezTo>
                    <a:pt x="104888" y="27350"/>
                    <a:pt x="104888" y="27325"/>
                    <a:pt x="104913" y="27300"/>
                  </a:cubicBezTo>
                  <a:cubicBezTo>
                    <a:pt x="104913" y="27275"/>
                    <a:pt x="104938" y="27250"/>
                    <a:pt x="104963" y="27225"/>
                  </a:cubicBezTo>
                  <a:cubicBezTo>
                    <a:pt x="104963" y="27200"/>
                    <a:pt x="104963" y="27200"/>
                    <a:pt x="104963" y="27175"/>
                  </a:cubicBezTo>
                  <a:cubicBezTo>
                    <a:pt x="104988" y="27150"/>
                    <a:pt x="105013" y="27099"/>
                    <a:pt x="105038" y="27049"/>
                  </a:cubicBezTo>
                  <a:cubicBezTo>
                    <a:pt x="105063" y="26974"/>
                    <a:pt x="105088" y="26924"/>
                    <a:pt x="105113" y="26874"/>
                  </a:cubicBezTo>
                  <a:cubicBezTo>
                    <a:pt x="105113" y="26849"/>
                    <a:pt x="105113" y="26849"/>
                    <a:pt x="105113" y="26849"/>
                  </a:cubicBezTo>
                  <a:cubicBezTo>
                    <a:pt x="105113" y="26824"/>
                    <a:pt x="105139" y="26824"/>
                    <a:pt x="105139" y="26799"/>
                  </a:cubicBezTo>
                  <a:cubicBezTo>
                    <a:pt x="105139" y="26774"/>
                    <a:pt x="105164" y="26749"/>
                    <a:pt x="105164" y="26724"/>
                  </a:cubicBezTo>
                  <a:cubicBezTo>
                    <a:pt x="105164" y="26698"/>
                    <a:pt x="105164" y="26698"/>
                    <a:pt x="105189" y="26673"/>
                  </a:cubicBezTo>
                  <a:cubicBezTo>
                    <a:pt x="105189" y="26648"/>
                    <a:pt x="105189" y="26623"/>
                    <a:pt x="105214" y="26573"/>
                  </a:cubicBezTo>
                  <a:cubicBezTo>
                    <a:pt x="105214" y="26548"/>
                    <a:pt x="105239" y="26498"/>
                    <a:pt x="105239" y="26448"/>
                  </a:cubicBezTo>
                  <a:cubicBezTo>
                    <a:pt x="105264" y="26373"/>
                    <a:pt x="105264" y="26323"/>
                    <a:pt x="105289" y="26247"/>
                  </a:cubicBezTo>
                  <a:cubicBezTo>
                    <a:pt x="105289" y="26247"/>
                    <a:pt x="105289" y="26222"/>
                    <a:pt x="105289" y="26222"/>
                  </a:cubicBezTo>
                  <a:cubicBezTo>
                    <a:pt x="105289" y="26197"/>
                    <a:pt x="105314" y="26197"/>
                    <a:pt x="105314" y="26197"/>
                  </a:cubicBezTo>
                  <a:cubicBezTo>
                    <a:pt x="105314" y="26172"/>
                    <a:pt x="105314" y="26172"/>
                    <a:pt x="105314" y="26172"/>
                  </a:cubicBezTo>
                  <a:cubicBezTo>
                    <a:pt x="105314" y="26147"/>
                    <a:pt x="105314" y="26147"/>
                    <a:pt x="105314" y="26122"/>
                  </a:cubicBezTo>
                  <a:cubicBezTo>
                    <a:pt x="105314" y="26097"/>
                    <a:pt x="105314" y="26097"/>
                    <a:pt x="105314" y="26072"/>
                  </a:cubicBezTo>
                  <a:cubicBezTo>
                    <a:pt x="105314" y="26047"/>
                    <a:pt x="105339" y="26022"/>
                    <a:pt x="105339" y="25997"/>
                  </a:cubicBezTo>
                  <a:cubicBezTo>
                    <a:pt x="105339" y="25871"/>
                    <a:pt x="105364" y="25721"/>
                    <a:pt x="105364" y="25571"/>
                  </a:cubicBezTo>
                  <a:lnTo>
                    <a:pt x="105364" y="25546"/>
                  </a:lnTo>
                  <a:cubicBezTo>
                    <a:pt x="105364" y="25470"/>
                    <a:pt x="105364" y="25370"/>
                    <a:pt x="105339" y="25270"/>
                  </a:cubicBezTo>
                  <a:lnTo>
                    <a:pt x="105339" y="25170"/>
                  </a:lnTo>
                  <a:cubicBezTo>
                    <a:pt x="105339" y="25136"/>
                    <a:pt x="105339" y="25103"/>
                    <a:pt x="105339" y="25069"/>
                  </a:cubicBezTo>
                  <a:cubicBezTo>
                    <a:pt x="105339" y="25044"/>
                    <a:pt x="105339" y="24994"/>
                    <a:pt x="105339" y="24969"/>
                  </a:cubicBezTo>
                  <a:cubicBezTo>
                    <a:pt x="105314" y="24894"/>
                    <a:pt x="105314" y="24819"/>
                    <a:pt x="105289" y="24719"/>
                  </a:cubicBezTo>
                  <a:cubicBezTo>
                    <a:pt x="105289" y="24719"/>
                    <a:pt x="105289" y="24693"/>
                    <a:pt x="105289" y="24668"/>
                  </a:cubicBezTo>
                  <a:lnTo>
                    <a:pt x="105289" y="24643"/>
                  </a:lnTo>
                  <a:cubicBezTo>
                    <a:pt x="105264" y="24468"/>
                    <a:pt x="105214" y="24317"/>
                    <a:pt x="105164" y="24142"/>
                  </a:cubicBezTo>
                  <a:lnTo>
                    <a:pt x="105113" y="23992"/>
                  </a:lnTo>
                  <a:lnTo>
                    <a:pt x="105088" y="23891"/>
                  </a:lnTo>
                  <a:cubicBezTo>
                    <a:pt x="105038" y="23766"/>
                    <a:pt x="105013" y="23641"/>
                    <a:pt x="104963" y="23541"/>
                  </a:cubicBezTo>
                  <a:lnTo>
                    <a:pt x="104944" y="23483"/>
                  </a:lnTo>
                  <a:lnTo>
                    <a:pt x="104944" y="23483"/>
                  </a:lnTo>
                  <a:cubicBezTo>
                    <a:pt x="104947" y="23487"/>
                    <a:pt x="104950" y="23489"/>
                    <a:pt x="104952" y="23492"/>
                  </a:cubicBezTo>
                  <a:lnTo>
                    <a:pt x="104952" y="23492"/>
                  </a:lnTo>
                  <a:cubicBezTo>
                    <a:pt x="104937" y="23456"/>
                    <a:pt x="104934" y="23432"/>
                    <a:pt x="104913" y="23390"/>
                  </a:cubicBezTo>
                  <a:cubicBezTo>
                    <a:pt x="104913" y="23390"/>
                    <a:pt x="104888" y="23365"/>
                    <a:pt x="104888" y="23340"/>
                  </a:cubicBezTo>
                  <a:lnTo>
                    <a:pt x="104888" y="23315"/>
                  </a:lnTo>
                  <a:cubicBezTo>
                    <a:pt x="104712" y="22939"/>
                    <a:pt x="104562" y="22688"/>
                    <a:pt x="104512" y="22613"/>
                  </a:cubicBezTo>
                  <a:cubicBezTo>
                    <a:pt x="104437" y="22513"/>
                    <a:pt x="104387" y="22438"/>
                    <a:pt x="104337" y="22338"/>
                  </a:cubicBezTo>
                  <a:lnTo>
                    <a:pt x="104311" y="22338"/>
                  </a:lnTo>
                  <a:cubicBezTo>
                    <a:pt x="104311" y="22312"/>
                    <a:pt x="104311" y="22312"/>
                    <a:pt x="104286" y="22312"/>
                  </a:cubicBezTo>
                  <a:cubicBezTo>
                    <a:pt x="104261" y="22262"/>
                    <a:pt x="104236" y="22187"/>
                    <a:pt x="104186" y="22137"/>
                  </a:cubicBezTo>
                  <a:lnTo>
                    <a:pt x="104061" y="21987"/>
                  </a:lnTo>
                  <a:cubicBezTo>
                    <a:pt x="104011" y="21911"/>
                    <a:pt x="103961" y="21836"/>
                    <a:pt x="103885" y="21761"/>
                  </a:cubicBezTo>
                  <a:lnTo>
                    <a:pt x="103835" y="21686"/>
                  </a:lnTo>
                  <a:cubicBezTo>
                    <a:pt x="103810" y="21686"/>
                    <a:pt x="103785" y="21661"/>
                    <a:pt x="103760" y="21636"/>
                  </a:cubicBezTo>
                  <a:cubicBezTo>
                    <a:pt x="103635" y="21460"/>
                    <a:pt x="103459" y="21310"/>
                    <a:pt x="103259" y="21109"/>
                  </a:cubicBezTo>
                  <a:cubicBezTo>
                    <a:pt x="103108" y="20959"/>
                    <a:pt x="102958" y="20834"/>
                    <a:pt x="102808" y="20708"/>
                  </a:cubicBezTo>
                  <a:lnTo>
                    <a:pt x="102783" y="20708"/>
                  </a:lnTo>
                  <a:cubicBezTo>
                    <a:pt x="102632" y="20583"/>
                    <a:pt x="102507" y="20483"/>
                    <a:pt x="102357" y="20383"/>
                  </a:cubicBezTo>
                  <a:cubicBezTo>
                    <a:pt x="102281" y="20333"/>
                    <a:pt x="102206" y="20282"/>
                    <a:pt x="102156" y="20232"/>
                  </a:cubicBezTo>
                  <a:cubicBezTo>
                    <a:pt x="101981" y="20132"/>
                    <a:pt x="101780" y="20007"/>
                    <a:pt x="101605" y="19906"/>
                  </a:cubicBezTo>
                  <a:lnTo>
                    <a:pt x="98447" y="18077"/>
                  </a:lnTo>
                  <a:lnTo>
                    <a:pt x="95264" y="16247"/>
                  </a:lnTo>
                  <a:lnTo>
                    <a:pt x="92106" y="14418"/>
                  </a:lnTo>
                  <a:lnTo>
                    <a:pt x="88948" y="12588"/>
                  </a:lnTo>
                  <a:lnTo>
                    <a:pt x="85765" y="10759"/>
                  </a:lnTo>
                  <a:lnTo>
                    <a:pt x="82607" y="8929"/>
                  </a:lnTo>
                  <a:lnTo>
                    <a:pt x="79449" y="7099"/>
                  </a:lnTo>
                  <a:lnTo>
                    <a:pt x="76266" y="5270"/>
                  </a:lnTo>
                  <a:lnTo>
                    <a:pt x="73108" y="3440"/>
                  </a:lnTo>
                  <a:lnTo>
                    <a:pt x="69950" y="1611"/>
                  </a:lnTo>
                  <a:lnTo>
                    <a:pt x="69925" y="1611"/>
                  </a:lnTo>
                  <a:cubicBezTo>
                    <a:pt x="69900" y="1611"/>
                    <a:pt x="69900" y="1586"/>
                    <a:pt x="69900" y="1586"/>
                  </a:cubicBezTo>
                  <a:cubicBezTo>
                    <a:pt x="69700" y="1485"/>
                    <a:pt x="69449" y="1360"/>
                    <a:pt x="69274" y="1260"/>
                  </a:cubicBezTo>
                  <a:lnTo>
                    <a:pt x="69098" y="1185"/>
                  </a:lnTo>
                  <a:cubicBezTo>
                    <a:pt x="69073" y="1159"/>
                    <a:pt x="69023" y="1159"/>
                    <a:pt x="68998" y="1134"/>
                  </a:cubicBezTo>
                  <a:lnTo>
                    <a:pt x="68672" y="984"/>
                  </a:lnTo>
                  <a:cubicBezTo>
                    <a:pt x="68522" y="934"/>
                    <a:pt x="68371" y="859"/>
                    <a:pt x="68221" y="809"/>
                  </a:cubicBezTo>
                  <a:cubicBezTo>
                    <a:pt x="68198" y="809"/>
                    <a:pt x="68175" y="809"/>
                    <a:pt x="68151" y="789"/>
                  </a:cubicBezTo>
                  <a:lnTo>
                    <a:pt x="68151" y="789"/>
                  </a:lnTo>
                  <a:lnTo>
                    <a:pt x="68221" y="809"/>
                  </a:lnTo>
                  <a:lnTo>
                    <a:pt x="67995" y="733"/>
                  </a:lnTo>
                  <a:lnTo>
                    <a:pt x="67970" y="733"/>
                  </a:lnTo>
                  <a:lnTo>
                    <a:pt x="67920" y="708"/>
                  </a:lnTo>
                  <a:cubicBezTo>
                    <a:pt x="67820" y="683"/>
                    <a:pt x="67720" y="633"/>
                    <a:pt x="67569" y="608"/>
                  </a:cubicBezTo>
                  <a:lnTo>
                    <a:pt x="67369" y="533"/>
                  </a:lnTo>
                  <a:cubicBezTo>
                    <a:pt x="67369" y="533"/>
                    <a:pt x="67344" y="533"/>
                    <a:pt x="67319" y="508"/>
                  </a:cubicBezTo>
                  <a:lnTo>
                    <a:pt x="67269" y="508"/>
                  </a:lnTo>
                  <a:cubicBezTo>
                    <a:pt x="67093" y="458"/>
                    <a:pt x="66893" y="408"/>
                    <a:pt x="66717" y="357"/>
                  </a:cubicBezTo>
                  <a:lnTo>
                    <a:pt x="66567" y="332"/>
                  </a:lnTo>
                  <a:cubicBezTo>
                    <a:pt x="66467" y="307"/>
                    <a:pt x="66391" y="282"/>
                    <a:pt x="66291" y="282"/>
                  </a:cubicBezTo>
                  <a:lnTo>
                    <a:pt x="66091" y="232"/>
                  </a:lnTo>
                  <a:lnTo>
                    <a:pt x="66041" y="232"/>
                  </a:lnTo>
                  <a:cubicBezTo>
                    <a:pt x="66016" y="207"/>
                    <a:pt x="65965" y="207"/>
                    <a:pt x="65915" y="207"/>
                  </a:cubicBezTo>
                  <a:lnTo>
                    <a:pt x="65890" y="207"/>
                  </a:lnTo>
                  <a:cubicBezTo>
                    <a:pt x="65865" y="207"/>
                    <a:pt x="65840" y="182"/>
                    <a:pt x="65840" y="182"/>
                  </a:cubicBezTo>
                  <a:lnTo>
                    <a:pt x="65740" y="182"/>
                  </a:lnTo>
                  <a:cubicBezTo>
                    <a:pt x="65690" y="157"/>
                    <a:pt x="65614" y="157"/>
                    <a:pt x="65564" y="157"/>
                  </a:cubicBezTo>
                  <a:cubicBezTo>
                    <a:pt x="65514" y="132"/>
                    <a:pt x="65464" y="132"/>
                    <a:pt x="65439" y="132"/>
                  </a:cubicBezTo>
                  <a:lnTo>
                    <a:pt x="65314" y="107"/>
                  </a:lnTo>
                  <a:cubicBezTo>
                    <a:pt x="65163" y="107"/>
                    <a:pt x="65038" y="82"/>
                    <a:pt x="64888" y="57"/>
                  </a:cubicBezTo>
                  <a:lnTo>
                    <a:pt x="64737" y="57"/>
                  </a:lnTo>
                  <a:cubicBezTo>
                    <a:pt x="64336" y="19"/>
                    <a:pt x="63929" y="0"/>
                    <a:pt x="63519"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6"/>
            <p:cNvSpPr/>
            <p:nvPr/>
          </p:nvSpPr>
          <p:spPr>
            <a:xfrm>
              <a:off x="6046617" y="3883618"/>
              <a:ext cx="1783303" cy="662563"/>
            </a:xfrm>
            <a:custGeom>
              <a:rect b="b" l="l" r="r" t="t"/>
              <a:pathLst>
                <a:path extrusionOk="0" h="39147" w="105365">
                  <a:moveTo>
                    <a:pt x="105314" y="1605"/>
                  </a:moveTo>
                  <a:lnTo>
                    <a:pt x="105308" y="1628"/>
                  </a:lnTo>
                  <a:lnTo>
                    <a:pt x="105308" y="1628"/>
                  </a:lnTo>
                  <a:cubicBezTo>
                    <a:pt x="105311" y="1621"/>
                    <a:pt x="105314" y="1613"/>
                    <a:pt x="105314" y="1605"/>
                  </a:cubicBezTo>
                  <a:close/>
                  <a:moveTo>
                    <a:pt x="104736" y="3436"/>
                  </a:moveTo>
                  <a:cubicBezTo>
                    <a:pt x="104712" y="3459"/>
                    <a:pt x="104712" y="3460"/>
                    <a:pt x="104712" y="3484"/>
                  </a:cubicBezTo>
                  <a:cubicBezTo>
                    <a:pt x="104721" y="3468"/>
                    <a:pt x="104728" y="3452"/>
                    <a:pt x="104736" y="3436"/>
                  </a:cubicBezTo>
                  <a:close/>
                  <a:moveTo>
                    <a:pt x="105364" y="1"/>
                  </a:moveTo>
                  <a:cubicBezTo>
                    <a:pt x="105364" y="101"/>
                    <a:pt x="105339" y="201"/>
                    <a:pt x="105339" y="301"/>
                  </a:cubicBezTo>
                  <a:cubicBezTo>
                    <a:pt x="105339" y="402"/>
                    <a:pt x="105314" y="502"/>
                    <a:pt x="105289" y="627"/>
                  </a:cubicBezTo>
                  <a:cubicBezTo>
                    <a:pt x="105289" y="702"/>
                    <a:pt x="105264" y="803"/>
                    <a:pt x="105239" y="878"/>
                  </a:cubicBezTo>
                  <a:cubicBezTo>
                    <a:pt x="105214" y="978"/>
                    <a:pt x="105189" y="1078"/>
                    <a:pt x="105139" y="1179"/>
                  </a:cubicBezTo>
                  <a:cubicBezTo>
                    <a:pt x="105113" y="1254"/>
                    <a:pt x="105088" y="1354"/>
                    <a:pt x="105038" y="1429"/>
                  </a:cubicBezTo>
                  <a:cubicBezTo>
                    <a:pt x="104988" y="1529"/>
                    <a:pt x="104963" y="1630"/>
                    <a:pt x="104888" y="1755"/>
                  </a:cubicBezTo>
                  <a:cubicBezTo>
                    <a:pt x="104863" y="1830"/>
                    <a:pt x="104813" y="1905"/>
                    <a:pt x="104763" y="1981"/>
                  </a:cubicBezTo>
                  <a:cubicBezTo>
                    <a:pt x="104687" y="2081"/>
                    <a:pt x="104612" y="2206"/>
                    <a:pt x="104512" y="2331"/>
                  </a:cubicBezTo>
                  <a:cubicBezTo>
                    <a:pt x="104437" y="2432"/>
                    <a:pt x="104337" y="2557"/>
                    <a:pt x="104261" y="2657"/>
                  </a:cubicBezTo>
                  <a:cubicBezTo>
                    <a:pt x="104236" y="2682"/>
                    <a:pt x="104211" y="2707"/>
                    <a:pt x="104186" y="2732"/>
                  </a:cubicBezTo>
                  <a:cubicBezTo>
                    <a:pt x="104061" y="2883"/>
                    <a:pt x="103910" y="3033"/>
                    <a:pt x="103760" y="3159"/>
                  </a:cubicBezTo>
                  <a:cubicBezTo>
                    <a:pt x="103660" y="3259"/>
                    <a:pt x="103560" y="3334"/>
                    <a:pt x="103434" y="3409"/>
                  </a:cubicBezTo>
                  <a:cubicBezTo>
                    <a:pt x="103359" y="3484"/>
                    <a:pt x="103259" y="3560"/>
                    <a:pt x="103159" y="3635"/>
                  </a:cubicBezTo>
                  <a:cubicBezTo>
                    <a:pt x="103033" y="3735"/>
                    <a:pt x="102908" y="3810"/>
                    <a:pt x="102783" y="3885"/>
                  </a:cubicBezTo>
                  <a:cubicBezTo>
                    <a:pt x="102657" y="3961"/>
                    <a:pt x="102532" y="4061"/>
                    <a:pt x="102407" y="4136"/>
                  </a:cubicBezTo>
                  <a:lnTo>
                    <a:pt x="49048" y="35139"/>
                  </a:lnTo>
                  <a:cubicBezTo>
                    <a:pt x="48747" y="35314"/>
                    <a:pt x="48421" y="35464"/>
                    <a:pt x="48096" y="35615"/>
                  </a:cubicBezTo>
                  <a:cubicBezTo>
                    <a:pt x="47995" y="35665"/>
                    <a:pt x="47895" y="35715"/>
                    <a:pt x="47795" y="35740"/>
                  </a:cubicBezTo>
                  <a:cubicBezTo>
                    <a:pt x="47544" y="35865"/>
                    <a:pt x="47269" y="35966"/>
                    <a:pt x="47018" y="36041"/>
                  </a:cubicBezTo>
                  <a:cubicBezTo>
                    <a:pt x="46918" y="36091"/>
                    <a:pt x="46817" y="36116"/>
                    <a:pt x="46717" y="36141"/>
                  </a:cubicBezTo>
                  <a:cubicBezTo>
                    <a:pt x="46542" y="36216"/>
                    <a:pt x="46366" y="36241"/>
                    <a:pt x="46191" y="36292"/>
                  </a:cubicBezTo>
                  <a:cubicBezTo>
                    <a:pt x="46066" y="36342"/>
                    <a:pt x="45915" y="36367"/>
                    <a:pt x="45790" y="36417"/>
                  </a:cubicBezTo>
                  <a:cubicBezTo>
                    <a:pt x="45614" y="36442"/>
                    <a:pt x="45414" y="36492"/>
                    <a:pt x="45238" y="36517"/>
                  </a:cubicBezTo>
                  <a:cubicBezTo>
                    <a:pt x="45113" y="36542"/>
                    <a:pt x="44988" y="36592"/>
                    <a:pt x="44837" y="36617"/>
                  </a:cubicBezTo>
                  <a:cubicBezTo>
                    <a:pt x="44461" y="36668"/>
                    <a:pt x="44086" y="36718"/>
                    <a:pt x="43685" y="36768"/>
                  </a:cubicBezTo>
                  <a:cubicBezTo>
                    <a:pt x="43559" y="36768"/>
                    <a:pt x="43459" y="36793"/>
                    <a:pt x="43334" y="36793"/>
                  </a:cubicBezTo>
                  <a:cubicBezTo>
                    <a:pt x="43108" y="36818"/>
                    <a:pt x="42883" y="36843"/>
                    <a:pt x="42632" y="36843"/>
                  </a:cubicBezTo>
                  <a:cubicBezTo>
                    <a:pt x="42482" y="36843"/>
                    <a:pt x="42356" y="36843"/>
                    <a:pt x="42206" y="36868"/>
                  </a:cubicBezTo>
                  <a:lnTo>
                    <a:pt x="41629" y="36868"/>
                  </a:lnTo>
                  <a:cubicBezTo>
                    <a:pt x="41479" y="36868"/>
                    <a:pt x="41329" y="36843"/>
                    <a:pt x="41178" y="36843"/>
                  </a:cubicBezTo>
                  <a:cubicBezTo>
                    <a:pt x="41003" y="36843"/>
                    <a:pt x="40827" y="36818"/>
                    <a:pt x="40652" y="36818"/>
                  </a:cubicBezTo>
                  <a:cubicBezTo>
                    <a:pt x="40502" y="36818"/>
                    <a:pt x="40351" y="36793"/>
                    <a:pt x="40201" y="36768"/>
                  </a:cubicBezTo>
                  <a:cubicBezTo>
                    <a:pt x="40025" y="36768"/>
                    <a:pt x="39850" y="36743"/>
                    <a:pt x="39675" y="36718"/>
                  </a:cubicBezTo>
                  <a:cubicBezTo>
                    <a:pt x="39524" y="36693"/>
                    <a:pt x="39374" y="36693"/>
                    <a:pt x="39223" y="36668"/>
                  </a:cubicBezTo>
                  <a:cubicBezTo>
                    <a:pt x="39048" y="36617"/>
                    <a:pt x="38872" y="36592"/>
                    <a:pt x="38697" y="36567"/>
                  </a:cubicBezTo>
                  <a:cubicBezTo>
                    <a:pt x="38547" y="36542"/>
                    <a:pt x="38396" y="36517"/>
                    <a:pt x="38271" y="36467"/>
                  </a:cubicBezTo>
                  <a:cubicBezTo>
                    <a:pt x="38045" y="36442"/>
                    <a:pt x="37845" y="36367"/>
                    <a:pt x="37644" y="36317"/>
                  </a:cubicBezTo>
                  <a:cubicBezTo>
                    <a:pt x="37519" y="36292"/>
                    <a:pt x="37394" y="36266"/>
                    <a:pt x="37294" y="36241"/>
                  </a:cubicBezTo>
                  <a:cubicBezTo>
                    <a:pt x="36918" y="36116"/>
                    <a:pt x="36542" y="35991"/>
                    <a:pt x="36191" y="35865"/>
                  </a:cubicBezTo>
                  <a:cubicBezTo>
                    <a:pt x="36015" y="35790"/>
                    <a:pt x="35840" y="35715"/>
                    <a:pt x="35690" y="35640"/>
                  </a:cubicBezTo>
                  <a:cubicBezTo>
                    <a:pt x="35589" y="35615"/>
                    <a:pt x="35514" y="35565"/>
                    <a:pt x="35414" y="35540"/>
                  </a:cubicBezTo>
                  <a:cubicBezTo>
                    <a:pt x="35163" y="35414"/>
                    <a:pt x="34913" y="35289"/>
                    <a:pt x="34662" y="35139"/>
                  </a:cubicBezTo>
                  <a:lnTo>
                    <a:pt x="3008" y="16868"/>
                  </a:lnTo>
                  <a:cubicBezTo>
                    <a:pt x="1003" y="15690"/>
                    <a:pt x="0" y="14186"/>
                    <a:pt x="0" y="12657"/>
                  </a:cubicBezTo>
                  <a:lnTo>
                    <a:pt x="0" y="13560"/>
                  </a:lnTo>
                  <a:cubicBezTo>
                    <a:pt x="0" y="13910"/>
                    <a:pt x="25" y="14437"/>
                    <a:pt x="201" y="14988"/>
                  </a:cubicBezTo>
                  <a:cubicBezTo>
                    <a:pt x="451" y="15890"/>
                    <a:pt x="777" y="16417"/>
                    <a:pt x="852" y="16517"/>
                  </a:cubicBezTo>
                  <a:cubicBezTo>
                    <a:pt x="927" y="16617"/>
                    <a:pt x="978" y="16718"/>
                    <a:pt x="1053" y="16793"/>
                  </a:cubicBezTo>
                  <a:cubicBezTo>
                    <a:pt x="1053" y="16818"/>
                    <a:pt x="1053" y="16843"/>
                    <a:pt x="1078" y="16843"/>
                  </a:cubicBezTo>
                  <a:cubicBezTo>
                    <a:pt x="1353" y="17244"/>
                    <a:pt x="1604" y="17570"/>
                    <a:pt x="2105" y="18021"/>
                  </a:cubicBezTo>
                  <a:cubicBezTo>
                    <a:pt x="2682" y="18572"/>
                    <a:pt x="3158" y="18873"/>
                    <a:pt x="3760" y="19249"/>
                  </a:cubicBezTo>
                  <a:lnTo>
                    <a:pt x="6917" y="21078"/>
                  </a:lnTo>
                  <a:lnTo>
                    <a:pt x="10100" y="22908"/>
                  </a:lnTo>
                  <a:lnTo>
                    <a:pt x="13258" y="24738"/>
                  </a:lnTo>
                  <a:lnTo>
                    <a:pt x="16416" y="26542"/>
                  </a:lnTo>
                  <a:lnTo>
                    <a:pt x="19599" y="28372"/>
                  </a:lnTo>
                  <a:lnTo>
                    <a:pt x="22757" y="30201"/>
                  </a:lnTo>
                  <a:lnTo>
                    <a:pt x="25915" y="32031"/>
                  </a:lnTo>
                  <a:lnTo>
                    <a:pt x="29098" y="33860"/>
                  </a:lnTo>
                  <a:lnTo>
                    <a:pt x="32256" y="35690"/>
                  </a:lnTo>
                  <a:lnTo>
                    <a:pt x="35414" y="37520"/>
                  </a:lnTo>
                  <a:cubicBezTo>
                    <a:pt x="35614" y="37645"/>
                    <a:pt x="35890" y="37770"/>
                    <a:pt x="36091" y="37871"/>
                  </a:cubicBezTo>
                  <a:lnTo>
                    <a:pt x="36266" y="37971"/>
                  </a:lnTo>
                  <a:cubicBezTo>
                    <a:pt x="36291" y="37971"/>
                    <a:pt x="36341" y="37996"/>
                    <a:pt x="36366" y="37996"/>
                  </a:cubicBezTo>
                  <a:lnTo>
                    <a:pt x="36692" y="38146"/>
                  </a:lnTo>
                  <a:cubicBezTo>
                    <a:pt x="36842" y="38196"/>
                    <a:pt x="36993" y="38272"/>
                    <a:pt x="37143" y="38322"/>
                  </a:cubicBezTo>
                  <a:cubicBezTo>
                    <a:pt x="37168" y="38347"/>
                    <a:pt x="37193" y="38347"/>
                    <a:pt x="37218" y="38347"/>
                  </a:cubicBezTo>
                  <a:cubicBezTo>
                    <a:pt x="37268" y="38372"/>
                    <a:pt x="37319" y="38397"/>
                    <a:pt x="37369" y="38397"/>
                  </a:cubicBezTo>
                  <a:lnTo>
                    <a:pt x="37995" y="38597"/>
                  </a:lnTo>
                  <a:cubicBezTo>
                    <a:pt x="37995" y="38597"/>
                    <a:pt x="38020" y="38622"/>
                    <a:pt x="38045" y="38622"/>
                  </a:cubicBezTo>
                  <a:lnTo>
                    <a:pt x="38096" y="38622"/>
                  </a:lnTo>
                  <a:cubicBezTo>
                    <a:pt x="38271" y="38673"/>
                    <a:pt x="38471" y="38723"/>
                    <a:pt x="38647" y="38773"/>
                  </a:cubicBezTo>
                  <a:lnTo>
                    <a:pt x="38797" y="38798"/>
                  </a:lnTo>
                  <a:cubicBezTo>
                    <a:pt x="38898" y="38823"/>
                    <a:pt x="38973" y="38848"/>
                    <a:pt x="39048" y="38873"/>
                  </a:cubicBezTo>
                  <a:lnTo>
                    <a:pt x="39274" y="38898"/>
                  </a:lnTo>
                  <a:cubicBezTo>
                    <a:pt x="39324" y="38923"/>
                    <a:pt x="39399" y="38923"/>
                    <a:pt x="39449" y="38923"/>
                  </a:cubicBezTo>
                  <a:cubicBezTo>
                    <a:pt x="39474" y="38948"/>
                    <a:pt x="39499" y="38948"/>
                    <a:pt x="39524" y="38948"/>
                  </a:cubicBezTo>
                  <a:cubicBezTo>
                    <a:pt x="39549" y="38948"/>
                    <a:pt x="39599" y="38948"/>
                    <a:pt x="39624" y="38973"/>
                  </a:cubicBezTo>
                  <a:cubicBezTo>
                    <a:pt x="39675" y="38973"/>
                    <a:pt x="39750" y="38973"/>
                    <a:pt x="39800" y="38998"/>
                  </a:cubicBezTo>
                  <a:lnTo>
                    <a:pt x="39925" y="38998"/>
                  </a:lnTo>
                  <a:lnTo>
                    <a:pt x="40050" y="39023"/>
                  </a:lnTo>
                  <a:cubicBezTo>
                    <a:pt x="40201" y="39048"/>
                    <a:pt x="40326" y="39048"/>
                    <a:pt x="40477" y="39074"/>
                  </a:cubicBezTo>
                  <a:lnTo>
                    <a:pt x="40577" y="39074"/>
                  </a:lnTo>
                  <a:cubicBezTo>
                    <a:pt x="40577" y="39074"/>
                    <a:pt x="40627" y="39074"/>
                    <a:pt x="40627" y="39099"/>
                  </a:cubicBezTo>
                  <a:cubicBezTo>
                    <a:pt x="41067" y="39126"/>
                    <a:pt x="41514" y="39146"/>
                    <a:pt x="41965" y="39146"/>
                  </a:cubicBezTo>
                  <a:cubicBezTo>
                    <a:pt x="42336" y="39146"/>
                    <a:pt x="42710" y="39133"/>
                    <a:pt x="43083" y="39099"/>
                  </a:cubicBezTo>
                  <a:lnTo>
                    <a:pt x="43158" y="39074"/>
                  </a:lnTo>
                  <a:cubicBezTo>
                    <a:pt x="43208" y="39074"/>
                    <a:pt x="43284" y="39074"/>
                    <a:pt x="43359" y="39048"/>
                  </a:cubicBezTo>
                  <a:cubicBezTo>
                    <a:pt x="43459" y="39048"/>
                    <a:pt x="43559" y="39048"/>
                    <a:pt x="43659" y="39023"/>
                  </a:cubicBezTo>
                  <a:lnTo>
                    <a:pt x="43760" y="39023"/>
                  </a:lnTo>
                  <a:cubicBezTo>
                    <a:pt x="43760" y="39023"/>
                    <a:pt x="43785" y="38998"/>
                    <a:pt x="43810" y="38998"/>
                  </a:cubicBezTo>
                  <a:lnTo>
                    <a:pt x="43835" y="38998"/>
                  </a:lnTo>
                  <a:cubicBezTo>
                    <a:pt x="44461" y="38923"/>
                    <a:pt x="44913" y="38823"/>
                    <a:pt x="45113" y="38773"/>
                  </a:cubicBezTo>
                  <a:lnTo>
                    <a:pt x="45740" y="38597"/>
                  </a:lnTo>
                  <a:cubicBezTo>
                    <a:pt x="45865" y="38572"/>
                    <a:pt x="46015" y="38522"/>
                    <a:pt x="46166" y="38472"/>
                  </a:cubicBezTo>
                  <a:cubicBezTo>
                    <a:pt x="46166" y="38472"/>
                    <a:pt x="46191" y="38447"/>
                    <a:pt x="46191" y="38447"/>
                  </a:cubicBezTo>
                  <a:cubicBezTo>
                    <a:pt x="46266" y="38422"/>
                    <a:pt x="46341" y="38397"/>
                    <a:pt x="46416" y="38397"/>
                  </a:cubicBezTo>
                  <a:lnTo>
                    <a:pt x="46517" y="38347"/>
                  </a:lnTo>
                  <a:cubicBezTo>
                    <a:pt x="46692" y="38272"/>
                    <a:pt x="46868" y="38221"/>
                    <a:pt x="47018" y="38146"/>
                  </a:cubicBezTo>
                  <a:cubicBezTo>
                    <a:pt x="47319" y="38021"/>
                    <a:pt x="47444" y="37971"/>
                    <a:pt x="47670" y="37845"/>
                  </a:cubicBezTo>
                  <a:cubicBezTo>
                    <a:pt x="47670" y="37845"/>
                    <a:pt x="47695" y="37845"/>
                    <a:pt x="47720" y="37820"/>
                  </a:cubicBezTo>
                  <a:cubicBezTo>
                    <a:pt x="47895" y="37745"/>
                    <a:pt x="48121" y="37620"/>
                    <a:pt x="48296" y="37520"/>
                  </a:cubicBezTo>
                  <a:lnTo>
                    <a:pt x="53634" y="34412"/>
                  </a:lnTo>
                  <a:lnTo>
                    <a:pt x="58973" y="31304"/>
                  </a:lnTo>
                  <a:lnTo>
                    <a:pt x="64311" y="28221"/>
                  </a:lnTo>
                  <a:lnTo>
                    <a:pt x="69625" y="25114"/>
                  </a:lnTo>
                  <a:lnTo>
                    <a:pt x="74963" y="22006"/>
                  </a:lnTo>
                  <a:lnTo>
                    <a:pt x="80301" y="18923"/>
                  </a:lnTo>
                  <a:lnTo>
                    <a:pt x="85640" y="15815"/>
                  </a:lnTo>
                  <a:lnTo>
                    <a:pt x="90978" y="12707"/>
                  </a:lnTo>
                  <a:lnTo>
                    <a:pt x="96316" y="9625"/>
                  </a:lnTo>
                  <a:lnTo>
                    <a:pt x="101655" y="6517"/>
                  </a:lnTo>
                  <a:cubicBezTo>
                    <a:pt x="101780" y="6442"/>
                    <a:pt x="101956" y="6316"/>
                    <a:pt x="102106" y="6216"/>
                  </a:cubicBezTo>
                  <a:cubicBezTo>
                    <a:pt x="102131" y="6216"/>
                    <a:pt x="102156" y="6191"/>
                    <a:pt x="102181" y="6166"/>
                  </a:cubicBezTo>
                  <a:cubicBezTo>
                    <a:pt x="102231" y="6141"/>
                    <a:pt x="102256" y="6116"/>
                    <a:pt x="102306" y="6091"/>
                  </a:cubicBezTo>
                  <a:lnTo>
                    <a:pt x="102557" y="5915"/>
                  </a:lnTo>
                  <a:cubicBezTo>
                    <a:pt x="102582" y="5890"/>
                    <a:pt x="102632" y="5865"/>
                    <a:pt x="102657" y="5840"/>
                  </a:cubicBezTo>
                  <a:lnTo>
                    <a:pt x="102808" y="5715"/>
                  </a:lnTo>
                  <a:cubicBezTo>
                    <a:pt x="102858" y="5690"/>
                    <a:pt x="102908" y="5640"/>
                    <a:pt x="102958" y="5590"/>
                  </a:cubicBezTo>
                  <a:cubicBezTo>
                    <a:pt x="103033" y="5540"/>
                    <a:pt x="103083" y="5464"/>
                    <a:pt x="103159" y="5414"/>
                  </a:cubicBezTo>
                  <a:cubicBezTo>
                    <a:pt x="103234" y="5364"/>
                    <a:pt x="103284" y="5289"/>
                    <a:pt x="103359" y="5239"/>
                  </a:cubicBezTo>
                  <a:cubicBezTo>
                    <a:pt x="103359" y="5239"/>
                    <a:pt x="103384" y="5214"/>
                    <a:pt x="103384" y="5189"/>
                  </a:cubicBezTo>
                  <a:cubicBezTo>
                    <a:pt x="103409" y="5189"/>
                    <a:pt x="103409" y="5189"/>
                    <a:pt x="103434" y="5164"/>
                  </a:cubicBezTo>
                  <a:lnTo>
                    <a:pt x="103509" y="5088"/>
                  </a:lnTo>
                  <a:cubicBezTo>
                    <a:pt x="103560" y="5038"/>
                    <a:pt x="103635" y="4963"/>
                    <a:pt x="103685" y="4913"/>
                  </a:cubicBezTo>
                  <a:cubicBezTo>
                    <a:pt x="103710" y="4888"/>
                    <a:pt x="103710" y="4863"/>
                    <a:pt x="103735" y="4838"/>
                  </a:cubicBezTo>
                  <a:cubicBezTo>
                    <a:pt x="103760" y="4813"/>
                    <a:pt x="103785" y="4788"/>
                    <a:pt x="103785" y="4788"/>
                  </a:cubicBezTo>
                  <a:lnTo>
                    <a:pt x="103835" y="4738"/>
                  </a:lnTo>
                  <a:cubicBezTo>
                    <a:pt x="103835" y="4738"/>
                    <a:pt x="103860" y="4712"/>
                    <a:pt x="103860" y="4712"/>
                  </a:cubicBezTo>
                  <a:cubicBezTo>
                    <a:pt x="103910" y="4637"/>
                    <a:pt x="103986" y="4562"/>
                    <a:pt x="104036" y="4487"/>
                  </a:cubicBezTo>
                  <a:lnTo>
                    <a:pt x="104086" y="4437"/>
                  </a:lnTo>
                  <a:cubicBezTo>
                    <a:pt x="104186" y="4311"/>
                    <a:pt x="104286" y="4186"/>
                    <a:pt x="104362" y="4061"/>
                  </a:cubicBezTo>
                  <a:lnTo>
                    <a:pt x="104637" y="3585"/>
                  </a:lnTo>
                  <a:lnTo>
                    <a:pt x="104662" y="3585"/>
                  </a:lnTo>
                  <a:cubicBezTo>
                    <a:pt x="104662" y="3534"/>
                    <a:pt x="104687" y="3509"/>
                    <a:pt x="104687" y="3484"/>
                  </a:cubicBezTo>
                  <a:cubicBezTo>
                    <a:pt x="104712" y="3460"/>
                    <a:pt x="104712" y="3459"/>
                    <a:pt x="104736" y="3436"/>
                  </a:cubicBezTo>
                  <a:lnTo>
                    <a:pt x="104736" y="3436"/>
                  </a:lnTo>
                  <a:cubicBezTo>
                    <a:pt x="104736" y="3436"/>
                    <a:pt x="104736" y="3436"/>
                    <a:pt x="104736" y="3436"/>
                  </a:cubicBezTo>
                  <a:lnTo>
                    <a:pt x="104736" y="3436"/>
                  </a:lnTo>
                  <a:cubicBezTo>
                    <a:pt x="104736" y="3436"/>
                    <a:pt x="104737" y="3435"/>
                    <a:pt x="104737" y="3435"/>
                  </a:cubicBezTo>
                  <a:lnTo>
                    <a:pt x="104737" y="3435"/>
                  </a:lnTo>
                  <a:cubicBezTo>
                    <a:pt x="104737" y="3435"/>
                    <a:pt x="104736" y="3436"/>
                    <a:pt x="104736" y="3436"/>
                  </a:cubicBezTo>
                  <a:lnTo>
                    <a:pt x="104736" y="3436"/>
                  </a:lnTo>
                  <a:cubicBezTo>
                    <a:pt x="104799" y="3302"/>
                    <a:pt x="104846" y="3170"/>
                    <a:pt x="104913" y="3058"/>
                  </a:cubicBezTo>
                  <a:cubicBezTo>
                    <a:pt x="104913" y="3033"/>
                    <a:pt x="104938" y="2983"/>
                    <a:pt x="104938" y="2958"/>
                  </a:cubicBezTo>
                  <a:lnTo>
                    <a:pt x="104988" y="2883"/>
                  </a:lnTo>
                  <a:cubicBezTo>
                    <a:pt x="104988" y="2858"/>
                    <a:pt x="104988" y="2833"/>
                    <a:pt x="105013" y="2808"/>
                  </a:cubicBezTo>
                  <a:lnTo>
                    <a:pt x="105063" y="2632"/>
                  </a:lnTo>
                  <a:lnTo>
                    <a:pt x="105089" y="2573"/>
                  </a:lnTo>
                  <a:lnTo>
                    <a:pt x="105089" y="2573"/>
                  </a:lnTo>
                  <a:cubicBezTo>
                    <a:pt x="105088" y="2576"/>
                    <a:pt x="105088" y="2579"/>
                    <a:pt x="105088" y="2582"/>
                  </a:cubicBezTo>
                  <a:lnTo>
                    <a:pt x="105093" y="2562"/>
                  </a:lnTo>
                  <a:lnTo>
                    <a:pt x="105139" y="2457"/>
                  </a:lnTo>
                  <a:lnTo>
                    <a:pt x="105139" y="2457"/>
                  </a:lnTo>
                  <a:cubicBezTo>
                    <a:pt x="105128" y="2467"/>
                    <a:pt x="105118" y="2482"/>
                    <a:pt x="105109" y="2499"/>
                  </a:cubicBezTo>
                  <a:lnTo>
                    <a:pt x="105109" y="2499"/>
                  </a:lnTo>
                  <a:lnTo>
                    <a:pt x="105164" y="2281"/>
                  </a:lnTo>
                  <a:lnTo>
                    <a:pt x="105214" y="2131"/>
                  </a:lnTo>
                  <a:lnTo>
                    <a:pt x="105239" y="2031"/>
                  </a:lnTo>
                  <a:cubicBezTo>
                    <a:pt x="105264" y="1930"/>
                    <a:pt x="105264" y="1830"/>
                    <a:pt x="105289" y="1705"/>
                  </a:cubicBezTo>
                  <a:lnTo>
                    <a:pt x="105308" y="1628"/>
                  </a:lnTo>
                  <a:lnTo>
                    <a:pt x="105308" y="1628"/>
                  </a:lnTo>
                  <a:cubicBezTo>
                    <a:pt x="105305" y="1636"/>
                    <a:pt x="105301" y="1644"/>
                    <a:pt x="105297" y="1651"/>
                  </a:cubicBezTo>
                  <a:lnTo>
                    <a:pt x="105297" y="1651"/>
                  </a:lnTo>
                  <a:cubicBezTo>
                    <a:pt x="105314" y="1581"/>
                    <a:pt x="105317" y="1498"/>
                    <a:pt x="105339" y="1454"/>
                  </a:cubicBezTo>
                  <a:cubicBezTo>
                    <a:pt x="105339" y="1354"/>
                    <a:pt x="105339" y="1229"/>
                    <a:pt x="105364" y="1103"/>
                  </a:cubicBezTo>
                  <a:cubicBezTo>
                    <a:pt x="105364" y="1053"/>
                    <a:pt x="105364" y="1028"/>
                    <a:pt x="105364" y="1003"/>
                  </a:cubicBezTo>
                  <a:cubicBezTo>
                    <a:pt x="105364" y="978"/>
                    <a:pt x="105364" y="928"/>
                    <a:pt x="105364" y="903"/>
                  </a:cubicBezTo>
                  <a:lnTo>
                    <a:pt x="105364"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6"/>
            <p:cNvSpPr/>
            <p:nvPr/>
          </p:nvSpPr>
          <p:spPr>
            <a:xfrm>
              <a:off x="6859355" y="3894704"/>
              <a:ext cx="892506" cy="535236"/>
            </a:xfrm>
            <a:custGeom>
              <a:rect b="b" l="l" r="r" t="t"/>
              <a:pathLst>
                <a:path extrusionOk="0" h="31624" w="52733">
                  <a:moveTo>
                    <a:pt x="51492" y="0"/>
                  </a:moveTo>
                  <a:cubicBezTo>
                    <a:pt x="51307" y="0"/>
                    <a:pt x="51120" y="47"/>
                    <a:pt x="50953" y="148"/>
                  </a:cubicBezTo>
                  <a:lnTo>
                    <a:pt x="677" y="29621"/>
                  </a:lnTo>
                  <a:cubicBezTo>
                    <a:pt x="176" y="29922"/>
                    <a:pt x="0" y="30574"/>
                    <a:pt x="301" y="31100"/>
                  </a:cubicBezTo>
                  <a:cubicBezTo>
                    <a:pt x="502" y="31434"/>
                    <a:pt x="858" y="31624"/>
                    <a:pt x="1222" y="31624"/>
                  </a:cubicBezTo>
                  <a:cubicBezTo>
                    <a:pt x="1404" y="31624"/>
                    <a:pt x="1588" y="31576"/>
                    <a:pt x="1755" y="31476"/>
                  </a:cubicBezTo>
                  <a:lnTo>
                    <a:pt x="52031" y="1977"/>
                  </a:lnTo>
                  <a:cubicBezTo>
                    <a:pt x="52557" y="1676"/>
                    <a:pt x="52733" y="1025"/>
                    <a:pt x="52432" y="524"/>
                  </a:cubicBezTo>
                  <a:cubicBezTo>
                    <a:pt x="52231" y="189"/>
                    <a:pt x="51864" y="0"/>
                    <a:pt x="51492" y="0"/>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6"/>
            <p:cNvSpPr/>
            <p:nvPr/>
          </p:nvSpPr>
          <p:spPr>
            <a:xfrm>
              <a:off x="6163264" y="3482665"/>
              <a:ext cx="1550415" cy="893132"/>
            </a:xfrm>
            <a:custGeom>
              <a:rect b="b" l="l" r="r" t="t"/>
              <a:pathLst>
                <a:path extrusionOk="0" h="52770" w="91605">
                  <a:moveTo>
                    <a:pt x="56633" y="0"/>
                  </a:moveTo>
                  <a:cubicBezTo>
                    <a:pt x="55859" y="0"/>
                    <a:pt x="55088" y="169"/>
                    <a:pt x="54512" y="508"/>
                  </a:cubicBezTo>
                  <a:lnTo>
                    <a:pt x="1153" y="31510"/>
                  </a:lnTo>
                  <a:cubicBezTo>
                    <a:pt x="0" y="32187"/>
                    <a:pt x="0" y="33290"/>
                    <a:pt x="1178" y="33966"/>
                  </a:cubicBezTo>
                  <a:cubicBezTo>
                    <a:pt x="11730" y="40082"/>
                    <a:pt x="22281" y="46172"/>
                    <a:pt x="32833" y="52262"/>
                  </a:cubicBezTo>
                  <a:cubicBezTo>
                    <a:pt x="33422" y="52601"/>
                    <a:pt x="34199" y="52770"/>
                    <a:pt x="34972" y="52770"/>
                  </a:cubicBezTo>
                  <a:cubicBezTo>
                    <a:pt x="35746" y="52770"/>
                    <a:pt x="36517" y="52601"/>
                    <a:pt x="37093" y="52262"/>
                  </a:cubicBezTo>
                  <a:lnTo>
                    <a:pt x="90452" y="21260"/>
                  </a:lnTo>
                  <a:cubicBezTo>
                    <a:pt x="91605" y="20583"/>
                    <a:pt x="91605" y="19480"/>
                    <a:pt x="90427" y="18803"/>
                  </a:cubicBezTo>
                  <a:cubicBezTo>
                    <a:pt x="79875" y="12688"/>
                    <a:pt x="69324" y="6598"/>
                    <a:pt x="58773" y="508"/>
                  </a:cubicBezTo>
                  <a:cubicBezTo>
                    <a:pt x="58184" y="169"/>
                    <a:pt x="57407" y="0"/>
                    <a:pt x="56633" y="0"/>
                  </a:cubicBezTo>
                  <a:close/>
                </a:path>
              </a:pathLst>
            </a:custGeom>
            <a:solidFill>
              <a:srgbClr val="41404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6"/>
            <p:cNvSpPr/>
            <p:nvPr/>
          </p:nvSpPr>
          <p:spPr>
            <a:xfrm>
              <a:off x="6276949" y="3540447"/>
              <a:ext cx="1340020" cy="767803"/>
            </a:xfrm>
            <a:custGeom>
              <a:rect b="b" l="l" r="r" t="t"/>
              <a:pathLst>
                <a:path extrusionOk="0" h="45365" w="79174">
                  <a:moveTo>
                    <a:pt x="45013" y="1"/>
                  </a:moveTo>
                  <a:cubicBezTo>
                    <a:pt x="44311" y="1"/>
                    <a:pt x="43635" y="151"/>
                    <a:pt x="43133" y="427"/>
                  </a:cubicBezTo>
                  <a:lnTo>
                    <a:pt x="627" y="25089"/>
                  </a:lnTo>
                  <a:cubicBezTo>
                    <a:pt x="226" y="25314"/>
                    <a:pt x="0" y="25590"/>
                    <a:pt x="0" y="25866"/>
                  </a:cubicBezTo>
                  <a:cubicBezTo>
                    <a:pt x="0" y="26141"/>
                    <a:pt x="226" y="26417"/>
                    <a:pt x="627" y="26643"/>
                  </a:cubicBezTo>
                  <a:lnTo>
                    <a:pt x="32306" y="44938"/>
                  </a:lnTo>
                  <a:cubicBezTo>
                    <a:pt x="32782" y="45214"/>
                    <a:pt x="33459" y="45364"/>
                    <a:pt x="34161" y="45364"/>
                  </a:cubicBezTo>
                  <a:cubicBezTo>
                    <a:pt x="34863" y="45364"/>
                    <a:pt x="35539" y="45214"/>
                    <a:pt x="36015" y="44938"/>
                  </a:cubicBezTo>
                  <a:lnTo>
                    <a:pt x="78547" y="20277"/>
                  </a:lnTo>
                  <a:cubicBezTo>
                    <a:pt x="78948" y="20051"/>
                    <a:pt x="79174" y="19775"/>
                    <a:pt x="79174" y="19500"/>
                  </a:cubicBezTo>
                  <a:cubicBezTo>
                    <a:pt x="79174" y="19224"/>
                    <a:pt x="78948" y="18948"/>
                    <a:pt x="78547" y="18723"/>
                  </a:cubicBezTo>
                  <a:lnTo>
                    <a:pt x="46868" y="427"/>
                  </a:lnTo>
                  <a:cubicBezTo>
                    <a:pt x="46391" y="151"/>
                    <a:pt x="45715" y="1"/>
                    <a:pt x="45013"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6"/>
            <p:cNvSpPr/>
            <p:nvPr/>
          </p:nvSpPr>
          <p:spPr>
            <a:xfrm>
              <a:off x="6550965" y="2935987"/>
              <a:ext cx="696955" cy="1163780"/>
            </a:xfrm>
            <a:custGeom>
              <a:rect b="b" l="l" r="r" t="t"/>
              <a:pathLst>
                <a:path extrusionOk="0" h="68761" w="41179">
                  <a:moveTo>
                    <a:pt x="14512" y="0"/>
                  </a:moveTo>
                  <a:cubicBezTo>
                    <a:pt x="10552" y="0"/>
                    <a:pt x="6768" y="1629"/>
                    <a:pt x="4061" y="4537"/>
                  </a:cubicBezTo>
                  <a:cubicBezTo>
                    <a:pt x="1354" y="7469"/>
                    <a:pt x="1" y="11379"/>
                    <a:pt x="302" y="15364"/>
                  </a:cubicBezTo>
                  <a:lnTo>
                    <a:pt x="3434" y="55464"/>
                  </a:lnTo>
                  <a:cubicBezTo>
                    <a:pt x="3510" y="56592"/>
                    <a:pt x="3585" y="57745"/>
                    <a:pt x="3610" y="58898"/>
                  </a:cubicBezTo>
                  <a:cubicBezTo>
                    <a:pt x="4011" y="61329"/>
                    <a:pt x="5840" y="63710"/>
                    <a:pt x="9073" y="65565"/>
                  </a:cubicBezTo>
                  <a:cubicBezTo>
                    <a:pt x="12758" y="67695"/>
                    <a:pt x="17582" y="68760"/>
                    <a:pt x="22401" y="68760"/>
                  </a:cubicBezTo>
                  <a:cubicBezTo>
                    <a:pt x="27219" y="68760"/>
                    <a:pt x="32031" y="67695"/>
                    <a:pt x="35690" y="65565"/>
                  </a:cubicBezTo>
                  <a:cubicBezTo>
                    <a:pt x="39349" y="63434"/>
                    <a:pt x="41179" y="60652"/>
                    <a:pt x="41154" y="57870"/>
                  </a:cubicBezTo>
                  <a:lnTo>
                    <a:pt x="39800" y="37745"/>
                  </a:lnTo>
                  <a:cubicBezTo>
                    <a:pt x="39901" y="34336"/>
                    <a:pt x="39600" y="30928"/>
                    <a:pt x="38948" y="27569"/>
                  </a:cubicBezTo>
                  <a:lnTo>
                    <a:pt x="38096" y="13509"/>
                  </a:lnTo>
                  <a:cubicBezTo>
                    <a:pt x="37821" y="12131"/>
                    <a:pt x="37319" y="10777"/>
                    <a:pt x="36643" y="9524"/>
                  </a:cubicBezTo>
                  <a:lnTo>
                    <a:pt x="35515" y="7444"/>
                  </a:lnTo>
                  <a:cubicBezTo>
                    <a:pt x="33008" y="2858"/>
                    <a:pt x="28221" y="0"/>
                    <a:pt x="22983"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6"/>
            <p:cNvSpPr/>
            <p:nvPr/>
          </p:nvSpPr>
          <p:spPr>
            <a:xfrm>
              <a:off x="6908556" y="2935564"/>
              <a:ext cx="625700" cy="1161867"/>
            </a:xfrm>
            <a:custGeom>
              <a:rect b="b" l="l" r="r" t="t"/>
              <a:pathLst>
                <a:path extrusionOk="0" h="68648" w="36969">
                  <a:moveTo>
                    <a:pt x="1" y="0"/>
                  </a:moveTo>
                  <a:lnTo>
                    <a:pt x="4337" y="21730"/>
                  </a:lnTo>
                  <a:lnTo>
                    <a:pt x="4337" y="68647"/>
                  </a:lnTo>
                  <a:cubicBezTo>
                    <a:pt x="8071" y="68271"/>
                    <a:pt x="11680" y="67269"/>
                    <a:pt x="14562" y="65590"/>
                  </a:cubicBezTo>
                  <a:cubicBezTo>
                    <a:pt x="18221" y="63459"/>
                    <a:pt x="20051" y="60677"/>
                    <a:pt x="20026" y="57895"/>
                  </a:cubicBezTo>
                  <a:lnTo>
                    <a:pt x="18672" y="37770"/>
                  </a:lnTo>
                  <a:cubicBezTo>
                    <a:pt x="18773" y="34361"/>
                    <a:pt x="18472" y="30953"/>
                    <a:pt x="17820" y="27594"/>
                  </a:cubicBezTo>
                  <a:lnTo>
                    <a:pt x="17545" y="23284"/>
                  </a:lnTo>
                  <a:lnTo>
                    <a:pt x="17545" y="23284"/>
                  </a:lnTo>
                  <a:cubicBezTo>
                    <a:pt x="19967" y="24507"/>
                    <a:pt x="22733" y="25041"/>
                    <a:pt x="25470" y="25041"/>
                  </a:cubicBezTo>
                  <a:cubicBezTo>
                    <a:pt x="25594" y="25041"/>
                    <a:pt x="25717" y="25040"/>
                    <a:pt x="25840" y="25038"/>
                  </a:cubicBezTo>
                  <a:cubicBezTo>
                    <a:pt x="28547" y="25013"/>
                    <a:pt x="31455" y="24988"/>
                    <a:pt x="34186" y="24537"/>
                  </a:cubicBezTo>
                  <a:cubicBezTo>
                    <a:pt x="35840" y="24286"/>
                    <a:pt x="36968" y="22782"/>
                    <a:pt x="36718" y="21128"/>
                  </a:cubicBezTo>
                  <a:lnTo>
                    <a:pt x="36091" y="17018"/>
                  </a:lnTo>
                  <a:cubicBezTo>
                    <a:pt x="36016" y="16767"/>
                    <a:pt x="35941" y="16642"/>
                    <a:pt x="36016" y="16391"/>
                  </a:cubicBezTo>
                  <a:lnTo>
                    <a:pt x="36016" y="16391"/>
                  </a:lnTo>
                  <a:cubicBezTo>
                    <a:pt x="34298" y="17393"/>
                    <a:pt x="32335" y="17845"/>
                    <a:pt x="30346" y="17845"/>
                  </a:cubicBezTo>
                  <a:cubicBezTo>
                    <a:pt x="28302" y="17845"/>
                    <a:pt x="26229" y="17368"/>
                    <a:pt x="24362" y="16517"/>
                  </a:cubicBezTo>
                  <a:cubicBezTo>
                    <a:pt x="20703" y="14837"/>
                    <a:pt x="17745" y="11855"/>
                    <a:pt x="15364" y="8597"/>
                  </a:cubicBezTo>
                  <a:cubicBezTo>
                    <a:pt x="14637" y="7619"/>
                    <a:pt x="13936" y="6592"/>
                    <a:pt x="13309" y="5564"/>
                  </a:cubicBezTo>
                  <a:cubicBezTo>
                    <a:pt x="12758" y="4687"/>
                    <a:pt x="12031" y="4010"/>
                    <a:pt x="11229" y="3534"/>
                  </a:cubicBezTo>
                  <a:cubicBezTo>
                    <a:pt x="8672" y="1304"/>
                    <a:pt x="5364" y="0"/>
                    <a:pt x="1855"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6"/>
            <p:cNvSpPr/>
            <p:nvPr/>
          </p:nvSpPr>
          <p:spPr>
            <a:xfrm>
              <a:off x="6908564" y="2935575"/>
              <a:ext cx="155693" cy="1155861"/>
            </a:xfrm>
            <a:custGeom>
              <a:rect b="b" l="l" r="r" t="t"/>
              <a:pathLst>
                <a:path extrusionOk="0" h="68648" w="9199">
                  <a:moveTo>
                    <a:pt x="1" y="0"/>
                  </a:moveTo>
                  <a:lnTo>
                    <a:pt x="4337" y="21730"/>
                  </a:lnTo>
                  <a:lnTo>
                    <a:pt x="4337" y="68647"/>
                  </a:lnTo>
                  <a:cubicBezTo>
                    <a:pt x="5063" y="68572"/>
                    <a:pt x="5790" y="68472"/>
                    <a:pt x="6492" y="68347"/>
                  </a:cubicBezTo>
                  <a:lnTo>
                    <a:pt x="6492" y="21730"/>
                  </a:lnTo>
                  <a:lnTo>
                    <a:pt x="9199" y="11730"/>
                  </a:lnTo>
                  <a:lnTo>
                    <a:pt x="4111" y="201"/>
                  </a:lnTo>
                  <a:cubicBezTo>
                    <a:pt x="3359" y="75"/>
                    <a:pt x="2607" y="0"/>
                    <a:pt x="18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6"/>
            <p:cNvSpPr/>
            <p:nvPr/>
          </p:nvSpPr>
          <p:spPr>
            <a:xfrm>
              <a:off x="6550975" y="2935575"/>
              <a:ext cx="563772" cy="1134763"/>
            </a:xfrm>
            <a:custGeom>
              <a:rect b="b" l="l" r="r" t="t"/>
              <a:pathLst>
                <a:path extrusionOk="0" h="67395" w="33310">
                  <a:moveTo>
                    <a:pt x="14512" y="0"/>
                  </a:moveTo>
                  <a:cubicBezTo>
                    <a:pt x="10552" y="0"/>
                    <a:pt x="6768" y="1654"/>
                    <a:pt x="4061" y="4562"/>
                  </a:cubicBezTo>
                  <a:cubicBezTo>
                    <a:pt x="1354" y="7494"/>
                    <a:pt x="1" y="11404"/>
                    <a:pt x="302" y="15389"/>
                  </a:cubicBezTo>
                  <a:lnTo>
                    <a:pt x="3434" y="55489"/>
                  </a:lnTo>
                  <a:cubicBezTo>
                    <a:pt x="3510" y="56617"/>
                    <a:pt x="3585" y="57770"/>
                    <a:pt x="3610" y="58923"/>
                  </a:cubicBezTo>
                  <a:cubicBezTo>
                    <a:pt x="4011" y="61354"/>
                    <a:pt x="5840" y="63735"/>
                    <a:pt x="9073" y="65590"/>
                  </a:cubicBezTo>
                  <a:cubicBezTo>
                    <a:pt x="10327" y="66316"/>
                    <a:pt x="11705" y="66918"/>
                    <a:pt x="13184" y="67394"/>
                  </a:cubicBezTo>
                  <a:cubicBezTo>
                    <a:pt x="8146" y="61580"/>
                    <a:pt x="6116" y="53284"/>
                    <a:pt x="6166" y="45364"/>
                  </a:cubicBezTo>
                  <a:cubicBezTo>
                    <a:pt x="6191" y="44562"/>
                    <a:pt x="6191" y="43760"/>
                    <a:pt x="6191" y="42958"/>
                  </a:cubicBezTo>
                  <a:cubicBezTo>
                    <a:pt x="8547" y="43284"/>
                    <a:pt x="10928" y="43459"/>
                    <a:pt x="13309" y="43459"/>
                  </a:cubicBezTo>
                  <a:cubicBezTo>
                    <a:pt x="18121" y="43434"/>
                    <a:pt x="23033" y="42482"/>
                    <a:pt x="27144" y="40001"/>
                  </a:cubicBezTo>
                  <a:cubicBezTo>
                    <a:pt x="29500" y="38597"/>
                    <a:pt x="31555" y="36692"/>
                    <a:pt x="33309" y="34587"/>
                  </a:cubicBezTo>
                  <a:lnTo>
                    <a:pt x="33309" y="34587"/>
                  </a:lnTo>
                  <a:cubicBezTo>
                    <a:pt x="24312" y="35339"/>
                    <a:pt x="15264" y="36116"/>
                    <a:pt x="6241" y="36141"/>
                  </a:cubicBezTo>
                  <a:cubicBezTo>
                    <a:pt x="6241" y="33033"/>
                    <a:pt x="6266" y="29925"/>
                    <a:pt x="6292" y="26843"/>
                  </a:cubicBezTo>
                  <a:cubicBezTo>
                    <a:pt x="6292" y="24988"/>
                    <a:pt x="6317" y="23108"/>
                    <a:pt x="6718" y="21304"/>
                  </a:cubicBezTo>
                  <a:cubicBezTo>
                    <a:pt x="7269" y="18923"/>
                    <a:pt x="8472" y="16717"/>
                    <a:pt x="9750" y="14637"/>
                  </a:cubicBezTo>
                  <a:cubicBezTo>
                    <a:pt x="12958" y="9399"/>
                    <a:pt x="16693" y="4512"/>
                    <a:pt x="208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6"/>
            <p:cNvSpPr/>
            <p:nvPr/>
          </p:nvSpPr>
          <p:spPr>
            <a:xfrm>
              <a:off x="7125321" y="3144473"/>
              <a:ext cx="122605" cy="900975"/>
            </a:xfrm>
            <a:custGeom>
              <a:rect b="b" l="l" r="r" t="t"/>
              <a:pathLst>
                <a:path extrusionOk="0" h="53510" w="7244">
                  <a:moveTo>
                    <a:pt x="1" y="0"/>
                  </a:moveTo>
                  <a:cubicBezTo>
                    <a:pt x="3" y="36"/>
                    <a:pt x="5" y="72"/>
                    <a:pt x="7" y="108"/>
                  </a:cubicBezTo>
                  <a:lnTo>
                    <a:pt x="7" y="108"/>
                  </a:lnTo>
                  <a:cubicBezTo>
                    <a:pt x="5" y="72"/>
                    <a:pt x="3" y="36"/>
                    <a:pt x="1" y="0"/>
                  </a:cubicBezTo>
                  <a:close/>
                  <a:moveTo>
                    <a:pt x="7" y="108"/>
                  </a:moveTo>
                  <a:cubicBezTo>
                    <a:pt x="307" y="5260"/>
                    <a:pt x="2486" y="8622"/>
                    <a:pt x="3033" y="12231"/>
                  </a:cubicBezTo>
                  <a:cubicBezTo>
                    <a:pt x="3660" y="16241"/>
                    <a:pt x="3184" y="19499"/>
                    <a:pt x="3735" y="23534"/>
                  </a:cubicBezTo>
                  <a:cubicBezTo>
                    <a:pt x="4312" y="27970"/>
                    <a:pt x="4713" y="32457"/>
                    <a:pt x="4688" y="36943"/>
                  </a:cubicBezTo>
                  <a:cubicBezTo>
                    <a:pt x="4688" y="41153"/>
                    <a:pt x="4662" y="46066"/>
                    <a:pt x="3209" y="50051"/>
                  </a:cubicBezTo>
                  <a:cubicBezTo>
                    <a:pt x="2733" y="51329"/>
                    <a:pt x="2006" y="52457"/>
                    <a:pt x="1154" y="53509"/>
                  </a:cubicBezTo>
                  <a:cubicBezTo>
                    <a:pt x="1354" y="53409"/>
                    <a:pt x="1555" y="53309"/>
                    <a:pt x="1755" y="53184"/>
                  </a:cubicBezTo>
                  <a:cubicBezTo>
                    <a:pt x="5414" y="51053"/>
                    <a:pt x="7244" y="48271"/>
                    <a:pt x="7219" y="45489"/>
                  </a:cubicBezTo>
                  <a:lnTo>
                    <a:pt x="5865" y="25364"/>
                  </a:lnTo>
                  <a:cubicBezTo>
                    <a:pt x="5966" y="21955"/>
                    <a:pt x="5665" y="18547"/>
                    <a:pt x="5013" y="15188"/>
                  </a:cubicBezTo>
                  <a:lnTo>
                    <a:pt x="4763" y="11354"/>
                  </a:lnTo>
                  <a:cubicBezTo>
                    <a:pt x="3818" y="5834"/>
                    <a:pt x="283" y="4581"/>
                    <a:pt x="7" y="10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6"/>
            <p:cNvSpPr/>
            <p:nvPr/>
          </p:nvSpPr>
          <p:spPr>
            <a:xfrm>
              <a:off x="6754573" y="2903322"/>
              <a:ext cx="261322" cy="156539"/>
            </a:xfrm>
            <a:custGeom>
              <a:rect b="b" l="l" r="r" t="t"/>
              <a:pathLst>
                <a:path extrusionOk="0" h="9249" w="15440">
                  <a:moveTo>
                    <a:pt x="1" y="1"/>
                  </a:moveTo>
                  <a:lnTo>
                    <a:pt x="3485" y="8898"/>
                  </a:lnTo>
                  <a:lnTo>
                    <a:pt x="15440" y="9249"/>
                  </a:lnTo>
                  <a:lnTo>
                    <a:pt x="12633" y="1"/>
                  </a:lnTo>
                  <a:close/>
                </a:path>
              </a:pathLst>
            </a:custGeom>
            <a:solidFill>
              <a:srgbClr val="86A1A8"/>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6"/>
            <p:cNvSpPr/>
            <p:nvPr/>
          </p:nvSpPr>
          <p:spPr>
            <a:xfrm>
              <a:off x="6777066" y="2954655"/>
              <a:ext cx="204894" cy="348689"/>
            </a:xfrm>
            <a:custGeom>
              <a:rect b="b" l="l" r="r" t="t"/>
              <a:pathLst>
                <a:path extrusionOk="0" h="20602" w="12106">
                  <a:moveTo>
                    <a:pt x="0" y="0"/>
                  </a:moveTo>
                  <a:lnTo>
                    <a:pt x="12106" y="20602"/>
                  </a:lnTo>
                  <a:lnTo>
                    <a:pt x="11479" y="2356"/>
                  </a:lnTo>
                  <a:lnTo>
                    <a:pt x="0"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6"/>
            <p:cNvSpPr/>
            <p:nvPr/>
          </p:nvSpPr>
          <p:spPr>
            <a:xfrm>
              <a:off x="6777066" y="2954655"/>
              <a:ext cx="197261" cy="140647"/>
            </a:xfrm>
            <a:custGeom>
              <a:rect b="b" l="l" r="r" t="t"/>
              <a:pathLst>
                <a:path extrusionOk="0" h="8310" w="11655">
                  <a:moveTo>
                    <a:pt x="0" y="0"/>
                  </a:moveTo>
                  <a:lnTo>
                    <a:pt x="4311" y="7344"/>
                  </a:lnTo>
                  <a:cubicBezTo>
                    <a:pt x="5493" y="7911"/>
                    <a:pt x="6823" y="8310"/>
                    <a:pt x="8240" y="8310"/>
                  </a:cubicBezTo>
                  <a:cubicBezTo>
                    <a:pt x="9076" y="8310"/>
                    <a:pt x="9943" y="8170"/>
                    <a:pt x="10827" y="7845"/>
                  </a:cubicBezTo>
                  <a:cubicBezTo>
                    <a:pt x="11128" y="7719"/>
                    <a:pt x="11404" y="7594"/>
                    <a:pt x="11654" y="7494"/>
                  </a:cubicBezTo>
                  <a:lnTo>
                    <a:pt x="11504" y="2732"/>
                  </a:lnTo>
                  <a:cubicBezTo>
                    <a:pt x="11103" y="2506"/>
                    <a:pt x="10827" y="2356"/>
                    <a:pt x="10827" y="2356"/>
                  </a:cubicBezTo>
                  <a:lnTo>
                    <a:pt x="10827" y="2206"/>
                  </a:lnTo>
                  <a:lnTo>
                    <a:pt x="0" y="0"/>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6"/>
            <p:cNvSpPr/>
            <p:nvPr/>
          </p:nvSpPr>
          <p:spPr>
            <a:xfrm>
              <a:off x="6763069" y="2857929"/>
              <a:ext cx="302450" cy="201932"/>
            </a:xfrm>
            <a:custGeom>
              <a:rect b="b" l="l" r="r" t="t"/>
              <a:pathLst>
                <a:path extrusionOk="0" h="11931" w="17870">
                  <a:moveTo>
                    <a:pt x="0" y="1"/>
                  </a:moveTo>
                  <a:lnTo>
                    <a:pt x="0" y="6793"/>
                  </a:lnTo>
                  <a:cubicBezTo>
                    <a:pt x="0" y="6793"/>
                    <a:pt x="3996" y="11930"/>
                    <a:pt x="9052" y="11930"/>
                  </a:cubicBezTo>
                  <a:cubicBezTo>
                    <a:pt x="9894" y="11930"/>
                    <a:pt x="10766" y="11787"/>
                    <a:pt x="11654" y="11454"/>
                  </a:cubicBezTo>
                  <a:cubicBezTo>
                    <a:pt x="17870" y="9124"/>
                    <a:pt x="11654" y="5966"/>
                    <a:pt x="11654" y="5966"/>
                  </a:cubicBezTo>
                  <a:lnTo>
                    <a:pt x="11654" y="1"/>
                  </a:ln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6"/>
            <p:cNvSpPr/>
            <p:nvPr/>
          </p:nvSpPr>
          <p:spPr>
            <a:xfrm>
              <a:off x="7154595" y="3100633"/>
              <a:ext cx="340633" cy="415576"/>
            </a:xfrm>
            <a:custGeom>
              <a:rect b="b" l="l" r="r" t="t"/>
              <a:pathLst>
                <a:path extrusionOk="0" h="24554" w="20126">
                  <a:moveTo>
                    <a:pt x="19391" y="1"/>
                  </a:moveTo>
                  <a:cubicBezTo>
                    <a:pt x="19219" y="1"/>
                    <a:pt x="19026" y="56"/>
                    <a:pt x="18822" y="172"/>
                  </a:cubicBezTo>
                  <a:cubicBezTo>
                    <a:pt x="12958" y="3556"/>
                    <a:pt x="7118" y="6914"/>
                    <a:pt x="1253" y="10298"/>
                  </a:cubicBezTo>
                  <a:cubicBezTo>
                    <a:pt x="552" y="10699"/>
                    <a:pt x="0" y="11701"/>
                    <a:pt x="0" y="12503"/>
                  </a:cubicBezTo>
                  <a:cubicBezTo>
                    <a:pt x="0" y="16212"/>
                    <a:pt x="25" y="19922"/>
                    <a:pt x="25" y="23631"/>
                  </a:cubicBezTo>
                  <a:cubicBezTo>
                    <a:pt x="25" y="24219"/>
                    <a:pt x="317" y="24554"/>
                    <a:pt x="738" y="24554"/>
                  </a:cubicBezTo>
                  <a:cubicBezTo>
                    <a:pt x="908" y="24554"/>
                    <a:pt x="1101" y="24499"/>
                    <a:pt x="1303" y="24383"/>
                  </a:cubicBezTo>
                  <a:cubicBezTo>
                    <a:pt x="7143" y="20999"/>
                    <a:pt x="13008" y="17616"/>
                    <a:pt x="18847" y="14232"/>
                  </a:cubicBezTo>
                  <a:cubicBezTo>
                    <a:pt x="19549" y="13831"/>
                    <a:pt x="20126" y="12854"/>
                    <a:pt x="20126" y="12027"/>
                  </a:cubicBezTo>
                  <a:cubicBezTo>
                    <a:pt x="20126" y="8318"/>
                    <a:pt x="20100" y="4608"/>
                    <a:pt x="20100" y="899"/>
                  </a:cubicBezTo>
                  <a:cubicBezTo>
                    <a:pt x="20100" y="330"/>
                    <a:pt x="19810" y="1"/>
                    <a:pt x="19391"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6"/>
            <p:cNvSpPr/>
            <p:nvPr/>
          </p:nvSpPr>
          <p:spPr>
            <a:xfrm>
              <a:off x="7154595" y="3330932"/>
              <a:ext cx="26741" cy="135298"/>
            </a:xfrm>
            <a:custGeom>
              <a:rect b="b" l="l" r="r" t="t"/>
              <a:pathLst>
                <a:path extrusionOk="0" h="7994" w="1580">
                  <a:moveTo>
                    <a:pt x="1212" y="0"/>
                  </a:moveTo>
                  <a:cubicBezTo>
                    <a:pt x="1120" y="0"/>
                    <a:pt x="1014" y="32"/>
                    <a:pt x="902" y="99"/>
                  </a:cubicBezTo>
                  <a:cubicBezTo>
                    <a:pt x="602" y="249"/>
                    <a:pt x="301" y="425"/>
                    <a:pt x="0" y="600"/>
                  </a:cubicBezTo>
                  <a:cubicBezTo>
                    <a:pt x="0" y="3056"/>
                    <a:pt x="25" y="5538"/>
                    <a:pt x="25" y="7994"/>
                  </a:cubicBezTo>
                  <a:cubicBezTo>
                    <a:pt x="326" y="7818"/>
                    <a:pt x="627" y="7643"/>
                    <a:pt x="927" y="7468"/>
                  </a:cubicBezTo>
                  <a:cubicBezTo>
                    <a:pt x="1278" y="7267"/>
                    <a:pt x="1579" y="6741"/>
                    <a:pt x="1579" y="6315"/>
                  </a:cubicBezTo>
                  <a:cubicBezTo>
                    <a:pt x="1579" y="4360"/>
                    <a:pt x="1579" y="2405"/>
                    <a:pt x="1579" y="475"/>
                  </a:cubicBezTo>
                  <a:cubicBezTo>
                    <a:pt x="1579" y="176"/>
                    <a:pt x="1431" y="0"/>
                    <a:pt x="1212" y="0"/>
                  </a:cubicBezTo>
                  <a:close/>
                </a:path>
              </a:pathLst>
            </a:custGeom>
            <a:solidFill>
              <a:srgbClr val="41404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6"/>
            <p:cNvSpPr/>
            <p:nvPr/>
          </p:nvSpPr>
          <p:spPr>
            <a:xfrm>
              <a:off x="7121930" y="3069610"/>
              <a:ext cx="380931" cy="461105"/>
            </a:xfrm>
            <a:custGeom>
              <a:rect b="b" l="l" r="r" t="t"/>
              <a:pathLst>
                <a:path extrusionOk="0" h="27244" w="22507">
                  <a:moveTo>
                    <a:pt x="21321" y="1834"/>
                  </a:moveTo>
                  <a:cubicBezTo>
                    <a:pt x="21740" y="1834"/>
                    <a:pt x="22030" y="2163"/>
                    <a:pt x="22030" y="2732"/>
                  </a:cubicBezTo>
                  <a:lnTo>
                    <a:pt x="22056" y="13860"/>
                  </a:lnTo>
                  <a:cubicBezTo>
                    <a:pt x="22056" y="14687"/>
                    <a:pt x="21479" y="15664"/>
                    <a:pt x="20777" y="16065"/>
                  </a:cubicBezTo>
                  <a:lnTo>
                    <a:pt x="3233" y="26216"/>
                  </a:lnTo>
                  <a:cubicBezTo>
                    <a:pt x="3031" y="26332"/>
                    <a:pt x="2838" y="26387"/>
                    <a:pt x="2668" y="26387"/>
                  </a:cubicBezTo>
                  <a:cubicBezTo>
                    <a:pt x="2247" y="26387"/>
                    <a:pt x="1955" y="26052"/>
                    <a:pt x="1955" y="25464"/>
                  </a:cubicBezTo>
                  <a:lnTo>
                    <a:pt x="1930" y="14336"/>
                  </a:lnTo>
                  <a:cubicBezTo>
                    <a:pt x="1930" y="13534"/>
                    <a:pt x="2482" y="12532"/>
                    <a:pt x="3183" y="12131"/>
                  </a:cubicBezTo>
                  <a:lnTo>
                    <a:pt x="20752" y="2005"/>
                  </a:lnTo>
                  <a:cubicBezTo>
                    <a:pt x="20956" y="1889"/>
                    <a:pt x="21149" y="1834"/>
                    <a:pt x="21321" y="1834"/>
                  </a:cubicBezTo>
                  <a:close/>
                  <a:moveTo>
                    <a:pt x="20602" y="0"/>
                  </a:moveTo>
                  <a:cubicBezTo>
                    <a:pt x="20602" y="25"/>
                    <a:pt x="20602" y="25"/>
                    <a:pt x="20602" y="25"/>
                  </a:cubicBezTo>
                  <a:lnTo>
                    <a:pt x="20502" y="25"/>
                  </a:lnTo>
                  <a:cubicBezTo>
                    <a:pt x="20477" y="50"/>
                    <a:pt x="20452" y="50"/>
                    <a:pt x="20426" y="50"/>
                  </a:cubicBezTo>
                  <a:lnTo>
                    <a:pt x="20401" y="50"/>
                  </a:lnTo>
                  <a:cubicBezTo>
                    <a:pt x="20376" y="50"/>
                    <a:pt x="20376" y="75"/>
                    <a:pt x="20351" y="75"/>
                  </a:cubicBezTo>
                  <a:lnTo>
                    <a:pt x="20301" y="75"/>
                  </a:lnTo>
                  <a:cubicBezTo>
                    <a:pt x="20251" y="100"/>
                    <a:pt x="20201" y="125"/>
                    <a:pt x="20151" y="151"/>
                  </a:cubicBezTo>
                  <a:cubicBezTo>
                    <a:pt x="20025" y="201"/>
                    <a:pt x="19925" y="251"/>
                    <a:pt x="19825" y="301"/>
                  </a:cubicBezTo>
                  <a:lnTo>
                    <a:pt x="2256" y="10451"/>
                  </a:lnTo>
                  <a:cubicBezTo>
                    <a:pt x="1989" y="10597"/>
                    <a:pt x="1746" y="10789"/>
                    <a:pt x="1504" y="11028"/>
                  </a:cubicBezTo>
                  <a:lnTo>
                    <a:pt x="1504" y="11028"/>
                  </a:lnTo>
                  <a:cubicBezTo>
                    <a:pt x="1504" y="11028"/>
                    <a:pt x="1504" y="11028"/>
                    <a:pt x="1504" y="11028"/>
                  </a:cubicBezTo>
                  <a:lnTo>
                    <a:pt x="1504" y="11028"/>
                  </a:lnTo>
                  <a:cubicBezTo>
                    <a:pt x="1503" y="11029"/>
                    <a:pt x="1502" y="11030"/>
                    <a:pt x="1501" y="11031"/>
                  </a:cubicBezTo>
                  <a:lnTo>
                    <a:pt x="1501" y="11031"/>
                  </a:lnTo>
                  <a:cubicBezTo>
                    <a:pt x="1494" y="11038"/>
                    <a:pt x="1486" y="11046"/>
                    <a:pt x="1479" y="11053"/>
                  </a:cubicBezTo>
                  <a:cubicBezTo>
                    <a:pt x="1479" y="11053"/>
                    <a:pt x="1481" y="11053"/>
                    <a:pt x="1484" y="11052"/>
                  </a:cubicBezTo>
                  <a:lnTo>
                    <a:pt x="1484" y="11052"/>
                  </a:lnTo>
                  <a:cubicBezTo>
                    <a:pt x="1466" y="11078"/>
                    <a:pt x="1447" y="11110"/>
                    <a:pt x="1429" y="11128"/>
                  </a:cubicBezTo>
                  <a:cubicBezTo>
                    <a:pt x="1404" y="11128"/>
                    <a:pt x="1379" y="11153"/>
                    <a:pt x="1354" y="11178"/>
                  </a:cubicBezTo>
                  <a:cubicBezTo>
                    <a:pt x="1329" y="11228"/>
                    <a:pt x="1278" y="11253"/>
                    <a:pt x="1253" y="11303"/>
                  </a:cubicBezTo>
                  <a:cubicBezTo>
                    <a:pt x="1228" y="11303"/>
                    <a:pt x="1228" y="11329"/>
                    <a:pt x="1203" y="11354"/>
                  </a:cubicBezTo>
                  <a:cubicBezTo>
                    <a:pt x="1203" y="11354"/>
                    <a:pt x="1178" y="11379"/>
                    <a:pt x="1178" y="11379"/>
                  </a:cubicBezTo>
                  <a:cubicBezTo>
                    <a:pt x="1178" y="11379"/>
                    <a:pt x="1178" y="11404"/>
                    <a:pt x="1178" y="11404"/>
                  </a:cubicBezTo>
                  <a:cubicBezTo>
                    <a:pt x="1153" y="11404"/>
                    <a:pt x="1153" y="11404"/>
                    <a:pt x="1153" y="11429"/>
                  </a:cubicBezTo>
                  <a:cubicBezTo>
                    <a:pt x="1128" y="11454"/>
                    <a:pt x="1103" y="11479"/>
                    <a:pt x="1078" y="11529"/>
                  </a:cubicBezTo>
                  <a:cubicBezTo>
                    <a:pt x="1053" y="11529"/>
                    <a:pt x="1053" y="11529"/>
                    <a:pt x="1053" y="11554"/>
                  </a:cubicBezTo>
                  <a:cubicBezTo>
                    <a:pt x="1028" y="11554"/>
                    <a:pt x="1028" y="11579"/>
                    <a:pt x="1003" y="11604"/>
                  </a:cubicBezTo>
                  <a:cubicBezTo>
                    <a:pt x="1003" y="11604"/>
                    <a:pt x="1003" y="11629"/>
                    <a:pt x="978" y="11629"/>
                  </a:cubicBezTo>
                  <a:cubicBezTo>
                    <a:pt x="978" y="11629"/>
                    <a:pt x="978" y="11654"/>
                    <a:pt x="978" y="11654"/>
                  </a:cubicBezTo>
                  <a:lnTo>
                    <a:pt x="928" y="11730"/>
                  </a:lnTo>
                  <a:cubicBezTo>
                    <a:pt x="903" y="11730"/>
                    <a:pt x="903" y="11755"/>
                    <a:pt x="903" y="11755"/>
                  </a:cubicBezTo>
                  <a:cubicBezTo>
                    <a:pt x="903" y="11755"/>
                    <a:pt x="877" y="11780"/>
                    <a:pt x="877" y="11780"/>
                  </a:cubicBezTo>
                  <a:cubicBezTo>
                    <a:pt x="877" y="11805"/>
                    <a:pt x="852" y="11805"/>
                    <a:pt x="852" y="11830"/>
                  </a:cubicBezTo>
                  <a:cubicBezTo>
                    <a:pt x="827" y="11830"/>
                    <a:pt x="827" y="11855"/>
                    <a:pt x="827" y="11855"/>
                  </a:cubicBezTo>
                  <a:cubicBezTo>
                    <a:pt x="827" y="11855"/>
                    <a:pt x="827" y="11880"/>
                    <a:pt x="827" y="11880"/>
                  </a:cubicBezTo>
                  <a:lnTo>
                    <a:pt x="802" y="11880"/>
                  </a:lnTo>
                  <a:cubicBezTo>
                    <a:pt x="802" y="11905"/>
                    <a:pt x="802" y="11905"/>
                    <a:pt x="777" y="11930"/>
                  </a:cubicBezTo>
                  <a:cubicBezTo>
                    <a:pt x="777" y="11955"/>
                    <a:pt x="752" y="11980"/>
                    <a:pt x="752" y="11980"/>
                  </a:cubicBezTo>
                  <a:cubicBezTo>
                    <a:pt x="752" y="11980"/>
                    <a:pt x="727" y="12005"/>
                    <a:pt x="727" y="12005"/>
                  </a:cubicBezTo>
                  <a:lnTo>
                    <a:pt x="727" y="12030"/>
                  </a:lnTo>
                  <a:cubicBezTo>
                    <a:pt x="702" y="12055"/>
                    <a:pt x="677" y="12080"/>
                    <a:pt x="677" y="12105"/>
                  </a:cubicBezTo>
                  <a:cubicBezTo>
                    <a:pt x="677" y="12105"/>
                    <a:pt x="677" y="12131"/>
                    <a:pt x="677" y="12131"/>
                  </a:cubicBezTo>
                  <a:lnTo>
                    <a:pt x="652" y="12131"/>
                  </a:lnTo>
                  <a:cubicBezTo>
                    <a:pt x="652" y="12131"/>
                    <a:pt x="652" y="12156"/>
                    <a:pt x="652" y="12156"/>
                  </a:cubicBezTo>
                  <a:cubicBezTo>
                    <a:pt x="652" y="12156"/>
                    <a:pt x="627" y="12181"/>
                    <a:pt x="627" y="12181"/>
                  </a:cubicBezTo>
                  <a:cubicBezTo>
                    <a:pt x="627" y="12206"/>
                    <a:pt x="627" y="12206"/>
                    <a:pt x="602" y="12206"/>
                  </a:cubicBezTo>
                  <a:cubicBezTo>
                    <a:pt x="602" y="12206"/>
                    <a:pt x="602" y="12231"/>
                    <a:pt x="602" y="12231"/>
                  </a:cubicBezTo>
                  <a:cubicBezTo>
                    <a:pt x="577" y="12256"/>
                    <a:pt x="577" y="12281"/>
                    <a:pt x="552" y="12306"/>
                  </a:cubicBezTo>
                  <a:cubicBezTo>
                    <a:pt x="552" y="12306"/>
                    <a:pt x="552" y="12331"/>
                    <a:pt x="552" y="12331"/>
                  </a:cubicBezTo>
                  <a:cubicBezTo>
                    <a:pt x="552" y="12331"/>
                    <a:pt x="527" y="12356"/>
                    <a:pt x="527" y="12356"/>
                  </a:cubicBezTo>
                  <a:cubicBezTo>
                    <a:pt x="527" y="12356"/>
                    <a:pt x="527" y="12381"/>
                    <a:pt x="527" y="12381"/>
                  </a:cubicBezTo>
                  <a:cubicBezTo>
                    <a:pt x="527" y="12406"/>
                    <a:pt x="502" y="12406"/>
                    <a:pt x="502" y="12406"/>
                  </a:cubicBezTo>
                  <a:cubicBezTo>
                    <a:pt x="502" y="12406"/>
                    <a:pt x="502" y="12431"/>
                    <a:pt x="502" y="12431"/>
                  </a:cubicBezTo>
                  <a:cubicBezTo>
                    <a:pt x="476" y="12456"/>
                    <a:pt x="476" y="12481"/>
                    <a:pt x="451" y="12506"/>
                  </a:cubicBezTo>
                  <a:cubicBezTo>
                    <a:pt x="451" y="12506"/>
                    <a:pt x="451" y="12506"/>
                    <a:pt x="451" y="12532"/>
                  </a:cubicBezTo>
                  <a:cubicBezTo>
                    <a:pt x="451" y="12532"/>
                    <a:pt x="451" y="12557"/>
                    <a:pt x="426" y="12557"/>
                  </a:cubicBezTo>
                  <a:cubicBezTo>
                    <a:pt x="426" y="12557"/>
                    <a:pt x="426" y="12557"/>
                    <a:pt x="426" y="12582"/>
                  </a:cubicBezTo>
                  <a:cubicBezTo>
                    <a:pt x="401" y="12607"/>
                    <a:pt x="401" y="12632"/>
                    <a:pt x="401" y="12632"/>
                  </a:cubicBezTo>
                  <a:cubicBezTo>
                    <a:pt x="401" y="12632"/>
                    <a:pt x="401" y="12657"/>
                    <a:pt x="401" y="12657"/>
                  </a:cubicBezTo>
                  <a:cubicBezTo>
                    <a:pt x="376" y="12657"/>
                    <a:pt x="376" y="12682"/>
                    <a:pt x="376" y="12682"/>
                  </a:cubicBezTo>
                  <a:cubicBezTo>
                    <a:pt x="376" y="12682"/>
                    <a:pt x="376" y="12707"/>
                    <a:pt x="376" y="12707"/>
                  </a:cubicBezTo>
                  <a:lnTo>
                    <a:pt x="351" y="12732"/>
                  </a:lnTo>
                  <a:cubicBezTo>
                    <a:pt x="351" y="12732"/>
                    <a:pt x="351" y="12757"/>
                    <a:pt x="351" y="12757"/>
                  </a:cubicBezTo>
                  <a:cubicBezTo>
                    <a:pt x="351" y="12782"/>
                    <a:pt x="326" y="12782"/>
                    <a:pt x="326" y="12807"/>
                  </a:cubicBezTo>
                  <a:cubicBezTo>
                    <a:pt x="326" y="12807"/>
                    <a:pt x="326" y="12807"/>
                    <a:pt x="326" y="12832"/>
                  </a:cubicBezTo>
                  <a:lnTo>
                    <a:pt x="301" y="12832"/>
                  </a:lnTo>
                  <a:lnTo>
                    <a:pt x="301" y="12882"/>
                  </a:lnTo>
                  <a:cubicBezTo>
                    <a:pt x="301" y="12882"/>
                    <a:pt x="301" y="12907"/>
                    <a:pt x="276" y="12907"/>
                  </a:cubicBezTo>
                  <a:cubicBezTo>
                    <a:pt x="276" y="12933"/>
                    <a:pt x="276" y="12933"/>
                    <a:pt x="276" y="12933"/>
                  </a:cubicBezTo>
                  <a:cubicBezTo>
                    <a:pt x="276" y="12958"/>
                    <a:pt x="276" y="12958"/>
                    <a:pt x="276" y="12958"/>
                  </a:cubicBezTo>
                  <a:lnTo>
                    <a:pt x="251" y="12983"/>
                  </a:lnTo>
                  <a:cubicBezTo>
                    <a:pt x="251" y="12983"/>
                    <a:pt x="251" y="12983"/>
                    <a:pt x="251" y="13008"/>
                  </a:cubicBezTo>
                  <a:cubicBezTo>
                    <a:pt x="251" y="13008"/>
                    <a:pt x="251" y="13033"/>
                    <a:pt x="226" y="13033"/>
                  </a:cubicBezTo>
                  <a:cubicBezTo>
                    <a:pt x="226" y="13058"/>
                    <a:pt x="226" y="13058"/>
                    <a:pt x="226" y="13058"/>
                  </a:cubicBezTo>
                  <a:cubicBezTo>
                    <a:pt x="226" y="13083"/>
                    <a:pt x="226" y="13083"/>
                    <a:pt x="226" y="13083"/>
                  </a:cubicBezTo>
                  <a:cubicBezTo>
                    <a:pt x="226" y="13108"/>
                    <a:pt x="226" y="13108"/>
                    <a:pt x="226" y="13108"/>
                  </a:cubicBezTo>
                  <a:lnTo>
                    <a:pt x="201" y="13133"/>
                  </a:lnTo>
                  <a:cubicBezTo>
                    <a:pt x="201" y="13133"/>
                    <a:pt x="201" y="13158"/>
                    <a:pt x="201" y="13158"/>
                  </a:cubicBezTo>
                  <a:lnTo>
                    <a:pt x="176" y="13183"/>
                  </a:lnTo>
                  <a:cubicBezTo>
                    <a:pt x="176" y="13183"/>
                    <a:pt x="176" y="13208"/>
                    <a:pt x="176" y="13208"/>
                  </a:cubicBezTo>
                  <a:cubicBezTo>
                    <a:pt x="176" y="13208"/>
                    <a:pt x="176" y="13208"/>
                    <a:pt x="176" y="13233"/>
                  </a:cubicBezTo>
                  <a:cubicBezTo>
                    <a:pt x="176" y="13233"/>
                    <a:pt x="176" y="13233"/>
                    <a:pt x="176" y="13258"/>
                  </a:cubicBezTo>
                  <a:cubicBezTo>
                    <a:pt x="176" y="13258"/>
                    <a:pt x="151" y="13283"/>
                    <a:pt x="151" y="13283"/>
                  </a:cubicBezTo>
                  <a:cubicBezTo>
                    <a:pt x="151" y="13308"/>
                    <a:pt x="151" y="13308"/>
                    <a:pt x="151" y="13308"/>
                  </a:cubicBezTo>
                  <a:cubicBezTo>
                    <a:pt x="151" y="13334"/>
                    <a:pt x="151" y="13334"/>
                    <a:pt x="151" y="13334"/>
                  </a:cubicBezTo>
                  <a:cubicBezTo>
                    <a:pt x="151" y="13334"/>
                    <a:pt x="151" y="13359"/>
                    <a:pt x="151" y="13359"/>
                  </a:cubicBezTo>
                  <a:lnTo>
                    <a:pt x="126" y="13359"/>
                  </a:lnTo>
                  <a:lnTo>
                    <a:pt x="126" y="13384"/>
                  </a:lnTo>
                  <a:cubicBezTo>
                    <a:pt x="126" y="13384"/>
                    <a:pt x="126" y="13384"/>
                    <a:pt x="126" y="13409"/>
                  </a:cubicBezTo>
                  <a:cubicBezTo>
                    <a:pt x="126" y="13409"/>
                    <a:pt x="126" y="13434"/>
                    <a:pt x="126" y="13434"/>
                  </a:cubicBezTo>
                  <a:cubicBezTo>
                    <a:pt x="126" y="13434"/>
                    <a:pt x="126" y="13459"/>
                    <a:pt x="126" y="13459"/>
                  </a:cubicBezTo>
                  <a:lnTo>
                    <a:pt x="101" y="13459"/>
                  </a:lnTo>
                  <a:cubicBezTo>
                    <a:pt x="101" y="13484"/>
                    <a:pt x="101" y="13484"/>
                    <a:pt x="101" y="13484"/>
                  </a:cubicBezTo>
                  <a:cubicBezTo>
                    <a:pt x="101" y="13484"/>
                    <a:pt x="101" y="13509"/>
                    <a:pt x="101" y="13509"/>
                  </a:cubicBezTo>
                  <a:lnTo>
                    <a:pt x="101" y="13534"/>
                  </a:lnTo>
                  <a:cubicBezTo>
                    <a:pt x="101" y="13559"/>
                    <a:pt x="75" y="13559"/>
                    <a:pt x="75" y="13559"/>
                  </a:cubicBezTo>
                  <a:cubicBezTo>
                    <a:pt x="75" y="13584"/>
                    <a:pt x="75" y="13584"/>
                    <a:pt x="75" y="13584"/>
                  </a:cubicBezTo>
                  <a:cubicBezTo>
                    <a:pt x="75" y="13584"/>
                    <a:pt x="75" y="13609"/>
                    <a:pt x="75" y="13609"/>
                  </a:cubicBezTo>
                  <a:cubicBezTo>
                    <a:pt x="75" y="13609"/>
                    <a:pt x="75" y="13634"/>
                    <a:pt x="75" y="13634"/>
                  </a:cubicBezTo>
                  <a:cubicBezTo>
                    <a:pt x="75" y="13634"/>
                    <a:pt x="75" y="13634"/>
                    <a:pt x="75" y="13659"/>
                  </a:cubicBezTo>
                  <a:cubicBezTo>
                    <a:pt x="50" y="13684"/>
                    <a:pt x="50" y="13684"/>
                    <a:pt x="50" y="13684"/>
                  </a:cubicBezTo>
                  <a:cubicBezTo>
                    <a:pt x="50" y="13709"/>
                    <a:pt x="50" y="13709"/>
                    <a:pt x="50" y="13709"/>
                  </a:cubicBezTo>
                  <a:cubicBezTo>
                    <a:pt x="50" y="13735"/>
                    <a:pt x="50" y="13735"/>
                    <a:pt x="50" y="13735"/>
                  </a:cubicBezTo>
                  <a:cubicBezTo>
                    <a:pt x="50" y="13735"/>
                    <a:pt x="50" y="13760"/>
                    <a:pt x="50" y="13760"/>
                  </a:cubicBezTo>
                  <a:cubicBezTo>
                    <a:pt x="50" y="13760"/>
                    <a:pt x="50" y="13760"/>
                    <a:pt x="50" y="13785"/>
                  </a:cubicBezTo>
                  <a:cubicBezTo>
                    <a:pt x="50" y="13810"/>
                    <a:pt x="50" y="13810"/>
                    <a:pt x="25" y="13810"/>
                  </a:cubicBezTo>
                  <a:lnTo>
                    <a:pt x="25" y="13835"/>
                  </a:lnTo>
                  <a:lnTo>
                    <a:pt x="25" y="13860"/>
                  </a:lnTo>
                  <a:cubicBezTo>
                    <a:pt x="25" y="13860"/>
                    <a:pt x="25" y="13885"/>
                    <a:pt x="25" y="13885"/>
                  </a:cubicBezTo>
                  <a:cubicBezTo>
                    <a:pt x="25" y="13910"/>
                    <a:pt x="25" y="13910"/>
                    <a:pt x="25" y="13910"/>
                  </a:cubicBezTo>
                  <a:cubicBezTo>
                    <a:pt x="25" y="13910"/>
                    <a:pt x="25" y="13910"/>
                    <a:pt x="25" y="13935"/>
                  </a:cubicBezTo>
                  <a:cubicBezTo>
                    <a:pt x="25" y="13935"/>
                    <a:pt x="25" y="13960"/>
                    <a:pt x="25" y="13960"/>
                  </a:cubicBezTo>
                  <a:cubicBezTo>
                    <a:pt x="25" y="13960"/>
                    <a:pt x="25" y="13960"/>
                    <a:pt x="25" y="13985"/>
                  </a:cubicBezTo>
                  <a:cubicBezTo>
                    <a:pt x="0" y="14010"/>
                    <a:pt x="0" y="14010"/>
                    <a:pt x="0" y="14010"/>
                  </a:cubicBezTo>
                  <a:cubicBezTo>
                    <a:pt x="0" y="14035"/>
                    <a:pt x="0" y="14035"/>
                    <a:pt x="0" y="14035"/>
                  </a:cubicBezTo>
                  <a:cubicBezTo>
                    <a:pt x="0" y="14035"/>
                    <a:pt x="0" y="14060"/>
                    <a:pt x="0" y="14060"/>
                  </a:cubicBezTo>
                  <a:cubicBezTo>
                    <a:pt x="0" y="14060"/>
                    <a:pt x="0" y="14060"/>
                    <a:pt x="0" y="14085"/>
                  </a:cubicBezTo>
                  <a:cubicBezTo>
                    <a:pt x="0" y="14085"/>
                    <a:pt x="0" y="14110"/>
                    <a:pt x="0" y="14110"/>
                  </a:cubicBezTo>
                  <a:cubicBezTo>
                    <a:pt x="0" y="14110"/>
                    <a:pt x="0" y="14110"/>
                    <a:pt x="0" y="14136"/>
                  </a:cubicBezTo>
                  <a:lnTo>
                    <a:pt x="0" y="14161"/>
                  </a:lnTo>
                  <a:cubicBezTo>
                    <a:pt x="0" y="14161"/>
                    <a:pt x="0" y="14186"/>
                    <a:pt x="0" y="14186"/>
                  </a:cubicBezTo>
                  <a:cubicBezTo>
                    <a:pt x="0" y="14186"/>
                    <a:pt x="0" y="14211"/>
                    <a:pt x="0" y="14211"/>
                  </a:cubicBezTo>
                  <a:cubicBezTo>
                    <a:pt x="0" y="14261"/>
                    <a:pt x="0" y="14336"/>
                    <a:pt x="0" y="14386"/>
                  </a:cubicBezTo>
                  <a:lnTo>
                    <a:pt x="25" y="25514"/>
                  </a:lnTo>
                  <a:cubicBezTo>
                    <a:pt x="25" y="26241"/>
                    <a:pt x="276" y="26742"/>
                    <a:pt x="677" y="26968"/>
                  </a:cubicBezTo>
                  <a:cubicBezTo>
                    <a:pt x="752" y="27018"/>
                    <a:pt x="777" y="27043"/>
                    <a:pt x="827" y="27043"/>
                  </a:cubicBezTo>
                  <a:cubicBezTo>
                    <a:pt x="877" y="27068"/>
                    <a:pt x="928" y="27093"/>
                    <a:pt x="1003" y="27118"/>
                  </a:cubicBezTo>
                  <a:lnTo>
                    <a:pt x="1028" y="27143"/>
                  </a:lnTo>
                  <a:cubicBezTo>
                    <a:pt x="1053" y="27143"/>
                    <a:pt x="1103" y="27168"/>
                    <a:pt x="1128" y="27168"/>
                  </a:cubicBezTo>
                  <a:lnTo>
                    <a:pt x="1153" y="27168"/>
                  </a:lnTo>
                  <a:cubicBezTo>
                    <a:pt x="1178" y="27168"/>
                    <a:pt x="1178" y="27193"/>
                    <a:pt x="1203" y="27193"/>
                  </a:cubicBezTo>
                  <a:lnTo>
                    <a:pt x="1253" y="27193"/>
                  </a:lnTo>
                  <a:cubicBezTo>
                    <a:pt x="1278" y="27193"/>
                    <a:pt x="1304" y="27218"/>
                    <a:pt x="1329" y="27218"/>
                  </a:cubicBezTo>
                  <a:lnTo>
                    <a:pt x="1379" y="27218"/>
                  </a:lnTo>
                  <a:cubicBezTo>
                    <a:pt x="1554" y="27243"/>
                    <a:pt x="1730" y="27243"/>
                    <a:pt x="1880" y="27243"/>
                  </a:cubicBezTo>
                  <a:cubicBezTo>
                    <a:pt x="1905" y="27218"/>
                    <a:pt x="1930" y="27218"/>
                    <a:pt x="1955" y="27218"/>
                  </a:cubicBezTo>
                  <a:cubicBezTo>
                    <a:pt x="2005" y="27218"/>
                    <a:pt x="2055" y="27218"/>
                    <a:pt x="2106" y="27193"/>
                  </a:cubicBezTo>
                  <a:cubicBezTo>
                    <a:pt x="2231" y="27168"/>
                    <a:pt x="2331" y="27143"/>
                    <a:pt x="2381" y="27143"/>
                  </a:cubicBezTo>
                  <a:cubicBezTo>
                    <a:pt x="2431" y="27118"/>
                    <a:pt x="2532" y="27068"/>
                    <a:pt x="2607" y="27043"/>
                  </a:cubicBezTo>
                  <a:cubicBezTo>
                    <a:pt x="2657" y="27018"/>
                    <a:pt x="2707" y="27018"/>
                    <a:pt x="2757" y="26968"/>
                  </a:cubicBezTo>
                  <a:lnTo>
                    <a:pt x="2782" y="26968"/>
                  </a:lnTo>
                  <a:cubicBezTo>
                    <a:pt x="2832" y="26943"/>
                    <a:pt x="2883" y="26918"/>
                    <a:pt x="2933" y="26867"/>
                  </a:cubicBezTo>
                  <a:lnTo>
                    <a:pt x="4687" y="25865"/>
                  </a:lnTo>
                  <a:lnTo>
                    <a:pt x="6441" y="24862"/>
                  </a:lnTo>
                  <a:lnTo>
                    <a:pt x="8196" y="23835"/>
                  </a:lnTo>
                  <a:lnTo>
                    <a:pt x="9950" y="22832"/>
                  </a:lnTo>
                  <a:lnTo>
                    <a:pt x="11705" y="21805"/>
                  </a:lnTo>
                  <a:lnTo>
                    <a:pt x="13484" y="20802"/>
                  </a:lnTo>
                  <a:lnTo>
                    <a:pt x="15238" y="19775"/>
                  </a:lnTo>
                  <a:lnTo>
                    <a:pt x="16993" y="18772"/>
                  </a:lnTo>
                  <a:lnTo>
                    <a:pt x="18747" y="17770"/>
                  </a:lnTo>
                  <a:lnTo>
                    <a:pt x="20502" y="16742"/>
                  </a:lnTo>
                  <a:cubicBezTo>
                    <a:pt x="20527" y="16717"/>
                    <a:pt x="20577" y="16692"/>
                    <a:pt x="20602" y="16667"/>
                  </a:cubicBezTo>
                  <a:cubicBezTo>
                    <a:pt x="20627" y="16667"/>
                    <a:pt x="20652" y="16642"/>
                    <a:pt x="20652" y="16642"/>
                  </a:cubicBezTo>
                  <a:cubicBezTo>
                    <a:pt x="20677" y="16642"/>
                    <a:pt x="20677" y="16617"/>
                    <a:pt x="20702" y="16617"/>
                  </a:cubicBezTo>
                  <a:lnTo>
                    <a:pt x="20752" y="16567"/>
                  </a:lnTo>
                  <a:cubicBezTo>
                    <a:pt x="20777" y="16567"/>
                    <a:pt x="20802" y="16542"/>
                    <a:pt x="20802" y="16542"/>
                  </a:cubicBezTo>
                  <a:lnTo>
                    <a:pt x="20853" y="16491"/>
                  </a:lnTo>
                  <a:cubicBezTo>
                    <a:pt x="20878" y="16491"/>
                    <a:pt x="20878" y="16491"/>
                    <a:pt x="20903" y="16466"/>
                  </a:cubicBezTo>
                  <a:cubicBezTo>
                    <a:pt x="20903" y="16466"/>
                    <a:pt x="20928" y="16441"/>
                    <a:pt x="20928" y="16441"/>
                  </a:cubicBezTo>
                  <a:cubicBezTo>
                    <a:pt x="20978" y="16416"/>
                    <a:pt x="21003" y="16391"/>
                    <a:pt x="21028" y="16366"/>
                  </a:cubicBezTo>
                  <a:lnTo>
                    <a:pt x="21053" y="16341"/>
                  </a:lnTo>
                  <a:cubicBezTo>
                    <a:pt x="21078" y="16316"/>
                    <a:pt x="21128" y="16291"/>
                    <a:pt x="21153" y="16266"/>
                  </a:cubicBezTo>
                  <a:lnTo>
                    <a:pt x="21178" y="16216"/>
                  </a:lnTo>
                  <a:cubicBezTo>
                    <a:pt x="21203" y="16216"/>
                    <a:pt x="21228" y="16166"/>
                    <a:pt x="21254" y="16141"/>
                  </a:cubicBezTo>
                  <a:cubicBezTo>
                    <a:pt x="21279" y="16116"/>
                    <a:pt x="21304" y="16090"/>
                    <a:pt x="21329" y="16090"/>
                  </a:cubicBezTo>
                  <a:cubicBezTo>
                    <a:pt x="21354" y="16040"/>
                    <a:pt x="21454" y="15940"/>
                    <a:pt x="21579" y="15790"/>
                  </a:cubicBezTo>
                  <a:lnTo>
                    <a:pt x="21579" y="15765"/>
                  </a:lnTo>
                  <a:lnTo>
                    <a:pt x="21604" y="15740"/>
                  </a:lnTo>
                  <a:cubicBezTo>
                    <a:pt x="21629" y="15715"/>
                    <a:pt x="21655" y="15689"/>
                    <a:pt x="21680" y="15664"/>
                  </a:cubicBezTo>
                  <a:lnTo>
                    <a:pt x="21705" y="15614"/>
                  </a:lnTo>
                  <a:cubicBezTo>
                    <a:pt x="21705" y="15589"/>
                    <a:pt x="21730" y="15589"/>
                    <a:pt x="21730" y="15564"/>
                  </a:cubicBezTo>
                  <a:cubicBezTo>
                    <a:pt x="21730" y="15564"/>
                    <a:pt x="21730" y="15564"/>
                    <a:pt x="21755" y="15539"/>
                  </a:cubicBezTo>
                  <a:cubicBezTo>
                    <a:pt x="21780" y="15514"/>
                    <a:pt x="21805" y="15464"/>
                    <a:pt x="21830" y="15439"/>
                  </a:cubicBezTo>
                  <a:lnTo>
                    <a:pt x="21830" y="15414"/>
                  </a:lnTo>
                  <a:cubicBezTo>
                    <a:pt x="21855" y="15364"/>
                    <a:pt x="21880" y="15314"/>
                    <a:pt x="21930" y="15263"/>
                  </a:cubicBezTo>
                  <a:lnTo>
                    <a:pt x="21955" y="15213"/>
                  </a:lnTo>
                  <a:lnTo>
                    <a:pt x="21980" y="15188"/>
                  </a:lnTo>
                  <a:cubicBezTo>
                    <a:pt x="21980" y="15163"/>
                    <a:pt x="22005" y="15138"/>
                    <a:pt x="22005" y="15113"/>
                  </a:cubicBezTo>
                  <a:cubicBezTo>
                    <a:pt x="22005" y="15113"/>
                    <a:pt x="22030" y="15088"/>
                    <a:pt x="22030" y="15088"/>
                  </a:cubicBezTo>
                  <a:lnTo>
                    <a:pt x="22030" y="15063"/>
                  </a:lnTo>
                  <a:lnTo>
                    <a:pt x="22056" y="15013"/>
                  </a:lnTo>
                  <a:cubicBezTo>
                    <a:pt x="22081" y="14988"/>
                    <a:pt x="22081" y="14963"/>
                    <a:pt x="22106" y="14912"/>
                  </a:cubicBezTo>
                  <a:lnTo>
                    <a:pt x="22106" y="14887"/>
                  </a:lnTo>
                  <a:cubicBezTo>
                    <a:pt x="22131" y="14862"/>
                    <a:pt x="22131" y="14837"/>
                    <a:pt x="22156" y="14812"/>
                  </a:cubicBezTo>
                  <a:cubicBezTo>
                    <a:pt x="22156" y="14787"/>
                    <a:pt x="22181" y="14762"/>
                    <a:pt x="22181" y="14737"/>
                  </a:cubicBezTo>
                  <a:cubicBezTo>
                    <a:pt x="22181" y="14737"/>
                    <a:pt x="22206" y="14712"/>
                    <a:pt x="22206" y="14712"/>
                  </a:cubicBezTo>
                  <a:lnTo>
                    <a:pt x="22206" y="14687"/>
                  </a:lnTo>
                  <a:cubicBezTo>
                    <a:pt x="22281" y="14511"/>
                    <a:pt x="22331" y="14361"/>
                    <a:pt x="22331" y="14311"/>
                  </a:cubicBezTo>
                  <a:cubicBezTo>
                    <a:pt x="22356" y="14236"/>
                    <a:pt x="22381" y="14161"/>
                    <a:pt x="22406" y="14110"/>
                  </a:cubicBezTo>
                  <a:cubicBezTo>
                    <a:pt x="22406" y="14110"/>
                    <a:pt x="22406" y="14085"/>
                    <a:pt x="22406" y="14085"/>
                  </a:cubicBezTo>
                  <a:cubicBezTo>
                    <a:pt x="22406" y="14035"/>
                    <a:pt x="22431" y="13960"/>
                    <a:pt x="22431" y="13910"/>
                  </a:cubicBezTo>
                  <a:lnTo>
                    <a:pt x="22457" y="13810"/>
                  </a:lnTo>
                  <a:lnTo>
                    <a:pt x="22457" y="13735"/>
                  </a:lnTo>
                  <a:lnTo>
                    <a:pt x="22482" y="13709"/>
                  </a:lnTo>
                  <a:cubicBezTo>
                    <a:pt x="22482" y="13634"/>
                    <a:pt x="22482" y="13559"/>
                    <a:pt x="22482" y="13484"/>
                  </a:cubicBezTo>
                  <a:cubicBezTo>
                    <a:pt x="22482" y="13484"/>
                    <a:pt x="22482" y="13484"/>
                    <a:pt x="22482" y="13459"/>
                  </a:cubicBezTo>
                  <a:lnTo>
                    <a:pt x="22507" y="13283"/>
                  </a:lnTo>
                  <a:cubicBezTo>
                    <a:pt x="22507" y="13283"/>
                    <a:pt x="22507" y="13283"/>
                    <a:pt x="22507" y="13258"/>
                  </a:cubicBezTo>
                  <a:lnTo>
                    <a:pt x="22507" y="12156"/>
                  </a:lnTo>
                  <a:lnTo>
                    <a:pt x="22482" y="11053"/>
                  </a:lnTo>
                  <a:lnTo>
                    <a:pt x="22482" y="9925"/>
                  </a:lnTo>
                  <a:lnTo>
                    <a:pt x="22482" y="8822"/>
                  </a:lnTo>
                  <a:lnTo>
                    <a:pt x="22482" y="7694"/>
                  </a:lnTo>
                  <a:lnTo>
                    <a:pt x="22482" y="6592"/>
                  </a:lnTo>
                  <a:lnTo>
                    <a:pt x="22482" y="5464"/>
                  </a:lnTo>
                  <a:lnTo>
                    <a:pt x="22482" y="4361"/>
                  </a:lnTo>
                  <a:lnTo>
                    <a:pt x="22482" y="3233"/>
                  </a:lnTo>
                  <a:lnTo>
                    <a:pt x="22457" y="2130"/>
                  </a:lnTo>
                  <a:cubicBezTo>
                    <a:pt x="22457" y="2105"/>
                    <a:pt x="22457" y="2080"/>
                    <a:pt x="22457" y="2080"/>
                  </a:cubicBezTo>
                  <a:cubicBezTo>
                    <a:pt x="22457" y="2005"/>
                    <a:pt x="22457" y="1955"/>
                    <a:pt x="22457" y="1905"/>
                  </a:cubicBezTo>
                  <a:cubicBezTo>
                    <a:pt x="22457" y="1905"/>
                    <a:pt x="22457" y="1880"/>
                    <a:pt x="22457" y="1880"/>
                  </a:cubicBezTo>
                  <a:cubicBezTo>
                    <a:pt x="22431" y="1729"/>
                    <a:pt x="22431" y="1629"/>
                    <a:pt x="22406" y="1604"/>
                  </a:cubicBezTo>
                  <a:cubicBezTo>
                    <a:pt x="22406" y="1579"/>
                    <a:pt x="22406" y="1554"/>
                    <a:pt x="22406" y="1504"/>
                  </a:cubicBezTo>
                  <a:cubicBezTo>
                    <a:pt x="22381" y="1479"/>
                    <a:pt x="22381" y="1479"/>
                    <a:pt x="22381" y="1454"/>
                  </a:cubicBezTo>
                  <a:cubicBezTo>
                    <a:pt x="22381" y="1454"/>
                    <a:pt x="22381" y="1429"/>
                    <a:pt x="22381" y="1429"/>
                  </a:cubicBezTo>
                  <a:lnTo>
                    <a:pt x="22356" y="1354"/>
                  </a:lnTo>
                  <a:cubicBezTo>
                    <a:pt x="22356" y="1354"/>
                    <a:pt x="22356" y="1328"/>
                    <a:pt x="22356" y="1303"/>
                  </a:cubicBezTo>
                  <a:cubicBezTo>
                    <a:pt x="22331" y="1303"/>
                    <a:pt x="22331" y="1278"/>
                    <a:pt x="22331" y="1253"/>
                  </a:cubicBezTo>
                  <a:cubicBezTo>
                    <a:pt x="22306" y="1228"/>
                    <a:pt x="22306" y="1178"/>
                    <a:pt x="22281" y="1128"/>
                  </a:cubicBezTo>
                  <a:cubicBezTo>
                    <a:pt x="22281" y="1128"/>
                    <a:pt x="22256" y="1103"/>
                    <a:pt x="22256" y="1078"/>
                  </a:cubicBezTo>
                  <a:cubicBezTo>
                    <a:pt x="22256" y="1053"/>
                    <a:pt x="22231" y="1028"/>
                    <a:pt x="22231" y="1003"/>
                  </a:cubicBezTo>
                  <a:cubicBezTo>
                    <a:pt x="22206" y="978"/>
                    <a:pt x="22181" y="953"/>
                    <a:pt x="22181" y="927"/>
                  </a:cubicBezTo>
                  <a:cubicBezTo>
                    <a:pt x="22156" y="902"/>
                    <a:pt x="22156" y="877"/>
                    <a:pt x="22131" y="852"/>
                  </a:cubicBezTo>
                  <a:cubicBezTo>
                    <a:pt x="22131" y="827"/>
                    <a:pt x="22131" y="827"/>
                    <a:pt x="22106" y="802"/>
                  </a:cubicBezTo>
                  <a:cubicBezTo>
                    <a:pt x="22081" y="777"/>
                    <a:pt x="22081" y="752"/>
                    <a:pt x="22056" y="702"/>
                  </a:cubicBezTo>
                  <a:lnTo>
                    <a:pt x="22030" y="702"/>
                  </a:lnTo>
                  <a:cubicBezTo>
                    <a:pt x="22030" y="677"/>
                    <a:pt x="22005" y="652"/>
                    <a:pt x="21980" y="627"/>
                  </a:cubicBezTo>
                  <a:cubicBezTo>
                    <a:pt x="21955" y="602"/>
                    <a:pt x="21955" y="577"/>
                    <a:pt x="21930" y="577"/>
                  </a:cubicBezTo>
                  <a:lnTo>
                    <a:pt x="21830" y="451"/>
                  </a:lnTo>
                  <a:cubicBezTo>
                    <a:pt x="21830" y="451"/>
                    <a:pt x="21805" y="426"/>
                    <a:pt x="21805" y="426"/>
                  </a:cubicBezTo>
                  <a:cubicBezTo>
                    <a:pt x="21780" y="401"/>
                    <a:pt x="21755" y="376"/>
                    <a:pt x="21755" y="376"/>
                  </a:cubicBezTo>
                  <a:cubicBezTo>
                    <a:pt x="21730" y="376"/>
                    <a:pt x="21730" y="351"/>
                    <a:pt x="21730" y="351"/>
                  </a:cubicBezTo>
                  <a:cubicBezTo>
                    <a:pt x="21705" y="351"/>
                    <a:pt x="21705" y="326"/>
                    <a:pt x="21705" y="326"/>
                  </a:cubicBezTo>
                  <a:cubicBezTo>
                    <a:pt x="21680" y="326"/>
                    <a:pt x="21680" y="326"/>
                    <a:pt x="21680" y="301"/>
                  </a:cubicBezTo>
                  <a:cubicBezTo>
                    <a:pt x="21655" y="301"/>
                    <a:pt x="21655" y="301"/>
                    <a:pt x="21629" y="276"/>
                  </a:cubicBezTo>
                  <a:cubicBezTo>
                    <a:pt x="21604" y="251"/>
                    <a:pt x="21579" y="251"/>
                    <a:pt x="21579" y="226"/>
                  </a:cubicBezTo>
                  <a:cubicBezTo>
                    <a:pt x="21529" y="201"/>
                    <a:pt x="21479" y="176"/>
                    <a:pt x="21429" y="151"/>
                  </a:cubicBezTo>
                  <a:cubicBezTo>
                    <a:pt x="21404" y="125"/>
                    <a:pt x="21379" y="125"/>
                    <a:pt x="21354" y="100"/>
                  </a:cubicBezTo>
                  <a:lnTo>
                    <a:pt x="21329" y="100"/>
                  </a:lnTo>
                  <a:cubicBezTo>
                    <a:pt x="21329" y="100"/>
                    <a:pt x="21304" y="100"/>
                    <a:pt x="21304" y="75"/>
                  </a:cubicBezTo>
                  <a:lnTo>
                    <a:pt x="21254" y="75"/>
                  </a:lnTo>
                  <a:cubicBezTo>
                    <a:pt x="21254" y="50"/>
                    <a:pt x="21228" y="50"/>
                    <a:pt x="21228" y="50"/>
                  </a:cubicBezTo>
                  <a:lnTo>
                    <a:pt x="21178" y="50"/>
                  </a:lnTo>
                  <a:cubicBezTo>
                    <a:pt x="21178" y="50"/>
                    <a:pt x="21178" y="25"/>
                    <a:pt x="21153" y="25"/>
                  </a:cubicBezTo>
                  <a:lnTo>
                    <a:pt x="21053" y="25"/>
                  </a:lnTo>
                  <a:cubicBezTo>
                    <a:pt x="21053" y="0"/>
                    <a:pt x="21053" y="0"/>
                    <a:pt x="21028"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6"/>
            <p:cNvSpPr/>
            <p:nvPr/>
          </p:nvSpPr>
          <p:spPr>
            <a:xfrm>
              <a:off x="7484599" y="3072149"/>
              <a:ext cx="17" cy="17"/>
            </a:xfrm>
            <a:custGeom>
              <a:rect b="b" l="l" r="r" t="t"/>
              <a:pathLst>
                <a:path extrusionOk="0" h="1" w="1">
                  <a:moveTo>
                    <a:pt x="1" y="1"/>
                  </a:moveTo>
                  <a:cubicBezTo>
                    <a:pt x="1" y="1"/>
                    <a:pt x="1" y="1"/>
                    <a:pt x="1" y="1"/>
                  </a:cubicBezTo>
                  <a:close/>
                </a:path>
              </a:pathLst>
            </a:custGeom>
            <a:solidFill>
              <a:srgbClr val="E3A99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6"/>
            <p:cNvSpPr/>
            <p:nvPr/>
          </p:nvSpPr>
          <p:spPr>
            <a:xfrm>
              <a:off x="7501998" y="3104814"/>
              <a:ext cx="17" cy="440"/>
            </a:xfrm>
            <a:custGeom>
              <a:rect b="b" l="l" r="r" t="t"/>
              <a:pathLst>
                <a:path extrusionOk="0" h="26" w="1">
                  <a:moveTo>
                    <a:pt x="1" y="25"/>
                  </a:moveTo>
                  <a:cubicBezTo>
                    <a:pt x="1" y="25"/>
                    <a:pt x="1" y="0"/>
                    <a:pt x="1" y="0"/>
                  </a:cubicBezTo>
                  <a:cubicBezTo>
                    <a:pt x="1" y="0"/>
                    <a:pt x="1" y="25"/>
                    <a:pt x="1" y="25"/>
                  </a:cubicBezTo>
                  <a:close/>
                </a:path>
              </a:pathLst>
            </a:custGeom>
            <a:solidFill>
              <a:srgbClr val="E3A99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6"/>
            <p:cNvSpPr/>
            <p:nvPr/>
          </p:nvSpPr>
          <p:spPr>
            <a:xfrm>
              <a:off x="7111741" y="3065362"/>
              <a:ext cx="372875" cy="460682"/>
            </a:xfrm>
            <a:custGeom>
              <a:rect b="b" l="l" r="r" t="t"/>
              <a:pathLst>
                <a:path extrusionOk="0" h="27219" w="22031">
                  <a:moveTo>
                    <a:pt x="21895" y="326"/>
                  </a:moveTo>
                  <a:lnTo>
                    <a:pt x="21918" y="339"/>
                  </a:lnTo>
                  <a:lnTo>
                    <a:pt x="21918" y="339"/>
                  </a:lnTo>
                  <a:lnTo>
                    <a:pt x="21906" y="326"/>
                  </a:lnTo>
                  <a:cubicBezTo>
                    <a:pt x="21902" y="326"/>
                    <a:pt x="21898" y="326"/>
                    <a:pt x="21895" y="326"/>
                  </a:cubicBezTo>
                  <a:close/>
                  <a:moveTo>
                    <a:pt x="21918" y="339"/>
                  </a:moveTo>
                  <a:lnTo>
                    <a:pt x="21931" y="351"/>
                  </a:lnTo>
                  <a:cubicBezTo>
                    <a:pt x="21935" y="351"/>
                    <a:pt x="21940" y="352"/>
                    <a:pt x="21945" y="354"/>
                  </a:cubicBezTo>
                  <a:lnTo>
                    <a:pt x="21945" y="354"/>
                  </a:lnTo>
                  <a:lnTo>
                    <a:pt x="21918" y="339"/>
                  </a:lnTo>
                  <a:close/>
                  <a:moveTo>
                    <a:pt x="21945" y="354"/>
                  </a:moveTo>
                  <a:lnTo>
                    <a:pt x="22031" y="402"/>
                  </a:lnTo>
                  <a:cubicBezTo>
                    <a:pt x="22031" y="402"/>
                    <a:pt x="22031" y="402"/>
                    <a:pt x="22006" y="376"/>
                  </a:cubicBezTo>
                  <a:cubicBezTo>
                    <a:pt x="21986" y="376"/>
                    <a:pt x="21965" y="360"/>
                    <a:pt x="21945" y="354"/>
                  </a:cubicBezTo>
                  <a:close/>
                  <a:moveTo>
                    <a:pt x="20627" y="1"/>
                  </a:moveTo>
                  <a:cubicBezTo>
                    <a:pt x="20602" y="26"/>
                    <a:pt x="20552" y="26"/>
                    <a:pt x="20527" y="26"/>
                  </a:cubicBezTo>
                  <a:lnTo>
                    <a:pt x="20477" y="26"/>
                  </a:lnTo>
                  <a:cubicBezTo>
                    <a:pt x="20452" y="26"/>
                    <a:pt x="20427" y="51"/>
                    <a:pt x="20402" y="51"/>
                  </a:cubicBezTo>
                  <a:lnTo>
                    <a:pt x="20377" y="51"/>
                  </a:lnTo>
                  <a:cubicBezTo>
                    <a:pt x="20252" y="76"/>
                    <a:pt x="20176" y="101"/>
                    <a:pt x="20126" y="101"/>
                  </a:cubicBezTo>
                  <a:cubicBezTo>
                    <a:pt x="20126" y="126"/>
                    <a:pt x="20101" y="126"/>
                    <a:pt x="20101" y="126"/>
                  </a:cubicBezTo>
                  <a:cubicBezTo>
                    <a:pt x="20026" y="151"/>
                    <a:pt x="19951" y="176"/>
                    <a:pt x="19901" y="201"/>
                  </a:cubicBezTo>
                  <a:cubicBezTo>
                    <a:pt x="19825" y="226"/>
                    <a:pt x="19800" y="251"/>
                    <a:pt x="19750" y="276"/>
                  </a:cubicBezTo>
                  <a:lnTo>
                    <a:pt x="19725" y="276"/>
                  </a:lnTo>
                  <a:cubicBezTo>
                    <a:pt x="19675" y="301"/>
                    <a:pt x="19600" y="326"/>
                    <a:pt x="19550" y="376"/>
                  </a:cubicBezTo>
                  <a:lnTo>
                    <a:pt x="17795" y="1379"/>
                  </a:lnTo>
                  <a:lnTo>
                    <a:pt x="16041" y="2381"/>
                  </a:lnTo>
                  <a:lnTo>
                    <a:pt x="14287" y="3409"/>
                  </a:lnTo>
                  <a:lnTo>
                    <a:pt x="12532" y="4412"/>
                  </a:lnTo>
                  <a:lnTo>
                    <a:pt x="10778" y="5439"/>
                  </a:lnTo>
                  <a:lnTo>
                    <a:pt x="9023" y="6442"/>
                  </a:lnTo>
                  <a:lnTo>
                    <a:pt x="7269" y="7469"/>
                  </a:lnTo>
                  <a:lnTo>
                    <a:pt x="5515" y="8472"/>
                  </a:lnTo>
                  <a:lnTo>
                    <a:pt x="3760" y="9474"/>
                  </a:lnTo>
                  <a:lnTo>
                    <a:pt x="2006" y="10502"/>
                  </a:lnTo>
                  <a:cubicBezTo>
                    <a:pt x="1956" y="10527"/>
                    <a:pt x="1931" y="10552"/>
                    <a:pt x="1880" y="10577"/>
                  </a:cubicBezTo>
                  <a:cubicBezTo>
                    <a:pt x="1855" y="10577"/>
                    <a:pt x="1855" y="10602"/>
                    <a:pt x="1830" y="10602"/>
                  </a:cubicBezTo>
                  <a:cubicBezTo>
                    <a:pt x="1830" y="10602"/>
                    <a:pt x="1805" y="10627"/>
                    <a:pt x="1805" y="10627"/>
                  </a:cubicBezTo>
                  <a:lnTo>
                    <a:pt x="1755" y="10677"/>
                  </a:lnTo>
                  <a:cubicBezTo>
                    <a:pt x="1730" y="10677"/>
                    <a:pt x="1705" y="10702"/>
                    <a:pt x="1680" y="10702"/>
                  </a:cubicBezTo>
                  <a:lnTo>
                    <a:pt x="1630" y="10752"/>
                  </a:lnTo>
                  <a:cubicBezTo>
                    <a:pt x="1630" y="10752"/>
                    <a:pt x="1605" y="10752"/>
                    <a:pt x="1605" y="10778"/>
                  </a:cubicBezTo>
                  <a:cubicBezTo>
                    <a:pt x="1580" y="10778"/>
                    <a:pt x="1580" y="10803"/>
                    <a:pt x="1555" y="10803"/>
                  </a:cubicBezTo>
                  <a:cubicBezTo>
                    <a:pt x="1530" y="10828"/>
                    <a:pt x="1505" y="10853"/>
                    <a:pt x="1479" y="10878"/>
                  </a:cubicBezTo>
                  <a:lnTo>
                    <a:pt x="1429" y="10903"/>
                  </a:lnTo>
                  <a:cubicBezTo>
                    <a:pt x="1404" y="10928"/>
                    <a:pt x="1379" y="10953"/>
                    <a:pt x="1354" y="10978"/>
                  </a:cubicBezTo>
                  <a:lnTo>
                    <a:pt x="1329" y="11028"/>
                  </a:lnTo>
                  <a:cubicBezTo>
                    <a:pt x="1304" y="11053"/>
                    <a:pt x="1279" y="11078"/>
                    <a:pt x="1229" y="11103"/>
                  </a:cubicBezTo>
                  <a:cubicBezTo>
                    <a:pt x="1204" y="11128"/>
                    <a:pt x="1204" y="11153"/>
                    <a:pt x="1179" y="11179"/>
                  </a:cubicBezTo>
                  <a:cubicBezTo>
                    <a:pt x="1154" y="11204"/>
                    <a:pt x="1053" y="11304"/>
                    <a:pt x="928" y="11454"/>
                  </a:cubicBezTo>
                  <a:cubicBezTo>
                    <a:pt x="928" y="11454"/>
                    <a:pt x="903" y="11479"/>
                    <a:pt x="903" y="11479"/>
                  </a:cubicBezTo>
                  <a:lnTo>
                    <a:pt x="878" y="11504"/>
                  </a:lnTo>
                  <a:cubicBezTo>
                    <a:pt x="853" y="11529"/>
                    <a:pt x="853" y="11554"/>
                    <a:pt x="828" y="11580"/>
                  </a:cubicBezTo>
                  <a:lnTo>
                    <a:pt x="778" y="11655"/>
                  </a:lnTo>
                  <a:cubicBezTo>
                    <a:pt x="778" y="11655"/>
                    <a:pt x="778" y="11655"/>
                    <a:pt x="778" y="11680"/>
                  </a:cubicBezTo>
                  <a:cubicBezTo>
                    <a:pt x="753" y="11680"/>
                    <a:pt x="753" y="11680"/>
                    <a:pt x="753" y="11705"/>
                  </a:cubicBezTo>
                  <a:cubicBezTo>
                    <a:pt x="728" y="11730"/>
                    <a:pt x="703" y="11780"/>
                    <a:pt x="677" y="11805"/>
                  </a:cubicBezTo>
                  <a:lnTo>
                    <a:pt x="677" y="11830"/>
                  </a:lnTo>
                  <a:cubicBezTo>
                    <a:pt x="627" y="11880"/>
                    <a:pt x="602" y="11930"/>
                    <a:pt x="577" y="11981"/>
                  </a:cubicBezTo>
                  <a:cubicBezTo>
                    <a:pt x="552" y="12031"/>
                    <a:pt x="502" y="12081"/>
                    <a:pt x="477" y="12131"/>
                  </a:cubicBezTo>
                  <a:cubicBezTo>
                    <a:pt x="477" y="12131"/>
                    <a:pt x="477" y="12156"/>
                    <a:pt x="477" y="12156"/>
                  </a:cubicBezTo>
                  <a:lnTo>
                    <a:pt x="427" y="12231"/>
                  </a:lnTo>
                  <a:cubicBezTo>
                    <a:pt x="427" y="12256"/>
                    <a:pt x="402" y="12306"/>
                    <a:pt x="402" y="12331"/>
                  </a:cubicBezTo>
                  <a:lnTo>
                    <a:pt x="377" y="12356"/>
                  </a:lnTo>
                  <a:cubicBezTo>
                    <a:pt x="377" y="12382"/>
                    <a:pt x="352" y="12407"/>
                    <a:pt x="352" y="12432"/>
                  </a:cubicBezTo>
                  <a:cubicBezTo>
                    <a:pt x="327" y="12457"/>
                    <a:pt x="327" y="12482"/>
                    <a:pt x="302" y="12507"/>
                  </a:cubicBezTo>
                  <a:cubicBezTo>
                    <a:pt x="302" y="12507"/>
                    <a:pt x="302" y="12532"/>
                    <a:pt x="302" y="12532"/>
                  </a:cubicBezTo>
                  <a:lnTo>
                    <a:pt x="276" y="12557"/>
                  </a:lnTo>
                  <a:cubicBezTo>
                    <a:pt x="226" y="12732"/>
                    <a:pt x="176" y="12883"/>
                    <a:pt x="151" y="12933"/>
                  </a:cubicBezTo>
                  <a:cubicBezTo>
                    <a:pt x="126" y="12983"/>
                    <a:pt x="101" y="13083"/>
                    <a:pt x="101" y="13133"/>
                  </a:cubicBezTo>
                  <a:cubicBezTo>
                    <a:pt x="101" y="13158"/>
                    <a:pt x="101" y="13158"/>
                    <a:pt x="101" y="13158"/>
                  </a:cubicBezTo>
                  <a:cubicBezTo>
                    <a:pt x="76" y="13209"/>
                    <a:pt x="76" y="13284"/>
                    <a:pt x="51" y="13334"/>
                  </a:cubicBezTo>
                  <a:lnTo>
                    <a:pt x="26" y="13534"/>
                  </a:lnTo>
                  <a:cubicBezTo>
                    <a:pt x="26" y="13610"/>
                    <a:pt x="1" y="13685"/>
                    <a:pt x="1" y="13760"/>
                  </a:cubicBezTo>
                  <a:cubicBezTo>
                    <a:pt x="1" y="13760"/>
                    <a:pt x="1" y="13760"/>
                    <a:pt x="1" y="13785"/>
                  </a:cubicBezTo>
                  <a:cubicBezTo>
                    <a:pt x="1" y="13835"/>
                    <a:pt x="1" y="13910"/>
                    <a:pt x="1" y="13986"/>
                  </a:cubicBezTo>
                  <a:cubicBezTo>
                    <a:pt x="1" y="14637"/>
                    <a:pt x="1" y="15289"/>
                    <a:pt x="1" y="15940"/>
                  </a:cubicBezTo>
                  <a:lnTo>
                    <a:pt x="1" y="16216"/>
                  </a:lnTo>
                  <a:lnTo>
                    <a:pt x="1" y="16768"/>
                  </a:lnTo>
                  <a:lnTo>
                    <a:pt x="1" y="17319"/>
                  </a:lnTo>
                  <a:lnTo>
                    <a:pt x="1" y="17695"/>
                  </a:lnTo>
                  <a:cubicBezTo>
                    <a:pt x="1" y="18196"/>
                    <a:pt x="1" y="18697"/>
                    <a:pt x="1" y="19224"/>
                  </a:cubicBezTo>
                  <a:lnTo>
                    <a:pt x="26" y="19549"/>
                  </a:lnTo>
                  <a:lnTo>
                    <a:pt x="26" y="20101"/>
                  </a:lnTo>
                  <a:lnTo>
                    <a:pt x="26" y="20652"/>
                  </a:lnTo>
                  <a:lnTo>
                    <a:pt x="26" y="21204"/>
                  </a:lnTo>
                  <a:lnTo>
                    <a:pt x="26" y="21404"/>
                  </a:lnTo>
                  <a:cubicBezTo>
                    <a:pt x="26" y="21780"/>
                    <a:pt x="26" y="22131"/>
                    <a:pt x="26" y="22482"/>
                  </a:cubicBezTo>
                  <a:lnTo>
                    <a:pt x="26" y="22883"/>
                  </a:lnTo>
                  <a:lnTo>
                    <a:pt x="26" y="23434"/>
                  </a:lnTo>
                  <a:lnTo>
                    <a:pt x="26" y="24011"/>
                  </a:lnTo>
                  <a:lnTo>
                    <a:pt x="26" y="24562"/>
                  </a:lnTo>
                  <a:lnTo>
                    <a:pt x="26" y="25113"/>
                  </a:lnTo>
                  <a:cubicBezTo>
                    <a:pt x="26" y="25414"/>
                    <a:pt x="76" y="25590"/>
                    <a:pt x="76" y="25640"/>
                  </a:cubicBezTo>
                  <a:cubicBezTo>
                    <a:pt x="76" y="25665"/>
                    <a:pt x="101" y="25715"/>
                    <a:pt x="101" y="25740"/>
                  </a:cubicBezTo>
                  <a:cubicBezTo>
                    <a:pt x="101" y="25790"/>
                    <a:pt x="126" y="25840"/>
                    <a:pt x="126" y="25890"/>
                  </a:cubicBezTo>
                  <a:cubicBezTo>
                    <a:pt x="151" y="25890"/>
                    <a:pt x="151" y="25915"/>
                    <a:pt x="151" y="25915"/>
                  </a:cubicBezTo>
                  <a:cubicBezTo>
                    <a:pt x="151" y="25940"/>
                    <a:pt x="151" y="25966"/>
                    <a:pt x="176" y="25991"/>
                  </a:cubicBezTo>
                  <a:cubicBezTo>
                    <a:pt x="176" y="26016"/>
                    <a:pt x="201" y="26066"/>
                    <a:pt x="226" y="26116"/>
                  </a:cubicBezTo>
                  <a:cubicBezTo>
                    <a:pt x="226" y="26116"/>
                    <a:pt x="226" y="26141"/>
                    <a:pt x="226" y="26166"/>
                  </a:cubicBezTo>
                  <a:cubicBezTo>
                    <a:pt x="251" y="26191"/>
                    <a:pt x="276" y="26216"/>
                    <a:pt x="276" y="26241"/>
                  </a:cubicBezTo>
                  <a:cubicBezTo>
                    <a:pt x="302" y="26266"/>
                    <a:pt x="302" y="26291"/>
                    <a:pt x="327" y="26316"/>
                  </a:cubicBezTo>
                  <a:cubicBezTo>
                    <a:pt x="327" y="26342"/>
                    <a:pt x="352" y="26367"/>
                    <a:pt x="352" y="26417"/>
                  </a:cubicBezTo>
                  <a:cubicBezTo>
                    <a:pt x="377" y="26417"/>
                    <a:pt x="377" y="26442"/>
                    <a:pt x="377" y="26442"/>
                  </a:cubicBezTo>
                  <a:cubicBezTo>
                    <a:pt x="402" y="26467"/>
                    <a:pt x="427" y="26517"/>
                    <a:pt x="452" y="26542"/>
                  </a:cubicBezTo>
                  <a:cubicBezTo>
                    <a:pt x="477" y="26567"/>
                    <a:pt x="502" y="26592"/>
                    <a:pt x="527" y="26642"/>
                  </a:cubicBezTo>
                  <a:cubicBezTo>
                    <a:pt x="527" y="26642"/>
                    <a:pt x="552" y="26667"/>
                    <a:pt x="552" y="26667"/>
                  </a:cubicBezTo>
                  <a:cubicBezTo>
                    <a:pt x="602" y="26717"/>
                    <a:pt x="627" y="26768"/>
                    <a:pt x="652" y="26793"/>
                  </a:cubicBezTo>
                  <a:cubicBezTo>
                    <a:pt x="703" y="26843"/>
                    <a:pt x="753" y="26893"/>
                    <a:pt x="803" y="26918"/>
                  </a:cubicBezTo>
                  <a:cubicBezTo>
                    <a:pt x="828" y="26943"/>
                    <a:pt x="878" y="26968"/>
                    <a:pt x="928" y="27018"/>
                  </a:cubicBezTo>
                  <a:cubicBezTo>
                    <a:pt x="978" y="27043"/>
                    <a:pt x="1028" y="27068"/>
                    <a:pt x="1053" y="27093"/>
                  </a:cubicBezTo>
                  <a:lnTo>
                    <a:pt x="1279" y="27219"/>
                  </a:lnTo>
                  <a:cubicBezTo>
                    <a:pt x="878" y="26993"/>
                    <a:pt x="627" y="26492"/>
                    <a:pt x="627" y="25765"/>
                  </a:cubicBezTo>
                  <a:lnTo>
                    <a:pt x="602" y="14637"/>
                  </a:lnTo>
                  <a:cubicBezTo>
                    <a:pt x="602" y="14537"/>
                    <a:pt x="602" y="14462"/>
                    <a:pt x="602" y="14387"/>
                  </a:cubicBezTo>
                  <a:cubicBezTo>
                    <a:pt x="602" y="14361"/>
                    <a:pt x="602" y="14311"/>
                    <a:pt x="602" y="14286"/>
                  </a:cubicBezTo>
                  <a:cubicBezTo>
                    <a:pt x="627" y="14236"/>
                    <a:pt x="627" y="14186"/>
                    <a:pt x="627" y="14136"/>
                  </a:cubicBezTo>
                  <a:cubicBezTo>
                    <a:pt x="627" y="14061"/>
                    <a:pt x="652" y="14011"/>
                    <a:pt x="652" y="13960"/>
                  </a:cubicBezTo>
                  <a:cubicBezTo>
                    <a:pt x="677" y="13910"/>
                    <a:pt x="677" y="13860"/>
                    <a:pt x="677" y="13835"/>
                  </a:cubicBezTo>
                  <a:cubicBezTo>
                    <a:pt x="703" y="13785"/>
                    <a:pt x="703" y="13760"/>
                    <a:pt x="703" y="13710"/>
                  </a:cubicBezTo>
                  <a:cubicBezTo>
                    <a:pt x="728" y="13660"/>
                    <a:pt x="753" y="13610"/>
                    <a:pt x="753" y="13559"/>
                  </a:cubicBezTo>
                  <a:cubicBezTo>
                    <a:pt x="778" y="13509"/>
                    <a:pt x="778" y="13484"/>
                    <a:pt x="778" y="13459"/>
                  </a:cubicBezTo>
                  <a:cubicBezTo>
                    <a:pt x="803" y="13384"/>
                    <a:pt x="828" y="13334"/>
                    <a:pt x="853" y="13259"/>
                  </a:cubicBezTo>
                  <a:cubicBezTo>
                    <a:pt x="853" y="13234"/>
                    <a:pt x="878" y="13209"/>
                    <a:pt x="878" y="13184"/>
                  </a:cubicBezTo>
                  <a:cubicBezTo>
                    <a:pt x="903" y="13108"/>
                    <a:pt x="928" y="13033"/>
                    <a:pt x="978" y="12933"/>
                  </a:cubicBezTo>
                  <a:cubicBezTo>
                    <a:pt x="978" y="12933"/>
                    <a:pt x="978" y="12933"/>
                    <a:pt x="978" y="12908"/>
                  </a:cubicBezTo>
                  <a:cubicBezTo>
                    <a:pt x="1028" y="12833"/>
                    <a:pt x="1053" y="12757"/>
                    <a:pt x="1104" y="12707"/>
                  </a:cubicBezTo>
                  <a:cubicBezTo>
                    <a:pt x="1104" y="12682"/>
                    <a:pt x="1129" y="12657"/>
                    <a:pt x="1129" y="12632"/>
                  </a:cubicBezTo>
                  <a:cubicBezTo>
                    <a:pt x="1154" y="12557"/>
                    <a:pt x="1204" y="12482"/>
                    <a:pt x="1229" y="12432"/>
                  </a:cubicBezTo>
                  <a:cubicBezTo>
                    <a:pt x="1254" y="12407"/>
                    <a:pt x="1254" y="12407"/>
                    <a:pt x="1254" y="12382"/>
                  </a:cubicBezTo>
                  <a:cubicBezTo>
                    <a:pt x="1304" y="12306"/>
                    <a:pt x="1354" y="12231"/>
                    <a:pt x="1404" y="12156"/>
                  </a:cubicBezTo>
                  <a:cubicBezTo>
                    <a:pt x="1429" y="12131"/>
                    <a:pt x="1429" y="12106"/>
                    <a:pt x="1454" y="12081"/>
                  </a:cubicBezTo>
                  <a:cubicBezTo>
                    <a:pt x="1479" y="12031"/>
                    <a:pt x="1530" y="11981"/>
                    <a:pt x="1555" y="11930"/>
                  </a:cubicBezTo>
                  <a:cubicBezTo>
                    <a:pt x="1580" y="11880"/>
                    <a:pt x="1605" y="11855"/>
                    <a:pt x="1630" y="11830"/>
                  </a:cubicBezTo>
                  <a:cubicBezTo>
                    <a:pt x="1655" y="11780"/>
                    <a:pt x="1705" y="11755"/>
                    <a:pt x="1730" y="11705"/>
                  </a:cubicBezTo>
                  <a:cubicBezTo>
                    <a:pt x="1755" y="11655"/>
                    <a:pt x="1780" y="11630"/>
                    <a:pt x="1805" y="11605"/>
                  </a:cubicBezTo>
                  <a:cubicBezTo>
                    <a:pt x="1855" y="11554"/>
                    <a:pt x="1880" y="11529"/>
                    <a:pt x="1906" y="11504"/>
                  </a:cubicBezTo>
                  <a:cubicBezTo>
                    <a:pt x="1956" y="11429"/>
                    <a:pt x="2006" y="11379"/>
                    <a:pt x="2056" y="11329"/>
                  </a:cubicBezTo>
                  <a:cubicBezTo>
                    <a:pt x="2081" y="11304"/>
                    <a:pt x="2131" y="11279"/>
                    <a:pt x="2156" y="11229"/>
                  </a:cubicBezTo>
                  <a:cubicBezTo>
                    <a:pt x="2181" y="11204"/>
                    <a:pt x="2206" y="11179"/>
                    <a:pt x="2231" y="11153"/>
                  </a:cubicBezTo>
                  <a:cubicBezTo>
                    <a:pt x="2281" y="11128"/>
                    <a:pt x="2307" y="11078"/>
                    <a:pt x="2357" y="11053"/>
                  </a:cubicBezTo>
                  <a:cubicBezTo>
                    <a:pt x="2382" y="11028"/>
                    <a:pt x="2407" y="11003"/>
                    <a:pt x="2432" y="10978"/>
                  </a:cubicBezTo>
                  <a:cubicBezTo>
                    <a:pt x="2482" y="10953"/>
                    <a:pt x="2532" y="10903"/>
                    <a:pt x="2582" y="10878"/>
                  </a:cubicBezTo>
                  <a:cubicBezTo>
                    <a:pt x="2607" y="10853"/>
                    <a:pt x="2632" y="10853"/>
                    <a:pt x="2657" y="10828"/>
                  </a:cubicBezTo>
                  <a:cubicBezTo>
                    <a:pt x="2733" y="10778"/>
                    <a:pt x="2783" y="10727"/>
                    <a:pt x="2858" y="10702"/>
                  </a:cubicBezTo>
                  <a:lnTo>
                    <a:pt x="20427" y="552"/>
                  </a:lnTo>
                  <a:cubicBezTo>
                    <a:pt x="20477" y="527"/>
                    <a:pt x="20502" y="502"/>
                    <a:pt x="20552" y="477"/>
                  </a:cubicBezTo>
                  <a:cubicBezTo>
                    <a:pt x="20577" y="477"/>
                    <a:pt x="20577" y="477"/>
                    <a:pt x="20602" y="452"/>
                  </a:cubicBezTo>
                  <a:cubicBezTo>
                    <a:pt x="20627" y="452"/>
                    <a:pt x="20678" y="427"/>
                    <a:pt x="20703" y="402"/>
                  </a:cubicBezTo>
                  <a:lnTo>
                    <a:pt x="20753" y="402"/>
                  </a:lnTo>
                  <a:cubicBezTo>
                    <a:pt x="20778" y="376"/>
                    <a:pt x="20828" y="376"/>
                    <a:pt x="20853" y="351"/>
                  </a:cubicBezTo>
                  <a:lnTo>
                    <a:pt x="20878" y="351"/>
                  </a:lnTo>
                  <a:cubicBezTo>
                    <a:pt x="20928" y="326"/>
                    <a:pt x="20953" y="326"/>
                    <a:pt x="21003" y="301"/>
                  </a:cubicBezTo>
                  <a:cubicBezTo>
                    <a:pt x="21079" y="276"/>
                    <a:pt x="21154" y="276"/>
                    <a:pt x="21204" y="276"/>
                  </a:cubicBezTo>
                  <a:cubicBezTo>
                    <a:pt x="21254" y="251"/>
                    <a:pt x="21304" y="251"/>
                    <a:pt x="21354" y="251"/>
                  </a:cubicBezTo>
                  <a:lnTo>
                    <a:pt x="21655" y="251"/>
                  </a:lnTo>
                  <a:cubicBezTo>
                    <a:pt x="21655" y="276"/>
                    <a:pt x="21655" y="276"/>
                    <a:pt x="21680" y="276"/>
                  </a:cubicBezTo>
                  <a:cubicBezTo>
                    <a:pt x="21705" y="276"/>
                    <a:pt x="21755" y="276"/>
                    <a:pt x="21780" y="301"/>
                  </a:cubicBezTo>
                  <a:lnTo>
                    <a:pt x="21805" y="301"/>
                  </a:lnTo>
                  <a:cubicBezTo>
                    <a:pt x="21829" y="301"/>
                    <a:pt x="21852" y="323"/>
                    <a:pt x="21895" y="326"/>
                  </a:cubicBezTo>
                  <a:lnTo>
                    <a:pt x="21895" y="326"/>
                  </a:lnTo>
                  <a:lnTo>
                    <a:pt x="21805" y="276"/>
                  </a:lnTo>
                  <a:cubicBezTo>
                    <a:pt x="21805" y="251"/>
                    <a:pt x="21805" y="251"/>
                    <a:pt x="21805" y="251"/>
                  </a:cubicBezTo>
                  <a:cubicBezTo>
                    <a:pt x="21755" y="226"/>
                    <a:pt x="21705" y="201"/>
                    <a:pt x="21680" y="201"/>
                  </a:cubicBezTo>
                  <a:cubicBezTo>
                    <a:pt x="21630" y="176"/>
                    <a:pt x="21555" y="151"/>
                    <a:pt x="21505" y="126"/>
                  </a:cubicBezTo>
                  <a:lnTo>
                    <a:pt x="21480" y="126"/>
                  </a:lnTo>
                  <a:lnTo>
                    <a:pt x="21480" y="101"/>
                  </a:lnTo>
                  <a:lnTo>
                    <a:pt x="21404" y="101"/>
                  </a:lnTo>
                  <a:lnTo>
                    <a:pt x="21379" y="76"/>
                  </a:lnTo>
                  <a:lnTo>
                    <a:pt x="21329" y="76"/>
                  </a:lnTo>
                  <a:cubicBezTo>
                    <a:pt x="21329" y="76"/>
                    <a:pt x="21304" y="51"/>
                    <a:pt x="21304" y="51"/>
                  </a:cubicBezTo>
                  <a:lnTo>
                    <a:pt x="21254" y="51"/>
                  </a:lnTo>
                  <a:cubicBezTo>
                    <a:pt x="21229" y="51"/>
                    <a:pt x="21204" y="51"/>
                    <a:pt x="21179" y="26"/>
                  </a:cubicBezTo>
                  <a:lnTo>
                    <a:pt x="21129" y="26"/>
                  </a:lnTo>
                  <a:cubicBezTo>
                    <a:pt x="20953" y="1"/>
                    <a:pt x="20778" y="1"/>
                    <a:pt x="2062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6"/>
            <p:cNvSpPr/>
            <p:nvPr/>
          </p:nvSpPr>
          <p:spPr>
            <a:xfrm>
              <a:off x="7111741" y="3319880"/>
              <a:ext cx="43294" cy="146350"/>
            </a:xfrm>
            <a:custGeom>
              <a:rect b="b" l="l" r="r" t="t"/>
              <a:pathLst>
                <a:path extrusionOk="0" h="8647" w="2558">
                  <a:moveTo>
                    <a:pt x="1" y="0"/>
                  </a:moveTo>
                  <a:lnTo>
                    <a:pt x="1" y="902"/>
                  </a:lnTo>
                  <a:lnTo>
                    <a:pt x="1" y="1178"/>
                  </a:lnTo>
                  <a:lnTo>
                    <a:pt x="1" y="1730"/>
                  </a:lnTo>
                  <a:lnTo>
                    <a:pt x="1" y="2281"/>
                  </a:lnTo>
                  <a:lnTo>
                    <a:pt x="1" y="2657"/>
                  </a:lnTo>
                  <a:cubicBezTo>
                    <a:pt x="1" y="3158"/>
                    <a:pt x="1" y="3659"/>
                    <a:pt x="1" y="4186"/>
                  </a:cubicBezTo>
                  <a:lnTo>
                    <a:pt x="26" y="4511"/>
                  </a:lnTo>
                  <a:lnTo>
                    <a:pt x="26" y="5063"/>
                  </a:lnTo>
                  <a:lnTo>
                    <a:pt x="26" y="5614"/>
                  </a:lnTo>
                  <a:lnTo>
                    <a:pt x="26" y="6191"/>
                  </a:lnTo>
                  <a:lnTo>
                    <a:pt x="26" y="6366"/>
                  </a:lnTo>
                  <a:cubicBezTo>
                    <a:pt x="26" y="6617"/>
                    <a:pt x="26" y="6867"/>
                    <a:pt x="26" y="7118"/>
                  </a:cubicBezTo>
                  <a:cubicBezTo>
                    <a:pt x="26" y="7118"/>
                    <a:pt x="26" y="7118"/>
                    <a:pt x="26" y="7143"/>
                  </a:cubicBezTo>
                  <a:cubicBezTo>
                    <a:pt x="51" y="7168"/>
                    <a:pt x="51" y="7193"/>
                    <a:pt x="76" y="7243"/>
                  </a:cubicBezTo>
                  <a:cubicBezTo>
                    <a:pt x="101" y="7268"/>
                    <a:pt x="101" y="7293"/>
                    <a:pt x="126" y="7319"/>
                  </a:cubicBezTo>
                  <a:cubicBezTo>
                    <a:pt x="126" y="7344"/>
                    <a:pt x="151" y="7369"/>
                    <a:pt x="176" y="7419"/>
                  </a:cubicBezTo>
                  <a:cubicBezTo>
                    <a:pt x="176" y="7419"/>
                    <a:pt x="201" y="7444"/>
                    <a:pt x="201" y="7444"/>
                  </a:cubicBezTo>
                  <a:cubicBezTo>
                    <a:pt x="226" y="7494"/>
                    <a:pt x="251" y="7519"/>
                    <a:pt x="276" y="7569"/>
                  </a:cubicBezTo>
                  <a:cubicBezTo>
                    <a:pt x="302" y="7594"/>
                    <a:pt x="327" y="7644"/>
                    <a:pt x="352" y="7669"/>
                  </a:cubicBezTo>
                  <a:cubicBezTo>
                    <a:pt x="377" y="7694"/>
                    <a:pt x="377" y="7694"/>
                    <a:pt x="402" y="7720"/>
                  </a:cubicBezTo>
                  <a:cubicBezTo>
                    <a:pt x="427" y="7770"/>
                    <a:pt x="477" y="7820"/>
                    <a:pt x="527" y="7845"/>
                  </a:cubicBezTo>
                  <a:cubicBezTo>
                    <a:pt x="552" y="7895"/>
                    <a:pt x="627" y="7945"/>
                    <a:pt x="677" y="7995"/>
                  </a:cubicBezTo>
                  <a:cubicBezTo>
                    <a:pt x="703" y="8020"/>
                    <a:pt x="753" y="8070"/>
                    <a:pt x="803" y="8095"/>
                  </a:cubicBezTo>
                  <a:cubicBezTo>
                    <a:pt x="878" y="8146"/>
                    <a:pt x="928" y="8171"/>
                    <a:pt x="953" y="8196"/>
                  </a:cubicBezTo>
                  <a:lnTo>
                    <a:pt x="1229" y="8346"/>
                  </a:lnTo>
                  <a:cubicBezTo>
                    <a:pt x="1304" y="8396"/>
                    <a:pt x="1329" y="8421"/>
                    <a:pt x="1379" y="8421"/>
                  </a:cubicBezTo>
                  <a:cubicBezTo>
                    <a:pt x="1429" y="8446"/>
                    <a:pt x="1505" y="8496"/>
                    <a:pt x="1580" y="8522"/>
                  </a:cubicBezTo>
                  <a:lnTo>
                    <a:pt x="1605" y="8522"/>
                  </a:lnTo>
                  <a:cubicBezTo>
                    <a:pt x="1655" y="8547"/>
                    <a:pt x="1680" y="8547"/>
                    <a:pt x="1730" y="8572"/>
                  </a:cubicBezTo>
                  <a:lnTo>
                    <a:pt x="1805" y="8572"/>
                  </a:lnTo>
                  <a:lnTo>
                    <a:pt x="1830" y="8597"/>
                  </a:lnTo>
                  <a:lnTo>
                    <a:pt x="1880" y="8597"/>
                  </a:lnTo>
                  <a:cubicBezTo>
                    <a:pt x="1880" y="8597"/>
                    <a:pt x="1906" y="8597"/>
                    <a:pt x="1956" y="8622"/>
                  </a:cubicBezTo>
                  <a:lnTo>
                    <a:pt x="2006" y="8622"/>
                  </a:lnTo>
                  <a:cubicBezTo>
                    <a:pt x="2206" y="8647"/>
                    <a:pt x="2382" y="8647"/>
                    <a:pt x="2557" y="8647"/>
                  </a:cubicBezTo>
                  <a:cubicBezTo>
                    <a:pt x="2557" y="8647"/>
                    <a:pt x="2557" y="7945"/>
                    <a:pt x="2557" y="4637"/>
                  </a:cubicBezTo>
                  <a:cubicBezTo>
                    <a:pt x="2557" y="1454"/>
                    <a:pt x="2532" y="1253"/>
                    <a:pt x="2532" y="1253"/>
                  </a:cubicBezTo>
                  <a:cubicBezTo>
                    <a:pt x="2507" y="1278"/>
                    <a:pt x="2457" y="1278"/>
                    <a:pt x="2432" y="1278"/>
                  </a:cubicBezTo>
                  <a:cubicBezTo>
                    <a:pt x="2380" y="1286"/>
                    <a:pt x="2327" y="1289"/>
                    <a:pt x="2273" y="1289"/>
                  </a:cubicBezTo>
                  <a:cubicBezTo>
                    <a:pt x="2141" y="1289"/>
                    <a:pt x="2005" y="1271"/>
                    <a:pt x="1880" y="1253"/>
                  </a:cubicBezTo>
                  <a:lnTo>
                    <a:pt x="1805" y="1253"/>
                  </a:lnTo>
                  <a:cubicBezTo>
                    <a:pt x="1780" y="1253"/>
                    <a:pt x="1755" y="1228"/>
                    <a:pt x="1730" y="1228"/>
                  </a:cubicBezTo>
                  <a:lnTo>
                    <a:pt x="1655" y="1228"/>
                  </a:lnTo>
                  <a:cubicBezTo>
                    <a:pt x="1655" y="1228"/>
                    <a:pt x="1630" y="1203"/>
                    <a:pt x="1630" y="1203"/>
                  </a:cubicBezTo>
                  <a:lnTo>
                    <a:pt x="1580" y="1203"/>
                  </a:lnTo>
                  <a:cubicBezTo>
                    <a:pt x="1555" y="1178"/>
                    <a:pt x="1505" y="1178"/>
                    <a:pt x="1454" y="1153"/>
                  </a:cubicBezTo>
                  <a:lnTo>
                    <a:pt x="1429" y="1153"/>
                  </a:lnTo>
                  <a:cubicBezTo>
                    <a:pt x="1354" y="1128"/>
                    <a:pt x="1279" y="1103"/>
                    <a:pt x="1229" y="1078"/>
                  </a:cubicBezTo>
                  <a:cubicBezTo>
                    <a:pt x="1179" y="1053"/>
                    <a:pt x="1154" y="1028"/>
                    <a:pt x="1078" y="978"/>
                  </a:cubicBezTo>
                  <a:lnTo>
                    <a:pt x="828" y="827"/>
                  </a:lnTo>
                  <a:cubicBezTo>
                    <a:pt x="778" y="802"/>
                    <a:pt x="728" y="777"/>
                    <a:pt x="677" y="727"/>
                  </a:cubicBezTo>
                  <a:cubicBezTo>
                    <a:pt x="602" y="702"/>
                    <a:pt x="552" y="652"/>
                    <a:pt x="527" y="627"/>
                  </a:cubicBezTo>
                  <a:cubicBezTo>
                    <a:pt x="477" y="602"/>
                    <a:pt x="402" y="527"/>
                    <a:pt x="377" y="476"/>
                  </a:cubicBezTo>
                  <a:cubicBezTo>
                    <a:pt x="327" y="451"/>
                    <a:pt x="302" y="401"/>
                    <a:pt x="251" y="351"/>
                  </a:cubicBezTo>
                  <a:cubicBezTo>
                    <a:pt x="226" y="351"/>
                    <a:pt x="226" y="326"/>
                    <a:pt x="201" y="301"/>
                  </a:cubicBezTo>
                  <a:cubicBezTo>
                    <a:pt x="176" y="276"/>
                    <a:pt x="151" y="251"/>
                    <a:pt x="126" y="201"/>
                  </a:cubicBezTo>
                  <a:cubicBezTo>
                    <a:pt x="101" y="176"/>
                    <a:pt x="76" y="125"/>
                    <a:pt x="51" y="100"/>
                  </a:cubicBezTo>
                  <a:cubicBezTo>
                    <a:pt x="51" y="75"/>
                    <a:pt x="26" y="50"/>
                    <a:pt x="26" y="50"/>
                  </a:cubicBezTo>
                  <a:cubicBezTo>
                    <a:pt x="26" y="25"/>
                    <a:pt x="1" y="25"/>
                    <a:pt x="1" y="0"/>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6"/>
            <p:cNvSpPr/>
            <p:nvPr/>
          </p:nvSpPr>
          <p:spPr>
            <a:xfrm>
              <a:off x="7160519" y="3476402"/>
              <a:ext cx="18685" cy="22916"/>
            </a:xfrm>
            <a:custGeom>
              <a:rect b="b" l="l" r="r" t="t"/>
              <a:pathLst>
                <a:path extrusionOk="0" h="1354" w="1104">
                  <a:moveTo>
                    <a:pt x="603" y="0"/>
                  </a:moveTo>
                  <a:cubicBezTo>
                    <a:pt x="577" y="0"/>
                    <a:pt x="577" y="25"/>
                    <a:pt x="552" y="25"/>
                  </a:cubicBezTo>
                  <a:lnTo>
                    <a:pt x="527" y="25"/>
                  </a:lnTo>
                  <a:cubicBezTo>
                    <a:pt x="502" y="50"/>
                    <a:pt x="502" y="50"/>
                    <a:pt x="477" y="50"/>
                  </a:cubicBezTo>
                  <a:cubicBezTo>
                    <a:pt x="452" y="76"/>
                    <a:pt x="452" y="76"/>
                    <a:pt x="427" y="76"/>
                  </a:cubicBezTo>
                  <a:cubicBezTo>
                    <a:pt x="427" y="101"/>
                    <a:pt x="427" y="101"/>
                    <a:pt x="427" y="101"/>
                  </a:cubicBezTo>
                  <a:cubicBezTo>
                    <a:pt x="402" y="101"/>
                    <a:pt x="402" y="101"/>
                    <a:pt x="402" y="126"/>
                  </a:cubicBezTo>
                  <a:lnTo>
                    <a:pt x="377" y="126"/>
                  </a:lnTo>
                  <a:cubicBezTo>
                    <a:pt x="377" y="151"/>
                    <a:pt x="352" y="151"/>
                    <a:pt x="352" y="151"/>
                  </a:cubicBezTo>
                  <a:cubicBezTo>
                    <a:pt x="352" y="151"/>
                    <a:pt x="327" y="176"/>
                    <a:pt x="327" y="176"/>
                  </a:cubicBezTo>
                  <a:cubicBezTo>
                    <a:pt x="327" y="176"/>
                    <a:pt x="302" y="176"/>
                    <a:pt x="302" y="201"/>
                  </a:cubicBezTo>
                  <a:cubicBezTo>
                    <a:pt x="302" y="201"/>
                    <a:pt x="277" y="226"/>
                    <a:pt x="277" y="226"/>
                  </a:cubicBezTo>
                  <a:cubicBezTo>
                    <a:pt x="277" y="251"/>
                    <a:pt x="252" y="251"/>
                    <a:pt x="252" y="251"/>
                  </a:cubicBezTo>
                  <a:cubicBezTo>
                    <a:pt x="252" y="251"/>
                    <a:pt x="252" y="251"/>
                    <a:pt x="252" y="276"/>
                  </a:cubicBezTo>
                  <a:lnTo>
                    <a:pt x="227" y="276"/>
                  </a:lnTo>
                  <a:cubicBezTo>
                    <a:pt x="227" y="276"/>
                    <a:pt x="227" y="301"/>
                    <a:pt x="227" y="301"/>
                  </a:cubicBezTo>
                  <a:cubicBezTo>
                    <a:pt x="227" y="301"/>
                    <a:pt x="202" y="301"/>
                    <a:pt x="202" y="326"/>
                  </a:cubicBezTo>
                  <a:cubicBezTo>
                    <a:pt x="202" y="326"/>
                    <a:pt x="176" y="351"/>
                    <a:pt x="176" y="351"/>
                  </a:cubicBezTo>
                  <a:cubicBezTo>
                    <a:pt x="176" y="376"/>
                    <a:pt x="176" y="376"/>
                    <a:pt x="176" y="376"/>
                  </a:cubicBezTo>
                  <a:cubicBezTo>
                    <a:pt x="151" y="376"/>
                    <a:pt x="151" y="401"/>
                    <a:pt x="151" y="401"/>
                  </a:cubicBezTo>
                  <a:cubicBezTo>
                    <a:pt x="151" y="401"/>
                    <a:pt x="151" y="426"/>
                    <a:pt x="151" y="426"/>
                  </a:cubicBezTo>
                  <a:cubicBezTo>
                    <a:pt x="126" y="426"/>
                    <a:pt x="126" y="426"/>
                    <a:pt x="126" y="451"/>
                  </a:cubicBezTo>
                  <a:cubicBezTo>
                    <a:pt x="101" y="477"/>
                    <a:pt x="101" y="477"/>
                    <a:pt x="101" y="477"/>
                  </a:cubicBezTo>
                  <a:cubicBezTo>
                    <a:pt x="101" y="502"/>
                    <a:pt x="101" y="502"/>
                    <a:pt x="76" y="527"/>
                  </a:cubicBezTo>
                  <a:cubicBezTo>
                    <a:pt x="76" y="552"/>
                    <a:pt x="76" y="552"/>
                    <a:pt x="76" y="577"/>
                  </a:cubicBezTo>
                  <a:lnTo>
                    <a:pt x="51" y="577"/>
                  </a:lnTo>
                  <a:cubicBezTo>
                    <a:pt x="51" y="577"/>
                    <a:pt x="51" y="602"/>
                    <a:pt x="51" y="602"/>
                  </a:cubicBezTo>
                  <a:cubicBezTo>
                    <a:pt x="51" y="602"/>
                    <a:pt x="51" y="602"/>
                    <a:pt x="51" y="627"/>
                  </a:cubicBezTo>
                  <a:lnTo>
                    <a:pt x="26" y="652"/>
                  </a:lnTo>
                  <a:cubicBezTo>
                    <a:pt x="26" y="652"/>
                    <a:pt x="26" y="652"/>
                    <a:pt x="26" y="677"/>
                  </a:cubicBezTo>
                  <a:cubicBezTo>
                    <a:pt x="26" y="702"/>
                    <a:pt x="26" y="702"/>
                    <a:pt x="26" y="702"/>
                  </a:cubicBezTo>
                  <a:cubicBezTo>
                    <a:pt x="26" y="727"/>
                    <a:pt x="26" y="727"/>
                    <a:pt x="26" y="727"/>
                  </a:cubicBezTo>
                  <a:cubicBezTo>
                    <a:pt x="26" y="752"/>
                    <a:pt x="26" y="752"/>
                    <a:pt x="1" y="777"/>
                  </a:cubicBezTo>
                  <a:cubicBezTo>
                    <a:pt x="1" y="802"/>
                    <a:pt x="1" y="802"/>
                    <a:pt x="1" y="802"/>
                  </a:cubicBezTo>
                  <a:cubicBezTo>
                    <a:pt x="1" y="827"/>
                    <a:pt x="1" y="827"/>
                    <a:pt x="1" y="827"/>
                  </a:cubicBezTo>
                  <a:cubicBezTo>
                    <a:pt x="1" y="852"/>
                    <a:pt x="1" y="852"/>
                    <a:pt x="1" y="878"/>
                  </a:cubicBezTo>
                  <a:cubicBezTo>
                    <a:pt x="1" y="1028"/>
                    <a:pt x="51" y="1128"/>
                    <a:pt x="151" y="1178"/>
                  </a:cubicBezTo>
                  <a:lnTo>
                    <a:pt x="381" y="1325"/>
                  </a:lnTo>
                  <a:lnTo>
                    <a:pt x="381" y="1325"/>
                  </a:lnTo>
                  <a:cubicBezTo>
                    <a:pt x="311" y="1269"/>
                    <a:pt x="277" y="1178"/>
                    <a:pt x="277" y="1053"/>
                  </a:cubicBezTo>
                  <a:cubicBezTo>
                    <a:pt x="277" y="1028"/>
                    <a:pt x="277" y="1003"/>
                    <a:pt x="277" y="1003"/>
                  </a:cubicBezTo>
                  <a:cubicBezTo>
                    <a:pt x="277" y="978"/>
                    <a:pt x="277" y="978"/>
                    <a:pt x="277" y="978"/>
                  </a:cubicBezTo>
                  <a:cubicBezTo>
                    <a:pt x="302" y="953"/>
                    <a:pt x="302" y="953"/>
                    <a:pt x="302" y="928"/>
                  </a:cubicBezTo>
                  <a:cubicBezTo>
                    <a:pt x="302" y="928"/>
                    <a:pt x="302" y="903"/>
                    <a:pt x="302" y="903"/>
                  </a:cubicBezTo>
                  <a:cubicBezTo>
                    <a:pt x="302" y="903"/>
                    <a:pt x="302" y="878"/>
                    <a:pt x="302" y="878"/>
                  </a:cubicBezTo>
                  <a:cubicBezTo>
                    <a:pt x="302" y="878"/>
                    <a:pt x="302" y="852"/>
                    <a:pt x="302" y="852"/>
                  </a:cubicBezTo>
                  <a:cubicBezTo>
                    <a:pt x="302" y="852"/>
                    <a:pt x="327" y="827"/>
                    <a:pt x="327" y="827"/>
                  </a:cubicBezTo>
                  <a:cubicBezTo>
                    <a:pt x="327" y="802"/>
                    <a:pt x="327" y="802"/>
                    <a:pt x="327" y="802"/>
                  </a:cubicBezTo>
                  <a:cubicBezTo>
                    <a:pt x="327" y="777"/>
                    <a:pt x="327" y="777"/>
                    <a:pt x="327" y="752"/>
                  </a:cubicBezTo>
                  <a:lnTo>
                    <a:pt x="352" y="752"/>
                  </a:lnTo>
                  <a:cubicBezTo>
                    <a:pt x="352" y="727"/>
                    <a:pt x="352" y="702"/>
                    <a:pt x="377" y="702"/>
                  </a:cubicBezTo>
                  <a:cubicBezTo>
                    <a:pt x="377" y="677"/>
                    <a:pt x="377" y="677"/>
                    <a:pt x="377" y="677"/>
                  </a:cubicBezTo>
                  <a:cubicBezTo>
                    <a:pt x="377" y="677"/>
                    <a:pt x="377" y="652"/>
                    <a:pt x="377" y="627"/>
                  </a:cubicBezTo>
                  <a:lnTo>
                    <a:pt x="402" y="627"/>
                  </a:lnTo>
                  <a:cubicBezTo>
                    <a:pt x="402" y="602"/>
                    <a:pt x="402" y="602"/>
                    <a:pt x="427" y="577"/>
                  </a:cubicBezTo>
                  <a:cubicBezTo>
                    <a:pt x="427" y="552"/>
                    <a:pt x="452" y="552"/>
                    <a:pt x="452" y="527"/>
                  </a:cubicBezTo>
                  <a:cubicBezTo>
                    <a:pt x="452" y="527"/>
                    <a:pt x="452" y="527"/>
                    <a:pt x="452" y="502"/>
                  </a:cubicBezTo>
                  <a:cubicBezTo>
                    <a:pt x="477" y="502"/>
                    <a:pt x="477" y="477"/>
                    <a:pt x="477" y="477"/>
                  </a:cubicBezTo>
                  <a:cubicBezTo>
                    <a:pt x="502" y="477"/>
                    <a:pt x="502" y="477"/>
                    <a:pt x="502" y="451"/>
                  </a:cubicBezTo>
                  <a:cubicBezTo>
                    <a:pt x="502" y="451"/>
                    <a:pt x="502" y="451"/>
                    <a:pt x="527" y="426"/>
                  </a:cubicBezTo>
                  <a:cubicBezTo>
                    <a:pt x="527" y="426"/>
                    <a:pt x="527" y="426"/>
                    <a:pt x="552" y="401"/>
                  </a:cubicBezTo>
                  <a:cubicBezTo>
                    <a:pt x="552" y="401"/>
                    <a:pt x="552" y="401"/>
                    <a:pt x="552" y="376"/>
                  </a:cubicBezTo>
                  <a:cubicBezTo>
                    <a:pt x="577" y="376"/>
                    <a:pt x="577" y="376"/>
                    <a:pt x="603" y="351"/>
                  </a:cubicBezTo>
                  <a:cubicBezTo>
                    <a:pt x="603" y="351"/>
                    <a:pt x="603" y="351"/>
                    <a:pt x="603" y="326"/>
                  </a:cubicBezTo>
                  <a:lnTo>
                    <a:pt x="628" y="326"/>
                  </a:lnTo>
                  <a:cubicBezTo>
                    <a:pt x="628" y="301"/>
                    <a:pt x="653" y="301"/>
                    <a:pt x="653" y="301"/>
                  </a:cubicBezTo>
                  <a:cubicBezTo>
                    <a:pt x="653" y="301"/>
                    <a:pt x="653" y="276"/>
                    <a:pt x="678" y="276"/>
                  </a:cubicBezTo>
                  <a:cubicBezTo>
                    <a:pt x="678" y="276"/>
                    <a:pt x="703" y="276"/>
                    <a:pt x="703" y="251"/>
                  </a:cubicBezTo>
                  <a:cubicBezTo>
                    <a:pt x="728" y="251"/>
                    <a:pt x="753" y="226"/>
                    <a:pt x="753" y="226"/>
                  </a:cubicBezTo>
                  <a:cubicBezTo>
                    <a:pt x="778" y="201"/>
                    <a:pt x="778" y="201"/>
                    <a:pt x="803" y="201"/>
                  </a:cubicBezTo>
                  <a:cubicBezTo>
                    <a:pt x="828" y="201"/>
                    <a:pt x="828" y="176"/>
                    <a:pt x="828" y="176"/>
                  </a:cubicBezTo>
                  <a:lnTo>
                    <a:pt x="903" y="176"/>
                  </a:lnTo>
                  <a:cubicBezTo>
                    <a:pt x="903" y="176"/>
                    <a:pt x="903" y="151"/>
                    <a:pt x="903" y="151"/>
                  </a:cubicBezTo>
                  <a:lnTo>
                    <a:pt x="1029" y="151"/>
                  </a:lnTo>
                  <a:cubicBezTo>
                    <a:pt x="1054" y="176"/>
                    <a:pt x="1054" y="176"/>
                    <a:pt x="1054" y="176"/>
                  </a:cubicBezTo>
                  <a:lnTo>
                    <a:pt x="1104" y="176"/>
                  </a:lnTo>
                  <a:lnTo>
                    <a:pt x="828" y="25"/>
                  </a:lnTo>
                  <a:cubicBezTo>
                    <a:pt x="803" y="25"/>
                    <a:pt x="803" y="25"/>
                    <a:pt x="803" y="0"/>
                  </a:cubicBezTo>
                  <a:close/>
                  <a:moveTo>
                    <a:pt x="381" y="1325"/>
                  </a:moveTo>
                  <a:lnTo>
                    <a:pt x="381" y="1325"/>
                  </a:lnTo>
                  <a:cubicBezTo>
                    <a:pt x="395" y="1336"/>
                    <a:pt x="410" y="1345"/>
                    <a:pt x="427" y="1354"/>
                  </a:cubicBezTo>
                  <a:lnTo>
                    <a:pt x="381" y="1325"/>
                  </a:lnTo>
                  <a:close/>
                </a:path>
              </a:pathLst>
            </a:custGeom>
            <a:solidFill>
              <a:srgbClr val="35353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6"/>
            <p:cNvSpPr/>
            <p:nvPr/>
          </p:nvSpPr>
          <p:spPr>
            <a:xfrm>
              <a:off x="7165190" y="3479144"/>
              <a:ext cx="16146" cy="20835"/>
            </a:xfrm>
            <a:custGeom>
              <a:rect b="b" l="l" r="r" t="t"/>
              <a:pathLst>
                <a:path extrusionOk="0" h="1231" w="954">
                  <a:moveTo>
                    <a:pt x="693" y="0"/>
                  </a:moveTo>
                  <a:cubicBezTo>
                    <a:pt x="629" y="0"/>
                    <a:pt x="556" y="21"/>
                    <a:pt x="477" y="64"/>
                  </a:cubicBezTo>
                  <a:cubicBezTo>
                    <a:pt x="226" y="214"/>
                    <a:pt x="1" y="590"/>
                    <a:pt x="1" y="891"/>
                  </a:cubicBezTo>
                  <a:cubicBezTo>
                    <a:pt x="1" y="1105"/>
                    <a:pt x="115" y="1230"/>
                    <a:pt x="272" y="1230"/>
                  </a:cubicBezTo>
                  <a:cubicBezTo>
                    <a:pt x="335" y="1230"/>
                    <a:pt x="405" y="1210"/>
                    <a:pt x="477" y="1167"/>
                  </a:cubicBezTo>
                  <a:cubicBezTo>
                    <a:pt x="753" y="991"/>
                    <a:pt x="953" y="640"/>
                    <a:pt x="953" y="340"/>
                  </a:cubicBezTo>
                  <a:cubicBezTo>
                    <a:pt x="953" y="125"/>
                    <a:pt x="851" y="0"/>
                    <a:pt x="693" y="0"/>
                  </a:cubicBezTo>
                  <a:close/>
                </a:path>
              </a:pathLst>
            </a:custGeom>
            <a:solidFill>
              <a:srgbClr val="41404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6"/>
            <p:cNvSpPr/>
            <p:nvPr/>
          </p:nvSpPr>
          <p:spPr>
            <a:xfrm>
              <a:off x="7166883" y="3480634"/>
              <a:ext cx="12745" cy="17416"/>
            </a:xfrm>
            <a:custGeom>
              <a:rect b="b" l="l" r="r" t="t"/>
              <a:pathLst>
                <a:path extrusionOk="0" h="1029" w="753">
                  <a:moveTo>
                    <a:pt x="602" y="1"/>
                  </a:moveTo>
                  <a:cubicBezTo>
                    <a:pt x="552" y="1"/>
                    <a:pt x="502" y="26"/>
                    <a:pt x="427" y="51"/>
                  </a:cubicBezTo>
                  <a:cubicBezTo>
                    <a:pt x="201" y="201"/>
                    <a:pt x="1" y="527"/>
                    <a:pt x="1" y="803"/>
                  </a:cubicBezTo>
                  <a:cubicBezTo>
                    <a:pt x="1" y="878"/>
                    <a:pt x="26" y="1029"/>
                    <a:pt x="176" y="1029"/>
                  </a:cubicBezTo>
                  <a:cubicBezTo>
                    <a:pt x="227" y="1029"/>
                    <a:pt x="277" y="1003"/>
                    <a:pt x="327" y="978"/>
                  </a:cubicBezTo>
                  <a:cubicBezTo>
                    <a:pt x="577" y="853"/>
                    <a:pt x="753" y="502"/>
                    <a:pt x="753" y="252"/>
                  </a:cubicBezTo>
                  <a:cubicBezTo>
                    <a:pt x="753" y="176"/>
                    <a:pt x="753" y="1"/>
                    <a:pt x="602" y="1"/>
                  </a:cubicBezTo>
                  <a:close/>
                </a:path>
              </a:pathLst>
            </a:custGeom>
            <a:solidFill>
              <a:srgbClr val="58595B"/>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6"/>
            <p:cNvSpPr/>
            <p:nvPr/>
          </p:nvSpPr>
          <p:spPr>
            <a:xfrm>
              <a:off x="7302638" y="3266262"/>
              <a:ext cx="60236" cy="76958"/>
            </a:xfrm>
            <a:custGeom>
              <a:rect b="b" l="l" r="r" t="t"/>
              <a:pathLst>
                <a:path extrusionOk="0" h="4547" w="3559">
                  <a:moveTo>
                    <a:pt x="2565" y="1"/>
                  </a:moveTo>
                  <a:cubicBezTo>
                    <a:pt x="2329" y="1"/>
                    <a:pt x="2063" y="76"/>
                    <a:pt x="1779" y="236"/>
                  </a:cubicBezTo>
                  <a:cubicBezTo>
                    <a:pt x="802" y="812"/>
                    <a:pt x="0" y="2166"/>
                    <a:pt x="25" y="3293"/>
                  </a:cubicBezTo>
                  <a:cubicBezTo>
                    <a:pt x="25" y="4088"/>
                    <a:pt x="411" y="4547"/>
                    <a:pt x="981" y="4547"/>
                  </a:cubicBezTo>
                  <a:cubicBezTo>
                    <a:pt x="1220" y="4547"/>
                    <a:pt x="1491" y="4466"/>
                    <a:pt x="1779" y="4296"/>
                  </a:cubicBezTo>
                  <a:cubicBezTo>
                    <a:pt x="2757" y="3745"/>
                    <a:pt x="3559" y="2366"/>
                    <a:pt x="3559" y="1238"/>
                  </a:cubicBezTo>
                  <a:cubicBezTo>
                    <a:pt x="3541" y="455"/>
                    <a:pt x="3144" y="1"/>
                    <a:pt x="2565" y="1"/>
                  </a:cubicBezTo>
                  <a:close/>
                </a:path>
              </a:pathLst>
            </a:custGeom>
            <a:solidFill>
              <a:schemeClr val="accent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6"/>
            <p:cNvSpPr/>
            <p:nvPr/>
          </p:nvSpPr>
          <p:spPr>
            <a:xfrm>
              <a:off x="7449818" y="3217907"/>
              <a:ext cx="3842" cy="45308"/>
            </a:xfrm>
            <a:custGeom>
              <a:rect b="b" l="l" r="r" t="t"/>
              <a:pathLst>
                <a:path extrusionOk="0" h="2677" w="227">
                  <a:moveTo>
                    <a:pt x="152" y="1"/>
                  </a:moveTo>
                  <a:cubicBezTo>
                    <a:pt x="137" y="1"/>
                    <a:pt x="120" y="4"/>
                    <a:pt x="101" y="10"/>
                  </a:cubicBezTo>
                  <a:cubicBezTo>
                    <a:pt x="51" y="60"/>
                    <a:pt x="1" y="135"/>
                    <a:pt x="1" y="211"/>
                  </a:cubicBezTo>
                  <a:lnTo>
                    <a:pt x="1" y="2592"/>
                  </a:lnTo>
                  <a:cubicBezTo>
                    <a:pt x="1" y="2648"/>
                    <a:pt x="29" y="2676"/>
                    <a:pt x="75" y="2676"/>
                  </a:cubicBezTo>
                  <a:cubicBezTo>
                    <a:pt x="90" y="2676"/>
                    <a:pt x="107" y="2673"/>
                    <a:pt x="126" y="2667"/>
                  </a:cubicBezTo>
                  <a:cubicBezTo>
                    <a:pt x="176" y="2617"/>
                    <a:pt x="226" y="2541"/>
                    <a:pt x="226" y="2466"/>
                  </a:cubicBezTo>
                  <a:lnTo>
                    <a:pt x="226" y="85"/>
                  </a:lnTo>
                  <a:cubicBezTo>
                    <a:pt x="226" y="29"/>
                    <a:pt x="198" y="1"/>
                    <a:pt x="152" y="1"/>
                  </a:cubicBezTo>
                  <a:close/>
                </a:path>
              </a:pathLst>
            </a:custGeom>
            <a:solidFill>
              <a:srgbClr val="41404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6"/>
            <p:cNvSpPr/>
            <p:nvPr/>
          </p:nvSpPr>
          <p:spPr>
            <a:xfrm>
              <a:off x="7462122" y="3195854"/>
              <a:ext cx="3842" cy="75265"/>
            </a:xfrm>
            <a:custGeom>
              <a:rect b="b" l="l" r="r" t="t"/>
              <a:pathLst>
                <a:path extrusionOk="0" h="4447" w="227">
                  <a:moveTo>
                    <a:pt x="152" y="0"/>
                  </a:moveTo>
                  <a:cubicBezTo>
                    <a:pt x="137" y="0"/>
                    <a:pt x="120" y="4"/>
                    <a:pt x="101" y="10"/>
                  </a:cubicBezTo>
                  <a:cubicBezTo>
                    <a:pt x="51" y="60"/>
                    <a:pt x="1" y="135"/>
                    <a:pt x="1" y="210"/>
                  </a:cubicBezTo>
                  <a:lnTo>
                    <a:pt x="1" y="4371"/>
                  </a:lnTo>
                  <a:cubicBezTo>
                    <a:pt x="1" y="4419"/>
                    <a:pt x="22" y="4447"/>
                    <a:pt x="57" y="4447"/>
                  </a:cubicBezTo>
                  <a:cubicBezTo>
                    <a:pt x="76" y="4447"/>
                    <a:pt x="99" y="4439"/>
                    <a:pt x="126" y="4421"/>
                  </a:cubicBezTo>
                  <a:cubicBezTo>
                    <a:pt x="176" y="4396"/>
                    <a:pt x="226" y="4296"/>
                    <a:pt x="226" y="4220"/>
                  </a:cubicBezTo>
                  <a:lnTo>
                    <a:pt x="226" y="85"/>
                  </a:lnTo>
                  <a:cubicBezTo>
                    <a:pt x="226" y="29"/>
                    <a:pt x="198" y="0"/>
                    <a:pt x="1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6"/>
            <p:cNvSpPr/>
            <p:nvPr/>
          </p:nvSpPr>
          <p:spPr>
            <a:xfrm>
              <a:off x="7468486" y="3192181"/>
              <a:ext cx="4265" cy="75130"/>
            </a:xfrm>
            <a:custGeom>
              <a:rect b="b" l="l" r="r" t="t"/>
              <a:pathLst>
                <a:path extrusionOk="0" h="4439" w="252">
                  <a:moveTo>
                    <a:pt x="177" y="0"/>
                  </a:moveTo>
                  <a:cubicBezTo>
                    <a:pt x="161" y="0"/>
                    <a:pt x="144" y="9"/>
                    <a:pt x="126" y="26"/>
                  </a:cubicBezTo>
                  <a:cubicBezTo>
                    <a:pt x="51" y="51"/>
                    <a:pt x="1" y="152"/>
                    <a:pt x="1" y="202"/>
                  </a:cubicBezTo>
                  <a:lnTo>
                    <a:pt x="26" y="4362"/>
                  </a:lnTo>
                  <a:cubicBezTo>
                    <a:pt x="26" y="4411"/>
                    <a:pt x="47" y="4438"/>
                    <a:pt x="75" y="4438"/>
                  </a:cubicBezTo>
                  <a:cubicBezTo>
                    <a:pt x="90" y="4438"/>
                    <a:pt x="108" y="4430"/>
                    <a:pt x="126" y="4412"/>
                  </a:cubicBezTo>
                  <a:cubicBezTo>
                    <a:pt x="201" y="4387"/>
                    <a:pt x="251" y="4287"/>
                    <a:pt x="251" y="4212"/>
                  </a:cubicBezTo>
                  <a:lnTo>
                    <a:pt x="226" y="76"/>
                  </a:lnTo>
                  <a:cubicBezTo>
                    <a:pt x="226" y="28"/>
                    <a:pt x="205" y="0"/>
                    <a:pt x="1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6"/>
            <p:cNvSpPr/>
            <p:nvPr/>
          </p:nvSpPr>
          <p:spPr>
            <a:xfrm>
              <a:off x="7111741" y="3315632"/>
              <a:ext cx="184973" cy="215083"/>
            </a:xfrm>
            <a:custGeom>
              <a:rect b="b" l="l" r="r" t="t"/>
              <a:pathLst>
                <a:path extrusionOk="0" h="12708" w="10929">
                  <a:moveTo>
                    <a:pt x="6464" y="1"/>
                  </a:moveTo>
                  <a:cubicBezTo>
                    <a:pt x="6386" y="1"/>
                    <a:pt x="6304" y="13"/>
                    <a:pt x="6216" y="26"/>
                  </a:cubicBezTo>
                  <a:cubicBezTo>
                    <a:pt x="5063" y="226"/>
                    <a:pt x="4186" y="1580"/>
                    <a:pt x="3309" y="2382"/>
                  </a:cubicBezTo>
                  <a:cubicBezTo>
                    <a:pt x="2908" y="2707"/>
                    <a:pt x="2256" y="3158"/>
                    <a:pt x="1580" y="3585"/>
                  </a:cubicBezTo>
                  <a:cubicBezTo>
                    <a:pt x="1406" y="3698"/>
                    <a:pt x="1219" y="3749"/>
                    <a:pt x="1035" y="3749"/>
                  </a:cubicBezTo>
                  <a:cubicBezTo>
                    <a:pt x="530" y="3749"/>
                    <a:pt x="56" y="3359"/>
                    <a:pt x="1" y="2808"/>
                  </a:cubicBezTo>
                  <a:lnTo>
                    <a:pt x="1" y="2908"/>
                  </a:lnTo>
                  <a:cubicBezTo>
                    <a:pt x="1" y="3409"/>
                    <a:pt x="1" y="3910"/>
                    <a:pt x="1" y="4437"/>
                  </a:cubicBezTo>
                  <a:lnTo>
                    <a:pt x="26" y="4762"/>
                  </a:lnTo>
                  <a:lnTo>
                    <a:pt x="26" y="5314"/>
                  </a:lnTo>
                  <a:lnTo>
                    <a:pt x="26" y="5865"/>
                  </a:lnTo>
                  <a:lnTo>
                    <a:pt x="26" y="6442"/>
                  </a:lnTo>
                  <a:lnTo>
                    <a:pt x="26" y="6617"/>
                  </a:lnTo>
                  <a:cubicBezTo>
                    <a:pt x="26" y="6993"/>
                    <a:pt x="26" y="7344"/>
                    <a:pt x="26" y="7695"/>
                  </a:cubicBezTo>
                  <a:lnTo>
                    <a:pt x="26" y="8096"/>
                  </a:lnTo>
                  <a:lnTo>
                    <a:pt x="26" y="8647"/>
                  </a:lnTo>
                  <a:lnTo>
                    <a:pt x="26" y="9224"/>
                  </a:lnTo>
                  <a:lnTo>
                    <a:pt x="26" y="9775"/>
                  </a:lnTo>
                  <a:lnTo>
                    <a:pt x="26" y="10326"/>
                  </a:lnTo>
                  <a:cubicBezTo>
                    <a:pt x="26" y="10627"/>
                    <a:pt x="76" y="10803"/>
                    <a:pt x="76" y="10853"/>
                  </a:cubicBezTo>
                  <a:cubicBezTo>
                    <a:pt x="76" y="10878"/>
                    <a:pt x="101" y="10928"/>
                    <a:pt x="101" y="10953"/>
                  </a:cubicBezTo>
                  <a:cubicBezTo>
                    <a:pt x="101" y="11003"/>
                    <a:pt x="126" y="11053"/>
                    <a:pt x="126" y="11103"/>
                  </a:cubicBezTo>
                  <a:cubicBezTo>
                    <a:pt x="151" y="11103"/>
                    <a:pt x="151" y="11128"/>
                    <a:pt x="151" y="11128"/>
                  </a:cubicBezTo>
                  <a:cubicBezTo>
                    <a:pt x="151" y="11153"/>
                    <a:pt x="151" y="11179"/>
                    <a:pt x="176" y="11204"/>
                  </a:cubicBezTo>
                  <a:cubicBezTo>
                    <a:pt x="176" y="11229"/>
                    <a:pt x="201" y="11279"/>
                    <a:pt x="226" y="11329"/>
                  </a:cubicBezTo>
                  <a:cubicBezTo>
                    <a:pt x="226" y="11329"/>
                    <a:pt x="226" y="11354"/>
                    <a:pt x="226" y="11379"/>
                  </a:cubicBezTo>
                  <a:cubicBezTo>
                    <a:pt x="251" y="11404"/>
                    <a:pt x="276" y="11429"/>
                    <a:pt x="276" y="11454"/>
                  </a:cubicBezTo>
                  <a:cubicBezTo>
                    <a:pt x="302" y="11479"/>
                    <a:pt x="302" y="11504"/>
                    <a:pt x="327" y="11529"/>
                  </a:cubicBezTo>
                  <a:cubicBezTo>
                    <a:pt x="327" y="11555"/>
                    <a:pt x="352" y="11580"/>
                    <a:pt x="352" y="11630"/>
                  </a:cubicBezTo>
                  <a:cubicBezTo>
                    <a:pt x="377" y="11630"/>
                    <a:pt x="377" y="11655"/>
                    <a:pt x="377" y="11655"/>
                  </a:cubicBezTo>
                  <a:cubicBezTo>
                    <a:pt x="402" y="11680"/>
                    <a:pt x="427" y="11730"/>
                    <a:pt x="452" y="11755"/>
                  </a:cubicBezTo>
                  <a:cubicBezTo>
                    <a:pt x="477" y="11780"/>
                    <a:pt x="502" y="11805"/>
                    <a:pt x="527" y="11855"/>
                  </a:cubicBezTo>
                  <a:cubicBezTo>
                    <a:pt x="527" y="11855"/>
                    <a:pt x="552" y="11880"/>
                    <a:pt x="552" y="11880"/>
                  </a:cubicBezTo>
                  <a:cubicBezTo>
                    <a:pt x="602" y="11930"/>
                    <a:pt x="627" y="11981"/>
                    <a:pt x="652" y="12006"/>
                  </a:cubicBezTo>
                  <a:cubicBezTo>
                    <a:pt x="703" y="12056"/>
                    <a:pt x="753" y="12106"/>
                    <a:pt x="803" y="12131"/>
                  </a:cubicBezTo>
                  <a:cubicBezTo>
                    <a:pt x="828" y="12156"/>
                    <a:pt x="878" y="12181"/>
                    <a:pt x="928" y="12231"/>
                  </a:cubicBezTo>
                  <a:cubicBezTo>
                    <a:pt x="978" y="12256"/>
                    <a:pt x="1028" y="12281"/>
                    <a:pt x="1053" y="12306"/>
                  </a:cubicBezTo>
                  <a:lnTo>
                    <a:pt x="1279" y="12432"/>
                  </a:lnTo>
                  <a:cubicBezTo>
                    <a:pt x="1354" y="12482"/>
                    <a:pt x="1379" y="12507"/>
                    <a:pt x="1429" y="12507"/>
                  </a:cubicBezTo>
                  <a:cubicBezTo>
                    <a:pt x="1479" y="12532"/>
                    <a:pt x="1530" y="12557"/>
                    <a:pt x="1605" y="12582"/>
                  </a:cubicBezTo>
                  <a:lnTo>
                    <a:pt x="1630" y="12607"/>
                  </a:lnTo>
                  <a:cubicBezTo>
                    <a:pt x="1655" y="12607"/>
                    <a:pt x="1705" y="12632"/>
                    <a:pt x="1730" y="12632"/>
                  </a:cubicBezTo>
                  <a:lnTo>
                    <a:pt x="1755" y="12632"/>
                  </a:lnTo>
                  <a:cubicBezTo>
                    <a:pt x="1780" y="12632"/>
                    <a:pt x="1780" y="12657"/>
                    <a:pt x="1805" y="12657"/>
                  </a:cubicBezTo>
                  <a:lnTo>
                    <a:pt x="1855" y="12657"/>
                  </a:lnTo>
                  <a:cubicBezTo>
                    <a:pt x="1880" y="12657"/>
                    <a:pt x="1906" y="12682"/>
                    <a:pt x="1931" y="12682"/>
                  </a:cubicBezTo>
                  <a:lnTo>
                    <a:pt x="1981" y="12682"/>
                  </a:lnTo>
                  <a:cubicBezTo>
                    <a:pt x="2156" y="12707"/>
                    <a:pt x="2332" y="12707"/>
                    <a:pt x="2482" y="12707"/>
                  </a:cubicBezTo>
                  <a:cubicBezTo>
                    <a:pt x="2507" y="12682"/>
                    <a:pt x="2532" y="12682"/>
                    <a:pt x="2557" y="12682"/>
                  </a:cubicBezTo>
                  <a:cubicBezTo>
                    <a:pt x="2607" y="12682"/>
                    <a:pt x="2657" y="12682"/>
                    <a:pt x="2708" y="12657"/>
                  </a:cubicBezTo>
                  <a:cubicBezTo>
                    <a:pt x="2833" y="12632"/>
                    <a:pt x="2933" y="12607"/>
                    <a:pt x="2983" y="12607"/>
                  </a:cubicBezTo>
                  <a:cubicBezTo>
                    <a:pt x="3033" y="12582"/>
                    <a:pt x="3134" y="12532"/>
                    <a:pt x="3209" y="12507"/>
                  </a:cubicBezTo>
                  <a:cubicBezTo>
                    <a:pt x="3259" y="12482"/>
                    <a:pt x="3309" y="12482"/>
                    <a:pt x="3359" y="12432"/>
                  </a:cubicBezTo>
                  <a:lnTo>
                    <a:pt x="3384" y="12432"/>
                  </a:lnTo>
                  <a:cubicBezTo>
                    <a:pt x="3434" y="12407"/>
                    <a:pt x="3485" y="12382"/>
                    <a:pt x="3535" y="12331"/>
                  </a:cubicBezTo>
                  <a:lnTo>
                    <a:pt x="5289" y="11329"/>
                  </a:lnTo>
                  <a:lnTo>
                    <a:pt x="7043" y="10326"/>
                  </a:lnTo>
                  <a:lnTo>
                    <a:pt x="8798" y="9299"/>
                  </a:lnTo>
                  <a:lnTo>
                    <a:pt x="10277" y="8447"/>
                  </a:lnTo>
                  <a:cubicBezTo>
                    <a:pt x="10165" y="8401"/>
                    <a:pt x="10049" y="8381"/>
                    <a:pt x="9929" y="8381"/>
                  </a:cubicBezTo>
                  <a:cubicBezTo>
                    <a:pt x="9458" y="8381"/>
                    <a:pt x="8942" y="8693"/>
                    <a:pt x="8522" y="8973"/>
                  </a:cubicBezTo>
                  <a:cubicBezTo>
                    <a:pt x="7645" y="9549"/>
                    <a:pt x="6693" y="10001"/>
                    <a:pt x="5665" y="10326"/>
                  </a:cubicBezTo>
                  <a:cubicBezTo>
                    <a:pt x="7294" y="9249"/>
                    <a:pt x="8773" y="7895"/>
                    <a:pt x="10126" y="6517"/>
                  </a:cubicBezTo>
                  <a:cubicBezTo>
                    <a:pt x="10402" y="6241"/>
                    <a:pt x="10678" y="5940"/>
                    <a:pt x="10803" y="5590"/>
                  </a:cubicBezTo>
                  <a:cubicBezTo>
                    <a:pt x="10928" y="5214"/>
                    <a:pt x="10853" y="4762"/>
                    <a:pt x="10552" y="4512"/>
                  </a:cubicBezTo>
                  <a:cubicBezTo>
                    <a:pt x="10414" y="4404"/>
                    <a:pt x="10227" y="4353"/>
                    <a:pt x="10041" y="4353"/>
                  </a:cubicBezTo>
                  <a:cubicBezTo>
                    <a:pt x="9924" y="4353"/>
                    <a:pt x="9806" y="4373"/>
                    <a:pt x="9700" y="4412"/>
                  </a:cubicBezTo>
                  <a:cubicBezTo>
                    <a:pt x="9424" y="4487"/>
                    <a:pt x="9174" y="4662"/>
                    <a:pt x="8923" y="4813"/>
                  </a:cubicBezTo>
                  <a:cubicBezTo>
                    <a:pt x="7595" y="5740"/>
                    <a:pt x="6266" y="6642"/>
                    <a:pt x="4938" y="7544"/>
                  </a:cubicBezTo>
                  <a:cubicBezTo>
                    <a:pt x="5815" y="6717"/>
                    <a:pt x="6442" y="5991"/>
                    <a:pt x="7419" y="5138"/>
                  </a:cubicBezTo>
                  <a:cubicBezTo>
                    <a:pt x="8021" y="4637"/>
                    <a:pt x="8522" y="4011"/>
                    <a:pt x="8848" y="3309"/>
                  </a:cubicBezTo>
                  <a:cubicBezTo>
                    <a:pt x="8973" y="3058"/>
                    <a:pt x="9074" y="2783"/>
                    <a:pt x="8998" y="2532"/>
                  </a:cubicBezTo>
                  <a:cubicBezTo>
                    <a:pt x="8909" y="2220"/>
                    <a:pt x="8583" y="2047"/>
                    <a:pt x="8249" y="2047"/>
                  </a:cubicBezTo>
                  <a:cubicBezTo>
                    <a:pt x="8206" y="2047"/>
                    <a:pt x="8163" y="2050"/>
                    <a:pt x="8121" y="2056"/>
                  </a:cubicBezTo>
                  <a:cubicBezTo>
                    <a:pt x="7770" y="2081"/>
                    <a:pt x="7469" y="2306"/>
                    <a:pt x="7169" y="2532"/>
                  </a:cubicBezTo>
                  <a:cubicBezTo>
                    <a:pt x="5865" y="3559"/>
                    <a:pt x="4838" y="5013"/>
                    <a:pt x="3309" y="5665"/>
                  </a:cubicBezTo>
                  <a:cubicBezTo>
                    <a:pt x="4738" y="4412"/>
                    <a:pt x="6266" y="3008"/>
                    <a:pt x="6918" y="1204"/>
                  </a:cubicBezTo>
                  <a:cubicBezTo>
                    <a:pt x="7068" y="803"/>
                    <a:pt x="7094" y="226"/>
                    <a:pt x="6693" y="51"/>
                  </a:cubicBezTo>
                  <a:cubicBezTo>
                    <a:pt x="6617" y="13"/>
                    <a:pt x="6542" y="1"/>
                    <a:pt x="6464" y="1"/>
                  </a:cubicBezTo>
                  <a:close/>
                </a:path>
              </a:pathLst>
            </a:custGeom>
            <a:solidFill>
              <a:srgbClr val="E4E5E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6"/>
            <p:cNvSpPr/>
            <p:nvPr/>
          </p:nvSpPr>
          <p:spPr>
            <a:xfrm>
              <a:off x="7111741" y="3331321"/>
              <a:ext cx="440" cy="15723"/>
            </a:xfrm>
            <a:custGeom>
              <a:rect b="b" l="l" r="r" t="t"/>
              <a:pathLst>
                <a:path extrusionOk="0" h="929" w="26">
                  <a:moveTo>
                    <a:pt x="26" y="1"/>
                  </a:moveTo>
                  <a:cubicBezTo>
                    <a:pt x="26" y="1"/>
                    <a:pt x="1" y="26"/>
                    <a:pt x="1" y="26"/>
                  </a:cubicBezTo>
                  <a:cubicBezTo>
                    <a:pt x="1" y="76"/>
                    <a:pt x="1" y="151"/>
                    <a:pt x="1" y="226"/>
                  </a:cubicBezTo>
                  <a:lnTo>
                    <a:pt x="1" y="502"/>
                  </a:lnTo>
                  <a:lnTo>
                    <a:pt x="1" y="928"/>
                  </a:lnTo>
                  <a:cubicBezTo>
                    <a:pt x="1" y="402"/>
                    <a:pt x="26" y="1"/>
                    <a:pt x="26" y="1"/>
                  </a:cubicBezTo>
                  <a:close/>
                </a:path>
              </a:pathLst>
            </a:custGeom>
            <a:solidFill>
              <a:srgbClr val="E4E5E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6"/>
            <p:cNvSpPr/>
            <p:nvPr/>
          </p:nvSpPr>
          <p:spPr>
            <a:xfrm>
              <a:off x="7502421" y="3196006"/>
              <a:ext cx="17" cy="8513"/>
            </a:xfrm>
            <a:custGeom>
              <a:rect b="b" l="l" r="r" t="t"/>
              <a:pathLst>
                <a:path extrusionOk="0" h="503" w="1">
                  <a:moveTo>
                    <a:pt x="1" y="226"/>
                  </a:moveTo>
                  <a:lnTo>
                    <a:pt x="1" y="1"/>
                  </a:lnTo>
                  <a:lnTo>
                    <a:pt x="1" y="1"/>
                  </a:lnTo>
                  <a:cubicBezTo>
                    <a:pt x="1" y="1"/>
                    <a:pt x="1" y="201"/>
                    <a:pt x="1" y="502"/>
                  </a:cubicBezTo>
                  <a:close/>
                </a:path>
              </a:pathLst>
            </a:custGeom>
            <a:solidFill>
              <a:srgbClr val="E4E5E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6"/>
            <p:cNvSpPr/>
            <p:nvPr/>
          </p:nvSpPr>
          <p:spPr>
            <a:xfrm>
              <a:off x="7339958" y="3200677"/>
              <a:ext cx="162903" cy="171806"/>
            </a:xfrm>
            <a:custGeom>
              <a:rect b="b" l="l" r="r" t="t"/>
              <a:pathLst>
                <a:path extrusionOk="0" h="10151" w="9625">
                  <a:moveTo>
                    <a:pt x="3559" y="1"/>
                  </a:moveTo>
                  <a:cubicBezTo>
                    <a:pt x="3409" y="26"/>
                    <a:pt x="3234" y="26"/>
                    <a:pt x="3108" y="101"/>
                  </a:cubicBezTo>
                  <a:cubicBezTo>
                    <a:pt x="2757" y="326"/>
                    <a:pt x="2908" y="803"/>
                    <a:pt x="3133" y="1128"/>
                  </a:cubicBezTo>
                  <a:cubicBezTo>
                    <a:pt x="4161" y="2507"/>
                    <a:pt x="5915" y="3434"/>
                    <a:pt x="7570" y="4261"/>
                  </a:cubicBezTo>
                  <a:cubicBezTo>
                    <a:pt x="5940" y="3960"/>
                    <a:pt x="4637" y="2908"/>
                    <a:pt x="3158" y="2256"/>
                  </a:cubicBezTo>
                  <a:cubicBezTo>
                    <a:pt x="2861" y="2142"/>
                    <a:pt x="2543" y="2027"/>
                    <a:pt x="2204" y="2027"/>
                  </a:cubicBezTo>
                  <a:cubicBezTo>
                    <a:pt x="2171" y="2027"/>
                    <a:pt x="2139" y="2028"/>
                    <a:pt x="2106" y="2031"/>
                  </a:cubicBezTo>
                  <a:cubicBezTo>
                    <a:pt x="1755" y="2056"/>
                    <a:pt x="1404" y="2281"/>
                    <a:pt x="1379" y="2582"/>
                  </a:cubicBezTo>
                  <a:cubicBezTo>
                    <a:pt x="1354" y="2783"/>
                    <a:pt x="1479" y="2983"/>
                    <a:pt x="1630" y="3158"/>
                  </a:cubicBezTo>
                  <a:cubicBezTo>
                    <a:pt x="2206" y="3860"/>
                    <a:pt x="3108" y="4311"/>
                    <a:pt x="3960" y="4762"/>
                  </a:cubicBezTo>
                  <a:cubicBezTo>
                    <a:pt x="4838" y="5214"/>
                    <a:pt x="5489" y="5640"/>
                    <a:pt x="6367" y="6091"/>
                  </a:cubicBezTo>
                  <a:cubicBezTo>
                    <a:pt x="4888" y="5564"/>
                    <a:pt x="3384" y="5013"/>
                    <a:pt x="1905" y="4487"/>
                  </a:cubicBezTo>
                  <a:cubicBezTo>
                    <a:pt x="1630" y="4387"/>
                    <a:pt x="1354" y="4286"/>
                    <a:pt x="1053" y="4261"/>
                  </a:cubicBezTo>
                  <a:cubicBezTo>
                    <a:pt x="1016" y="4258"/>
                    <a:pt x="979" y="4257"/>
                    <a:pt x="942" y="4257"/>
                  </a:cubicBezTo>
                  <a:cubicBezTo>
                    <a:pt x="680" y="4257"/>
                    <a:pt x="427" y="4336"/>
                    <a:pt x="251" y="4512"/>
                  </a:cubicBezTo>
                  <a:cubicBezTo>
                    <a:pt x="1" y="4762"/>
                    <a:pt x="26" y="5138"/>
                    <a:pt x="226" y="5439"/>
                  </a:cubicBezTo>
                  <a:cubicBezTo>
                    <a:pt x="427" y="5715"/>
                    <a:pt x="752" y="5915"/>
                    <a:pt x="1078" y="6116"/>
                  </a:cubicBezTo>
                  <a:cubicBezTo>
                    <a:pt x="2682" y="7043"/>
                    <a:pt x="4412" y="7945"/>
                    <a:pt x="6216" y="8547"/>
                  </a:cubicBezTo>
                  <a:cubicBezTo>
                    <a:pt x="5163" y="8472"/>
                    <a:pt x="4136" y="8246"/>
                    <a:pt x="3158" y="7895"/>
                  </a:cubicBezTo>
                  <a:cubicBezTo>
                    <a:pt x="2772" y="7762"/>
                    <a:pt x="2316" y="7619"/>
                    <a:pt x="1909" y="7619"/>
                  </a:cubicBezTo>
                  <a:cubicBezTo>
                    <a:pt x="1629" y="7619"/>
                    <a:pt x="1372" y="7686"/>
                    <a:pt x="1179" y="7870"/>
                  </a:cubicBezTo>
                  <a:cubicBezTo>
                    <a:pt x="1279" y="8522"/>
                    <a:pt x="2081" y="8898"/>
                    <a:pt x="2808" y="9148"/>
                  </a:cubicBezTo>
                  <a:cubicBezTo>
                    <a:pt x="3735" y="9499"/>
                    <a:pt x="4662" y="9875"/>
                    <a:pt x="5640" y="10151"/>
                  </a:cubicBezTo>
                  <a:lnTo>
                    <a:pt x="5865" y="10026"/>
                  </a:lnTo>
                  <a:lnTo>
                    <a:pt x="7620" y="8998"/>
                  </a:lnTo>
                  <a:cubicBezTo>
                    <a:pt x="7645" y="8973"/>
                    <a:pt x="7695" y="8948"/>
                    <a:pt x="7720" y="8923"/>
                  </a:cubicBezTo>
                  <a:cubicBezTo>
                    <a:pt x="7745" y="8923"/>
                    <a:pt x="7770" y="8898"/>
                    <a:pt x="7770" y="8898"/>
                  </a:cubicBezTo>
                  <a:cubicBezTo>
                    <a:pt x="7795" y="8898"/>
                    <a:pt x="7795" y="8873"/>
                    <a:pt x="7820" y="8873"/>
                  </a:cubicBezTo>
                  <a:lnTo>
                    <a:pt x="7870" y="8823"/>
                  </a:lnTo>
                  <a:cubicBezTo>
                    <a:pt x="7895" y="8823"/>
                    <a:pt x="7920" y="8798"/>
                    <a:pt x="7920" y="8798"/>
                  </a:cubicBezTo>
                  <a:lnTo>
                    <a:pt x="7971" y="8747"/>
                  </a:lnTo>
                  <a:cubicBezTo>
                    <a:pt x="7996" y="8747"/>
                    <a:pt x="7996" y="8747"/>
                    <a:pt x="8021" y="8722"/>
                  </a:cubicBezTo>
                  <a:cubicBezTo>
                    <a:pt x="8021" y="8722"/>
                    <a:pt x="8046" y="8697"/>
                    <a:pt x="8046" y="8697"/>
                  </a:cubicBezTo>
                  <a:cubicBezTo>
                    <a:pt x="8096" y="8672"/>
                    <a:pt x="8121" y="8647"/>
                    <a:pt x="8146" y="8622"/>
                  </a:cubicBezTo>
                  <a:lnTo>
                    <a:pt x="8171" y="8597"/>
                  </a:lnTo>
                  <a:cubicBezTo>
                    <a:pt x="8196" y="8572"/>
                    <a:pt x="8246" y="8547"/>
                    <a:pt x="8271" y="8522"/>
                  </a:cubicBezTo>
                  <a:lnTo>
                    <a:pt x="8296" y="8472"/>
                  </a:lnTo>
                  <a:cubicBezTo>
                    <a:pt x="8321" y="8472"/>
                    <a:pt x="8346" y="8422"/>
                    <a:pt x="8372" y="8397"/>
                  </a:cubicBezTo>
                  <a:cubicBezTo>
                    <a:pt x="8397" y="8372"/>
                    <a:pt x="8422" y="8346"/>
                    <a:pt x="8447" y="8321"/>
                  </a:cubicBezTo>
                  <a:cubicBezTo>
                    <a:pt x="8472" y="8296"/>
                    <a:pt x="8572" y="8196"/>
                    <a:pt x="8672" y="8046"/>
                  </a:cubicBezTo>
                  <a:cubicBezTo>
                    <a:pt x="8697" y="8046"/>
                    <a:pt x="8697" y="8021"/>
                    <a:pt x="8697" y="8021"/>
                  </a:cubicBezTo>
                  <a:lnTo>
                    <a:pt x="8722" y="7996"/>
                  </a:lnTo>
                  <a:cubicBezTo>
                    <a:pt x="8747" y="7971"/>
                    <a:pt x="8773" y="7945"/>
                    <a:pt x="8798" y="7920"/>
                  </a:cubicBezTo>
                  <a:lnTo>
                    <a:pt x="8823" y="7870"/>
                  </a:lnTo>
                  <a:cubicBezTo>
                    <a:pt x="8823" y="7845"/>
                    <a:pt x="8848" y="7845"/>
                    <a:pt x="8848" y="7820"/>
                  </a:cubicBezTo>
                  <a:cubicBezTo>
                    <a:pt x="8848" y="7820"/>
                    <a:pt x="8848" y="7820"/>
                    <a:pt x="8873" y="7795"/>
                  </a:cubicBezTo>
                  <a:cubicBezTo>
                    <a:pt x="8898" y="7770"/>
                    <a:pt x="8923" y="7720"/>
                    <a:pt x="8948" y="7695"/>
                  </a:cubicBezTo>
                  <a:lnTo>
                    <a:pt x="8948" y="7670"/>
                  </a:lnTo>
                  <a:cubicBezTo>
                    <a:pt x="8973" y="7620"/>
                    <a:pt x="8998" y="7570"/>
                    <a:pt x="9048" y="7519"/>
                  </a:cubicBezTo>
                  <a:lnTo>
                    <a:pt x="9073" y="7469"/>
                  </a:lnTo>
                  <a:lnTo>
                    <a:pt x="9098" y="7444"/>
                  </a:lnTo>
                  <a:cubicBezTo>
                    <a:pt x="9098" y="7419"/>
                    <a:pt x="9123" y="7394"/>
                    <a:pt x="9123" y="7369"/>
                  </a:cubicBezTo>
                  <a:cubicBezTo>
                    <a:pt x="9123" y="7369"/>
                    <a:pt x="9123" y="7344"/>
                    <a:pt x="9148" y="7344"/>
                  </a:cubicBezTo>
                  <a:lnTo>
                    <a:pt x="9148" y="7319"/>
                  </a:lnTo>
                  <a:lnTo>
                    <a:pt x="9174" y="7269"/>
                  </a:lnTo>
                  <a:cubicBezTo>
                    <a:pt x="9199" y="7244"/>
                    <a:pt x="9199" y="7219"/>
                    <a:pt x="9224" y="7168"/>
                  </a:cubicBezTo>
                  <a:lnTo>
                    <a:pt x="9224" y="7143"/>
                  </a:lnTo>
                  <a:cubicBezTo>
                    <a:pt x="9249" y="7118"/>
                    <a:pt x="9249" y="7093"/>
                    <a:pt x="9274" y="7068"/>
                  </a:cubicBezTo>
                  <a:cubicBezTo>
                    <a:pt x="9274" y="7043"/>
                    <a:pt x="9299" y="7018"/>
                    <a:pt x="9299" y="6993"/>
                  </a:cubicBezTo>
                  <a:cubicBezTo>
                    <a:pt x="9299" y="6993"/>
                    <a:pt x="9324" y="6968"/>
                    <a:pt x="9324" y="6968"/>
                  </a:cubicBezTo>
                  <a:lnTo>
                    <a:pt x="9324" y="6943"/>
                  </a:lnTo>
                  <a:cubicBezTo>
                    <a:pt x="9399" y="6767"/>
                    <a:pt x="9449" y="6617"/>
                    <a:pt x="9449" y="6567"/>
                  </a:cubicBezTo>
                  <a:lnTo>
                    <a:pt x="9474" y="6542"/>
                  </a:lnTo>
                  <a:lnTo>
                    <a:pt x="9474" y="6542"/>
                  </a:lnTo>
                  <a:cubicBezTo>
                    <a:pt x="9474" y="6542"/>
                    <a:pt x="9462" y="6542"/>
                    <a:pt x="9455" y="6550"/>
                  </a:cubicBezTo>
                  <a:lnTo>
                    <a:pt x="9455" y="6550"/>
                  </a:lnTo>
                  <a:cubicBezTo>
                    <a:pt x="9478" y="6481"/>
                    <a:pt x="9501" y="6413"/>
                    <a:pt x="9524" y="6366"/>
                  </a:cubicBezTo>
                  <a:cubicBezTo>
                    <a:pt x="9524" y="6366"/>
                    <a:pt x="9524" y="6341"/>
                    <a:pt x="9524" y="6341"/>
                  </a:cubicBezTo>
                  <a:cubicBezTo>
                    <a:pt x="9524" y="6291"/>
                    <a:pt x="9549" y="6216"/>
                    <a:pt x="9549" y="6166"/>
                  </a:cubicBezTo>
                  <a:lnTo>
                    <a:pt x="9575" y="6066"/>
                  </a:lnTo>
                  <a:lnTo>
                    <a:pt x="9575" y="5991"/>
                  </a:lnTo>
                  <a:lnTo>
                    <a:pt x="9600" y="5965"/>
                  </a:lnTo>
                  <a:cubicBezTo>
                    <a:pt x="9600" y="5890"/>
                    <a:pt x="9600" y="5815"/>
                    <a:pt x="9600" y="5740"/>
                  </a:cubicBezTo>
                  <a:cubicBezTo>
                    <a:pt x="9600" y="5740"/>
                    <a:pt x="9600" y="5740"/>
                    <a:pt x="9600" y="5715"/>
                  </a:cubicBezTo>
                  <a:lnTo>
                    <a:pt x="9625" y="5539"/>
                  </a:lnTo>
                  <a:cubicBezTo>
                    <a:pt x="9625" y="5539"/>
                    <a:pt x="9625" y="5539"/>
                    <a:pt x="9625" y="5514"/>
                  </a:cubicBezTo>
                  <a:lnTo>
                    <a:pt x="9625" y="4412"/>
                  </a:lnTo>
                  <a:lnTo>
                    <a:pt x="9600" y="3309"/>
                  </a:lnTo>
                  <a:lnTo>
                    <a:pt x="9600" y="2181"/>
                  </a:lnTo>
                  <a:lnTo>
                    <a:pt x="9600" y="1404"/>
                  </a:lnTo>
                  <a:cubicBezTo>
                    <a:pt x="9600" y="1778"/>
                    <a:pt x="9292" y="2074"/>
                    <a:pt x="8929" y="2074"/>
                  </a:cubicBezTo>
                  <a:cubicBezTo>
                    <a:pt x="8877" y="2074"/>
                    <a:pt x="8825" y="2068"/>
                    <a:pt x="8773" y="2056"/>
                  </a:cubicBezTo>
                  <a:cubicBezTo>
                    <a:pt x="8146" y="1905"/>
                    <a:pt x="7519" y="1780"/>
                    <a:pt x="6918" y="1479"/>
                  </a:cubicBezTo>
                  <a:cubicBezTo>
                    <a:pt x="5865" y="978"/>
                    <a:pt x="4762" y="1"/>
                    <a:pt x="3559" y="1"/>
                  </a:cubicBezTo>
                  <a:close/>
                </a:path>
              </a:pathLst>
            </a:custGeom>
            <a:solidFill>
              <a:srgbClr val="E4E5E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6"/>
            <p:cNvSpPr/>
            <p:nvPr/>
          </p:nvSpPr>
          <p:spPr>
            <a:xfrm>
              <a:off x="6387656" y="2962085"/>
              <a:ext cx="576059" cy="672075"/>
            </a:xfrm>
            <a:custGeom>
              <a:rect b="b" l="l" r="r" t="t"/>
              <a:pathLst>
                <a:path extrusionOk="0" h="39709" w="34036">
                  <a:moveTo>
                    <a:pt x="18837" y="0"/>
                  </a:moveTo>
                  <a:cubicBezTo>
                    <a:pt x="17411" y="0"/>
                    <a:pt x="15972" y="511"/>
                    <a:pt x="14813" y="1591"/>
                  </a:cubicBezTo>
                  <a:cubicBezTo>
                    <a:pt x="8372" y="7556"/>
                    <a:pt x="1" y="16353"/>
                    <a:pt x="903" y="25902"/>
                  </a:cubicBezTo>
                  <a:cubicBezTo>
                    <a:pt x="1254" y="29737"/>
                    <a:pt x="3309" y="33321"/>
                    <a:pt x="6216" y="35827"/>
                  </a:cubicBezTo>
                  <a:cubicBezTo>
                    <a:pt x="9670" y="38799"/>
                    <a:pt x="12652" y="39709"/>
                    <a:pt x="16651" y="39709"/>
                  </a:cubicBezTo>
                  <a:cubicBezTo>
                    <a:pt x="17440" y="39709"/>
                    <a:pt x="18269" y="39673"/>
                    <a:pt x="19149" y="39611"/>
                  </a:cubicBezTo>
                  <a:cubicBezTo>
                    <a:pt x="21981" y="39411"/>
                    <a:pt x="24788" y="38809"/>
                    <a:pt x="27494" y="37882"/>
                  </a:cubicBezTo>
                  <a:cubicBezTo>
                    <a:pt x="28271" y="37632"/>
                    <a:pt x="34036" y="35752"/>
                    <a:pt x="34036" y="34875"/>
                  </a:cubicBezTo>
                  <a:lnTo>
                    <a:pt x="34036" y="27256"/>
                  </a:lnTo>
                  <a:cubicBezTo>
                    <a:pt x="34036" y="28083"/>
                    <a:pt x="25515" y="29010"/>
                    <a:pt x="24662" y="29135"/>
                  </a:cubicBezTo>
                  <a:cubicBezTo>
                    <a:pt x="22785" y="29414"/>
                    <a:pt x="20016" y="30085"/>
                    <a:pt x="17488" y="30085"/>
                  </a:cubicBezTo>
                  <a:cubicBezTo>
                    <a:pt x="15021" y="30085"/>
                    <a:pt x="12783" y="29446"/>
                    <a:pt x="11830" y="27180"/>
                  </a:cubicBezTo>
                  <a:cubicBezTo>
                    <a:pt x="11429" y="26253"/>
                    <a:pt x="11580" y="25200"/>
                    <a:pt x="11830" y="24223"/>
                  </a:cubicBezTo>
                  <a:cubicBezTo>
                    <a:pt x="13108" y="19185"/>
                    <a:pt x="17294" y="13671"/>
                    <a:pt x="21805" y="11115"/>
                  </a:cubicBezTo>
                  <a:cubicBezTo>
                    <a:pt x="24487" y="9586"/>
                    <a:pt x="25540" y="6253"/>
                    <a:pt x="24261" y="3471"/>
                  </a:cubicBezTo>
                  <a:cubicBezTo>
                    <a:pt x="23225" y="1230"/>
                    <a:pt x="21048" y="0"/>
                    <a:pt x="18837" y="0"/>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6"/>
            <p:cNvSpPr/>
            <p:nvPr/>
          </p:nvSpPr>
          <p:spPr>
            <a:xfrm>
              <a:off x="6955642" y="3300078"/>
              <a:ext cx="341073" cy="275167"/>
            </a:xfrm>
            <a:custGeom>
              <a:rect b="b" l="l" r="r" t="t"/>
              <a:pathLst>
                <a:path extrusionOk="0" h="16258" w="20152">
                  <a:moveTo>
                    <a:pt x="15646" y="1"/>
                  </a:moveTo>
                  <a:cubicBezTo>
                    <a:pt x="15580" y="1"/>
                    <a:pt x="15512" y="7"/>
                    <a:pt x="15439" y="17"/>
                  </a:cubicBezTo>
                  <a:cubicBezTo>
                    <a:pt x="14286" y="243"/>
                    <a:pt x="13409" y="1596"/>
                    <a:pt x="12532" y="2373"/>
                  </a:cubicBezTo>
                  <a:cubicBezTo>
                    <a:pt x="12131" y="2724"/>
                    <a:pt x="11479" y="3150"/>
                    <a:pt x="10803" y="3576"/>
                  </a:cubicBezTo>
                  <a:cubicBezTo>
                    <a:pt x="10628" y="3693"/>
                    <a:pt x="10436" y="3746"/>
                    <a:pt x="10248" y="3746"/>
                  </a:cubicBezTo>
                  <a:cubicBezTo>
                    <a:pt x="9710" y="3746"/>
                    <a:pt x="9205" y="3312"/>
                    <a:pt x="9224" y="2699"/>
                  </a:cubicBezTo>
                  <a:cubicBezTo>
                    <a:pt x="9224" y="1797"/>
                    <a:pt x="9249" y="945"/>
                    <a:pt x="9249" y="945"/>
                  </a:cubicBezTo>
                  <a:lnTo>
                    <a:pt x="9249" y="945"/>
                  </a:lnTo>
                  <a:cubicBezTo>
                    <a:pt x="8397" y="1421"/>
                    <a:pt x="7720" y="1847"/>
                    <a:pt x="6868" y="2348"/>
                  </a:cubicBezTo>
                  <a:cubicBezTo>
                    <a:pt x="6041" y="2799"/>
                    <a:pt x="5214" y="3301"/>
                    <a:pt x="4687" y="4077"/>
                  </a:cubicBezTo>
                  <a:cubicBezTo>
                    <a:pt x="4286" y="4729"/>
                    <a:pt x="4136" y="5481"/>
                    <a:pt x="3936" y="6233"/>
                  </a:cubicBezTo>
                  <a:cubicBezTo>
                    <a:pt x="3685" y="7286"/>
                    <a:pt x="1003" y="9441"/>
                    <a:pt x="1" y="9867"/>
                  </a:cubicBezTo>
                  <a:lnTo>
                    <a:pt x="1479" y="16258"/>
                  </a:lnTo>
                  <a:cubicBezTo>
                    <a:pt x="2933" y="15105"/>
                    <a:pt x="5189" y="14203"/>
                    <a:pt x="7043" y="13852"/>
                  </a:cubicBezTo>
                  <a:cubicBezTo>
                    <a:pt x="9073" y="13476"/>
                    <a:pt x="11229" y="13651"/>
                    <a:pt x="13234" y="13100"/>
                  </a:cubicBezTo>
                  <a:cubicBezTo>
                    <a:pt x="15114" y="12599"/>
                    <a:pt x="16768" y="11471"/>
                    <a:pt x="18372" y="10343"/>
                  </a:cubicBezTo>
                  <a:cubicBezTo>
                    <a:pt x="19023" y="9917"/>
                    <a:pt x="19725" y="9316"/>
                    <a:pt x="19675" y="8564"/>
                  </a:cubicBezTo>
                  <a:cubicBezTo>
                    <a:pt x="19510" y="8442"/>
                    <a:pt x="19329" y="8392"/>
                    <a:pt x="19140" y="8392"/>
                  </a:cubicBezTo>
                  <a:cubicBezTo>
                    <a:pt x="18670" y="8392"/>
                    <a:pt x="18157" y="8704"/>
                    <a:pt x="17745" y="8990"/>
                  </a:cubicBezTo>
                  <a:cubicBezTo>
                    <a:pt x="16868" y="9566"/>
                    <a:pt x="15916" y="10017"/>
                    <a:pt x="14888" y="10318"/>
                  </a:cubicBezTo>
                  <a:cubicBezTo>
                    <a:pt x="16517" y="9265"/>
                    <a:pt x="17996" y="7912"/>
                    <a:pt x="19349" y="6534"/>
                  </a:cubicBezTo>
                  <a:cubicBezTo>
                    <a:pt x="19625" y="6258"/>
                    <a:pt x="19901" y="5957"/>
                    <a:pt x="20026" y="5581"/>
                  </a:cubicBezTo>
                  <a:cubicBezTo>
                    <a:pt x="20151" y="5205"/>
                    <a:pt x="20076" y="4754"/>
                    <a:pt x="19775" y="4529"/>
                  </a:cubicBezTo>
                  <a:cubicBezTo>
                    <a:pt x="19635" y="4404"/>
                    <a:pt x="19447" y="4357"/>
                    <a:pt x="19259" y="4357"/>
                  </a:cubicBezTo>
                  <a:cubicBezTo>
                    <a:pt x="19143" y="4357"/>
                    <a:pt x="19028" y="4375"/>
                    <a:pt x="18923" y="4403"/>
                  </a:cubicBezTo>
                  <a:cubicBezTo>
                    <a:pt x="18647" y="4478"/>
                    <a:pt x="18397" y="4654"/>
                    <a:pt x="18146" y="4829"/>
                  </a:cubicBezTo>
                  <a:cubicBezTo>
                    <a:pt x="16818" y="5732"/>
                    <a:pt x="15489" y="6634"/>
                    <a:pt x="14161" y="7536"/>
                  </a:cubicBezTo>
                  <a:cubicBezTo>
                    <a:pt x="15038" y="6734"/>
                    <a:pt x="15665" y="6007"/>
                    <a:pt x="16642" y="5155"/>
                  </a:cubicBezTo>
                  <a:cubicBezTo>
                    <a:pt x="17244" y="4629"/>
                    <a:pt x="17745" y="4002"/>
                    <a:pt x="18071" y="3301"/>
                  </a:cubicBezTo>
                  <a:cubicBezTo>
                    <a:pt x="18196" y="3075"/>
                    <a:pt x="18297" y="2799"/>
                    <a:pt x="18221" y="2524"/>
                  </a:cubicBezTo>
                  <a:cubicBezTo>
                    <a:pt x="18131" y="2231"/>
                    <a:pt x="17799" y="2040"/>
                    <a:pt x="17460" y="2040"/>
                  </a:cubicBezTo>
                  <a:cubicBezTo>
                    <a:pt x="17422" y="2040"/>
                    <a:pt x="17383" y="2042"/>
                    <a:pt x="17344" y="2047"/>
                  </a:cubicBezTo>
                  <a:cubicBezTo>
                    <a:pt x="16993" y="2098"/>
                    <a:pt x="16692" y="2298"/>
                    <a:pt x="16392" y="2524"/>
                  </a:cubicBezTo>
                  <a:cubicBezTo>
                    <a:pt x="15088" y="3551"/>
                    <a:pt x="14061" y="5005"/>
                    <a:pt x="12532" y="5681"/>
                  </a:cubicBezTo>
                  <a:cubicBezTo>
                    <a:pt x="13961" y="4428"/>
                    <a:pt x="15489" y="3000"/>
                    <a:pt x="16141" y="1220"/>
                  </a:cubicBezTo>
                  <a:cubicBezTo>
                    <a:pt x="16291" y="794"/>
                    <a:pt x="16317" y="243"/>
                    <a:pt x="15916" y="42"/>
                  </a:cubicBezTo>
                  <a:cubicBezTo>
                    <a:pt x="15827" y="13"/>
                    <a:pt x="15739" y="1"/>
                    <a:pt x="15646" y="1"/>
                  </a:cubicBez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6"/>
            <p:cNvSpPr/>
            <p:nvPr/>
          </p:nvSpPr>
          <p:spPr>
            <a:xfrm>
              <a:off x="6872506" y="3400054"/>
              <a:ext cx="131930" cy="207433"/>
            </a:xfrm>
            <a:custGeom>
              <a:rect b="b" l="l" r="r" t="t"/>
              <a:pathLst>
                <a:path extrusionOk="0" h="12256" w="7795">
                  <a:moveTo>
                    <a:pt x="7795" y="0"/>
                  </a:moveTo>
                  <a:lnTo>
                    <a:pt x="0" y="1053"/>
                  </a:lnTo>
                  <a:lnTo>
                    <a:pt x="1705" y="11780"/>
                  </a:lnTo>
                  <a:lnTo>
                    <a:pt x="7795" y="12256"/>
                  </a:lnTo>
                  <a:lnTo>
                    <a:pt x="7795"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6"/>
            <p:cNvSpPr/>
            <p:nvPr/>
          </p:nvSpPr>
          <p:spPr>
            <a:xfrm>
              <a:off x="6681203" y="2994531"/>
              <a:ext cx="300757" cy="308814"/>
            </a:xfrm>
            <a:custGeom>
              <a:rect b="b" l="l" r="r" t="t"/>
              <a:pathLst>
                <a:path extrusionOk="0" h="18246" w="17770">
                  <a:moveTo>
                    <a:pt x="2206" y="0"/>
                  </a:moveTo>
                  <a:lnTo>
                    <a:pt x="0" y="1404"/>
                  </a:lnTo>
                  <a:lnTo>
                    <a:pt x="4336" y="3058"/>
                  </a:lnTo>
                  <a:lnTo>
                    <a:pt x="2582" y="8496"/>
                  </a:lnTo>
                  <a:lnTo>
                    <a:pt x="17770" y="18246"/>
                  </a:lnTo>
                  <a:lnTo>
                    <a:pt x="5664" y="652"/>
                  </a:lnTo>
                  <a:lnTo>
                    <a:pt x="22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6"/>
            <p:cNvSpPr/>
            <p:nvPr/>
          </p:nvSpPr>
          <p:spPr>
            <a:xfrm>
              <a:off x="6981943" y="2981803"/>
              <a:ext cx="138311" cy="321541"/>
            </a:xfrm>
            <a:custGeom>
              <a:rect b="b" l="l" r="r" t="t"/>
              <a:pathLst>
                <a:path extrusionOk="0" h="18998" w="8172">
                  <a:moveTo>
                    <a:pt x="3559" y="0"/>
                  </a:moveTo>
                  <a:lnTo>
                    <a:pt x="2006" y="1203"/>
                  </a:lnTo>
                  <a:lnTo>
                    <a:pt x="1" y="18998"/>
                  </a:lnTo>
                  <a:lnTo>
                    <a:pt x="8171" y="6968"/>
                  </a:lnTo>
                  <a:lnTo>
                    <a:pt x="4211" y="1905"/>
                  </a:lnTo>
                  <a:lnTo>
                    <a:pt x="5690" y="752"/>
                  </a:lnTo>
                  <a:lnTo>
                    <a:pt x="35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6"/>
            <p:cNvSpPr/>
            <p:nvPr/>
          </p:nvSpPr>
          <p:spPr>
            <a:xfrm>
              <a:off x="6670591" y="2903322"/>
              <a:ext cx="311369" cy="400022"/>
            </a:xfrm>
            <a:custGeom>
              <a:rect b="b" l="l" r="r" t="t"/>
              <a:pathLst>
                <a:path extrusionOk="0" h="23635" w="18397">
                  <a:moveTo>
                    <a:pt x="4963" y="1"/>
                  </a:moveTo>
                  <a:lnTo>
                    <a:pt x="0" y="5214"/>
                  </a:lnTo>
                  <a:lnTo>
                    <a:pt x="5439" y="7419"/>
                  </a:lnTo>
                  <a:lnTo>
                    <a:pt x="4587" y="12331"/>
                  </a:lnTo>
                  <a:lnTo>
                    <a:pt x="18397" y="23635"/>
                  </a:lnTo>
                  <a:lnTo>
                    <a:pt x="4963"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6"/>
            <p:cNvSpPr/>
            <p:nvPr/>
          </p:nvSpPr>
          <p:spPr>
            <a:xfrm>
              <a:off x="6968369" y="2903322"/>
              <a:ext cx="123874" cy="400022"/>
            </a:xfrm>
            <a:custGeom>
              <a:rect b="b" l="l" r="r" t="t"/>
              <a:pathLst>
                <a:path extrusionOk="0" h="23635" w="7319">
                  <a:moveTo>
                    <a:pt x="1" y="1"/>
                  </a:moveTo>
                  <a:lnTo>
                    <a:pt x="803" y="23635"/>
                  </a:lnTo>
                  <a:lnTo>
                    <a:pt x="7319" y="10251"/>
                  </a:lnTo>
                  <a:lnTo>
                    <a:pt x="3735" y="5790"/>
                  </a:lnTo>
                  <a:lnTo>
                    <a:pt x="6417" y="3610"/>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6"/>
            <p:cNvSpPr/>
            <p:nvPr/>
          </p:nvSpPr>
          <p:spPr>
            <a:xfrm>
              <a:off x="7339958" y="3186257"/>
              <a:ext cx="221870" cy="184110"/>
            </a:xfrm>
            <a:custGeom>
              <a:rect b="b" l="l" r="r" t="t"/>
              <a:pathLst>
                <a:path extrusionOk="0" h="10878" w="13109">
                  <a:moveTo>
                    <a:pt x="9600" y="0"/>
                  </a:moveTo>
                  <a:cubicBezTo>
                    <a:pt x="9600" y="0"/>
                    <a:pt x="9600" y="928"/>
                    <a:pt x="9600" y="1680"/>
                  </a:cubicBezTo>
                  <a:cubicBezTo>
                    <a:pt x="9600" y="2053"/>
                    <a:pt x="9292" y="2350"/>
                    <a:pt x="8929" y="2350"/>
                  </a:cubicBezTo>
                  <a:cubicBezTo>
                    <a:pt x="8877" y="2350"/>
                    <a:pt x="8825" y="2344"/>
                    <a:pt x="8773" y="2331"/>
                  </a:cubicBezTo>
                  <a:cubicBezTo>
                    <a:pt x="8146" y="2181"/>
                    <a:pt x="7519" y="2081"/>
                    <a:pt x="6918" y="1780"/>
                  </a:cubicBezTo>
                  <a:cubicBezTo>
                    <a:pt x="5879" y="1260"/>
                    <a:pt x="4790" y="301"/>
                    <a:pt x="3629" y="301"/>
                  </a:cubicBezTo>
                  <a:cubicBezTo>
                    <a:pt x="3614" y="301"/>
                    <a:pt x="3599" y="301"/>
                    <a:pt x="3585" y="301"/>
                  </a:cubicBezTo>
                  <a:cubicBezTo>
                    <a:pt x="3409" y="301"/>
                    <a:pt x="3234" y="301"/>
                    <a:pt x="3108" y="401"/>
                  </a:cubicBezTo>
                  <a:cubicBezTo>
                    <a:pt x="2757" y="602"/>
                    <a:pt x="2908" y="1078"/>
                    <a:pt x="3133" y="1404"/>
                  </a:cubicBezTo>
                  <a:cubicBezTo>
                    <a:pt x="4161" y="2782"/>
                    <a:pt x="5915" y="3735"/>
                    <a:pt x="7570" y="4537"/>
                  </a:cubicBezTo>
                  <a:cubicBezTo>
                    <a:pt x="5940" y="4236"/>
                    <a:pt x="4637" y="3208"/>
                    <a:pt x="3158" y="2557"/>
                  </a:cubicBezTo>
                  <a:cubicBezTo>
                    <a:pt x="2861" y="2419"/>
                    <a:pt x="2542" y="2303"/>
                    <a:pt x="2203" y="2303"/>
                  </a:cubicBezTo>
                  <a:cubicBezTo>
                    <a:pt x="2171" y="2303"/>
                    <a:pt x="2138" y="2304"/>
                    <a:pt x="2106" y="2306"/>
                  </a:cubicBezTo>
                  <a:cubicBezTo>
                    <a:pt x="1755" y="2331"/>
                    <a:pt x="1404" y="2557"/>
                    <a:pt x="1379" y="2858"/>
                  </a:cubicBezTo>
                  <a:cubicBezTo>
                    <a:pt x="1354" y="3058"/>
                    <a:pt x="1479" y="3259"/>
                    <a:pt x="1630" y="3434"/>
                  </a:cubicBezTo>
                  <a:cubicBezTo>
                    <a:pt x="2206" y="4136"/>
                    <a:pt x="3108" y="4587"/>
                    <a:pt x="3960" y="5038"/>
                  </a:cubicBezTo>
                  <a:cubicBezTo>
                    <a:pt x="4838" y="5489"/>
                    <a:pt x="5489" y="5940"/>
                    <a:pt x="6367" y="6366"/>
                  </a:cubicBezTo>
                  <a:cubicBezTo>
                    <a:pt x="4888" y="5840"/>
                    <a:pt x="3384" y="5314"/>
                    <a:pt x="1905" y="4762"/>
                  </a:cubicBezTo>
                  <a:cubicBezTo>
                    <a:pt x="1630" y="4662"/>
                    <a:pt x="1354" y="4562"/>
                    <a:pt x="1053" y="4537"/>
                  </a:cubicBezTo>
                  <a:cubicBezTo>
                    <a:pt x="752" y="4537"/>
                    <a:pt x="452" y="4587"/>
                    <a:pt x="251" y="4787"/>
                  </a:cubicBezTo>
                  <a:cubicBezTo>
                    <a:pt x="1" y="5038"/>
                    <a:pt x="26" y="5439"/>
                    <a:pt x="226" y="5715"/>
                  </a:cubicBezTo>
                  <a:cubicBezTo>
                    <a:pt x="427" y="6015"/>
                    <a:pt x="752" y="6216"/>
                    <a:pt x="1078" y="6391"/>
                  </a:cubicBezTo>
                  <a:cubicBezTo>
                    <a:pt x="2682" y="7319"/>
                    <a:pt x="4412" y="8221"/>
                    <a:pt x="6216" y="8823"/>
                  </a:cubicBezTo>
                  <a:cubicBezTo>
                    <a:pt x="5163" y="8747"/>
                    <a:pt x="4136" y="8522"/>
                    <a:pt x="3158" y="8171"/>
                  </a:cubicBezTo>
                  <a:cubicBezTo>
                    <a:pt x="2775" y="8038"/>
                    <a:pt x="2322" y="7905"/>
                    <a:pt x="1917" y="7905"/>
                  </a:cubicBezTo>
                  <a:cubicBezTo>
                    <a:pt x="1634" y="7905"/>
                    <a:pt x="1375" y="7970"/>
                    <a:pt x="1179" y="8146"/>
                  </a:cubicBezTo>
                  <a:cubicBezTo>
                    <a:pt x="1279" y="8797"/>
                    <a:pt x="2081" y="9173"/>
                    <a:pt x="2808" y="9449"/>
                  </a:cubicBezTo>
                  <a:cubicBezTo>
                    <a:pt x="4612" y="10101"/>
                    <a:pt x="6442" y="10878"/>
                    <a:pt x="8397" y="10878"/>
                  </a:cubicBezTo>
                  <a:cubicBezTo>
                    <a:pt x="9349" y="10878"/>
                    <a:pt x="11329" y="9850"/>
                    <a:pt x="11956" y="8873"/>
                  </a:cubicBezTo>
                  <a:cubicBezTo>
                    <a:pt x="12858" y="7469"/>
                    <a:pt x="13108" y="5239"/>
                    <a:pt x="12732" y="2732"/>
                  </a:cubicBezTo>
                  <a:cubicBezTo>
                    <a:pt x="12607" y="1955"/>
                    <a:pt x="11028" y="426"/>
                    <a:pt x="9725" y="51"/>
                  </a:cubicBezTo>
                  <a:lnTo>
                    <a:pt x="9600" y="0"/>
                  </a:ln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6"/>
            <p:cNvSpPr/>
            <p:nvPr/>
          </p:nvSpPr>
          <p:spPr>
            <a:xfrm>
              <a:off x="6928494" y="3540870"/>
              <a:ext cx="43294" cy="43294"/>
            </a:xfrm>
            <a:custGeom>
              <a:rect b="b" l="l" r="r" t="t"/>
              <a:pathLst>
                <a:path extrusionOk="0" h="2558" w="2558">
                  <a:moveTo>
                    <a:pt x="1279" y="1"/>
                  </a:moveTo>
                  <a:cubicBezTo>
                    <a:pt x="577" y="1"/>
                    <a:pt x="1" y="577"/>
                    <a:pt x="1" y="1279"/>
                  </a:cubicBezTo>
                  <a:cubicBezTo>
                    <a:pt x="1" y="1981"/>
                    <a:pt x="577" y="2557"/>
                    <a:pt x="1279" y="2557"/>
                  </a:cubicBezTo>
                  <a:cubicBezTo>
                    <a:pt x="1981" y="2557"/>
                    <a:pt x="2557" y="1981"/>
                    <a:pt x="2557" y="1279"/>
                  </a:cubicBezTo>
                  <a:cubicBezTo>
                    <a:pt x="2557" y="577"/>
                    <a:pt x="1981" y="1"/>
                    <a:pt x="1279" y="1"/>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6"/>
            <p:cNvSpPr/>
            <p:nvPr/>
          </p:nvSpPr>
          <p:spPr>
            <a:xfrm>
              <a:off x="6607393" y="2444688"/>
              <a:ext cx="525995" cy="513708"/>
            </a:xfrm>
            <a:custGeom>
              <a:rect b="b" l="l" r="r" t="t"/>
              <a:pathLst>
                <a:path extrusionOk="0" h="30352" w="31078">
                  <a:moveTo>
                    <a:pt x="26936" y="1"/>
                  </a:moveTo>
                  <a:cubicBezTo>
                    <a:pt x="26669" y="1"/>
                    <a:pt x="26402" y="53"/>
                    <a:pt x="26141" y="181"/>
                  </a:cubicBezTo>
                  <a:cubicBezTo>
                    <a:pt x="25464" y="507"/>
                    <a:pt x="23484" y="1585"/>
                    <a:pt x="22782" y="2261"/>
                  </a:cubicBezTo>
                  <a:cubicBezTo>
                    <a:pt x="22137" y="2860"/>
                    <a:pt x="9840" y="4455"/>
                    <a:pt x="7141" y="4455"/>
                  </a:cubicBezTo>
                  <a:cubicBezTo>
                    <a:pt x="6904" y="4455"/>
                    <a:pt x="6742" y="4443"/>
                    <a:pt x="6667" y="4417"/>
                  </a:cubicBezTo>
                  <a:cubicBezTo>
                    <a:pt x="6657" y="4413"/>
                    <a:pt x="6645" y="4411"/>
                    <a:pt x="6630" y="4411"/>
                  </a:cubicBezTo>
                  <a:cubicBezTo>
                    <a:pt x="6013" y="4411"/>
                    <a:pt x="934" y="7367"/>
                    <a:pt x="176" y="11134"/>
                  </a:cubicBezTo>
                  <a:cubicBezTo>
                    <a:pt x="0" y="12036"/>
                    <a:pt x="251" y="13565"/>
                    <a:pt x="551" y="14442"/>
                  </a:cubicBezTo>
                  <a:cubicBezTo>
                    <a:pt x="902" y="15394"/>
                    <a:pt x="1354" y="16322"/>
                    <a:pt x="1905" y="17149"/>
                  </a:cubicBezTo>
                  <a:cubicBezTo>
                    <a:pt x="2231" y="17675"/>
                    <a:pt x="2607" y="18176"/>
                    <a:pt x="3158" y="18402"/>
                  </a:cubicBezTo>
                  <a:cubicBezTo>
                    <a:pt x="3322" y="18469"/>
                    <a:pt x="3506" y="18503"/>
                    <a:pt x="3689" y="18503"/>
                  </a:cubicBezTo>
                  <a:cubicBezTo>
                    <a:pt x="4122" y="18503"/>
                    <a:pt x="4553" y="18313"/>
                    <a:pt x="4712" y="17926"/>
                  </a:cubicBezTo>
                  <a:cubicBezTo>
                    <a:pt x="6216" y="21384"/>
                    <a:pt x="7920" y="24893"/>
                    <a:pt x="10752" y="27424"/>
                  </a:cubicBezTo>
                  <a:cubicBezTo>
                    <a:pt x="12724" y="29185"/>
                    <a:pt x="15388" y="30352"/>
                    <a:pt x="17998" y="30352"/>
                  </a:cubicBezTo>
                  <a:cubicBezTo>
                    <a:pt x="19103" y="30352"/>
                    <a:pt x="20199" y="30142"/>
                    <a:pt x="21228" y="29680"/>
                  </a:cubicBezTo>
                  <a:cubicBezTo>
                    <a:pt x="23008" y="28903"/>
                    <a:pt x="24411" y="27424"/>
                    <a:pt x="25489" y="25820"/>
                  </a:cubicBezTo>
                  <a:cubicBezTo>
                    <a:pt x="28822" y="20883"/>
                    <a:pt x="29399" y="14667"/>
                    <a:pt x="30577" y="8828"/>
                  </a:cubicBezTo>
                  <a:cubicBezTo>
                    <a:pt x="30852" y="7524"/>
                    <a:pt x="30978" y="6347"/>
                    <a:pt x="30978" y="5043"/>
                  </a:cubicBezTo>
                  <a:cubicBezTo>
                    <a:pt x="30953" y="3414"/>
                    <a:pt x="31078" y="1585"/>
                    <a:pt x="29349" y="833"/>
                  </a:cubicBezTo>
                  <a:cubicBezTo>
                    <a:pt x="28609" y="510"/>
                    <a:pt x="27768" y="1"/>
                    <a:pt x="26936" y="1"/>
                  </a:cubicBezTo>
                  <a:close/>
                </a:path>
              </a:pathLst>
            </a:custGeom>
            <a:solidFill>
              <a:srgbClr val="E6B8A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6"/>
            <p:cNvSpPr/>
            <p:nvPr/>
          </p:nvSpPr>
          <p:spPr>
            <a:xfrm>
              <a:off x="6571749" y="2215558"/>
              <a:ext cx="623585" cy="470837"/>
            </a:xfrm>
            <a:custGeom>
              <a:rect b="b" l="l" r="r" t="t"/>
              <a:pathLst>
                <a:path extrusionOk="0" h="27819" w="36844">
                  <a:moveTo>
                    <a:pt x="32307" y="24395"/>
                  </a:moveTo>
                  <a:cubicBezTo>
                    <a:pt x="32307" y="24395"/>
                    <a:pt x="32307" y="24396"/>
                    <a:pt x="32307" y="24396"/>
                  </a:cubicBezTo>
                  <a:cubicBezTo>
                    <a:pt x="32307" y="24396"/>
                    <a:pt x="32307" y="24395"/>
                    <a:pt x="32307" y="24395"/>
                  </a:cubicBezTo>
                  <a:close/>
                  <a:moveTo>
                    <a:pt x="16271" y="1"/>
                  </a:moveTo>
                  <a:cubicBezTo>
                    <a:pt x="15911" y="1"/>
                    <a:pt x="15550" y="4"/>
                    <a:pt x="15189" y="10"/>
                  </a:cubicBezTo>
                  <a:cubicBezTo>
                    <a:pt x="13033" y="60"/>
                    <a:pt x="10853" y="260"/>
                    <a:pt x="8798" y="611"/>
                  </a:cubicBezTo>
                  <a:cubicBezTo>
                    <a:pt x="6116" y="1087"/>
                    <a:pt x="3635" y="2742"/>
                    <a:pt x="2357" y="5173"/>
                  </a:cubicBezTo>
                  <a:cubicBezTo>
                    <a:pt x="878" y="7980"/>
                    <a:pt x="101" y="10686"/>
                    <a:pt x="51" y="13318"/>
                  </a:cubicBezTo>
                  <a:cubicBezTo>
                    <a:pt x="1" y="15925"/>
                    <a:pt x="101" y="17829"/>
                    <a:pt x="377" y="19057"/>
                  </a:cubicBezTo>
                  <a:cubicBezTo>
                    <a:pt x="1028" y="21489"/>
                    <a:pt x="1605" y="23895"/>
                    <a:pt x="2131" y="26225"/>
                  </a:cubicBezTo>
                  <a:lnTo>
                    <a:pt x="2256" y="26401"/>
                  </a:lnTo>
                  <a:lnTo>
                    <a:pt x="2256" y="26125"/>
                  </a:lnTo>
                  <a:lnTo>
                    <a:pt x="2256" y="25875"/>
                  </a:lnTo>
                  <a:cubicBezTo>
                    <a:pt x="2256" y="25248"/>
                    <a:pt x="2482" y="24672"/>
                    <a:pt x="2983" y="24120"/>
                  </a:cubicBezTo>
                  <a:cubicBezTo>
                    <a:pt x="3409" y="23644"/>
                    <a:pt x="3835" y="23393"/>
                    <a:pt x="4186" y="23393"/>
                  </a:cubicBezTo>
                  <a:cubicBezTo>
                    <a:pt x="4312" y="23393"/>
                    <a:pt x="4437" y="23418"/>
                    <a:pt x="4587" y="23443"/>
                  </a:cubicBezTo>
                  <a:cubicBezTo>
                    <a:pt x="5164" y="23644"/>
                    <a:pt x="5765" y="24195"/>
                    <a:pt x="6342" y="25148"/>
                  </a:cubicBezTo>
                  <a:cubicBezTo>
                    <a:pt x="6668" y="25699"/>
                    <a:pt x="6893" y="26200"/>
                    <a:pt x="7069" y="26677"/>
                  </a:cubicBezTo>
                  <a:cubicBezTo>
                    <a:pt x="7296" y="27381"/>
                    <a:pt x="7936" y="27818"/>
                    <a:pt x="8652" y="27818"/>
                  </a:cubicBezTo>
                  <a:cubicBezTo>
                    <a:pt x="8725" y="27818"/>
                    <a:pt x="8799" y="27814"/>
                    <a:pt x="8873" y="27804"/>
                  </a:cubicBezTo>
                  <a:lnTo>
                    <a:pt x="8898" y="27779"/>
                  </a:lnTo>
                  <a:cubicBezTo>
                    <a:pt x="9650" y="27679"/>
                    <a:pt x="10001" y="27403"/>
                    <a:pt x="10001" y="27002"/>
                  </a:cubicBezTo>
                  <a:cubicBezTo>
                    <a:pt x="10001" y="25925"/>
                    <a:pt x="9725" y="24546"/>
                    <a:pt x="9124" y="22817"/>
                  </a:cubicBezTo>
                  <a:cubicBezTo>
                    <a:pt x="9124" y="22817"/>
                    <a:pt x="9124" y="22792"/>
                    <a:pt x="9124" y="22792"/>
                  </a:cubicBezTo>
                  <a:cubicBezTo>
                    <a:pt x="8820" y="21923"/>
                    <a:pt x="9513" y="21074"/>
                    <a:pt x="10355" y="21074"/>
                  </a:cubicBezTo>
                  <a:cubicBezTo>
                    <a:pt x="10485" y="21074"/>
                    <a:pt x="10619" y="21094"/>
                    <a:pt x="10753" y="21138"/>
                  </a:cubicBezTo>
                  <a:cubicBezTo>
                    <a:pt x="10928" y="21188"/>
                    <a:pt x="11054" y="21238"/>
                    <a:pt x="11129" y="21263"/>
                  </a:cubicBezTo>
                  <a:cubicBezTo>
                    <a:pt x="12219" y="21597"/>
                    <a:pt x="13370" y="21773"/>
                    <a:pt x="14526" y="21773"/>
                  </a:cubicBezTo>
                  <a:cubicBezTo>
                    <a:pt x="14672" y="21773"/>
                    <a:pt x="14818" y="21770"/>
                    <a:pt x="14963" y="21764"/>
                  </a:cubicBezTo>
                  <a:cubicBezTo>
                    <a:pt x="18347" y="21614"/>
                    <a:pt x="21129" y="19634"/>
                    <a:pt x="24111" y="18230"/>
                  </a:cubicBezTo>
                  <a:cubicBezTo>
                    <a:pt x="25339" y="17654"/>
                    <a:pt x="26592" y="17128"/>
                    <a:pt x="27645" y="16250"/>
                  </a:cubicBezTo>
                  <a:cubicBezTo>
                    <a:pt x="28342" y="15662"/>
                    <a:pt x="29285" y="14241"/>
                    <a:pt x="30326" y="14241"/>
                  </a:cubicBezTo>
                  <a:cubicBezTo>
                    <a:pt x="30483" y="14241"/>
                    <a:pt x="30642" y="14273"/>
                    <a:pt x="30803" y="14346"/>
                  </a:cubicBezTo>
                  <a:cubicBezTo>
                    <a:pt x="31655" y="14722"/>
                    <a:pt x="32031" y="15574"/>
                    <a:pt x="32207" y="16426"/>
                  </a:cubicBezTo>
                  <a:cubicBezTo>
                    <a:pt x="32432" y="17679"/>
                    <a:pt x="32432" y="18957"/>
                    <a:pt x="32407" y="20260"/>
                  </a:cubicBezTo>
                  <a:cubicBezTo>
                    <a:pt x="32382" y="21614"/>
                    <a:pt x="32432" y="23017"/>
                    <a:pt x="32307" y="24395"/>
                  </a:cubicBezTo>
                  <a:lnTo>
                    <a:pt x="32307" y="24395"/>
                  </a:lnTo>
                  <a:cubicBezTo>
                    <a:pt x="32317" y="24337"/>
                    <a:pt x="33485" y="23267"/>
                    <a:pt x="33610" y="23118"/>
                  </a:cubicBezTo>
                  <a:cubicBezTo>
                    <a:pt x="34287" y="22341"/>
                    <a:pt x="34738" y="21463"/>
                    <a:pt x="35189" y="20536"/>
                  </a:cubicBezTo>
                  <a:cubicBezTo>
                    <a:pt x="36843" y="17178"/>
                    <a:pt x="36442" y="14797"/>
                    <a:pt x="35440" y="11263"/>
                  </a:cubicBezTo>
                  <a:cubicBezTo>
                    <a:pt x="34638" y="8331"/>
                    <a:pt x="32482" y="6225"/>
                    <a:pt x="30051" y="4546"/>
                  </a:cubicBezTo>
                  <a:cubicBezTo>
                    <a:pt x="26918" y="2366"/>
                    <a:pt x="23660" y="336"/>
                    <a:pt x="19750" y="110"/>
                  </a:cubicBezTo>
                  <a:cubicBezTo>
                    <a:pt x="18602" y="33"/>
                    <a:pt x="17438" y="1"/>
                    <a:pt x="16271" y="1"/>
                  </a:cubicBezTo>
                  <a:close/>
                </a:path>
              </a:pathLst>
            </a:custGeom>
            <a:solidFill>
              <a:schemeClr val="dk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6"/>
            <p:cNvSpPr/>
            <p:nvPr/>
          </p:nvSpPr>
          <p:spPr>
            <a:xfrm>
              <a:off x="6882678" y="2772255"/>
              <a:ext cx="182418" cy="114447"/>
            </a:xfrm>
            <a:custGeom>
              <a:rect b="b" l="l" r="r" t="t"/>
              <a:pathLst>
                <a:path extrusionOk="0" h="6762" w="10778">
                  <a:moveTo>
                    <a:pt x="1" y="3208"/>
                  </a:moveTo>
                  <a:cubicBezTo>
                    <a:pt x="1" y="3208"/>
                    <a:pt x="1" y="3208"/>
                    <a:pt x="2" y="3208"/>
                  </a:cubicBezTo>
                  <a:lnTo>
                    <a:pt x="2" y="3208"/>
                  </a:lnTo>
                  <a:cubicBezTo>
                    <a:pt x="1" y="3208"/>
                    <a:pt x="1" y="3208"/>
                    <a:pt x="1" y="3208"/>
                  </a:cubicBezTo>
                  <a:close/>
                  <a:moveTo>
                    <a:pt x="10778" y="0"/>
                  </a:moveTo>
                  <a:lnTo>
                    <a:pt x="10778" y="0"/>
                  </a:lnTo>
                  <a:cubicBezTo>
                    <a:pt x="8061" y="1834"/>
                    <a:pt x="4895" y="3258"/>
                    <a:pt x="1205" y="3258"/>
                  </a:cubicBezTo>
                  <a:cubicBezTo>
                    <a:pt x="810" y="3258"/>
                    <a:pt x="409" y="3242"/>
                    <a:pt x="2" y="3208"/>
                  </a:cubicBezTo>
                  <a:lnTo>
                    <a:pt x="2" y="3208"/>
                  </a:lnTo>
                  <a:cubicBezTo>
                    <a:pt x="54" y="3217"/>
                    <a:pt x="327" y="4086"/>
                    <a:pt x="377" y="4186"/>
                  </a:cubicBezTo>
                  <a:cubicBezTo>
                    <a:pt x="527" y="4511"/>
                    <a:pt x="728" y="4787"/>
                    <a:pt x="978" y="5038"/>
                  </a:cubicBezTo>
                  <a:cubicBezTo>
                    <a:pt x="2023" y="6171"/>
                    <a:pt x="3514" y="6761"/>
                    <a:pt x="4995" y="6761"/>
                  </a:cubicBezTo>
                  <a:cubicBezTo>
                    <a:pt x="6427" y="6761"/>
                    <a:pt x="7850" y="6209"/>
                    <a:pt x="8848" y="5063"/>
                  </a:cubicBezTo>
                  <a:cubicBezTo>
                    <a:pt x="9650" y="4135"/>
                    <a:pt x="10327" y="2882"/>
                    <a:pt x="10477" y="1654"/>
                  </a:cubicBezTo>
                  <a:lnTo>
                    <a:pt x="10778" y="0"/>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6"/>
            <p:cNvSpPr/>
            <p:nvPr/>
          </p:nvSpPr>
          <p:spPr>
            <a:xfrm>
              <a:off x="6889888" y="2774793"/>
              <a:ext cx="171823" cy="74876"/>
            </a:xfrm>
            <a:custGeom>
              <a:rect b="b" l="l" r="r" t="t"/>
              <a:pathLst>
                <a:path extrusionOk="0" h="4424" w="10152">
                  <a:moveTo>
                    <a:pt x="10151" y="0"/>
                  </a:moveTo>
                  <a:lnTo>
                    <a:pt x="10151" y="0"/>
                  </a:lnTo>
                  <a:cubicBezTo>
                    <a:pt x="7474" y="1738"/>
                    <a:pt x="4357" y="3102"/>
                    <a:pt x="738" y="3102"/>
                  </a:cubicBezTo>
                  <a:cubicBezTo>
                    <a:pt x="494" y="3102"/>
                    <a:pt x="249" y="3096"/>
                    <a:pt x="1" y="3083"/>
                  </a:cubicBezTo>
                  <a:lnTo>
                    <a:pt x="1" y="3083"/>
                  </a:lnTo>
                  <a:cubicBezTo>
                    <a:pt x="176" y="3259"/>
                    <a:pt x="327" y="3559"/>
                    <a:pt x="402" y="3660"/>
                  </a:cubicBezTo>
                  <a:cubicBezTo>
                    <a:pt x="402" y="3660"/>
                    <a:pt x="402" y="3660"/>
                    <a:pt x="402" y="3685"/>
                  </a:cubicBezTo>
                  <a:cubicBezTo>
                    <a:pt x="737" y="4154"/>
                    <a:pt x="1311" y="4424"/>
                    <a:pt x="1893" y="4424"/>
                  </a:cubicBezTo>
                  <a:cubicBezTo>
                    <a:pt x="1964" y="4424"/>
                    <a:pt x="2035" y="4420"/>
                    <a:pt x="2106" y="4412"/>
                  </a:cubicBezTo>
                  <a:cubicBezTo>
                    <a:pt x="4713" y="4211"/>
                    <a:pt x="7019" y="3259"/>
                    <a:pt x="9074" y="2031"/>
                  </a:cubicBezTo>
                  <a:cubicBezTo>
                    <a:pt x="9550" y="1755"/>
                    <a:pt x="9901" y="1279"/>
                    <a:pt x="10001" y="727"/>
                  </a:cubicBezTo>
                  <a:cubicBezTo>
                    <a:pt x="10051" y="452"/>
                    <a:pt x="10126" y="151"/>
                    <a:pt x="10151"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6"/>
            <p:cNvSpPr/>
            <p:nvPr/>
          </p:nvSpPr>
          <p:spPr>
            <a:xfrm>
              <a:off x="6654055" y="2614446"/>
              <a:ext cx="167981" cy="119220"/>
            </a:xfrm>
            <a:custGeom>
              <a:rect b="b" l="l" r="r" t="t"/>
              <a:pathLst>
                <a:path extrusionOk="0" h="7044" w="9925">
                  <a:moveTo>
                    <a:pt x="0" y="1"/>
                  </a:moveTo>
                  <a:lnTo>
                    <a:pt x="0" y="1"/>
                  </a:lnTo>
                  <a:cubicBezTo>
                    <a:pt x="376" y="402"/>
                    <a:pt x="702" y="903"/>
                    <a:pt x="902" y="1429"/>
                  </a:cubicBezTo>
                  <a:cubicBezTo>
                    <a:pt x="1128" y="2081"/>
                    <a:pt x="1579" y="2657"/>
                    <a:pt x="2080" y="2933"/>
                  </a:cubicBezTo>
                  <a:lnTo>
                    <a:pt x="9900" y="7043"/>
                  </a:lnTo>
                  <a:lnTo>
                    <a:pt x="9925" y="5715"/>
                  </a:lnTo>
                  <a:lnTo>
                    <a:pt x="0"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6"/>
            <p:cNvSpPr/>
            <p:nvPr/>
          </p:nvSpPr>
          <p:spPr>
            <a:xfrm>
              <a:off x="6821596" y="2706078"/>
              <a:ext cx="9360" cy="27588"/>
            </a:xfrm>
            <a:custGeom>
              <a:rect b="b" l="l" r="r" t="t"/>
              <a:pathLst>
                <a:path extrusionOk="0" h="1630" w="553">
                  <a:moveTo>
                    <a:pt x="552" y="0"/>
                  </a:moveTo>
                  <a:lnTo>
                    <a:pt x="26" y="301"/>
                  </a:lnTo>
                  <a:lnTo>
                    <a:pt x="1" y="1629"/>
                  </a:lnTo>
                  <a:lnTo>
                    <a:pt x="552" y="1304"/>
                  </a:lnTo>
                  <a:lnTo>
                    <a:pt x="552" y="0"/>
                  </a:lnTo>
                  <a:close/>
                </a:path>
              </a:pathLst>
            </a:custGeom>
            <a:solidFill>
              <a:srgbClr val="C5C5C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6"/>
            <p:cNvSpPr/>
            <p:nvPr/>
          </p:nvSpPr>
          <p:spPr>
            <a:xfrm>
              <a:off x="6654055" y="2611907"/>
              <a:ext cx="176900" cy="99282"/>
            </a:xfrm>
            <a:custGeom>
              <a:rect b="b" l="l" r="r" t="t"/>
              <a:pathLst>
                <a:path extrusionOk="0" h="5866" w="10452">
                  <a:moveTo>
                    <a:pt x="542" y="0"/>
                  </a:moveTo>
                  <a:cubicBezTo>
                    <a:pt x="351" y="0"/>
                    <a:pt x="163" y="51"/>
                    <a:pt x="0" y="151"/>
                  </a:cubicBezTo>
                  <a:lnTo>
                    <a:pt x="9925" y="5865"/>
                  </a:lnTo>
                  <a:lnTo>
                    <a:pt x="10451" y="5564"/>
                  </a:lnTo>
                  <a:lnTo>
                    <a:pt x="1103" y="151"/>
                  </a:lnTo>
                  <a:cubicBezTo>
                    <a:pt x="927" y="51"/>
                    <a:pt x="733" y="0"/>
                    <a:pt x="542" y="0"/>
                  </a:cubicBezTo>
                  <a:close/>
                </a:path>
              </a:pathLst>
            </a:custGeom>
            <a:solidFill>
              <a:srgbClr val="4F4F4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6"/>
            <p:cNvSpPr/>
            <p:nvPr/>
          </p:nvSpPr>
          <p:spPr>
            <a:xfrm>
              <a:off x="7004420" y="2575857"/>
              <a:ext cx="158672" cy="144235"/>
            </a:xfrm>
            <a:custGeom>
              <a:rect b="b" l="l" r="r" t="t"/>
              <a:pathLst>
                <a:path extrusionOk="0" h="8522" w="9375">
                  <a:moveTo>
                    <a:pt x="7670" y="0"/>
                  </a:moveTo>
                  <a:lnTo>
                    <a:pt x="7670" y="0"/>
                  </a:lnTo>
                  <a:cubicBezTo>
                    <a:pt x="7745" y="50"/>
                    <a:pt x="7795" y="100"/>
                    <a:pt x="7871" y="175"/>
                  </a:cubicBezTo>
                  <a:cubicBezTo>
                    <a:pt x="7896" y="251"/>
                    <a:pt x="7946" y="326"/>
                    <a:pt x="7971" y="401"/>
                  </a:cubicBezTo>
                  <a:cubicBezTo>
                    <a:pt x="7971" y="426"/>
                    <a:pt x="7971" y="451"/>
                    <a:pt x="7996" y="476"/>
                  </a:cubicBezTo>
                  <a:cubicBezTo>
                    <a:pt x="7996" y="551"/>
                    <a:pt x="8021" y="602"/>
                    <a:pt x="8021" y="677"/>
                  </a:cubicBezTo>
                  <a:cubicBezTo>
                    <a:pt x="8021" y="702"/>
                    <a:pt x="8021" y="752"/>
                    <a:pt x="8021" y="777"/>
                  </a:cubicBezTo>
                  <a:cubicBezTo>
                    <a:pt x="8021" y="852"/>
                    <a:pt x="8021" y="927"/>
                    <a:pt x="8021" y="977"/>
                  </a:cubicBezTo>
                  <a:cubicBezTo>
                    <a:pt x="8021" y="1028"/>
                    <a:pt x="8021" y="1053"/>
                    <a:pt x="7996" y="1103"/>
                  </a:cubicBezTo>
                  <a:cubicBezTo>
                    <a:pt x="7996" y="1203"/>
                    <a:pt x="7971" y="1328"/>
                    <a:pt x="7946" y="1429"/>
                  </a:cubicBezTo>
                  <a:cubicBezTo>
                    <a:pt x="7846" y="1679"/>
                    <a:pt x="7770" y="1955"/>
                    <a:pt x="7670" y="2206"/>
                  </a:cubicBezTo>
                  <a:cubicBezTo>
                    <a:pt x="7645" y="2231"/>
                    <a:pt x="7645" y="2256"/>
                    <a:pt x="7620" y="2281"/>
                  </a:cubicBezTo>
                  <a:cubicBezTo>
                    <a:pt x="7520" y="2531"/>
                    <a:pt x="7419" y="2757"/>
                    <a:pt x="7294" y="2983"/>
                  </a:cubicBezTo>
                  <a:cubicBezTo>
                    <a:pt x="7269" y="3008"/>
                    <a:pt x="7269" y="3033"/>
                    <a:pt x="7269" y="3033"/>
                  </a:cubicBezTo>
                  <a:cubicBezTo>
                    <a:pt x="7119" y="3283"/>
                    <a:pt x="6993" y="3534"/>
                    <a:pt x="6843" y="3759"/>
                  </a:cubicBezTo>
                  <a:cubicBezTo>
                    <a:pt x="6818" y="3759"/>
                    <a:pt x="6818" y="3785"/>
                    <a:pt x="6818" y="3785"/>
                  </a:cubicBezTo>
                  <a:cubicBezTo>
                    <a:pt x="6668" y="4010"/>
                    <a:pt x="6517" y="4236"/>
                    <a:pt x="6342" y="4436"/>
                  </a:cubicBezTo>
                  <a:cubicBezTo>
                    <a:pt x="6317" y="4461"/>
                    <a:pt x="6317" y="4486"/>
                    <a:pt x="6292" y="4511"/>
                  </a:cubicBezTo>
                  <a:cubicBezTo>
                    <a:pt x="6141" y="4712"/>
                    <a:pt x="5966" y="4912"/>
                    <a:pt x="5790" y="5088"/>
                  </a:cubicBezTo>
                  <a:cubicBezTo>
                    <a:pt x="5790" y="5088"/>
                    <a:pt x="5765" y="5113"/>
                    <a:pt x="5765" y="5113"/>
                  </a:cubicBezTo>
                  <a:cubicBezTo>
                    <a:pt x="5590" y="5288"/>
                    <a:pt x="5414" y="5464"/>
                    <a:pt x="5239" y="5614"/>
                  </a:cubicBezTo>
                  <a:cubicBezTo>
                    <a:pt x="5089" y="5739"/>
                    <a:pt x="4938" y="5865"/>
                    <a:pt x="4788" y="5965"/>
                  </a:cubicBezTo>
                  <a:cubicBezTo>
                    <a:pt x="4713" y="6015"/>
                    <a:pt x="4663" y="6090"/>
                    <a:pt x="4587" y="6140"/>
                  </a:cubicBezTo>
                  <a:cubicBezTo>
                    <a:pt x="4362" y="6291"/>
                    <a:pt x="4136" y="6441"/>
                    <a:pt x="3911" y="6541"/>
                  </a:cubicBezTo>
                  <a:cubicBezTo>
                    <a:pt x="3735" y="6642"/>
                    <a:pt x="3560" y="6717"/>
                    <a:pt x="3384" y="6792"/>
                  </a:cubicBezTo>
                  <a:lnTo>
                    <a:pt x="1404" y="7519"/>
                  </a:lnTo>
                  <a:cubicBezTo>
                    <a:pt x="1279" y="7569"/>
                    <a:pt x="1154" y="7594"/>
                    <a:pt x="1028" y="7619"/>
                  </a:cubicBezTo>
                  <a:lnTo>
                    <a:pt x="978" y="7619"/>
                  </a:lnTo>
                  <a:cubicBezTo>
                    <a:pt x="853" y="7644"/>
                    <a:pt x="753" y="7644"/>
                    <a:pt x="653" y="7644"/>
                  </a:cubicBezTo>
                  <a:lnTo>
                    <a:pt x="602" y="7644"/>
                  </a:lnTo>
                  <a:cubicBezTo>
                    <a:pt x="502" y="7644"/>
                    <a:pt x="402" y="7619"/>
                    <a:pt x="302" y="7594"/>
                  </a:cubicBezTo>
                  <a:lnTo>
                    <a:pt x="277" y="7594"/>
                  </a:lnTo>
                  <a:cubicBezTo>
                    <a:pt x="176" y="7569"/>
                    <a:pt x="101" y="7519"/>
                    <a:pt x="1" y="7469"/>
                  </a:cubicBezTo>
                  <a:lnTo>
                    <a:pt x="1" y="7469"/>
                  </a:lnTo>
                  <a:lnTo>
                    <a:pt x="1354" y="8321"/>
                  </a:lnTo>
                  <a:cubicBezTo>
                    <a:pt x="1404" y="8346"/>
                    <a:pt x="1429" y="8371"/>
                    <a:pt x="1480" y="8396"/>
                  </a:cubicBezTo>
                  <a:cubicBezTo>
                    <a:pt x="1505" y="8421"/>
                    <a:pt x="1555" y="8446"/>
                    <a:pt x="1605" y="8446"/>
                  </a:cubicBezTo>
                  <a:lnTo>
                    <a:pt x="1630" y="8446"/>
                  </a:lnTo>
                  <a:cubicBezTo>
                    <a:pt x="1630" y="8471"/>
                    <a:pt x="1630" y="8471"/>
                    <a:pt x="1655" y="8471"/>
                  </a:cubicBezTo>
                  <a:cubicBezTo>
                    <a:pt x="1680" y="8471"/>
                    <a:pt x="1705" y="8471"/>
                    <a:pt x="1730" y="8496"/>
                  </a:cubicBezTo>
                  <a:cubicBezTo>
                    <a:pt x="1780" y="8496"/>
                    <a:pt x="1830" y="8496"/>
                    <a:pt x="1881" y="8521"/>
                  </a:cubicBezTo>
                  <a:lnTo>
                    <a:pt x="2206" y="8521"/>
                  </a:lnTo>
                  <a:cubicBezTo>
                    <a:pt x="2257" y="8496"/>
                    <a:pt x="2282" y="8496"/>
                    <a:pt x="2307" y="8496"/>
                  </a:cubicBezTo>
                  <a:lnTo>
                    <a:pt x="2357" y="8496"/>
                  </a:lnTo>
                  <a:cubicBezTo>
                    <a:pt x="2382" y="8471"/>
                    <a:pt x="2407" y="8471"/>
                    <a:pt x="2432" y="8471"/>
                  </a:cubicBezTo>
                  <a:cubicBezTo>
                    <a:pt x="2532" y="8446"/>
                    <a:pt x="2632" y="8421"/>
                    <a:pt x="2708" y="8396"/>
                  </a:cubicBezTo>
                  <a:cubicBezTo>
                    <a:pt x="2733" y="8396"/>
                    <a:pt x="2733" y="8396"/>
                    <a:pt x="2758" y="8371"/>
                  </a:cubicBezTo>
                  <a:lnTo>
                    <a:pt x="4713" y="7644"/>
                  </a:lnTo>
                  <a:cubicBezTo>
                    <a:pt x="4888" y="7594"/>
                    <a:pt x="5064" y="7494"/>
                    <a:pt x="5239" y="7419"/>
                  </a:cubicBezTo>
                  <a:cubicBezTo>
                    <a:pt x="5465" y="7293"/>
                    <a:pt x="5690" y="7168"/>
                    <a:pt x="5916" y="7018"/>
                  </a:cubicBezTo>
                  <a:cubicBezTo>
                    <a:pt x="5991" y="6942"/>
                    <a:pt x="6066" y="6892"/>
                    <a:pt x="6141" y="6842"/>
                  </a:cubicBezTo>
                  <a:cubicBezTo>
                    <a:pt x="6292" y="6717"/>
                    <a:pt x="6417" y="6617"/>
                    <a:pt x="6567" y="6491"/>
                  </a:cubicBezTo>
                  <a:cubicBezTo>
                    <a:pt x="6592" y="6466"/>
                    <a:pt x="6617" y="6466"/>
                    <a:pt x="6617" y="6441"/>
                  </a:cubicBezTo>
                  <a:cubicBezTo>
                    <a:pt x="6793" y="6316"/>
                    <a:pt x="6943" y="6165"/>
                    <a:pt x="7094" y="5990"/>
                  </a:cubicBezTo>
                  <a:cubicBezTo>
                    <a:pt x="7119" y="5965"/>
                    <a:pt x="7119" y="5965"/>
                    <a:pt x="7144" y="5940"/>
                  </a:cubicBezTo>
                  <a:cubicBezTo>
                    <a:pt x="7244" y="5840"/>
                    <a:pt x="7344" y="5739"/>
                    <a:pt x="7445" y="5614"/>
                  </a:cubicBezTo>
                  <a:cubicBezTo>
                    <a:pt x="7495" y="5539"/>
                    <a:pt x="7570" y="5464"/>
                    <a:pt x="7620" y="5389"/>
                  </a:cubicBezTo>
                  <a:cubicBezTo>
                    <a:pt x="7645" y="5363"/>
                    <a:pt x="7670" y="5338"/>
                    <a:pt x="7670" y="5313"/>
                  </a:cubicBezTo>
                  <a:cubicBezTo>
                    <a:pt x="7695" y="5288"/>
                    <a:pt x="7695" y="5288"/>
                    <a:pt x="7720" y="5263"/>
                  </a:cubicBezTo>
                  <a:cubicBezTo>
                    <a:pt x="7795" y="5163"/>
                    <a:pt x="7896" y="5038"/>
                    <a:pt x="7971" y="4937"/>
                  </a:cubicBezTo>
                  <a:cubicBezTo>
                    <a:pt x="8021" y="4837"/>
                    <a:pt x="8096" y="4762"/>
                    <a:pt x="8146" y="4662"/>
                  </a:cubicBezTo>
                  <a:cubicBezTo>
                    <a:pt x="8171" y="4637"/>
                    <a:pt x="8171" y="4637"/>
                    <a:pt x="8171" y="4637"/>
                  </a:cubicBezTo>
                  <a:cubicBezTo>
                    <a:pt x="8171" y="4612"/>
                    <a:pt x="8196" y="4612"/>
                    <a:pt x="8196" y="4612"/>
                  </a:cubicBezTo>
                  <a:cubicBezTo>
                    <a:pt x="8272" y="4486"/>
                    <a:pt x="8322" y="4386"/>
                    <a:pt x="8397" y="4286"/>
                  </a:cubicBezTo>
                  <a:cubicBezTo>
                    <a:pt x="8447" y="4160"/>
                    <a:pt x="8522" y="4060"/>
                    <a:pt x="8572" y="3960"/>
                  </a:cubicBezTo>
                  <a:cubicBezTo>
                    <a:pt x="8597" y="3935"/>
                    <a:pt x="8597" y="3910"/>
                    <a:pt x="8597" y="3910"/>
                  </a:cubicBezTo>
                  <a:cubicBezTo>
                    <a:pt x="8622" y="3885"/>
                    <a:pt x="8622" y="3885"/>
                    <a:pt x="8622" y="3860"/>
                  </a:cubicBezTo>
                  <a:cubicBezTo>
                    <a:pt x="8673" y="3785"/>
                    <a:pt x="8723" y="3709"/>
                    <a:pt x="8748" y="3609"/>
                  </a:cubicBezTo>
                  <a:cubicBezTo>
                    <a:pt x="8798" y="3509"/>
                    <a:pt x="8873" y="3384"/>
                    <a:pt x="8923" y="3283"/>
                  </a:cubicBezTo>
                  <a:cubicBezTo>
                    <a:pt x="8923" y="3233"/>
                    <a:pt x="8948" y="3183"/>
                    <a:pt x="8973" y="3158"/>
                  </a:cubicBezTo>
                  <a:cubicBezTo>
                    <a:pt x="8973" y="3108"/>
                    <a:pt x="8998" y="3083"/>
                    <a:pt x="8998" y="3058"/>
                  </a:cubicBezTo>
                  <a:cubicBezTo>
                    <a:pt x="9023" y="3008"/>
                    <a:pt x="9049" y="2957"/>
                    <a:pt x="9074" y="2907"/>
                  </a:cubicBezTo>
                  <a:cubicBezTo>
                    <a:pt x="9124" y="2782"/>
                    <a:pt x="9174" y="2632"/>
                    <a:pt x="9199" y="2506"/>
                  </a:cubicBezTo>
                  <a:cubicBezTo>
                    <a:pt x="9224" y="2431"/>
                    <a:pt x="9249" y="2381"/>
                    <a:pt x="9274" y="2306"/>
                  </a:cubicBezTo>
                  <a:cubicBezTo>
                    <a:pt x="9274" y="2281"/>
                    <a:pt x="9299" y="2256"/>
                    <a:pt x="9299" y="2231"/>
                  </a:cubicBezTo>
                  <a:cubicBezTo>
                    <a:pt x="9324" y="2155"/>
                    <a:pt x="9324" y="2080"/>
                    <a:pt x="9349" y="2030"/>
                  </a:cubicBezTo>
                  <a:cubicBezTo>
                    <a:pt x="9349" y="2005"/>
                    <a:pt x="9349" y="1980"/>
                    <a:pt x="9349" y="1980"/>
                  </a:cubicBezTo>
                  <a:cubicBezTo>
                    <a:pt x="9349" y="1930"/>
                    <a:pt x="9349" y="1905"/>
                    <a:pt x="9349" y="1855"/>
                  </a:cubicBezTo>
                  <a:cubicBezTo>
                    <a:pt x="9374" y="1780"/>
                    <a:pt x="9374" y="1704"/>
                    <a:pt x="9374" y="1654"/>
                  </a:cubicBezTo>
                  <a:cubicBezTo>
                    <a:pt x="9374" y="1604"/>
                    <a:pt x="9374" y="1579"/>
                    <a:pt x="9374" y="1529"/>
                  </a:cubicBezTo>
                  <a:cubicBezTo>
                    <a:pt x="9349" y="1479"/>
                    <a:pt x="9349" y="1404"/>
                    <a:pt x="9324" y="1353"/>
                  </a:cubicBezTo>
                  <a:cubicBezTo>
                    <a:pt x="9324" y="1328"/>
                    <a:pt x="9324" y="1303"/>
                    <a:pt x="9299" y="1278"/>
                  </a:cubicBezTo>
                  <a:cubicBezTo>
                    <a:pt x="9274" y="1178"/>
                    <a:pt x="9249" y="1103"/>
                    <a:pt x="9199" y="1053"/>
                  </a:cubicBezTo>
                  <a:cubicBezTo>
                    <a:pt x="9149" y="977"/>
                    <a:pt x="9074" y="902"/>
                    <a:pt x="9023" y="877"/>
                  </a:cubicBezTo>
                  <a:lnTo>
                    <a:pt x="7670"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6"/>
            <p:cNvSpPr/>
            <p:nvPr/>
          </p:nvSpPr>
          <p:spPr>
            <a:xfrm>
              <a:off x="6976002" y="2668318"/>
              <a:ext cx="39892" cy="66194"/>
            </a:xfrm>
            <a:custGeom>
              <a:rect b="b" l="l" r="r" t="t"/>
              <a:pathLst>
                <a:path extrusionOk="0" h="3911" w="2357">
                  <a:moveTo>
                    <a:pt x="276" y="1"/>
                  </a:moveTo>
                  <a:cubicBezTo>
                    <a:pt x="226" y="126"/>
                    <a:pt x="226" y="251"/>
                    <a:pt x="201" y="377"/>
                  </a:cubicBezTo>
                  <a:cubicBezTo>
                    <a:pt x="1" y="1655"/>
                    <a:pt x="326" y="2607"/>
                    <a:pt x="1003" y="3033"/>
                  </a:cubicBezTo>
                  <a:lnTo>
                    <a:pt x="2357" y="3911"/>
                  </a:lnTo>
                  <a:cubicBezTo>
                    <a:pt x="1680" y="3459"/>
                    <a:pt x="1329" y="2507"/>
                    <a:pt x="1530" y="1229"/>
                  </a:cubicBezTo>
                  <a:cubicBezTo>
                    <a:pt x="1555" y="1103"/>
                    <a:pt x="1580" y="978"/>
                    <a:pt x="1605" y="878"/>
                  </a:cubicBezTo>
                  <a:lnTo>
                    <a:pt x="276"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6"/>
            <p:cNvSpPr/>
            <p:nvPr/>
          </p:nvSpPr>
          <p:spPr>
            <a:xfrm>
              <a:off x="6988730" y="2555056"/>
              <a:ext cx="179879" cy="104376"/>
            </a:xfrm>
            <a:custGeom>
              <a:rect b="b" l="l" r="r" t="t"/>
              <a:pathLst>
                <a:path extrusionOk="0" h="6167" w="10628">
                  <a:moveTo>
                    <a:pt x="8647" y="1"/>
                  </a:moveTo>
                  <a:cubicBezTo>
                    <a:pt x="8572" y="1"/>
                    <a:pt x="8522" y="1"/>
                    <a:pt x="8472" y="26"/>
                  </a:cubicBezTo>
                  <a:lnTo>
                    <a:pt x="8321" y="26"/>
                  </a:lnTo>
                  <a:cubicBezTo>
                    <a:pt x="8296" y="51"/>
                    <a:pt x="8296" y="51"/>
                    <a:pt x="8271" y="51"/>
                  </a:cubicBezTo>
                  <a:cubicBezTo>
                    <a:pt x="8171" y="76"/>
                    <a:pt x="8096" y="101"/>
                    <a:pt x="7996" y="126"/>
                  </a:cubicBezTo>
                  <a:lnTo>
                    <a:pt x="7971" y="126"/>
                  </a:lnTo>
                  <a:lnTo>
                    <a:pt x="3384" y="1831"/>
                  </a:lnTo>
                  <a:cubicBezTo>
                    <a:pt x="3234" y="1881"/>
                    <a:pt x="3108" y="1956"/>
                    <a:pt x="2958" y="2031"/>
                  </a:cubicBezTo>
                  <a:cubicBezTo>
                    <a:pt x="2783" y="2131"/>
                    <a:pt x="2607" y="2232"/>
                    <a:pt x="2432" y="2357"/>
                  </a:cubicBezTo>
                  <a:cubicBezTo>
                    <a:pt x="2382" y="2382"/>
                    <a:pt x="2331" y="2432"/>
                    <a:pt x="2281" y="2457"/>
                  </a:cubicBezTo>
                  <a:cubicBezTo>
                    <a:pt x="2156" y="2557"/>
                    <a:pt x="2031" y="2658"/>
                    <a:pt x="1905" y="2758"/>
                  </a:cubicBezTo>
                  <a:cubicBezTo>
                    <a:pt x="1880" y="2783"/>
                    <a:pt x="1855" y="2808"/>
                    <a:pt x="1805" y="2833"/>
                  </a:cubicBezTo>
                  <a:cubicBezTo>
                    <a:pt x="1780" y="2858"/>
                    <a:pt x="1755" y="2883"/>
                    <a:pt x="1730" y="2908"/>
                  </a:cubicBezTo>
                  <a:cubicBezTo>
                    <a:pt x="1680" y="2958"/>
                    <a:pt x="1630" y="3009"/>
                    <a:pt x="1554" y="3084"/>
                  </a:cubicBezTo>
                  <a:cubicBezTo>
                    <a:pt x="1529" y="3109"/>
                    <a:pt x="1479" y="3159"/>
                    <a:pt x="1429" y="3209"/>
                  </a:cubicBezTo>
                  <a:cubicBezTo>
                    <a:pt x="1404" y="3234"/>
                    <a:pt x="1354" y="3284"/>
                    <a:pt x="1329" y="3309"/>
                  </a:cubicBezTo>
                  <a:cubicBezTo>
                    <a:pt x="1304" y="3359"/>
                    <a:pt x="1254" y="3384"/>
                    <a:pt x="1229" y="3435"/>
                  </a:cubicBezTo>
                  <a:cubicBezTo>
                    <a:pt x="1204" y="3460"/>
                    <a:pt x="1179" y="3485"/>
                    <a:pt x="1153" y="3510"/>
                  </a:cubicBezTo>
                  <a:cubicBezTo>
                    <a:pt x="1078" y="3610"/>
                    <a:pt x="1003" y="3685"/>
                    <a:pt x="928" y="3785"/>
                  </a:cubicBezTo>
                  <a:lnTo>
                    <a:pt x="903" y="3811"/>
                  </a:lnTo>
                  <a:cubicBezTo>
                    <a:pt x="903" y="3811"/>
                    <a:pt x="903" y="3836"/>
                    <a:pt x="903" y="3836"/>
                  </a:cubicBezTo>
                  <a:cubicBezTo>
                    <a:pt x="828" y="3911"/>
                    <a:pt x="778" y="3986"/>
                    <a:pt x="702" y="4061"/>
                  </a:cubicBezTo>
                  <a:cubicBezTo>
                    <a:pt x="677" y="4136"/>
                    <a:pt x="627" y="4186"/>
                    <a:pt x="602" y="4237"/>
                  </a:cubicBezTo>
                  <a:cubicBezTo>
                    <a:pt x="577" y="4262"/>
                    <a:pt x="577" y="4287"/>
                    <a:pt x="552" y="4312"/>
                  </a:cubicBezTo>
                  <a:cubicBezTo>
                    <a:pt x="552" y="4312"/>
                    <a:pt x="527" y="4337"/>
                    <a:pt x="527" y="4337"/>
                  </a:cubicBezTo>
                  <a:cubicBezTo>
                    <a:pt x="477" y="4437"/>
                    <a:pt x="427" y="4512"/>
                    <a:pt x="351" y="4613"/>
                  </a:cubicBezTo>
                  <a:cubicBezTo>
                    <a:pt x="326" y="4663"/>
                    <a:pt x="301" y="4688"/>
                    <a:pt x="276" y="4738"/>
                  </a:cubicBezTo>
                  <a:cubicBezTo>
                    <a:pt x="276" y="4763"/>
                    <a:pt x="251" y="4788"/>
                    <a:pt x="251" y="4813"/>
                  </a:cubicBezTo>
                  <a:cubicBezTo>
                    <a:pt x="226" y="4838"/>
                    <a:pt x="226" y="4863"/>
                    <a:pt x="201" y="4888"/>
                  </a:cubicBezTo>
                  <a:cubicBezTo>
                    <a:pt x="151" y="4988"/>
                    <a:pt x="101" y="5064"/>
                    <a:pt x="51" y="5164"/>
                  </a:cubicBezTo>
                  <a:cubicBezTo>
                    <a:pt x="51" y="5214"/>
                    <a:pt x="26" y="5264"/>
                    <a:pt x="1" y="5289"/>
                  </a:cubicBezTo>
                  <a:lnTo>
                    <a:pt x="1329" y="6166"/>
                  </a:lnTo>
                  <a:cubicBezTo>
                    <a:pt x="1404" y="5991"/>
                    <a:pt x="1504" y="5841"/>
                    <a:pt x="1580" y="5690"/>
                  </a:cubicBezTo>
                  <a:cubicBezTo>
                    <a:pt x="1605" y="5665"/>
                    <a:pt x="1605" y="5640"/>
                    <a:pt x="1630" y="5615"/>
                  </a:cubicBezTo>
                  <a:cubicBezTo>
                    <a:pt x="1705" y="5465"/>
                    <a:pt x="1805" y="5314"/>
                    <a:pt x="1905" y="5164"/>
                  </a:cubicBezTo>
                  <a:cubicBezTo>
                    <a:pt x="1905" y="5164"/>
                    <a:pt x="1930" y="5139"/>
                    <a:pt x="1930" y="5114"/>
                  </a:cubicBezTo>
                  <a:cubicBezTo>
                    <a:pt x="2031" y="4963"/>
                    <a:pt x="2131" y="4838"/>
                    <a:pt x="2231" y="4713"/>
                  </a:cubicBezTo>
                  <a:cubicBezTo>
                    <a:pt x="2231" y="4688"/>
                    <a:pt x="2256" y="4688"/>
                    <a:pt x="2256" y="4663"/>
                  </a:cubicBezTo>
                  <a:cubicBezTo>
                    <a:pt x="2356" y="4537"/>
                    <a:pt x="2457" y="4412"/>
                    <a:pt x="2557" y="4287"/>
                  </a:cubicBezTo>
                  <a:cubicBezTo>
                    <a:pt x="2607" y="4262"/>
                    <a:pt x="2632" y="4212"/>
                    <a:pt x="2682" y="4186"/>
                  </a:cubicBezTo>
                  <a:cubicBezTo>
                    <a:pt x="2757" y="4111"/>
                    <a:pt x="2833" y="4011"/>
                    <a:pt x="2908" y="3936"/>
                  </a:cubicBezTo>
                  <a:cubicBezTo>
                    <a:pt x="2958" y="3886"/>
                    <a:pt x="3008" y="3836"/>
                    <a:pt x="3083" y="3760"/>
                  </a:cubicBezTo>
                  <a:cubicBezTo>
                    <a:pt x="3133" y="3710"/>
                    <a:pt x="3184" y="3660"/>
                    <a:pt x="3259" y="3635"/>
                  </a:cubicBezTo>
                  <a:cubicBezTo>
                    <a:pt x="3359" y="3510"/>
                    <a:pt x="3484" y="3435"/>
                    <a:pt x="3610" y="3334"/>
                  </a:cubicBezTo>
                  <a:cubicBezTo>
                    <a:pt x="3660" y="3284"/>
                    <a:pt x="3710" y="3259"/>
                    <a:pt x="3760" y="3209"/>
                  </a:cubicBezTo>
                  <a:cubicBezTo>
                    <a:pt x="3935" y="3109"/>
                    <a:pt x="4111" y="2983"/>
                    <a:pt x="4286" y="2908"/>
                  </a:cubicBezTo>
                  <a:cubicBezTo>
                    <a:pt x="4437" y="2833"/>
                    <a:pt x="4587" y="2758"/>
                    <a:pt x="4737" y="2708"/>
                  </a:cubicBezTo>
                  <a:lnTo>
                    <a:pt x="9324" y="1003"/>
                  </a:lnTo>
                  <a:cubicBezTo>
                    <a:pt x="9449" y="953"/>
                    <a:pt x="9549" y="928"/>
                    <a:pt x="9675" y="903"/>
                  </a:cubicBezTo>
                  <a:lnTo>
                    <a:pt x="9725" y="903"/>
                  </a:lnTo>
                  <a:cubicBezTo>
                    <a:pt x="9825" y="878"/>
                    <a:pt x="9925" y="878"/>
                    <a:pt x="10026" y="878"/>
                  </a:cubicBezTo>
                  <a:lnTo>
                    <a:pt x="10051" y="878"/>
                  </a:lnTo>
                  <a:cubicBezTo>
                    <a:pt x="10151" y="878"/>
                    <a:pt x="10251" y="903"/>
                    <a:pt x="10326" y="928"/>
                  </a:cubicBezTo>
                  <a:lnTo>
                    <a:pt x="10352" y="928"/>
                  </a:lnTo>
                  <a:cubicBezTo>
                    <a:pt x="10452" y="953"/>
                    <a:pt x="10527" y="1003"/>
                    <a:pt x="10627" y="1054"/>
                  </a:cubicBezTo>
                  <a:lnTo>
                    <a:pt x="9274" y="176"/>
                  </a:lnTo>
                  <a:cubicBezTo>
                    <a:pt x="9224" y="151"/>
                    <a:pt x="9199" y="126"/>
                    <a:pt x="9148" y="126"/>
                  </a:cubicBezTo>
                  <a:cubicBezTo>
                    <a:pt x="9123" y="101"/>
                    <a:pt x="9073" y="76"/>
                    <a:pt x="9048" y="76"/>
                  </a:cubicBezTo>
                  <a:lnTo>
                    <a:pt x="9023" y="76"/>
                  </a:lnTo>
                  <a:cubicBezTo>
                    <a:pt x="8998" y="51"/>
                    <a:pt x="8998" y="51"/>
                    <a:pt x="8998" y="51"/>
                  </a:cubicBezTo>
                  <a:cubicBezTo>
                    <a:pt x="8973" y="51"/>
                    <a:pt x="8948" y="51"/>
                    <a:pt x="8923" y="26"/>
                  </a:cubicBezTo>
                  <a:lnTo>
                    <a:pt x="8773" y="26"/>
                  </a:lnTo>
                  <a:cubicBezTo>
                    <a:pt x="8773" y="1"/>
                    <a:pt x="8747" y="1"/>
                    <a:pt x="8722"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6"/>
            <p:cNvSpPr/>
            <p:nvPr/>
          </p:nvSpPr>
          <p:spPr>
            <a:xfrm>
              <a:off x="6955642" y="2644149"/>
              <a:ext cx="55582" cy="27588"/>
            </a:xfrm>
            <a:custGeom>
              <a:rect b="b" l="l" r="r" t="t"/>
              <a:pathLst>
                <a:path extrusionOk="0" h="1630" w="3284">
                  <a:moveTo>
                    <a:pt x="1655" y="0"/>
                  </a:moveTo>
                  <a:cubicBezTo>
                    <a:pt x="1605" y="0"/>
                    <a:pt x="1555" y="25"/>
                    <a:pt x="1529" y="25"/>
                  </a:cubicBezTo>
                  <a:lnTo>
                    <a:pt x="1404" y="25"/>
                  </a:lnTo>
                  <a:cubicBezTo>
                    <a:pt x="1379" y="50"/>
                    <a:pt x="1354" y="50"/>
                    <a:pt x="1354" y="50"/>
                  </a:cubicBezTo>
                  <a:lnTo>
                    <a:pt x="1304" y="50"/>
                  </a:lnTo>
                  <a:cubicBezTo>
                    <a:pt x="1229" y="75"/>
                    <a:pt x="1128" y="100"/>
                    <a:pt x="1053" y="125"/>
                  </a:cubicBezTo>
                  <a:lnTo>
                    <a:pt x="1028" y="125"/>
                  </a:lnTo>
                  <a:cubicBezTo>
                    <a:pt x="928" y="176"/>
                    <a:pt x="828" y="226"/>
                    <a:pt x="702" y="276"/>
                  </a:cubicBezTo>
                  <a:cubicBezTo>
                    <a:pt x="602" y="326"/>
                    <a:pt x="477" y="401"/>
                    <a:pt x="352" y="476"/>
                  </a:cubicBezTo>
                  <a:cubicBezTo>
                    <a:pt x="226" y="577"/>
                    <a:pt x="126" y="652"/>
                    <a:pt x="1" y="752"/>
                  </a:cubicBezTo>
                  <a:lnTo>
                    <a:pt x="1329" y="1629"/>
                  </a:lnTo>
                  <a:cubicBezTo>
                    <a:pt x="1580" y="1429"/>
                    <a:pt x="1805" y="1253"/>
                    <a:pt x="2056" y="1153"/>
                  </a:cubicBezTo>
                  <a:cubicBezTo>
                    <a:pt x="2156" y="1078"/>
                    <a:pt x="2281" y="1028"/>
                    <a:pt x="2382" y="1003"/>
                  </a:cubicBezTo>
                  <a:cubicBezTo>
                    <a:pt x="2482" y="953"/>
                    <a:pt x="2582" y="927"/>
                    <a:pt x="2682" y="902"/>
                  </a:cubicBezTo>
                  <a:lnTo>
                    <a:pt x="2733" y="902"/>
                  </a:lnTo>
                  <a:cubicBezTo>
                    <a:pt x="2808" y="902"/>
                    <a:pt x="2908" y="877"/>
                    <a:pt x="2983" y="877"/>
                  </a:cubicBezTo>
                  <a:lnTo>
                    <a:pt x="3008" y="877"/>
                  </a:lnTo>
                  <a:cubicBezTo>
                    <a:pt x="3108" y="877"/>
                    <a:pt x="3209" y="877"/>
                    <a:pt x="3284" y="902"/>
                  </a:cubicBezTo>
                  <a:lnTo>
                    <a:pt x="1956" y="25"/>
                  </a:lnTo>
                  <a:lnTo>
                    <a:pt x="1830" y="25"/>
                  </a:lnTo>
                  <a:cubicBezTo>
                    <a:pt x="1780" y="0"/>
                    <a:pt x="1730" y="0"/>
                    <a:pt x="1680" y="0"/>
                  </a:cubicBez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6"/>
            <p:cNvSpPr/>
            <p:nvPr/>
          </p:nvSpPr>
          <p:spPr>
            <a:xfrm>
              <a:off x="6819903" y="2655591"/>
              <a:ext cx="145944" cy="128969"/>
            </a:xfrm>
            <a:custGeom>
              <a:rect b="b" l="l" r="r" t="t"/>
              <a:pathLst>
                <a:path extrusionOk="0" h="7620" w="8623">
                  <a:moveTo>
                    <a:pt x="1" y="6417"/>
                  </a:moveTo>
                  <a:lnTo>
                    <a:pt x="1" y="6417"/>
                  </a:lnTo>
                  <a:cubicBezTo>
                    <a:pt x="38" y="6454"/>
                    <a:pt x="89" y="6492"/>
                    <a:pt x="155" y="6519"/>
                  </a:cubicBezTo>
                  <a:lnTo>
                    <a:pt x="155" y="6519"/>
                  </a:lnTo>
                  <a:lnTo>
                    <a:pt x="1" y="6417"/>
                  </a:lnTo>
                  <a:close/>
                  <a:moveTo>
                    <a:pt x="6567" y="1"/>
                  </a:moveTo>
                  <a:cubicBezTo>
                    <a:pt x="7068" y="327"/>
                    <a:pt x="7319" y="1028"/>
                    <a:pt x="7169" y="1956"/>
                  </a:cubicBezTo>
                  <a:cubicBezTo>
                    <a:pt x="7143" y="2131"/>
                    <a:pt x="7118" y="2307"/>
                    <a:pt x="7068" y="2482"/>
                  </a:cubicBezTo>
                  <a:cubicBezTo>
                    <a:pt x="7043" y="2507"/>
                    <a:pt x="7043" y="2532"/>
                    <a:pt x="7043" y="2557"/>
                  </a:cubicBezTo>
                  <a:cubicBezTo>
                    <a:pt x="6993" y="2708"/>
                    <a:pt x="6918" y="2883"/>
                    <a:pt x="6868" y="3059"/>
                  </a:cubicBezTo>
                  <a:cubicBezTo>
                    <a:pt x="6843" y="3059"/>
                    <a:pt x="6843" y="3059"/>
                    <a:pt x="6843" y="3084"/>
                  </a:cubicBezTo>
                  <a:cubicBezTo>
                    <a:pt x="6768" y="3259"/>
                    <a:pt x="6692" y="3434"/>
                    <a:pt x="6592" y="3585"/>
                  </a:cubicBezTo>
                  <a:cubicBezTo>
                    <a:pt x="6592" y="3610"/>
                    <a:pt x="6567" y="3610"/>
                    <a:pt x="6567" y="3635"/>
                  </a:cubicBezTo>
                  <a:cubicBezTo>
                    <a:pt x="6467" y="3785"/>
                    <a:pt x="6367" y="3961"/>
                    <a:pt x="6266" y="4111"/>
                  </a:cubicBezTo>
                  <a:cubicBezTo>
                    <a:pt x="6266" y="4111"/>
                    <a:pt x="6266" y="4111"/>
                    <a:pt x="6266" y="4136"/>
                  </a:cubicBezTo>
                  <a:cubicBezTo>
                    <a:pt x="6141" y="4287"/>
                    <a:pt x="6016" y="4437"/>
                    <a:pt x="5890" y="4587"/>
                  </a:cubicBezTo>
                  <a:cubicBezTo>
                    <a:pt x="5890" y="4587"/>
                    <a:pt x="5890" y="4612"/>
                    <a:pt x="5865" y="4612"/>
                  </a:cubicBezTo>
                  <a:cubicBezTo>
                    <a:pt x="5765" y="4738"/>
                    <a:pt x="5665" y="4838"/>
                    <a:pt x="5539" y="4963"/>
                  </a:cubicBezTo>
                  <a:cubicBezTo>
                    <a:pt x="5514" y="4988"/>
                    <a:pt x="5489" y="5013"/>
                    <a:pt x="5464" y="5038"/>
                  </a:cubicBezTo>
                  <a:cubicBezTo>
                    <a:pt x="5364" y="5114"/>
                    <a:pt x="5264" y="5189"/>
                    <a:pt x="5189" y="5264"/>
                  </a:cubicBezTo>
                  <a:cubicBezTo>
                    <a:pt x="5138" y="5289"/>
                    <a:pt x="5088" y="5339"/>
                    <a:pt x="5038" y="5364"/>
                  </a:cubicBezTo>
                  <a:cubicBezTo>
                    <a:pt x="4888" y="5465"/>
                    <a:pt x="4737" y="5565"/>
                    <a:pt x="4587" y="5640"/>
                  </a:cubicBezTo>
                  <a:cubicBezTo>
                    <a:pt x="4487" y="5690"/>
                    <a:pt x="4387" y="5740"/>
                    <a:pt x="4286" y="5790"/>
                  </a:cubicBezTo>
                  <a:lnTo>
                    <a:pt x="2306" y="6517"/>
                  </a:lnTo>
                  <a:cubicBezTo>
                    <a:pt x="2281" y="6542"/>
                    <a:pt x="2256" y="6542"/>
                    <a:pt x="2206" y="6542"/>
                  </a:cubicBezTo>
                  <a:cubicBezTo>
                    <a:pt x="2081" y="6592"/>
                    <a:pt x="1981" y="6617"/>
                    <a:pt x="1855" y="6642"/>
                  </a:cubicBezTo>
                  <a:cubicBezTo>
                    <a:pt x="1805" y="6668"/>
                    <a:pt x="1780" y="6668"/>
                    <a:pt x="1730" y="6693"/>
                  </a:cubicBezTo>
                  <a:cubicBezTo>
                    <a:pt x="1655" y="6693"/>
                    <a:pt x="1605" y="6718"/>
                    <a:pt x="1529" y="6718"/>
                  </a:cubicBezTo>
                  <a:cubicBezTo>
                    <a:pt x="1479" y="6718"/>
                    <a:pt x="1429" y="6718"/>
                    <a:pt x="1379" y="6743"/>
                  </a:cubicBezTo>
                  <a:lnTo>
                    <a:pt x="953" y="6743"/>
                  </a:lnTo>
                  <a:cubicBezTo>
                    <a:pt x="903" y="6743"/>
                    <a:pt x="853" y="6718"/>
                    <a:pt x="803" y="6718"/>
                  </a:cubicBezTo>
                  <a:cubicBezTo>
                    <a:pt x="752" y="6718"/>
                    <a:pt x="727" y="6718"/>
                    <a:pt x="702" y="6693"/>
                  </a:cubicBezTo>
                  <a:cubicBezTo>
                    <a:pt x="652" y="6693"/>
                    <a:pt x="577" y="6668"/>
                    <a:pt x="527" y="6668"/>
                  </a:cubicBezTo>
                  <a:cubicBezTo>
                    <a:pt x="502" y="6642"/>
                    <a:pt x="477" y="6642"/>
                    <a:pt x="452" y="6642"/>
                  </a:cubicBezTo>
                  <a:cubicBezTo>
                    <a:pt x="377" y="6617"/>
                    <a:pt x="326" y="6592"/>
                    <a:pt x="251" y="6567"/>
                  </a:cubicBezTo>
                  <a:cubicBezTo>
                    <a:pt x="251" y="6567"/>
                    <a:pt x="226" y="6542"/>
                    <a:pt x="226" y="6542"/>
                  </a:cubicBezTo>
                  <a:cubicBezTo>
                    <a:pt x="201" y="6536"/>
                    <a:pt x="177" y="6528"/>
                    <a:pt x="155" y="6519"/>
                  </a:cubicBezTo>
                  <a:lnTo>
                    <a:pt x="155" y="6519"/>
                  </a:lnTo>
                  <a:lnTo>
                    <a:pt x="1329" y="7294"/>
                  </a:lnTo>
                  <a:lnTo>
                    <a:pt x="1354" y="7294"/>
                  </a:lnTo>
                  <a:cubicBezTo>
                    <a:pt x="1404" y="7344"/>
                    <a:pt x="1479" y="7369"/>
                    <a:pt x="1554" y="7419"/>
                  </a:cubicBezTo>
                  <a:cubicBezTo>
                    <a:pt x="1580" y="7419"/>
                    <a:pt x="1580" y="7419"/>
                    <a:pt x="1605" y="7445"/>
                  </a:cubicBezTo>
                  <a:cubicBezTo>
                    <a:pt x="1655" y="7445"/>
                    <a:pt x="1705" y="7470"/>
                    <a:pt x="1755" y="7495"/>
                  </a:cubicBezTo>
                  <a:lnTo>
                    <a:pt x="1780" y="7495"/>
                  </a:lnTo>
                  <a:cubicBezTo>
                    <a:pt x="1805" y="7520"/>
                    <a:pt x="1855" y="7520"/>
                    <a:pt x="1880" y="7520"/>
                  </a:cubicBezTo>
                  <a:cubicBezTo>
                    <a:pt x="1905" y="7545"/>
                    <a:pt x="1930" y="7545"/>
                    <a:pt x="1981" y="7570"/>
                  </a:cubicBezTo>
                  <a:lnTo>
                    <a:pt x="2031" y="7570"/>
                  </a:lnTo>
                  <a:cubicBezTo>
                    <a:pt x="2081" y="7570"/>
                    <a:pt x="2106" y="7570"/>
                    <a:pt x="2131" y="7595"/>
                  </a:cubicBezTo>
                  <a:lnTo>
                    <a:pt x="2306" y="7595"/>
                  </a:lnTo>
                  <a:cubicBezTo>
                    <a:pt x="2331" y="7595"/>
                    <a:pt x="2382" y="7620"/>
                    <a:pt x="2407" y="7620"/>
                  </a:cubicBezTo>
                  <a:lnTo>
                    <a:pt x="2582" y="7620"/>
                  </a:lnTo>
                  <a:cubicBezTo>
                    <a:pt x="2632" y="7595"/>
                    <a:pt x="2682" y="7595"/>
                    <a:pt x="2732" y="7595"/>
                  </a:cubicBezTo>
                  <a:lnTo>
                    <a:pt x="2858" y="7595"/>
                  </a:lnTo>
                  <a:cubicBezTo>
                    <a:pt x="2933" y="7570"/>
                    <a:pt x="3008" y="7570"/>
                    <a:pt x="3058" y="7545"/>
                  </a:cubicBezTo>
                  <a:lnTo>
                    <a:pt x="3133" y="7545"/>
                  </a:lnTo>
                  <a:cubicBezTo>
                    <a:pt x="3158" y="7545"/>
                    <a:pt x="3184" y="7520"/>
                    <a:pt x="3184" y="7520"/>
                  </a:cubicBezTo>
                  <a:cubicBezTo>
                    <a:pt x="3309" y="7495"/>
                    <a:pt x="3434" y="7470"/>
                    <a:pt x="3559" y="7419"/>
                  </a:cubicBezTo>
                  <a:cubicBezTo>
                    <a:pt x="3559" y="7419"/>
                    <a:pt x="3585" y="7419"/>
                    <a:pt x="3610" y="7394"/>
                  </a:cubicBezTo>
                  <a:lnTo>
                    <a:pt x="3660" y="7394"/>
                  </a:lnTo>
                  <a:lnTo>
                    <a:pt x="5615" y="6642"/>
                  </a:lnTo>
                  <a:cubicBezTo>
                    <a:pt x="5715" y="6617"/>
                    <a:pt x="5840" y="6567"/>
                    <a:pt x="5940" y="6517"/>
                  </a:cubicBezTo>
                  <a:cubicBezTo>
                    <a:pt x="6091" y="6442"/>
                    <a:pt x="6241" y="6342"/>
                    <a:pt x="6367" y="6241"/>
                  </a:cubicBezTo>
                  <a:cubicBezTo>
                    <a:pt x="6417" y="6216"/>
                    <a:pt x="6467" y="6166"/>
                    <a:pt x="6517" y="6116"/>
                  </a:cubicBezTo>
                  <a:cubicBezTo>
                    <a:pt x="6592" y="6066"/>
                    <a:pt x="6692" y="5991"/>
                    <a:pt x="6768" y="5916"/>
                  </a:cubicBezTo>
                  <a:cubicBezTo>
                    <a:pt x="6793" y="5916"/>
                    <a:pt x="6793" y="5916"/>
                    <a:pt x="6793" y="5891"/>
                  </a:cubicBezTo>
                  <a:cubicBezTo>
                    <a:pt x="6818" y="5866"/>
                    <a:pt x="6843" y="5840"/>
                    <a:pt x="6868" y="5815"/>
                  </a:cubicBezTo>
                  <a:cubicBezTo>
                    <a:pt x="6943" y="5765"/>
                    <a:pt x="6993" y="5715"/>
                    <a:pt x="7043" y="5665"/>
                  </a:cubicBezTo>
                  <a:cubicBezTo>
                    <a:pt x="7118" y="5590"/>
                    <a:pt x="7169" y="5540"/>
                    <a:pt x="7219" y="5490"/>
                  </a:cubicBezTo>
                  <a:cubicBezTo>
                    <a:pt x="7219" y="5465"/>
                    <a:pt x="7244" y="5465"/>
                    <a:pt x="7244" y="5439"/>
                  </a:cubicBezTo>
                  <a:cubicBezTo>
                    <a:pt x="7244" y="5439"/>
                    <a:pt x="7244" y="5439"/>
                    <a:pt x="7269" y="5414"/>
                  </a:cubicBezTo>
                  <a:cubicBezTo>
                    <a:pt x="7319" y="5364"/>
                    <a:pt x="7369" y="5289"/>
                    <a:pt x="7444" y="5214"/>
                  </a:cubicBezTo>
                  <a:cubicBezTo>
                    <a:pt x="7494" y="5139"/>
                    <a:pt x="7544" y="5089"/>
                    <a:pt x="7595" y="5013"/>
                  </a:cubicBezTo>
                  <a:cubicBezTo>
                    <a:pt x="7595" y="5013"/>
                    <a:pt x="7595" y="4988"/>
                    <a:pt x="7595" y="4988"/>
                  </a:cubicBezTo>
                  <a:cubicBezTo>
                    <a:pt x="7595" y="4988"/>
                    <a:pt x="7595" y="4988"/>
                    <a:pt x="7620" y="4963"/>
                  </a:cubicBezTo>
                  <a:cubicBezTo>
                    <a:pt x="7645" y="4913"/>
                    <a:pt x="7695" y="4863"/>
                    <a:pt x="7720" y="4813"/>
                  </a:cubicBezTo>
                  <a:cubicBezTo>
                    <a:pt x="7770" y="4738"/>
                    <a:pt x="7795" y="4688"/>
                    <a:pt x="7845" y="4612"/>
                  </a:cubicBezTo>
                  <a:cubicBezTo>
                    <a:pt x="7870" y="4562"/>
                    <a:pt x="7895" y="4537"/>
                    <a:pt x="7920" y="4487"/>
                  </a:cubicBezTo>
                  <a:cubicBezTo>
                    <a:pt x="7920" y="4487"/>
                    <a:pt x="7920" y="4462"/>
                    <a:pt x="7920" y="4462"/>
                  </a:cubicBezTo>
                  <a:cubicBezTo>
                    <a:pt x="7945" y="4437"/>
                    <a:pt x="7945" y="4437"/>
                    <a:pt x="7971" y="4412"/>
                  </a:cubicBezTo>
                  <a:cubicBezTo>
                    <a:pt x="7996" y="4337"/>
                    <a:pt x="8021" y="4262"/>
                    <a:pt x="8071" y="4211"/>
                  </a:cubicBezTo>
                  <a:cubicBezTo>
                    <a:pt x="8096" y="4136"/>
                    <a:pt x="8121" y="4061"/>
                    <a:pt x="8171" y="3986"/>
                  </a:cubicBezTo>
                  <a:cubicBezTo>
                    <a:pt x="8171" y="3986"/>
                    <a:pt x="8171" y="3961"/>
                    <a:pt x="8171" y="3961"/>
                  </a:cubicBezTo>
                  <a:lnTo>
                    <a:pt x="8196" y="3911"/>
                  </a:lnTo>
                  <a:cubicBezTo>
                    <a:pt x="8221" y="3861"/>
                    <a:pt x="8246" y="3810"/>
                    <a:pt x="8246" y="3760"/>
                  </a:cubicBezTo>
                  <a:cubicBezTo>
                    <a:pt x="8296" y="3685"/>
                    <a:pt x="8321" y="3610"/>
                    <a:pt x="8346" y="3535"/>
                  </a:cubicBezTo>
                  <a:cubicBezTo>
                    <a:pt x="8346" y="3485"/>
                    <a:pt x="8372" y="3460"/>
                    <a:pt x="8372" y="3409"/>
                  </a:cubicBezTo>
                  <a:cubicBezTo>
                    <a:pt x="8372" y="3384"/>
                    <a:pt x="8397" y="3359"/>
                    <a:pt x="8397" y="3359"/>
                  </a:cubicBezTo>
                  <a:cubicBezTo>
                    <a:pt x="8397" y="3309"/>
                    <a:pt x="8422" y="3284"/>
                    <a:pt x="8422" y="3259"/>
                  </a:cubicBezTo>
                  <a:cubicBezTo>
                    <a:pt x="8447" y="3134"/>
                    <a:pt x="8472" y="3033"/>
                    <a:pt x="8497" y="2908"/>
                  </a:cubicBezTo>
                  <a:cubicBezTo>
                    <a:pt x="8497" y="2883"/>
                    <a:pt x="8522" y="2858"/>
                    <a:pt x="8522" y="2833"/>
                  </a:cubicBezTo>
                  <a:cubicBezTo>
                    <a:pt x="8622" y="2131"/>
                    <a:pt x="8522" y="1555"/>
                    <a:pt x="8246" y="1179"/>
                  </a:cubicBezTo>
                  <a:cubicBezTo>
                    <a:pt x="8146" y="1053"/>
                    <a:pt x="8046" y="953"/>
                    <a:pt x="7920" y="878"/>
                  </a:cubicBezTo>
                  <a:lnTo>
                    <a:pt x="6567"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6"/>
            <p:cNvSpPr/>
            <p:nvPr/>
          </p:nvSpPr>
          <p:spPr>
            <a:xfrm>
              <a:off x="6786392" y="2633537"/>
              <a:ext cx="179033" cy="162903"/>
            </a:xfrm>
            <a:custGeom>
              <a:rect b="b" l="l" r="r" t="t"/>
              <a:pathLst>
                <a:path extrusionOk="0" h="9625" w="10578">
                  <a:moveTo>
                    <a:pt x="8046" y="1"/>
                  </a:moveTo>
                  <a:cubicBezTo>
                    <a:pt x="7996" y="1"/>
                    <a:pt x="7971" y="26"/>
                    <a:pt x="7920" y="26"/>
                  </a:cubicBezTo>
                  <a:cubicBezTo>
                    <a:pt x="7895" y="26"/>
                    <a:pt x="7870" y="26"/>
                    <a:pt x="7845" y="51"/>
                  </a:cubicBezTo>
                  <a:lnTo>
                    <a:pt x="7745" y="51"/>
                  </a:lnTo>
                  <a:cubicBezTo>
                    <a:pt x="7620" y="76"/>
                    <a:pt x="7494" y="126"/>
                    <a:pt x="7369" y="176"/>
                  </a:cubicBezTo>
                  <a:lnTo>
                    <a:pt x="7319" y="176"/>
                  </a:lnTo>
                  <a:lnTo>
                    <a:pt x="2732" y="1880"/>
                  </a:lnTo>
                  <a:cubicBezTo>
                    <a:pt x="2632" y="1930"/>
                    <a:pt x="2532" y="1955"/>
                    <a:pt x="2432" y="2006"/>
                  </a:cubicBezTo>
                  <a:cubicBezTo>
                    <a:pt x="2281" y="2081"/>
                    <a:pt x="2131" y="2181"/>
                    <a:pt x="1981" y="2306"/>
                  </a:cubicBezTo>
                  <a:cubicBezTo>
                    <a:pt x="1956" y="2331"/>
                    <a:pt x="1905" y="2356"/>
                    <a:pt x="1855" y="2407"/>
                  </a:cubicBezTo>
                  <a:cubicBezTo>
                    <a:pt x="1780" y="2457"/>
                    <a:pt x="1730" y="2507"/>
                    <a:pt x="1655" y="2557"/>
                  </a:cubicBezTo>
                  <a:cubicBezTo>
                    <a:pt x="1630" y="2582"/>
                    <a:pt x="1580" y="2632"/>
                    <a:pt x="1529" y="2682"/>
                  </a:cubicBezTo>
                  <a:cubicBezTo>
                    <a:pt x="1529" y="2707"/>
                    <a:pt x="1504" y="2707"/>
                    <a:pt x="1479" y="2732"/>
                  </a:cubicBezTo>
                  <a:cubicBezTo>
                    <a:pt x="1454" y="2757"/>
                    <a:pt x="1429" y="2783"/>
                    <a:pt x="1404" y="2808"/>
                  </a:cubicBezTo>
                  <a:cubicBezTo>
                    <a:pt x="1354" y="2883"/>
                    <a:pt x="1279" y="2933"/>
                    <a:pt x="1229" y="3008"/>
                  </a:cubicBezTo>
                  <a:cubicBezTo>
                    <a:pt x="1179" y="3058"/>
                    <a:pt x="1128" y="3108"/>
                    <a:pt x="1103" y="3158"/>
                  </a:cubicBezTo>
                  <a:cubicBezTo>
                    <a:pt x="1103" y="3158"/>
                    <a:pt x="1078" y="3184"/>
                    <a:pt x="1078" y="3184"/>
                  </a:cubicBezTo>
                  <a:cubicBezTo>
                    <a:pt x="1078" y="3184"/>
                    <a:pt x="1053" y="3209"/>
                    <a:pt x="1053" y="3209"/>
                  </a:cubicBezTo>
                  <a:cubicBezTo>
                    <a:pt x="1003" y="3284"/>
                    <a:pt x="953" y="3334"/>
                    <a:pt x="928" y="3409"/>
                  </a:cubicBezTo>
                  <a:cubicBezTo>
                    <a:pt x="878" y="3459"/>
                    <a:pt x="828" y="3534"/>
                    <a:pt x="803" y="3585"/>
                  </a:cubicBezTo>
                  <a:cubicBezTo>
                    <a:pt x="778" y="3610"/>
                    <a:pt x="752" y="3635"/>
                    <a:pt x="727" y="3660"/>
                  </a:cubicBezTo>
                  <a:cubicBezTo>
                    <a:pt x="727" y="3685"/>
                    <a:pt x="727" y="3685"/>
                    <a:pt x="727" y="3710"/>
                  </a:cubicBezTo>
                  <a:cubicBezTo>
                    <a:pt x="702" y="3735"/>
                    <a:pt x="677" y="3735"/>
                    <a:pt x="677" y="3760"/>
                  </a:cubicBezTo>
                  <a:cubicBezTo>
                    <a:pt x="627" y="3835"/>
                    <a:pt x="602" y="3885"/>
                    <a:pt x="577" y="3961"/>
                  </a:cubicBezTo>
                  <a:cubicBezTo>
                    <a:pt x="527" y="4011"/>
                    <a:pt x="502" y="4086"/>
                    <a:pt x="477" y="4136"/>
                  </a:cubicBezTo>
                  <a:cubicBezTo>
                    <a:pt x="452" y="4161"/>
                    <a:pt x="452" y="4186"/>
                    <a:pt x="427" y="4211"/>
                  </a:cubicBezTo>
                  <a:cubicBezTo>
                    <a:pt x="427" y="4236"/>
                    <a:pt x="427" y="4236"/>
                    <a:pt x="427" y="4261"/>
                  </a:cubicBezTo>
                  <a:cubicBezTo>
                    <a:pt x="402" y="4286"/>
                    <a:pt x="402" y="4311"/>
                    <a:pt x="377" y="4336"/>
                  </a:cubicBezTo>
                  <a:cubicBezTo>
                    <a:pt x="351" y="4412"/>
                    <a:pt x="326" y="4487"/>
                    <a:pt x="301" y="4562"/>
                  </a:cubicBezTo>
                  <a:cubicBezTo>
                    <a:pt x="251" y="4637"/>
                    <a:pt x="226" y="4712"/>
                    <a:pt x="201" y="4788"/>
                  </a:cubicBezTo>
                  <a:cubicBezTo>
                    <a:pt x="201" y="4788"/>
                    <a:pt x="201" y="4788"/>
                    <a:pt x="201" y="4813"/>
                  </a:cubicBezTo>
                  <a:cubicBezTo>
                    <a:pt x="201" y="4813"/>
                    <a:pt x="201" y="4813"/>
                    <a:pt x="201" y="4838"/>
                  </a:cubicBezTo>
                  <a:cubicBezTo>
                    <a:pt x="176" y="4888"/>
                    <a:pt x="151" y="4963"/>
                    <a:pt x="126" y="5038"/>
                  </a:cubicBezTo>
                  <a:cubicBezTo>
                    <a:pt x="101" y="5138"/>
                    <a:pt x="76" y="5239"/>
                    <a:pt x="76" y="5339"/>
                  </a:cubicBezTo>
                  <a:cubicBezTo>
                    <a:pt x="76" y="5339"/>
                    <a:pt x="76" y="5364"/>
                    <a:pt x="76" y="5364"/>
                  </a:cubicBezTo>
                  <a:cubicBezTo>
                    <a:pt x="26" y="5565"/>
                    <a:pt x="1" y="5765"/>
                    <a:pt x="26" y="5940"/>
                  </a:cubicBezTo>
                  <a:cubicBezTo>
                    <a:pt x="26" y="6943"/>
                    <a:pt x="301" y="7745"/>
                    <a:pt x="778" y="8296"/>
                  </a:cubicBezTo>
                  <a:cubicBezTo>
                    <a:pt x="928" y="8472"/>
                    <a:pt x="1103" y="8647"/>
                    <a:pt x="1304" y="8773"/>
                  </a:cubicBezTo>
                  <a:lnTo>
                    <a:pt x="2632" y="9625"/>
                  </a:lnTo>
                  <a:cubicBezTo>
                    <a:pt x="1855" y="9123"/>
                    <a:pt x="1379" y="8146"/>
                    <a:pt x="1354" y="6818"/>
                  </a:cubicBezTo>
                  <a:cubicBezTo>
                    <a:pt x="1354" y="6617"/>
                    <a:pt x="1379" y="6442"/>
                    <a:pt x="1404" y="6241"/>
                  </a:cubicBezTo>
                  <a:cubicBezTo>
                    <a:pt x="1429" y="6066"/>
                    <a:pt x="1479" y="5890"/>
                    <a:pt x="1529" y="5690"/>
                  </a:cubicBezTo>
                  <a:cubicBezTo>
                    <a:pt x="1529" y="5690"/>
                    <a:pt x="1529" y="5690"/>
                    <a:pt x="1555" y="5665"/>
                  </a:cubicBezTo>
                  <a:cubicBezTo>
                    <a:pt x="1605" y="5489"/>
                    <a:pt x="1680" y="5314"/>
                    <a:pt x="1755" y="5113"/>
                  </a:cubicBezTo>
                  <a:cubicBezTo>
                    <a:pt x="1755" y="5113"/>
                    <a:pt x="1780" y="5113"/>
                    <a:pt x="1780" y="5088"/>
                  </a:cubicBezTo>
                  <a:cubicBezTo>
                    <a:pt x="1855" y="4913"/>
                    <a:pt x="1956" y="4737"/>
                    <a:pt x="2056" y="4562"/>
                  </a:cubicBezTo>
                  <a:cubicBezTo>
                    <a:pt x="2056" y="4562"/>
                    <a:pt x="2081" y="4562"/>
                    <a:pt x="2081" y="4537"/>
                  </a:cubicBezTo>
                  <a:cubicBezTo>
                    <a:pt x="2181" y="4362"/>
                    <a:pt x="2306" y="4211"/>
                    <a:pt x="2432" y="4061"/>
                  </a:cubicBezTo>
                  <a:cubicBezTo>
                    <a:pt x="2432" y="4036"/>
                    <a:pt x="2432" y="4036"/>
                    <a:pt x="2432" y="4036"/>
                  </a:cubicBezTo>
                  <a:cubicBezTo>
                    <a:pt x="2557" y="3885"/>
                    <a:pt x="2682" y="3735"/>
                    <a:pt x="2808" y="3610"/>
                  </a:cubicBezTo>
                  <a:cubicBezTo>
                    <a:pt x="2833" y="3585"/>
                    <a:pt x="2858" y="3560"/>
                    <a:pt x="2883" y="3534"/>
                  </a:cubicBezTo>
                  <a:cubicBezTo>
                    <a:pt x="2983" y="3434"/>
                    <a:pt x="3083" y="3359"/>
                    <a:pt x="3184" y="3259"/>
                  </a:cubicBezTo>
                  <a:cubicBezTo>
                    <a:pt x="3234" y="3234"/>
                    <a:pt x="3284" y="3184"/>
                    <a:pt x="3334" y="3158"/>
                  </a:cubicBezTo>
                  <a:cubicBezTo>
                    <a:pt x="3484" y="3058"/>
                    <a:pt x="3635" y="2958"/>
                    <a:pt x="3785" y="2883"/>
                  </a:cubicBezTo>
                  <a:cubicBezTo>
                    <a:pt x="3885" y="2833"/>
                    <a:pt x="3986" y="2783"/>
                    <a:pt x="4086" y="2757"/>
                  </a:cubicBezTo>
                  <a:lnTo>
                    <a:pt x="8647" y="1053"/>
                  </a:lnTo>
                  <a:cubicBezTo>
                    <a:pt x="8848" y="978"/>
                    <a:pt x="8998" y="928"/>
                    <a:pt x="9174" y="903"/>
                  </a:cubicBezTo>
                  <a:lnTo>
                    <a:pt x="9249" y="903"/>
                  </a:lnTo>
                  <a:cubicBezTo>
                    <a:pt x="9355" y="885"/>
                    <a:pt x="9461" y="867"/>
                    <a:pt x="9568" y="867"/>
                  </a:cubicBezTo>
                  <a:cubicBezTo>
                    <a:pt x="9612" y="867"/>
                    <a:pt x="9656" y="870"/>
                    <a:pt x="9700" y="878"/>
                  </a:cubicBezTo>
                  <a:lnTo>
                    <a:pt x="9750" y="878"/>
                  </a:lnTo>
                  <a:cubicBezTo>
                    <a:pt x="9900" y="878"/>
                    <a:pt x="10026" y="903"/>
                    <a:pt x="10151" y="928"/>
                  </a:cubicBezTo>
                  <a:cubicBezTo>
                    <a:pt x="10176" y="953"/>
                    <a:pt x="10176" y="953"/>
                    <a:pt x="10176" y="953"/>
                  </a:cubicBezTo>
                  <a:cubicBezTo>
                    <a:pt x="10326" y="1003"/>
                    <a:pt x="10452" y="1053"/>
                    <a:pt x="10577" y="1128"/>
                  </a:cubicBezTo>
                  <a:lnTo>
                    <a:pt x="9224" y="251"/>
                  </a:lnTo>
                  <a:cubicBezTo>
                    <a:pt x="9174" y="226"/>
                    <a:pt x="9098" y="176"/>
                    <a:pt x="9048" y="151"/>
                  </a:cubicBezTo>
                  <a:cubicBezTo>
                    <a:pt x="8998" y="126"/>
                    <a:pt x="8948" y="101"/>
                    <a:pt x="8873" y="101"/>
                  </a:cubicBezTo>
                  <a:cubicBezTo>
                    <a:pt x="8873" y="76"/>
                    <a:pt x="8848" y="76"/>
                    <a:pt x="8848" y="76"/>
                  </a:cubicBezTo>
                  <a:lnTo>
                    <a:pt x="8823" y="76"/>
                  </a:lnTo>
                  <a:cubicBezTo>
                    <a:pt x="8773" y="51"/>
                    <a:pt x="8748" y="51"/>
                    <a:pt x="8697" y="51"/>
                  </a:cubicBezTo>
                  <a:cubicBezTo>
                    <a:pt x="8647" y="26"/>
                    <a:pt x="8572" y="26"/>
                    <a:pt x="8497"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6"/>
            <p:cNvSpPr/>
            <p:nvPr/>
          </p:nvSpPr>
          <p:spPr>
            <a:xfrm>
              <a:off x="6808868" y="2569865"/>
              <a:ext cx="374381" cy="233463"/>
            </a:xfrm>
            <a:custGeom>
              <a:rect b="b" l="l" r="r" t="t"/>
              <a:pathLst>
                <a:path extrusionOk="0" h="13794" w="22120">
                  <a:moveTo>
                    <a:pt x="20174" y="1106"/>
                  </a:moveTo>
                  <a:cubicBezTo>
                    <a:pt x="20419" y="1106"/>
                    <a:pt x="20619" y="1206"/>
                    <a:pt x="20753" y="1407"/>
                  </a:cubicBezTo>
                  <a:cubicBezTo>
                    <a:pt x="20953" y="1682"/>
                    <a:pt x="20979" y="2134"/>
                    <a:pt x="20828" y="2660"/>
                  </a:cubicBezTo>
                  <a:cubicBezTo>
                    <a:pt x="20176" y="4815"/>
                    <a:pt x="18522" y="6870"/>
                    <a:pt x="16793" y="7773"/>
                  </a:cubicBezTo>
                  <a:cubicBezTo>
                    <a:pt x="16618" y="7848"/>
                    <a:pt x="16442" y="7948"/>
                    <a:pt x="16267" y="7998"/>
                  </a:cubicBezTo>
                  <a:lnTo>
                    <a:pt x="14312" y="8725"/>
                  </a:lnTo>
                  <a:cubicBezTo>
                    <a:pt x="14058" y="8819"/>
                    <a:pt x="13821" y="8864"/>
                    <a:pt x="13603" y="8864"/>
                  </a:cubicBezTo>
                  <a:cubicBezTo>
                    <a:pt x="12661" y="8864"/>
                    <a:pt x="12103" y="8024"/>
                    <a:pt x="12307" y="6720"/>
                  </a:cubicBezTo>
                  <a:cubicBezTo>
                    <a:pt x="12532" y="5241"/>
                    <a:pt x="13660" y="3662"/>
                    <a:pt x="14888" y="3036"/>
                  </a:cubicBezTo>
                  <a:cubicBezTo>
                    <a:pt x="14988" y="2986"/>
                    <a:pt x="15089" y="2936"/>
                    <a:pt x="15189" y="2885"/>
                  </a:cubicBezTo>
                  <a:lnTo>
                    <a:pt x="19775" y="1181"/>
                  </a:lnTo>
                  <a:cubicBezTo>
                    <a:pt x="19918" y="1131"/>
                    <a:pt x="20051" y="1106"/>
                    <a:pt x="20174" y="1106"/>
                  </a:cubicBezTo>
                  <a:close/>
                  <a:moveTo>
                    <a:pt x="7876" y="5729"/>
                  </a:moveTo>
                  <a:cubicBezTo>
                    <a:pt x="8819" y="5729"/>
                    <a:pt x="9378" y="6574"/>
                    <a:pt x="9174" y="7898"/>
                  </a:cubicBezTo>
                  <a:cubicBezTo>
                    <a:pt x="8948" y="9377"/>
                    <a:pt x="7821" y="10956"/>
                    <a:pt x="6592" y="11582"/>
                  </a:cubicBezTo>
                  <a:cubicBezTo>
                    <a:pt x="6492" y="11632"/>
                    <a:pt x="6367" y="11682"/>
                    <a:pt x="6267" y="11707"/>
                  </a:cubicBezTo>
                  <a:lnTo>
                    <a:pt x="4312" y="12459"/>
                  </a:lnTo>
                  <a:cubicBezTo>
                    <a:pt x="3899" y="12610"/>
                    <a:pt x="3509" y="12682"/>
                    <a:pt x="3151" y="12682"/>
                  </a:cubicBezTo>
                  <a:cubicBezTo>
                    <a:pt x="1835" y="12682"/>
                    <a:pt x="948" y="11708"/>
                    <a:pt x="928" y="10053"/>
                  </a:cubicBezTo>
                  <a:cubicBezTo>
                    <a:pt x="928" y="9577"/>
                    <a:pt x="1104" y="9051"/>
                    <a:pt x="1430" y="8575"/>
                  </a:cubicBezTo>
                  <a:cubicBezTo>
                    <a:pt x="1705" y="8174"/>
                    <a:pt x="2056" y="7848"/>
                    <a:pt x="2407" y="7647"/>
                  </a:cubicBezTo>
                  <a:cubicBezTo>
                    <a:pt x="2457" y="7622"/>
                    <a:pt x="2532" y="7597"/>
                    <a:pt x="2582" y="7572"/>
                  </a:cubicBezTo>
                  <a:lnTo>
                    <a:pt x="7169" y="5868"/>
                  </a:lnTo>
                  <a:cubicBezTo>
                    <a:pt x="7422" y="5774"/>
                    <a:pt x="7659" y="5729"/>
                    <a:pt x="7876" y="5729"/>
                  </a:cubicBezTo>
                  <a:close/>
                  <a:moveTo>
                    <a:pt x="20607" y="0"/>
                  </a:moveTo>
                  <a:cubicBezTo>
                    <a:pt x="20407" y="0"/>
                    <a:pt x="20187" y="41"/>
                    <a:pt x="19951" y="128"/>
                  </a:cubicBezTo>
                  <a:lnTo>
                    <a:pt x="15364" y="1833"/>
                  </a:lnTo>
                  <a:cubicBezTo>
                    <a:pt x="15214" y="1883"/>
                    <a:pt x="15064" y="1958"/>
                    <a:pt x="14913" y="2033"/>
                  </a:cubicBezTo>
                  <a:cubicBezTo>
                    <a:pt x="13735" y="2635"/>
                    <a:pt x="12608" y="3888"/>
                    <a:pt x="11956" y="5291"/>
                  </a:cubicBezTo>
                  <a:cubicBezTo>
                    <a:pt x="11870" y="5273"/>
                    <a:pt x="11778" y="5264"/>
                    <a:pt x="11682" y="5264"/>
                  </a:cubicBezTo>
                  <a:cubicBezTo>
                    <a:pt x="11385" y="5264"/>
                    <a:pt x="11050" y="5353"/>
                    <a:pt x="10728" y="5542"/>
                  </a:cubicBezTo>
                  <a:cubicBezTo>
                    <a:pt x="10477" y="5642"/>
                    <a:pt x="10252" y="5818"/>
                    <a:pt x="10001" y="6018"/>
                  </a:cubicBezTo>
                  <a:cubicBezTo>
                    <a:pt x="9777" y="5142"/>
                    <a:pt x="9151" y="4626"/>
                    <a:pt x="8287" y="4626"/>
                  </a:cubicBezTo>
                  <a:cubicBezTo>
                    <a:pt x="7991" y="4626"/>
                    <a:pt x="7666" y="4687"/>
                    <a:pt x="7319" y="4815"/>
                  </a:cubicBezTo>
                  <a:lnTo>
                    <a:pt x="2758" y="6519"/>
                  </a:lnTo>
                  <a:cubicBezTo>
                    <a:pt x="2658" y="6545"/>
                    <a:pt x="2557" y="6595"/>
                    <a:pt x="2457" y="6645"/>
                  </a:cubicBezTo>
                  <a:cubicBezTo>
                    <a:pt x="1129" y="7322"/>
                    <a:pt x="1" y="9126"/>
                    <a:pt x="26" y="10580"/>
                  </a:cubicBezTo>
                  <a:cubicBezTo>
                    <a:pt x="65" y="12602"/>
                    <a:pt x="1119" y="13793"/>
                    <a:pt x="2707" y="13793"/>
                  </a:cubicBezTo>
                  <a:cubicBezTo>
                    <a:pt x="3146" y="13793"/>
                    <a:pt x="3626" y="13702"/>
                    <a:pt x="4136" y="13512"/>
                  </a:cubicBezTo>
                  <a:lnTo>
                    <a:pt x="6116" y="12785"/>
                  </a:lnTo>
                  <a:cubicBezTo>
                    <a:pt x="6267" y="12735"/>
                    <a:pt x="6392" y="12660"/>
                    <a:pt x="6542" y="12585"/>
                  </a:cubicBezTo>
                  <a:cubicBezTo>
                    <a:pt x="8222" y="11733"/>
                    <a:pt x="9750" y="9577"/>
                    <a:pt x="10051" y="7547"/>
                  </a:cubicBezTo>
                  <a:cubicBezTo>
                    <a:pt x="10076" y="7422"/>
                    <a:pt x="10076" y="7322"/>
                    <a:pt x="10101" y="7196"/>
                  </a:cubicBezTo>
                  <a:cubicBezTo>
                    <a:pt x="10277" y="7021"/>
                    <a:pt x="10477" y="6870"/>
                    <a:pt x="10653" y="6770"/>
                  </a:cubicBezTo>
                  <a:cubicBezTo>
                    <a:pt x="10836" y="6678"/>
                    <a:pt x="11020" y="6624"/>
                    <a:pt x="11186" y="6624"/>
                  </a:cubicBezTo>
                  <a:cubicBezTo>
                    <a:pt x="11292" y="6624"/>
                    <a:pt x="11392" y="6646"/>
                    <a:pt x="11480" y="6695"/>
                  </a:cubicBezTo>
                  <a:cubicBezTo>
                    <a:pt x="11455" y="6795"/>
                    <a:pt x="11430" y="6920"/>
                    <a:pt x="11405" y="7046"/>
                  </a:cubicBezTo>
                  <a:cubicBezTo>
                    <a:pt x="11139" y="8841"/>
                    <a:pt x="11904" y="9989"/>
                    <a:pt x="13184" y="9989"/>
                  </a:cubicBezTo>
                  <a:cubicBezTo>
                    <a:pt x="13476" y="9989"/>
                    <a:pt x="13796" y="9929"/>
                    <a:pt x="14136" y="9803"/>
                  </a:cubicBezTo>
                  <a:lnTo>
                    <a:pt x="16116" y="9076"/>
                  </a:lnTo>
                  <a:cubicBezTo>
                    <a:pt x="16317" y="8976"/>
                    <a:pt x="16542" y="8900"/>
                    <a:pt x="16743" y="8775"/>
                  </a:cubicBezTo>
                  <a:cubicBezTo>
                    <a:pt x="18873" y="7697"/>
                    <a:pt x="20878" y="5191"/>
                    <a:pt x="21680" y="2535"/>
                  </a:cubicBezTo>
                  <a:cubicBezTo>
                    <a:pt x="22120" y="1049"/>
                    <a:pt x="21616" y="0"/>
                    <a:pt x="20607"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6"/>
            <p:cNvSpPr/>
            <p:nvPr/>
          </p:nvSpPr>
          <p:spPr>
            <a:xfrm>
              <a:off x="6824574" y="2667049"/>
              <a:ext cx="117933" cy="102667"/>
            </a:xfrm>
            <a:custGeom>
              <a:rect b="b" l="l" r="r" t="t"/>
              <a:pathLst>
                <a:path extrusionOk="0" h="6066" w="6968">
                  <a:moveTo>
                    <a:pt x="6817" y="1"/>
                  </a:moveTo>
                  <a:cubicBezTo>
                    <a:pt x="6642" y="26"/>
                    <a:pt x="6441" y="51"/>
                    <a:pt x="6241" y="126"/>
                  </a:cubicBezTo>
                  <a:lnTo>
                    <a:pt x="1654" y="1830"/>
                  </a:lnTo>
                  <a:cubicBezTo>
                    <a:pt x="1604" y="1855"/>
                    <a:pt x="1529" y="1880"/>
                    <a:pt x="1479" y="1905"/>
                  </a:cubicBezTo>
                  <a:cubicBezTo>
                    <a:pt x="1128" y="2106"/>
                    <a:pt x="777" y="2432"/>
                    <a:pt x="502" y="2833"/>
                  </a:cubicBezTo>
                  <a:cubicBezTo>
                    <a:pt x="176" y="3309"/>
                    <a:pt x="0" y="3835"/>
                    <a:pt x="0" y="4311"/>
                  </a:cubicBezTo>
                  <a:cubicBezTo>
                    <a:pt x="25" y="5013"/>
                    <a:pt x="176" y="5590"/>
                    <a:pt x="476" y="6041"/>
                  </a:cubicBezTo>
                  <a:lnTo>
                    <a:pt x="527" y="6041"/>
                  </a:lnTo>
                  <a:cubicBezTo>
                    <a:pt x="577" y="6041"/>
                    <a:pt x="627" y="6041"/>
                    <a:pt x="677" y="6066"/>
                  </a:cubicBezTo>
                  <a:lnTo>
                    <a:pt x="1103" y="6066"/>
                  </a:lnTo>
                  <a:cubicBezTo>
                    <a:pt x="1153" y="6041"/>
                    <a:pt x="1203" y="6041"/>
                    <a:pt x="1253" y="6041"/>
                  </a:cubicBezTo>
                  <a:cubicBezTo>
                    <a:pt x="1329" y="6041"/>
                    <a:pt x="1379" y="6016"/>
                    <a:pt x="1454" y="6016"/>
                  </a:cubicBezTo>
                  <a:cubicBezTo>
                    <a:pt x="1504" y="5991"/>
                    <a:pt x="1529" y="5991"/>
                    <a:pt x="1579" y="5965"/>
                  </a:cubicBezTo>
                  <a:cubicBezTo>
                    <a:pt x="1705" y="5940"/>
                    <a:pt x="1805" y="5915"/>
                    <a:pt x="1930" y="5865"/>
                  </a:cubicBezTo>
                  <a:cubicBezTo>
                    <a:pt x="1980" y="5865"/>
                    <a:pt x="2005" y="5865"/>
                    <a:pt x="2030" y="5840"/>
                  </a:cubicBezTo>
                  <a:lnTo>
                    <a:pt x="4010" y="5113"/>
                  </a:lnTo>
                  <a:cubicBezTo>
                    <a:pt x="4111" y="5063"/>
                    <a:pt x="4211" y="5013"/>
                    <a:pt x="4311" y="4963"/>
                  </a:cubicBezTo>
                  <a:cubicBezTo>
                    <a:pt x="4461" y="4888"/>
                    <a:pt x="4612" y="4788"/>
                    <a:pt x="4762" y="4687"/>
                  </a:cubicBezTo>
                  <a:cubicBezTo>
                    <a:pt x="4812" y="4662"/>
                    <a:pt x="4862" y="4612"/>
                    <a:pt x="4913" y="4587"/>
                  </a:cubicBezTo>
                  <a:cubicBezTo>
                    <a:pt x="4988" y="4512"/>
                    <a:pt x="5088" y="4437"/>
                    <a:pt x="5188" y="4361"/>
                  </a:cubicBezTo>
                  <a:cubicBezTo>
                    <a:pt x="5213" y="4336"/>
                    <a:pt x="5238" y="4311"/>
                    <a:pt x="5263" y="4286"/>
                  </a:cubicBezTo>
                  <a:cubicBezTo>
                    <a:pt x="5389" y="4161"/>
                    <a:pt x="5489" y="4061"/>
                    <a:pt x="5589" y="3935"/>
                  </a:cubicBezTo>
                  <a:cubicBezTo>
                    <a:pt x="5614" y="3935"/>
                    <a:pt x="5614" y="3910"/>
                    <a:pt x="5614" y="3910"/>
                  </a:cubicBezTo>
                  <a:cubicBezTo>
                    <a:pt x="5740" y="3760"/>
                    <a:pt x="5865" y="3610"/>
                    <a:pt x="5990" y="3459"/>
                  </a:cubicBezTo>
                  <a:cubicBezTo>
                    <a:pt x="5990" y="3434"/>
                    <a:pt x="5990" y="3434"/>
                    <a:pt x="5990" y="3434"/>
                  </a:cubicBezTo>
                  <a:cubicBezTo>
                    <a:pt x="6091" y="3284"/>
                    <a:pt x="6191" y="3108"/>
                    <a:pt x="6291" y="2958"/>
                  </a:cubicBezTo>
                  <a:cubicBezTo>
                    <a:pt x="6291" y="2933"/>
                    <a:pt x="6316" y="2933"/>
                    <a:pt x="6316" y="2908"/>
                  </a:cubicBezTo>
                  <a:cubicBezTo>
                    <a:pt x="6416" y="2757"/>
                    <a:pt x="6492" y="2582"/>
                    <a:pt x="6567" y="2407"/>
                  </a:cubicBezTo>
                  <a:cubicBezTo>
                    <a:pt x="6567" y="2382"/>
                    <a:pt x="6567" y="2382"/>
                    <a:pt x="6592" y="2356"/>
                  </a:cubicBezTo>
                  <a:cubicBezTo>
                    <a:pt x="6642" y="2206"/>
                    <a:pt x="6717" y="2031"/>
                    <a:pt x="6767" y="1880"/>
                  </a:cubicBezTo>
                  <a:cubicBezTo>
                    <a:pt x="6767" y="1855"/>
                    <a:pt x="6767" y="1830"/>
                    <a:pt x="6792" y="1805"/>
                  </a:cubicBezTo>
                  <a:cubicBezTo>
                    <a:pt x="6842" y="1630"/>
                    <a:pt x="6867" y="1454"/>
                    <a:pt x="6893" y="1279"/>
                  </a:cubicBezTo>
                  <a:cubicBezTo>
                    <a:pt x="6968" y="777"/>
                    <a:pt x="6943" y="351"/>
                    <a:pt x="68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6"/>
            <p:cNvSpPr/>
            <p:nvPr/>
          </p:nvSpPr>
          <p:spPr>
            <a:xfrm>
              <a:off x="7015878" y="2591123"/>
              <a:ext cx="124297" cy="114125"/>
            </a:xfrm>
            <a:custGeom>
              <a:rect b="b" l="l" r="r" t="t"/>
              <a:pathLst>
                <a:path extrusionOk="0" h="6743" w="7344">
                  <a:moveTo>
                    <a:pt x="7344" y="0"/>
                  </a:moveTo>
                  <a:lnTo>
                    <a:pt x="2958" y="1629"/>
                  </a:lnTo>
                  <a:cubicBezTo>
                    <a:pt x="2858" y="1680"/>
                    <a:pt x="2757" y="1730"/>
                    <a:pt x="2657" y="1780"/>
                  </a:cubicBezTo>
                  <a:cubicBezTo>
                    <a:pt x="1429" y="2406"/>
                    <a:pt x="301" y="3985"/>
                    <a:pt x="76" y="5464"/>
                  </a:cubicBezTo>
                  <a:cubicBezTo>
                    <a:pt x="1" y="5965"/>
                    <a:pt x="26" y="6391"/>
                    <a:pt x="151" y="6742"/>
                  </a:cubicBezTo>
                  <a:cubicBezTo>
                    <a:pt x="201" y="6742"/>
                    <a:pt x="251" y="6742"/>
                    <a:pt x="301" y="6717"/>
                  </a:cubicBezTo>
                  <a:lnTo>
                    <a:pt x="351" y="6717"/>
                  </a:lnTo>
                  <a:cubicBezTo>
                    <a:pt x="477" y="6692"/>
                    <a:pt x="602" y="6667"/>
                    <a:pt x="727" y="6617"/>
                  </a:cubicBezTo>
                  <a:lnTo>
                    <a:pt x="2707" y="5890"/>
                  </a:lnTo>
                  <a:cubicBezTo>
                    <a:pt x="2883" y="5815"/>
                    <a:pt x="3058" y="5740"/>
                    <a:pt x="3234" y="5639"/>
                  </a:cubicBezTo>
                  <a:cubicBezTo>
                    <a:pt x="3459" y="5539"/>
                    <a:pt x="3685" y="5389"/>
                    <a:pt x="3910" y="5238"/>
                  </a:cubicBezTo>
                  <a:cubicBezTo>
                    <a:pt x="3986" y="5188"/>
                    <a:pt x="4036" y="5113"/>
                    <a:pt x="4111" y="5063"/>
                  </a:cubicBezTo>
                  <a:cubicBezTo>
                    <a:pt x="4261" y="4963"/>
                    <a:pt x="4412" y="4837"/>
                    <a:pt x="4562" y="4712"/>
                  </a:cubicBezTo>
                  <a:cubicBezTo>
                    <a:pt x="4737" y="4562"/>
                    <a:pt x="4913" y="4386"/>
                    <a:pt x="5088" y="4211"/>
                  </a:cubicBezTo>
                  <a:cubicBezTo>
                    <a:pt x="5088" y="4211"/>
                    <a:pt x="5113" y="4186"/>
                    <a:pt x="5113" y="4186"/>
                  </a:cubicBezTo>
                  <a:cubicBezTo>
                    <a:pt x="5289" y="4010"/>
                    <a:pt x="5464" y="3810"/>
                    <a:pt x="5615" y="3609"/>
                  </a:cubicBezTo>
                  <a:cubicBezTo>
                    <a:pt x="5640" y="3584"/>
                    <a:pt x="5640" y="3559"/>
                    <a:pt x="5665" y="3534"/>
                  </a:cubicBezTo>
                  <a:cubicBezTo>
                    <a:pt x="5840" y="3334"/>
                    <a:pt x="5991" y="3108"/>
                    <a:pt x="6141" y="2883"/>
                  </a:cubicBezTo>
                  <a:cubicBezTo>
                    <a:pt x="6141" y="2883"/>
                    <a:pt x="6141" y="2857"/>
                    <a:pt x="6166" y="2857"/>
                  </a:cubicBezTo>
                  <a:cubicBezTo>
                    <a:pt x="6316" y="2632"/>
                    <a:pt x="6442" y="2381"/>
                    <a:pt x="6592" y="2131"/>
                  </a:cubicBezTo>
                  <a:cubicBezTo>
                    <a:pt x="6592" y="2131"/>
                    <a:pt x="6592" y="2106"/>
                    <a:pt x="6617" y="2081"/>
                  </a:cubicBezTo>
                  <a:cubicBezTo>
                    <a:pt x="6742" y="1855"/>
                    <a:pt x="6843" y="1629"/>
                    <a:pt x="6943" y="1379"/>
                  </a:cubicBezTo>
                  <a:cubicBezTo>
                    <a:pt x="6968" y="1354"/>
                    <a:pt x="6968" y="1329"/>
                    <a:pt x="6993" y="1304"/>
                  </a:cubicBezTo>
                  <a:cubicBezTo>
                    <a:pt x="7093" y="1053"/>
                    <a:pt x="7169" y="777"/>
                    <a:pt x="7269" y="527"/>
                  </a:cubicBezTo>
                  <a:cubicBezTo>
                    <a:pt x="7294" y="426"/>
                    <a:pt x="7319" y="301"/>
                    <a:pt x="7319" y="201"/>
                  </a:cubicBezTo>
                  <a:cubicBezTo>
                    <a:pt x="7344" y="151"/>
                    <a:pt x="7344" y="126"/>
                    <a:pt x="7344" y="75"/>
                  </a:cubicBezTo>
                  <a:cubicBezTo>
                    <a:pt x="7344" y="50"/>
                    <a:pt x="7344" y="25"/>
                    <a:pt x="73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6"/>
            <p:cNvSpPr/>
            <p:nvPr/>
          </p:nvSpPr>
          <p:spPr>
            <a:xfrm>
              <a:off x="6874622" y="2667049"/>
              <a:ext cx="67886" cy="92918"/>
            </a:xfrm>
            <a:custGeom>
              <a:rect b="b" l="l" r="r" t="t"/>
              <a:pathLst>
                <a:path extrusionOk="0" h="5490" w="4011">
                  <a:moveTo>
                    <a:pt x="3860" y="1"/>
                  </a:moveTo>
                  <a:cubicBezTo>
                    <a:pt x="3685" y="26"/>
                    <a:pt x="3484" y="51"/>
                    <a:pt x="3284" y="126"/>
                  </a:cubicBezTo>
                  <a:lnTo>
                    <a:pt x="2983" y="251"/>
                  </a:lnTo>
                  <a:lnTo>
                    <a:pt x="1" y="5489"/>
                  </a:lnTo>
                  <a:lnTo>
                    <a:pt x="1" y="5489"/>
                  </a:lnTo>
                  <a:lnTo>
                    <a:pt x="1053" y="5113"/>
                  </a:lnTo>
                  <a:cubicBezTo>
                    <a:pt x="1154" y="5063"/>
                    <a:pt x="1254" y="5013"/>
                    <a:pt x="1354" y="4963"/>
                  </a:cubicBezTo>
                  <a:cubicBezTo>
                    <a:pt x="1504" y="4888"/>
                    <a:pt x="1655" y="4788"/>
                    <a:pt x="1805" y="4687"/>
                  </a:cubicBezTo>
                  <a:cubicBezTo>
                    <a:pt x="1855" y="4662"/>
                    <a:pt x="1905" y="4612"/>
                    <a:pt x="1956" y="4587"/>
                  </a:cubicBezTo>
                  <a:cubicBezTo>
                    <a:pt x="2031" y="4512"/>
                    <a:pt x="2131" y="4437"/>
                    <a:pt x="2231" y="4361"/>
                  </a:cubicBezTo>
                  <a:cubicBezTo>
                    <a:pt x="2256" y="4336"/>
                    <a:pt x="2281" y="4311"/>
                    <a:pt x="2306" y="4286"/>
                  </a:cubicBezTo>
                  <a:cubicBezTo>
                    <a:pt x="2432" y="4161"/>
                    <a:pt x="2532" y="4061"/>
                    <a:pt x="2632" y="3935"/>
                  </a:cubicBezTo>
                  <a:cubicBezTo>
                    <a:pt x="2657" y="3935"/>
                    <a:pt x="2657" y="3910"/>
                    <a:pt x="2682" y="3910"/>
                  </a:cubicBezTo>
                  <a:cubicBezTo>
                    <a:pt x="2783" y="3760"/>
                    <a:pt x="2908" y="3610"/>
                    <a:pt x="3033" y="3459"/>
                  </a:cubicBezTo>
                  <a:cubicBezTo>
                    <a:pt x="3033" y="3434"/>
                    <a:pt x="3033" y="3434"/>
                    <a:pt x="3033" y="3434"/>
                  </a:cubicBezTo>
                  <a:cubicBezTo>
                    <a:pt x="3134" y="3284"/>
                    <a:pt x="3259" y="3108"/>
                    <a:pt x="3334" y="2958"/>
                  </a:cubicBezTo>
                  <a:lnTo>
                    <a:pt x="3359" y="2908"/>
                  </a:lnTo>
                  <a:cubicBezTo>
                    <a:pt x="3459" y="2757"/>
                    <a:pt x="3535" y="2582"/>
                    <a:pt x="3610" y="2407"/>
                  </a:cubicBezTo>
                  <a:cubicBezTo>
                    <a:pt x="3610" y="2382"/>
                    <a:pt x="3610" y="2382"/>
                    <a:pt x="3635" y="2382"/>
                  </a:cubicBezTo>
                  <a:cubicBezTo>
                    <a:pt x="3685" y="2206"/>
                    <a:pt x="3760" y="2031"/>
                    <a:pt x="3810" y="1880"/>
                  </a:cubicBezTo>
                  <a:lnTo>
                    <a:pt x="3835" y="1805"/>
                  </a:lnTo>
                  <a:cubicBezTo>
                    <a:pt x="3885" y="1630"/>
                    <a:pt x="3910" y="1454"/>
                    <a:pt x="3936" y="1279"/>
                  </a:cubicBezTo>
                  <a:cubicBezTo>
                    <a:pt x="4011" y="777"/>
                    <a:pt x="3986" y="351"/>
                    <a:pt x="38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6"/>
            <p:cNvSpPr/>
            <p:nvPr/>
          </p:nvSpPr>
          <p:spPr>
            <a:xfrm>
              <a:off x="6833900" y="2675105"/>
              <a:ext cx="80614" cy="94611"/>
            </a:xfrm>
            <a:custGeom>
              <a:rect b="b" l="l" r="r" t="t"/>
              <a:pathLst>
                <a:path extrusionOk="0" h="5590" w="4763">
                  <a:moveTo>
                    <a:pt x="4763" y="1"/>
                  </a:moveTo>
                  <a:lnTo>
                    <a:pt x="2732" y="753"/>
                  </a:lnTo>
                  <a:lnTo>
                    <a:pt x="1" y="5565"/>
                  </a:lnTo>
                  <a:cubicBezTo>
                    <a:pt x="51" y="5565"/>
                    <a:pt x="101" y="5590"/>
                    <a:pt x="126" y="5590"/>
                  </a:cubicBezTo>
                  <a:lnTo>
                    <a:pt x="552" y="5590"/>
                  </a:lnTo>
                  <a:cubicBezTo>
                    <a:pt x="602" y="5565"/>
                    <a:pt x="652" y="5565"/>
                    <a:pt x="702" y="5565"/>
                  </a:cubicBezTo>
                  <a:cubicBezTo>
                    <a:pt x="753" y="5565"/>
                    <a:pt x="828" y="5540"/>
                    <a:pt x="903" y="5540"/>
                  </a:cubicBezTo>
                  <a:cubicBezTo>
                    <a:pt x="953" y="5515"/>
                    <a:pt x="978" y="5515"/>
                    <a:pt x="1028" y="5489"/>
                  </a:cubicBezTo>
                  <a:cubicBezTo>
                    <a:pt x="1154" y="5464"/>
                    <a:pt x="1254" y="5439"/>
                    <a:pt x="1379" y="5389"/>
                  </a:cubicBezTo>
                  <a:cubicBezTo>
                    <a:pt x="1429" y="5389"/>
                    <a:pt x="1454" y="5389"/>
                    <a:pt x="1479" y="5364"/>
                  </a:cubicBezTo>
                  <a:lnTo>
                    <a:pt x="1855" y="5239"/>
                  </a:lnTo>
                  <a:lnTo>
                    <a:pt x="47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6"/>
            <p:cNvSpPr/>
            <p:nvPr/>
          </p:nvSpPr>
          <p:spPr>
            <a:xfrm>
              <a:off x="7077806" y="2591123"/>
              <a:ext cx="62369" cy="91209"/>
            </a:xfrm>
            <a:custGeom>
              <a:rect b="b" l="l" r="r" t="t"/>
              <a:pathLst>
                <a:path extrusionOk="0" h="5389" w="3685">
                  <a:moveTo>
                    <a:pt x="3685" y="0"/>
                  </a:moveTo>
                  <a:lnTo>
                    <a:pt x="2883" y="301"/>
                  </a:lnTo>
                  <a:lnTo>
                    <a:pt x="1" y="5389"/>
                  </a:lnTo>
                  <a:cubicBezTo>
                    <a:pt x="76" y="5339"/>
                    <a:pt x="151" y="5289"/>
                    <a:pt x="251" y="5238"/>
                  </a:cubicBezTo>
                  <a:cubicBezTo>
                    <a:pt x="327" y="5188"/>
                    <a:pt x="377" y="5113"/>
                    <a:pt x="452" y="5063"/>
                  </a:cubicBezTo>
                  <a:cubicBezTo>
                    <a:pt x="602" y="4963"/>
                    <a:pt x="753" y="4837"/>
                    <a:pt x="903" y="4712"/>
                  </a:cubicBezTo>
                  <a:cubicBezTo>
                    <a:pt x="1078" y="4562"/>
                    <a:pt x="1254" y="4386"/>
                    <a:pt x="1429" y="4211"/>
                  </a:cubicBezTo>
                  <a:cubicBezTo>
                    <a:pt x="1429" y="4211"/>
                    <a:pt x="1454" y="4186"/>
                    <a:pt x="1454" y="4186"/>
                  </a:cubicBezTo>
                  <a:cubicBezTo>
                    <a:pt x="1630" y="4010"/>
                    <a:pt x="1805" y="3810"/>
                    <a:pt x="1956" y="3609"/>
                  </a:cubicBezTo>
                  <a:cubicBezTo>
                    <a:pt x="1981" y="3584"/>
                    <a:pt x="1981" y="3559"/>
                    <a:pt x="2006" y="3534"/>
                  </a:cubicBezTo>
                  <a:cubicBezTo>
                    <a:pt x="2181" y="3334"/>
                    <a:pt x="2332" y="3108"/>
                    <a:pt x="2482" y="2883"/>
                  </a:cubicBezTo>
                  <a:cubicBezTo>
                    <a:pt x="2482" y="2883"/>
                    <a:pt x="2482" y="2857"/>
                    <a:pt x="2507" y="2857"/>
                  </a:cubicBezTo>
                  <a:cubicBezTo>
                    <a:pt x="2657" y="2632"/>
                    <a:pt x="2783" y="2381"/>
                    <a:pt x="2933" y="2131"/>
                  </a:cubicBezTo>
                  <a:cubicBezTo>
                    <a:pt x="2933" y="2131"/>
                    <a:pt x="2933" y="2106"/>
                    <a:pt x="2958" y="2081"/>
                  </a:cubicBezTo>
                  <a:cubicBezTo>
                    <a:pt x="3083" y="1855"/>
                    <a:pt x="3184" y="1629"/>
                    <a:pt x="3284" y="1379"/>
                  </a:cubicBezTo>
                  <a:cubicBezTo>
                    <a:pt x="3309" y="1354"/>
                    <a:pt x="3309" y="1329"/>
                    <a:pt x="3334" y="1304"/>
                  </a:cubicBezTo>
                  <a:cubicBezTo>
                    <a:pt x="3434" y="1053"/>
                    <a:pt x="3510" y="777"/>
                    <a:pt x="3610" y="527"/>
                  </a:cubicBezTo>
                  <a:cubicBezTo>
                    <a:pt x="3635" y="426"/>
                    <a:pt x="3660" y="301"/>
                    <a:pt x="3660" y="201"/>
                  </a:cubicBezTo>
                  <a:cubicBezTo>
                    <a:pt x="3685" y="151"/>
                    <a:pt x="3685" y="126"/>
                    <a:pt x="3685" y="75"/>
                  </a:cubicBezTo>
                  <a:cubicBezTo>
                    <a:pt x="3685" y="50"/>
                    <a:pt x="3685" y="25"/>
                    <a:pt x="36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6"/>
            <p:cNvSpPr/>
            <p:nvPr/>
          </p:nvSpPr>
          <p:spPr>
            <a:xfrm>
              <a:off x="7031144" y="2600449"/>
              <a:ext cx="84439" cy="101398"/>
            </a:xfrm>
            <a:custGeom>
              <a:rect b="b" l="l" r="r" t="t"/>
              <a:pathLst>
                <a:path extrusionOk="0" h="5991" w="4989">
                  <a:moveTo>
                    <a:pt x="4988" y="1"/>
                  </a:moveTo>
                  <a:lnTo>
                    <a:pt x="2958" y="753"/>
                  </a:lnTo>
                  <a:lnTo>
                    <a:pt x="1" y="5991"/>
                  </a:lnTo>
                  <a:lnTo>
                    <a:pt x="1805" y="5339"/>
                  </a:lnTo>
                  <a:cubicBezTo>
                    <a:pt x="1906" y="5289"/>
                    <a:pt x="2006" y="5239"/>
                    <a:pt x="2106" y="5189"/>
                  </a:cubicBezTo>
                  <a:lnTo>
                    <a:pt x="498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6"/>
            <p:cNvSpPr/>
            <p:nvPr/>
          </p:nvSpPr>
          <p:spPr>
            <a:xfrm>
              <a:off x="7814619" y="3470039"/>
              <a:ext cx="72557" cy="164172"/>
            </a:xfrm>
            <a:custGeom>
              <a:rect b="b" l="l" r="r" t="t"/>
              <a:pathLst>
                <a:path extrusionOk="0" h="9700" w="4287">
                  <a:moveTo>
                    <a:pt x="4287" y="0"/>
                  </a:moveTo>
                  <a:lnTo>
                    <a:pt x="26" y="2482"/>
                  </a:lnTo>
                  <a:lnTo>
                    <a:pt x="1" y="9700"/>
                  </a:lnTo>
                  <a:lnTo>
                    <a:pt x="1" y="9700"/>
                  </a:lnTo>
                  <a:lnTo>
                    <a:pt x="4261" y="7218"/>
                  </a:lnTo>
                  <a:lnTo>
                    <a:pt x="4287" y="0"/>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6"/>
            <p:cNvSpPr/>
            <p:nvPr/>
          </p:nvSpPr>
          <p:spPr>
            <a:xfrm>
              <a:off x="7603378" y="3226555"/>
              <a:ext cx="178593" cy="103513"/>
            </a:xfrm>
            <a:custGeom>
              <a:rect b="b" l="l" r="r" t="t"/>
              <a:pathLst>
                <a:path extrusionOk="0" h="6116" w="10552">
                  <a:moveTo>
                    <a:pt x="4286" y="0"/>
                  </a:moveTo>
                  <a:lnTo>
                    <a:pt x="1" y="2482"/>
                  </a:lnTo>
                  <a:lnTo>
                    <a:pt x="6291" y="6116"/>
                  </a:lnTo>
                  <a:lnTo>
                    <a:pt x="10552" y="3634"/>
                  </a:lnTo>
                  <a:lnTo>
                    <a:pt x="4286"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6"/>
            <p:cNvSpPr/>
            <p:nvPr/>
          </p:nvSpPr>
          <p:spPr>
            <a:xfrm>
              <a:off x="7921094" y="3410226"/>
              <a:ext cx="72981" cy="163326"/>
            </a:xfrm>
            <a:custGeom>
              <a:rect b="b" l="l" r="r" t="t"/>
              <a:pathLst>
                <a:path extrusionOk="0" h="9650" w="4312">
                  <a:moveTo>
                    <a:pt x="4311" y="1"/>
                  </a:moveTo>
                  <a:lnTo>
                    <a:pt x="26" y="2482"/>
                  </a:lnTo>
                  <a:lnTo>
                    <a:pt x="1" y="9650"/>
                  </a:lnTo>
                  <a:lnTo>
                    <a:pt x="4286" y="7169"/>
                  </a:lnTo>
                  <a:lnTo>
                    <a:pt x="4311"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6"/>
            <p:cNvSpPr/>
            <p:nvPr/>
          </p:nvSpPr>
          <p:spPr>
            <a:xfrm>
              <a:off x="7815466" y="3349143"/>
              <a:ext cx="178610" cy="103090"/>
            </a:xfrm>
            <a:custGeom>
              <a:rect b="b" l="l" r="r" t="t"/>
              <a:pathLst>
                <a:path extrusionOk="0" h="6091" w="10553">
                  <a:moveTo>
                    <a:pt x="4262" y="1"/>
                  </a:moveTo>
                  <a:lnTo>
                    <a:pt x="1" y="2482"/>
                  </a:lnTo>
                  <a:lnTo>
                    <a:pt x="6267" y="6091"/>
                  </a:lnTo>
                  <a:lnTo>
                    <a:pt x="10552" y="3610"/>
                  </a:lnTo>
                  <a:lnTo>
                    <a:pt x="4262" y="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6"/>
            <p:cNvSpPr/>
            <p:nvPr/>
          </p:nvSpPr>
          <p:spPr>
            <a:xfrm>
              <a:off x="7710277" y="3165896"/>
              <a:ext cx="177746" cy="103090"/>
            </a:xfrm>
            <a:custGeom>
              <a:rect b="b" l="l" r="r" t="t"/>
              <a:pathLst>
                <a:path extrusionOk="0" h="6091" w="10502">
                  <a:moveTo>
                    <a:pt x="4261" y="0"/>
                  </a:moveTo>
                  <a:lnTo>
                    <a:pt x="0" y="2482"/>
                  </a:lnTo>
                  <a:lnTo>
                    <a:pt x="6216" y="6091"/>
                  </a:lnTo>
                  <a:lnTo>
                    <a:pt x="10502" y="3609"/>
                  </a:lnTo>
                  <a:lnTo>
                    <a:pt x="4261"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6"/>
            <p:cNvSpPr/>
            <p:nvPr/>
          </p:nvSpPr>
          <p:spPr>
            <a:xfrm>
              <a:off x="7815466" y="3226979"/>
              <a:ext cx="72557" cy="164173"/>
            </a:xfrm>
            <a:custGeom>
              <a:rect b="b" l="l" r="r" t="t"/>
              <a:pathLst>
                <a:path extrusionOk="0" h="9700" w="4287">
                  <a:moveTo>
                    <a:pt x="4287" y="0"/>
                  </a:moveTo>
                  <a:lnTo>
                    <a:pt x="1" y="2482"/>
                  </a:lnTo>
                  <a:lnTo>
                    <a:pt x="1" y="9700"/>
                  </a:lnTo>
                  <a:lnTo>
                    <a:pt x="4262" y="7219"/>
                  </a:lnTo>
                  <a:lnTo>
                    <a:pt x="4287" y="0"/>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6"/>
            <p:cNvSpPr/>
            <p:nvPr/>
          </p:nvSpPr>
          <p:spPr>
            <a:xfrm>
              <a:off x="7602955" y="3207887"/>
              <a:ext cx="318579" cy="426324"/>
            </a:xfrm>
            <a:custGeom>
              <a:rect b="b" l="l" r="r" t="t"/>
              <a:pathLst>
                <a:path extrusionOk="0" h="25189" w="18823">
                  <a:moveTo>
                    <a:pt x="6341" y="1"/>
                  </a:moveTo>
                  <a:lnTo>
                    <a:pt x="6316" y="7219"/>
                  </a:lnTo>
                  <a:lnTo>
                    <a:pt x="26" y="3585"/>
                  </a:lnTo>
                  <a:lnTo>
                    <a:pt x="0" y="10753"/>
                  </a:lnTo>
                  <a:lnTo>
                    <a:pt x="6291" y="14387"/>
                  </a:lnTo>
                  <a:lnTo>
                    <a:pt x="6266" y="21605"/>
                  </a:lnTo>
                  <a:lnTo>
                    <a:pt x="12507" y="25189"/>
                  </a:lnTo>
                  <a:lnTo>
                    <a:pt x="12532" y="17971"/>
                  </a:lnTo>
                  <a:lnTo>
                    <a:pt x="18798" y="21605"/>
                  </a:lnTo>
                  <a:lnTo>
                    <a:pt x="18823" y="14437"/>
                  </a:lnTo>
                  <a:lnTo>
                    <a:pt x="12557" y="10828"/>
                  </a:lnTo>
                  <a:lnTo>
                    <a:pt x="12557" y="3610"/>
                  </a:lnTo>
                  <a:lnTo>
                    <a:pt x="6341"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6"/>
            <p:cNvSpPr/>
            <p:nvPr/>
          </p:nvSpPr>
          <p:spPr>
            <a:xfrm>
              <a:off x="5789120" y="3651170"/>
              <a:ext cx="188781" cy="118780"/>
            </a:xfrm>
            <a:custGeom>
              <a:rect b="b" l="l" r="r" t="t"/>
              <a:pathLst>
                <a:path extrusionOk="0" h="7018" w="11154">
                  <a:moveTo>
                    <a:pt x="1" y="0"/>
                  </a:moveTo>
                  <a:lnTo>
                    <a:pt x="1" y="0"/>
                  </a:lnTo>
                  <a:cubicBezTo>
                    <a:pt x="577" y="351"/>
                    <a:pt x="1129" y="727"/>
                    <a:pt x="1680" y="1128"/>
                  </a:cubicBezTo>
                  <a:lnTo>
                    <a:pt x="3861" y="2782"/>
                  </a:lnTo>
                  <a:lnTo>
                    <a:pt x="11154" y="7018"/>
                  </a:lnTo>
                  <a:lnTo>
                    <a:pt x="11154" y="7018"/>
                  </a:lnTo>
                  <a:lnTo>
                    <a:pt x="8948" y="5364"/>
                  </a:lnTo>
                  <a:cubicBezTo>
                    <a:pt x="8422" y="4938"/>
                    <a:pt x="7846" y="4562"/>
                    <a:pt x="7269" y="4236"/>
                  </a:cubicBezTo>
                  <a:lnTo>
                    <a:pt x="1" y="0"/>
                  </a:lnTo>
                  <a:close/>
                </a:path>
              </a:pathLst>
            </a:custGeom>
            <a:solidFill>
              <a:srgbClr val="B22839"/>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6"/>
            <p:cNvSpPr/>
            <p:nvPr/>
          </p:nvSpPr>
          <p:spPr>
            <a:xfrm>
              <a:off x="5877790" y="3289330"/>
              <a:ext cx="276588" cy="201932"/>
            </a:xfrm>
            <a:custGeom>
              <a:rect b="b" l="l" r="r" t="t"/>
              <a:pathLst>
                <a:path extrusionOk="0" h="11931" w="16342">
                  <a:moveTo>
                    <a:pt x="16106" y="4475"/>
                  </a:moveTo>
                  <a:lnTo>
                    <a:pt x="16341" y="4612"/>
                  </a:lnTo>
                  <a:cubicBezTo>
                    <a:pt x="16266" y="4556"/>
                    <a:pt x="16191" y="4514"/>
                    <a:pt x="16106" y="4475"/>
                  </a:cubicBezTo>
                  <a:close/>
                  <a:moveTo>
                    <a:pt x="7444" y="1"/>
                  </a:moveTo>
                  <a:cubicBezTo>
                    <a:pt x="7394" y="1"/>
                    <a:pt x="7318" y="26"/>
                    <a:pt x="7243" y="26"/>
                  </a:cubicBezTo>
                  <a:cubicBezTo>
                    <a:pt x="7193" y="26"/>
                    <a:pt x="7143" y="26"/>
                    <a:pt x="7068" y="51"/>
                  </a:cubicBezTo>
                  <a:lnTo>
                    <a:pt x="7043" y="51"/>
                  </a:lnTo>
                  <a:cubicBezTo>
                    <a:pt x="6993" y="51"/>
                    <a:pt x="6917" y="76"/>
                    <a:pt x="6867" y="76"/>
                  </a:cubicBezTo>
                  <a:cubicBezTo>
                    <a:pt x="6792" y="101"/>
                    <a:pt x="6692" y="101"/>
                    <a:pt x="6617" y="126"/>
                  </a:cubicBezTo>
                  <a:cubicBezTo>
                    <a:pt x="6592" y="151"/>
                    <a:pt x="6567" y="151"/>
                    <a:pt x="6567" y="151"/>
                  </a:cubicBezTo>
                  <a:cubicBezTo>
                    <a:pt x="6441" y="176"/>
                    <a:pt x="6316" y="201"/>
                    <a:pt x="6216" y="251"/>
                  </a:cubicBezTo>
                  <a:cubicBezTo>
                    <a:pt x="6191" y="251"/>
                    <a:pt x="6166" y="276"/>
                    <a:pt x="6140" y="276"/>
                  </a:cubicBezTo>
                  <a:cubicBezTo>
                    <a:pt x="6065" y="301"/>
                    <a:pt x="5990" y="326"/>
                    <a:pt x="5915" y="377"/>
                  </a:cubicBezTo>
                  <a:cubicBezTo>
                    <a:pt x="5840" y="402"/>
                    <a:pt x="5790" y="427"/>
                    <a:pt x="5714" y="452"/>
                  </a:cubicBezTo>
                  <a:cubicBezTo>
                    <a:pt x="5514" y="552"/>
                    <a:pt x="5313" y="652"/>
                    <a:pt x="5138" y="753"/>
                  </a:cubicBezTo>
                  <a:cubicBezTo>
                    <a:pt x="4963" y="853"/>
                    <a:pt x="4812" y="953"/>
                    <a:pt x="4662" y="1053"/>
                  </a:cubicBezTo>
                  <a:cubicBezTo>
                    <a:pt x="4612" y="1078"/>
                    <a:pt x="4562" y="1103"/>
                    <a:pt x="4511" y="1154"/>
                  </a:cubicBezTo>
                  <a:cubicBezTo>
                    <a:pt x="4411" y="1229"/>
                    <a:pt x="4311" y="1304"/>
                    <a:pt x="4211" y="1379"/>
                  </a:cubicBezTo>
                  <a:cubicBezTo>
                    <a:pt x="4161" y="1404"/>
                    <a:pt x="4110" y="1454"/>
                    <a:pt x="4060" y="1504"/>
                  </a:cubicBezTo>
                  <a:cubicBezTo>
                    <a:pt x="3960" y="1580"/>
                    <a:pt x="3860" y="1655"/>
                    <a:pt x="3785" y="1730"/>
                  </a:cubicBezTo>
                  <a:cubicBezTo>
                    <a:pt x="3734" y="1780"/>
                    <a:pt x="3659" y="1830"/>
                    <a:pt x="3609" y="1880"/>
                  </a:cubicBezTo>
                  <a:cubicBezTo>
                    <a:pt x="3534" y="1956"/>
                    <a:pt x="3434" y="2031"/>
                    <a:pt x="3359" y="2106"/>
                  </a:cubicBezTo>
                  <a:cubicBezTo>
                    <a:pt x="3333" y="2131"/>
                    <a:pt x="3308" y="2156"/>
                    <a:pt x="3283" y="2181"/>
                  </a:cubicBezTo>
                  <a:cubicBezTo>
                    <a:pt x="3258" y="2206"/>
                    <a:pt x="3233" y="2231"/>
                    <a:pt x="3208" y="2256"/>
                  </a:cubicBezTo>
                  <a:cubicBezTo>
                    <a:pt x="3033" y="2432"/>
                    <a:pt x="2857" y="2632"/>
                    <a:pt x="2682" y="2833"/>
                  </a:cubicBezTo>
                  <a:cubicBezTo>
                    <a:pt x="2657" y="2858"/>
                    <a:pt x="2632" y="2883"/>
                    <a:pt x="2607" y="2908"/>
                  </a:cubicBezTo>
                  <a:cubicBezTo>
                    <a:pt x="2506" y="3033"/>
                    <a:pt x="2381" y="3184"/>
                    <a:pt x="2281" y="3309"/>
                  </a:cubicBezTo>
                  <a:cubicBezTo>
                    <a:pt x="2256" y="3334"/>
                    <a:pt x="2256" y="3359"/>
                    <a:pt x="2231" y="3384"/>
                  </a:cubicBezTo>
                  <a:cubicBezTo>
                    <a:pt x="2206" y="3409"/>
                    <a:pt x="2156" y="3459"/>
                    <a:pt x="2130" y="3509"/>
                  </a:cubicBezTo>
                  <a:cubicBezTo>
                    <a:pt x="2055" y="3610"/>
                    <a:pt x="2005" y="3685"/>
                    <a:pt x="1930" y="3785"/>
                  </a:cubicBezTo>
                  <a:cubicBezTo>
                    <a:pt x="1905" y="3810"/>
                    <a:pt x="1880" y="3835"/>
                    <a:pt x="1855" y="3885"/>
                  </a:cubicBezTo>
                  <a:cubicBezTo>
                    <a:pt x="1830" y="3910"/>
                    <a:pt x="1805" y="3961"/>
                    <a:pt x="1780" y="4011"/>
                  </a:cubicBezTo>
                  <a:cubicBezTo>
                    <a:pt x="1729" y="4086"/>
                    <a:pt x="1654" y="4161"/>
                    <a:pt x="1604" y="4261"/>
                  </a:cubicBezTo>
                  <a:cubicBezTo>
                    <a:pt x="1579" y="4286"/>
                    <a:pt x="1554" y="4311"/>
                    <a:pt x="1529" y="4362"/>
                  </a:cubicBezTo>
                  <a:cubicBezTo>
                    <a:pt x="1504" y="4412"/>
                    <a:pt x="1479" y="4437"/>
                    <a:pt x="1454" y="4487"/>
                  </a:cubicBezTo>
                  <a:cubicBezTo>
                    <a:pt x="1404" y="4562"/>
                    <a:pt x="1354" y="4637"/>
                    <a:pt x="1328" y="4712"/>
                  </a:cubicBezTo>
                  <a:cubicBezTo>
                    <a:pt x="1303" y="4763"/>
                    <a:pt x="1278" y="4788"/>
                    <a:pt x="1253" y="4838"/>
                  </a:cubicBezTo>
                  <a:cubicBezTo>
                    <a:pt x="1228" y="4888"/>
                    <a:pt x="1203" y="4938"/>
                    <a:pt x="1178" y="4988"/>
                  </a:cubicBezTo>
                  <a:cubicBezTo>
                    <a:pt x="1128" y="5038"/>
                    <a:pt x="1078" y="5113"/>
                    <a:pt x="1053" y="5189"/>
                  </a:cubicBezTo>
                  <a:cubicBezTo>
                    <a:pt x="1028" y="5239"/>
                    <a:pt x="1003" y="5264"/>
                    <a:pt x="1003" y="5289"/>
                  </a:cubicBezTo>
                  <a:cubicBezTo>
                    <a:pt x="952" y="5339"/>
                    <a:pt x="927" y="5414"/>
                    <a:pt x="902" y="5464"/>
                  </a:cubicBezTo>
                  <a:cubicBezTo>
                    <a:pt x="852" y="5540"/>
                    <a:pt x="827" y="5615"/>
                    <a:pt x="802" y="5690"/>
                  </a:cubicBezTo>
                  <a:cubicBezTo>
                    <a:pt x="777" y="5715"/>
                    <a:pt x="777" y="5740"/>
                    <a:pt x="752" y="5765"/>
                  </a:cubicBezTo>
                  <a:cubicBezTo>
                    <a:pt x="727" y="5840"/>
                    <a:pt x="702" y="5890"/>
                    <a:pt x="652" y="5966"/>
                  </a:cubicBezTo>
                  <a:cubicBezTo>
                    <a:pt x="627" y="6041"/>
                    <a:pt x="602" y="6116"/>
                    <a:pt x="551" y="6191"/>
                  </a:cubicBezTo>
                  <a:cubicBezTo>
                    <a:pt x="551" y="6191"/>
                    <a:pt x="551" y="6216"/>
                    <a:pt x="526" y="6241"/>
                  </a:cubicBezTo>
                  <a:cubicBezTo>
                    <a:pt x="501" y="6316"/>
                    <a:pt x="476" y="6392"/>
                    <a:pt x="451" y="6467"/>
                  </a:cubicBezTo>
                  <a:cubicBezTo>
                    <a:pt x="401" y="6542"/>
                    <a:pt x="376" y="6617"/>
                    <a:pt x="351" y="6692"/>
                  </a:cubicBezTo>
                  <a:cubicBezTo>
                    <a:pt x="351" y="6717"/>
                    <a:pt x="326" y="6717"/>
                    <a:pt x="326" y="6743"/>
                  </a:cubicBezTo>
                  <a:cubicBezTo>
                    <a:pt x="301" y="6818"/>
                    <a:pt x="276" y="6893"/>
                    <a:pt x="251" y="6943"/>
                  </a:cubicBezTo>
                  <a:cubicBezTo>
                    <a:pt x="226" y="7043"/>
                    <a:pt x="201" y="7118"/>
                    <a:pt x="150" y="7219"/>
                  </a:cubicBezTo>
                  <a:cubicBezTo>
                    <a:pt x="150" y="7219"/>
                    <a:pt x="150" y="7244"/>
                    <a:pt x="150" y="7269"/>
                  </a:cubicBezTo>
                  <a:cubicBezTo>
                    <a:pt x="100" y="7394"/>
                    <a:pt x="50" y="7545"/>
                    <a:pt x="0" y="7695"/>
                  </a:cubicBezTo>
                  <a:lnTo>
                    <a:pt x="7293" y="11931"/>
                  </a:lnTo>
                  <a:cubicBezTo>
                    <a:pt x="7344" y="11755"/>
                    <a:pt x="7394" y="11605"/>
                    <a:pt x="7444" y="11454"/>
                  </a:cubicBezTo>
                  <a:cubicBezTo>
                    <a:pt x="7469" y="11354"/>
                    <a:pt x="7494" y="11279"/>
                    <a:pt x="7544" y="11179"/>
                  </a:cubicBezTo>
                  <a:cubicBezTo>
                    <a:pt x="7569" y="11103"/>
                    <a:pt x="7594" y="11003"/>
                    <a:pt x="7619" y="10928"/>
                  </a:cubicBezTo>
                  <a:cubicBezTo>
                    <a:pt x="7669" y="10853"/>
                    <a:pt x="7694" y="10778"/>
                    <a:pt x="7719" y="10702"/>
                  </a:cubicBezTo>
                  <a:cubicBezTo>
                    <a:pt x="7770" y="10602"/>
                    <a:pt x="7795" y="10502"/>
                    <a:pt x="7845" y="10402"/>
                  </a:cubicBezTo>
                  <a:cubicBezTo>
                    <a:pt x="7870" y="10352"/>
                    <a:pt x="7920" y="10276"/>
                    <a:pt x="7945" y="10201"/>
                  </a:cubicBezTo>
                  <a:cubicBezTo>
                    <a:pt x="7995" y="10101"/>
                    <a:pt x="8020" y="10001"/>
                    <a:pt x="8070" y="9926"/>
                  </a:cubicBezTo>
                  <a:cubicBezTo>
                    <a:pt x="8120" y="9850"/>
                    <a:pt x="8146" y="9775"/>
                    <a:pt x="8196" y="9700"/>
                  </a:cubicBezTo>
                  <a:cubicBezTo>
                    <a:pt x="8221" y="9600"/>
                    <a:pt x="8271" y="9525"/>
                    <a:pt x="8321" y="9424"/>
                  </a:cubicBezTo>
                  <a:cubicBezTo>
                    <a:pt x="8371" y="9349"/>
                    <a:pt x="8396" y="9274"/>
                    <a:pt x="8446" y="9199"/>
                  </a:cubicBezTo>
                  <a:cubicBezTo>
                    <a:pt x="8496" y="9124"/>
                    <a:pt x="8547" y="9048"/>
                    <a:pt x="8597" y="8948"/>
                  </a:cubicBezTo>
                  <a:cubicBezTo>
                    <a:pt x="8647" y="8873"/>
                    <a:pt x="8697" y="8798"/>
                    <a:pt x="8747" y="8723"/>
                  </a:cubicBezTo>
                  <a:cubicBezTo>
                    <a:pt x="8797" y="8647"/>
                    <a:pt x="8847" y="8572"/>
                    <a:pt x="8897" y="8472"/>
                  </a:cubicBezTo>
                  <a:cubicBezTo>
                    <a:pt x="8948" y="8397"/>
                    <a:pt x="8998" y="8322"/>
                    <a:pt x="9048" y="8246"/>
                  </a:cubicBezTo>
                  <a:cubicBezTo>
                    <a:pt x="9098" y="8171"/>
                    <a:pt x="9148" y="8096"/>
                    <a:pt x="9198" y="8021"/>
                  </a:cubicBezTo>
                  <a:cubicBezTo>
                    <a:pt x="9273" y="7921"/>
                    <a:pt x="9349" y="7820"/>
                    <a:pt x="9424" y="7745"/>
                  </a:cubicBezTo>
                  <a:cubicBezTo>
                    <a:pt x="9449" y="7670"/>
                    <a:pt x="9499" y="7620"/>
                    <a:pt x="9549" y="7545"/>
                  </a:cubicBezTo>
                  <a:cubicBezTo>
                    <a:pt x="9674" y="7419"/>
                    <a:pt x="9775" y="7269"/>
                    <a:pt x="9900" y="7144"/>
                  </a:cubicBezTo>
                  <a:cubicBezTo>
                    <a:pt x="9925" y="7118"/>
                    <a:pt x="9950" y="7093"/>
                    <a:pt x="9975" y="7043"/>
                  </a:cubicBezTo>
                  <a:cubicBezTo>
                    <a:pt x="10125" y="6868"/>
                    <a:pt x="10326" y="6667"/>
                    <a:pt x="10501" y="6492"/>
                  </a:cubicBezTo>
                  <a:cubicBezTo>
                    <a:pt x="10552" y="6442"/>
                    <a:pt x="10602" y="6392"/>
                    <a:pt x="10652" y="6342"/>
                  </a:cubicBezTo>
                  <a:cubicBezTo>
                    <a:pt x="10727" y="6266"/>
                    <a:pt x="10802" y="6191"/>
                    <a:pt x="10877" y="6116"/>
                  </a:cubicBezTo>
                  <a:cubicBezTo>
                    <a:pt x="10953" y="6066"/>
                    <a:pt x="11003" y="6016"/>
                    <a:pt x="11078" y="5966"/>
                  </a:cubicBezTo>
                  <a:cubicBezTo>
                    <a:pt x="11153" y="5890"/>
                    <a:pt x="11253" y="5815"/>
                    <a:pt x="11328" y="5740"/>
                  </a:cubicBezTo>
                  <a:cubicBezTo>
                    <a:pt x="11379" y="5690"/>
                    <a:pt x="11454" y="5640"/>
                    <a:pt x="11504" y="5590"/>
                  </a:cubicBezTo>
                  <a:cubicBezTo>
                    <a:pt x="11604" y="5514"/>
                    <a:pt x="11704" y="5464"/>
                    <a:pt x="11805" y="5389"/>
                  </a:cubicBezTo>
                  <a:cubicBezTo>
                    <a:pt x="11855" y="5339"/>
                    <a:pt x="11905" y="5314"/>
                    <a:pt x="11955" y="5289"/>
                  </a:cubicBezTo>
                  <a:cubicBezTo>
                    <a:pt x="12105" y="5164"/>
                    <a:pt x="12256" y="5088"/>
                    <a:pt x="12406" y="4988"/>
                  </a:cubicBezTo>
                  <a:cubicBezTo>
                    <a:pt x="12607" y="4888"/>
                    <a:pt x="12807" y="4788"/>
                    <a:pt x="12983" y="4687"/>
                  </a:cubicBezTo>
                  <a:cubicBezTo>
                    <a:pt x="13133" y="4612"/>
                    <a:pt x="13283" y="4562"/>
                    <a:pt x="13434" y="4512"/>
                  </a:cubicBezTo>
                  <a:cubicBezTo>
                    <a:pt x="13459" y="4512"/>
                    <a:pt x="13459" y="4487"/>
                    <a:pt x="13484" y="4487"/>
                  </a:cubicBezTo>
                  <a:cubicBezTo>
                    <a:pt x="13634" y="4437"/>
                    <a:pt x="13760" y="4412"/>
                    <a:pt x="13885" y="4362"/>
                  </a:cubicBezTo>
                  <a:cubicBezTo>
                    <a:pt x="13985" y="4337"/>
                    <a:pt x="14060" y="4337"/>
                    <a:pt x="14161" y="4311"/>
                  </a:cubicBezTo>
                  <a:cubicBezTo>
                    <a:pt x="14211" y="4286"/>
                    <a:pt x="14286" y="4286"/>
                    <a:pt x="14361" y="4261"/>
                  </a:cubicBezTo>
                  <a:lnTo>
                    <a:pt x="14537" y="4261"/>
                  </a:lnTo>
                  <a:cubicBezTo>
                    <a:pt x="14612" y="4236"/>
                    <a:pt x="14712" y="4236"/>
                    <a:pt x="14787" y="4236"/>
                  </a:cubicBezTo>
                  <a:lnTo>
                    <a:pt x="15188" y="4236"/>
                  </a:lnTo>
                  <a:cubicBezTo>
                    <a:pt x="15213" y="4261"/>
                    <a:pt x="15263" y="4261"/>
                    <a:pt x="15313" y="4261"/>
                  </a:cubicBezTo>
                  <a:cubicBezTo>
                    <a:pt x="15389" y="4261"/>
                    <a:pt x="15489" y="4286"/>
                    <a:pt x="15564" y="4311"/>
                  </a:cubicBezTo>
                  <a:cubicBezTo>
                    <a:pt x="15589" y="4311"/>
                    <a:pt x="15639" y="4311"/>
                    <a:pt x="15689" y="4337"/>
                  </a:cubicBezTo>
                  <a:cubicBezTo>
                    <a:pt x="15765" y="4362"/>
                    <a:pt x="15865" y="4387"/>
                    <a:pt x="15940" y="4412"/>
                  </a:cubicBezTo>
                  <a:cubicBezTo>
                    <a:pt x="15965" y="4437"/>
                    <a:pt x="15990" y="4437"/>
                    <a:pt x="16015" y="4437"/>
                  </a:cubicBezTo>
                  <a:cubicBezTo>
                    <a:pt x="16047" y="4449"/>
                    <a:pt x="16077" y="4462"/>
                    <a:pt x="16106" y="4475"/>
                  </a:cubicBezTo>
                  <a:lnTo>
                    <a:pt x="16106" y="4475"/>
                  </a:lnTo>
                  <a:lnTo>
                    <a:pt x="9073" y="377"/>
                  </a:lnTo>
                  <a:cubicBezTo>
                    <a:pt x="9048" y="377"/>
                    <a:pt x="9048" y="352"/>
                    <a:pt x="9023" y="352"/>
                  </a:cubicBezTo>
                  <a:cubicBezTo>
                    <a:pt x="8948" y="301"/>
                    <a:pt x="8847" y="251"/>
                    <a:pt x="8747" y="226"/>
                  </a:cubicBezTo>
                  <a:cubicBezTo>
                    <a:pt x="8747" y="226"/>
                    <a:pt x="8747" y="226"/>
                    <a:pt x="8747" y="201"/>
                  </a:cubicBezTo>
                  <a:cubicBezTo>
                    <a:pt x="8697" y="201"/>
                    <a:pt x="8672" y="201"/>
                    <a:pt x="8647" y="176"/>
                  </a:cubicBezTo>
                  <a:cubicBezTo>
                    <a:pt x="8597" y="151"/>
                    <a:pt x="8521" y="126"/>
                    <a:pt x="8446" y="126"/>
                  </a:cubicBezTo>
                  <a:cubicBezTo>
                    <a:pt x="8446" y="101"/>
                    <a:pt x="8421" y="101"/>
                    <a:pt x="8396" y="101"/>
                  </a:cubicBezTo>
                  <a:cubicBezTo>
                    <a:pt x="8346" y="101"/>
                    <a:pt x="8321" y="76"/>
                    <a:pt x="8271" y="76"/>
                  </a:cubicBezTo>
                  <a:cubicBezTo>
                    <a:pt x="8221" y="76"/>
                    <a:pt x="8196" y="51"/>
                    <a:pt x="8146" y="51"/>
                  </a:cubicBezTo>
                  <a:cubicBezTo>
                    <a:pt x="8120" y="26"/>
                    <a:pt x="8070" y="26"/>
                    <a:pt x="8045" y="26"/>
                  </a:cubicBezTo>
                  <a:lnTo>
                    <a:pt x="7895" y="26"/>
                  </a:lnTo>
                  <a:cubicBezTo>
                    <a:pt x="7870" y="1"/>
                    <a:pt x="7845" y="1"/>
                    <a:pt x="7820" y="1"/>
                  </a:cubicBez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6"/>
            <p:cNvSpPr/>
            <p:nvPr/>
          </p:nvSpPr>
          <p:spPr>
            <a:xfrm>
              <a:off x="5817977" y="3360889"/>
              <a:ext cx="366511" cy="412124"/>
            </a:xfrm>
            <a:custGeom>
              <a:rect b="b" l="l" r="r" t="t"/>
              <a:pathLst>
                <a:path extrusionOk="0" h="24350" w="21655">
                  <a:moveTo>
                    <a:pt x="18422" y="0"/>
                  </a:moveTo>
                  <a:cubicBezTo>
                    <a:pt x="17838" y="0"/>
                    <a:pt x="17196" y="149"/>
                    <a:pt x="16517" y="459"/>
                  </a:cubicBezTo>
                  <a:cubicBezTo>
                    <a:pt x="16341" y="560"/>
                    <a:pt x="16141" y="660"/>
                    <a:pt x="15940" y="760"/>
                  </a:cubicBezTo>
                  <a:cubicBezTo>
                    <a:pt x="13634" y="2088"/>
                    <a:pt x="11629" y="4896"/>
                    <a:pt x="10827" y="7703"/>
                  </a:cubicBezTo>
                  <a:cubicBezTo>
                    <a:pt x="10316" y="6556"/>
                    <a:pt x="9355" y="5927"/>
                    <a:pt x="8151" y="5927"/>
                  </a:cubicBezTo>
                  <a:cubicBezTo>
                    <a:pt x="7407" y="5927"/>
                    <a:pt x="6570" y="6168"/>
                    <a:pt x="5690" y="6675"/>
                  </a:cubicBezTo>
                  <a:cubicBezTo>
                    <a:pt x="5489" y="6800"/>
                    <a:pt x="5289" y="6926"/>
                    <a:pt x="5088" y="7051"/>
                  </a:cubicBezTo>
                  <a:cubicBezTo>
                    <a:pt x="2481" y="8881"/>
                    <a:pt x="401" y="12515"/>
                    <a:pt x="176" y="15647"/>
                  </a:cubicBezTo>
                  <a:cubicBezTo>
                    <a:pt x="0" y="18104"/>
                    <a:pt x="953" y="19658"/>
                    <a:pt x="2431" y="20059"/>
                  </a:cubicBezTo>
                  <a:cubicBezTo>
                    <a:pt x="4211" y="20535"/>
                    <a:pt x="5790" y="21412"/>
                    <a:pt x="7243" y="22515"/>
                  </a:cubicBezTo>
                  <a:lnTo>
                    <a:pt x="9449" y="24169"/>
                  </a:lnTo>
                  <a:cubicBezTo>
                    <a:pt x="9617" y="24292"/>
                    <a:pt x="9814" y="24350"/>
                    <a:pt x="10028" y="24350"/>
                  </a:cubicBezTo>
                  <a:cubicBezTo>
                    <a:pt x="10294" y="24350"/>
                    <a:pt x="10586" y="24260"/>
                    <a:pt x="10878" y="24094"/>
                  </a:cubicBezTo>
                  <a:cubicBezTo>
                    <a:pt x="11404" y="23793"/>
                    <a:pt x="11930" y="23216"/>
                    <a:pt x="12306" y="22515"/>
                  </a:cubicBezTo>
                  <a:lnTo>
                    <a:pt x="14487" y="18329"/>
                  </a:lnTo>
                  <a:cubicBezTo>
                    <a:pt x="15915" y="15572"/>
                    <a:pt x="17494" y="12891"/>
                    <a:pt x="19248" y="10359"/>
                  </a:cubicBezTo>
                  <a:cubicBezTo>
                    <a:pt x="20752" y="8229"/>
                    <a:pt x="21655" y="5597"/>
                    <a:pt x="21479" y="3367"/>
                  </a:cubicBezTo>
                  <a:cubicBezTo>
                    <a:pt x="21293" y="1228"/>
                    <a:pt x="20100" y="0"/>
                    <a:pt x="18422" y="0"/>
                  </a:cubicBez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6"/>
            <p:cNvSpPr/>
            <p:nvPr/>
          </p:nvSpPr>
          <p:spPr>
            <a:xfrm>
              <a:off x="5695389" y="3389442"/>
              <a:ext cx="285491" cy="306275"/>
            </a:xfrm>
            <a:custGeom>
              <a:rect b="b" l="l" r="r" t="t"/>
              <a:pathLst>
                <a:path extrusionOk="0" h="18096" w="16868">
                  <a:moveTo>
                    <a:pt x="16830" y="4590"/>
                  </a:moveTo>
                  <a:lnTo>
                    <a:pt x="16867" y="4612"/>
                  </a:lnTo>
                  <a:cubicBezTo>
                    <a:pt x="16855" y="4605"/>
                    <a:pt x="16842" y="4597"/>
                    <a:pt x="16830" y="4590"/>
                  </a:cubicBezTo>
                  <a:close/>
                  <a:moveTo>
                    <a:pt x="7970" y="0"/>
                  </a:moveTo>
                  <a:cubicBezTo>
                    <a:pt x="7945" y="0"/>
                    <a:pt x="7920" y="26"/>
                    <a:pt x="7870" y="26"/>
                  </a:cubicBezTo>
                  <a:lnTo>
                    <a:pt x="7719" y="26"/>
                  </a:lnTo>
                  <a:cubicBezTo>
                    <a:pt x="7669" y="51"/>
                    <a:pt x="7619" y="51"/>
                    <a:pt x="7569" y="51"/>
                  </a:cubicBezTo>
                  <a:cubicBezTo>
                    <a:pt x="7519" y="51"/>
                    <a:pt x="7469" y="76"/>
                    <a:pt x="7419" y="76"/>
                  </a:cubicBezTo>
                  <a:cubicBezTo>
                    <a:pt x="7344" y="101"/>
                    <a:pt x="7268" y="101"/>
                    <a:pt x="7193" y="126"/>
                  </a:cubicBezTo>
                  <a:cubicBezTo>
                    <a:pt x="7143" y="151"/>
                    <a:pt x="7118" y="151"/>
                    <a:pt x="7068" y="151"/>
                  </a:cubicBezTo>
                  <a:cubicBezTo>
                    <a:pt x="6968" y="176"/>
                    <a:pt x="6892" y="201"/>
                    <a:pt x="6792" y="251"/>
                  </a:cubicBezTo>
                  <a:lnTo>
                    <a:pt x="6767" y="251"/>
                  </a:lnTo>
                  <a:cubicBezTo>
                    <a:pt x="6642" y="276"/>
                    <a:pt x="6542" y="326"/>
                    <a:pt x="6416" y="376"/>
                  </a:cubicBezTo>
                  <a:cubicBezTo>
                    <a:pt x="6391" y="401"/>
                    <a:pt x="6341" y="427"/>
                    <a:pt x="6291" y="452"/>
                  </a:cubicBezTo>
                  <a:cubicBezTo>
                    <a:pt x="6241" y="452"/>
                    <a:pt x="6191" y="477"/>
                    <a:pt x="6166" y="502"/>
                  </a:cubicBezTo>
                  <a:cubicBezTo>
                    <a:pt x="5990" y="577"/>
                    <a:pt x="5815" y="677"/>
                    <a:pt x="5639" y="777"/>
                  </a:cubicBezTo>
                  <a:cubicBezTo>
                    <a:pt x="5464" y="878"/>
                    <a:pt x="5263" y="1003"/>
                    <a:pt x="5063" y="1128"/>
                  </a:cubicBezTo>
                  <a:cubicBezTo>
                    <a:pt x="4862" y="1279"/>
                    <a:pt x="4662" y="1429"/>
                    <a:pt x="4486" y="1579"/>
                  </a:cubicBezTo>
                  <a:cubicBezTo>
                    <a:pt x="4436" y="1630"/>
                    <a:pt x="4361" y="1680"/>
                    <a:pt x="4311" y="1730"/>
                  </a:cubicBezTo>
                  <a:cubicBezTo>
                    <a:pt x="4186" y="1855"/>
                    <a:pt x="4035" y="1980"/>
                    <a:pt x="3910" y="2106"/>
                  </a:cubicBezTo>
                  <a:cubicBezTo>
                    <a:pt x="3860" y="2131"/>
                    <a:pt x="3835" y="2156"/>
                    <a:pt x="3810" y="2181"/>
                  </a:cubicBezTo>
                  <a:cubicBezTo>
                    <a:pt x="3785" y="2206"/>
                    <a:pt x="3760" y="2231"/>
                    <a:pt x="3734" y="2256"/>
                  </a:cubicBezTo>
                  <a:cubicBezTo>
                    <a:pt x="3559" y="2432"/>
                    <a:pt x="3384" y="2632"/>
                    <a:pt x="3208" y="2833"/>
                  </a:cubicBezTo>
                  <a:cubicBezTo>
                    <a:pt x="3158" y="2883"/>
                    <a:pt x="3108" y="2933"/>
                    <a:pt x="3083" y="2983"/>
                  </a:cubicBezTo>
                  <a:cubicBezTo>
                    <a:pt x="2983" y="3108"/>
                    <a:pt x="2882" y="3234"/>
                    <a:pt x="2782" y="3334"/>
                  </a:cubicBezTo>
                  <a:cubicBezTo>
                    <a:pt x="2782" y="3359"/>
                    <a:pt x="2757" y="3359"/>
                    <a:pt x="2757" y="3384"/>
                  </a:cubicBezTo>
                  <a:cubicBezTo>
                    <a:pt x="2682" y="3459"/>
                    <a:pt x="2632" y="3559"/>
                    <a:pt x="2557" y="3660"/>
                  </a:cubicBezTo>
                  <a:cubicBezTo>
                    <a:pt x="2506" y="3710"/>
                    <a:pt x="2456" y="3785"/>
                    <a:pt x="2406" y="3860"/>
                  </a:cubicBezTo>
                  <a:cubicBezTo>
                    <a:pt x="2406" y="3860"/>
                    <a:pt x="2381" y="3860"/>
                    <a:pt x="2381" y="3885"/>
                  </a:cubicBezTo>
                  <a:cubicBezTo>
                    <a:pt x="2281" y="4036"/>
                    <a:pt x="2156" y="4186"/>
                    <a:pt x="2055" y="4361"/>
                  </a:cubicBezTo>
                  <a:cubicBezTo>
                    <a:pt x="2030" y="4386"/>
                    <a:pt x="2030" y="4412"/>
                    <a:pt x="2005" y="4437"/>
                  </a:cubicBezTo>
                  <a:cubicBezTo>
                    <a:pt x="1930" y="4562"/>
                    <a:pt x="1855" y="4687"/>
                    <a:pt x="1780" y="4838"/>
                  </a:cubicBezTo>
                  <a:cubicBezTo>
                    <a:pt x="1755" y="4863"/>
                    <a:pt x="1755" y="4863"/>
                    <a:pt x="1729" y="4888"/>
                  </a:cubicBezTo>
                  <a:cubicBezTo>
                    <a:pt x="1704" y="4938"/>
                    <a:pt x="1679" y="5013"/>
                    <a:pt x="1654" y="5063"/>
                  </a:cubicBezTo>
                  <a:cubicBezTo>
                    <a:pt x="1604" y="5138"/>
                    <a:pt x="1554" y="5214"/>
                    <a:pt x="1504" y="5314"/>
                  </a:cubicBezTo>
                  <a:cubicBezTo>
                    <a:pt x="1479" y="5339"/>
                    <a:pt x="1454" y="5389"/>
                    <a:pt x="1454" y="5439"/>
                  </a:cubicBezTo>
                  <a:cubicBezTo>
                    <a:pt x="1404" y="5489"/>
                    <a:pt x="1379" y="5564"/>
                    <a:pt x="1354" y="5615"/>
                  </a:cubicBezTo>
                  <a:cubicBezTo>
                    <a:pt x="1328" y="5665"/>
                    <a:pt x="1303" y="5740"/>
                    <a:pt x="1278" y="5790"/>
                  </a:cubicBezTo>
                  <a:cubicBezTo>
                    <a:pt x="1228" y="5840"/>
                    <a:pt x="1203" y="5915"/>
                    <a:pt x="1178" y="5990"/>
                  </a:cubicBezTo>
                  <a:cubicBezTo>
                    <a:pt x="1153" y="6066"/>
                    <a:pt x="1103" y="6116"/>
                    <a:pt x="1078" y="6166"/>
                  </a:cubicBezTo>
                  <a:cubicBezTo>
                    <a:pt x="1078" y="6216"/>
                    <a:pt x="1053" y="6241"/>
                    <a:pt x="1053" y="6266"/>
                  </a:cubicBezTo>
                  <a:cubicBezTo>
                    <a:pt x="1003" y="6366"/>
                    <a:pt x="952" y="6492"/>
                    <a:pt x="902" y="6617"/>
                  </a:cubicBezTo>
                  <a:cubicBezTo>
                    <a:pt x="877" y="6642"/>
                    <a:pt x="877" y="6692"/>
                    <a:pt x="852" y="6742"/>
                  </a:cubicBezTo>
                  <a:cubicBezTo>
                    <a:pt x="852" y="6742"/>
                    <a:pt x="852" y="6742"/>
                    <a:pt x="852" y="6767"/>
                  </a:cubicBezTo>
                  <a:cubicBezTo>
                    <a:pt x="777" y="6943"/>
                    <a:pt x="702" y="7118"/>
                    <a:pt x="652" y="7294"/>
                  </a:cubicBezTo>
                  <a:cubicBezTo>
                    <a:pt x="627" y="7369"/>
                    <a:pt x="602" y="7419"/>
                    <a:pt x="602" y="7494"/>
                  </a:cubicBezTo>
                  <a:cubicBezTo>
                    <a:pt x="551" y="7620"/>
                    <a:pt x="526" y="7720"/>
                    <a:pt x="476" y="7845"/>
                  </a:cubicBezTo>
                  <a:cubicBezTo>
                    <a:pt x="476" y="7870"/>
                    <a:pt x="476" y="7870"/>
                    <a:pt x="476" y="7895"/>
                  </a:cubicBezTo>
                  <a:cubicBezTo>
                    <a:pt x="451" y="8021"/>
                    <a:pt x="401" y="8121"/>
                    <a:pt x="376" y="8246"/>
                  </a:cubicBezTo>
                  <a:cubicBezTo>
                    <a:pt x="376" y="8321"/>
                    <a:pt x="351" y="8397"/>
                    <a:pt x="326" y="8472"/>
                  </a:cubicBezTo>
                  <a:cubicBezTo>
                    <a:pt x="326" y="8497"/>
                    <a:pt x="326" y="8497"/>
                    <a:pt x="326" y="8497"/>
                  </a:cubicBezTo>
                  <a:cubicBezTo>
                    <a:pt x="276" y="8747"/>
                    <a:pt x="226" y="8973"/>
                    <a:pt x="201" y="9199"/>
                  </a:cubicBezTo>
                  <a:cubicBezTo>
                    <a:pt x="201" y="9199"/>
                    <a:pt x="201" y="9224"/>
                    <a:pt x="201" y="9249"/>
                  </a:cubicBezTo>
                  <a:cubicBezTo>
                    <a:pt x="176" y="9399"/>
                    <a:pt x="150" y="9574"/>
                    <a:pt x="150" y="9725"/>
                  </a:cubicBezTo>
                  <a:cubicBezTo>
                    <a:pt x="0" y="11805"/>
                    <a:pt x="627" y="13234"/>
                    <a:pt x="1729" y="13885"/>
                  </a:cubicBezTo>
                  <a:lnTo>
                    <a:pt x="8993" y="18078"/>
                  </a:lnTo>
                  <a:lnTo>
                    <a:pt x="8993" y="18078"/>
                  </a:lnTo>
                  <a:cubicBezTo>
                    <a:pt x="7909" y="17443"/>
                    <a:pt x="7295" y="15997"/>
                    <a:pt x="7419" y="13960"/>
                  </a:cubicBezTo>
                  <a:cubicBezTo>
                    <a:pt x="7444" y="13785"/>
                    <a:pt x="7469" y="13610"/>
                    <a:pt x="7494" y="13434"/>
                  </a:cubicBezTo>
                  <a:cubicBezTo>
                    <a:pt x="7519" y="13209"/>
                    <a:pt x="7544" y="12958"/>
                    <a:pt x="7594" y="12732"/>
                  </a:cubicBezTo>
                  <a:cubicBezTo>
                    <a:pt x="7619" y="12657"/>
                    <a:pt x="7644" y="12557"/>
                    <a:pt x="7669" y="12482"/>
                  </a:cubicBezTo>
                  <a:cubicBezTo>
                    <a:pt x="7694" y="12356"/>
                    <a:pt x="7719" y="12231"/>
                    <a:pt x="7745" y="12106"/>
                  </a:cubicBezTo>
                  <a:cubicBezTo>
                    <a:pt x="7795" y="11980"/>
                    <a:pt x="7845" y="11855"/>
                    <a:pt x="7870" y="11730"/>
                  </a:cubicBezTo>
                  <a:cubicBezTo>
                    <a:pt x="7895" y="11655"/>
                    <a:pt x="7920" y="11605"/>
                    <a:pt x="7920" y="11529"/>
                  </a:cubicBezTo>
                  <a:cubicBezTo>
                    <a:pt x="7995" y="11354"/>
                    <a:pt x="8070" y="11153"/>
                    <a:pt x="8146" y="10978"/>
                  </a:cubicBezTo>
                  <a:cubicBezTo>
                    <a:pt x="8146" y="10928"/>
                    <a:pt x="8171" y="10878"/>
                    <a:pt x="8196" y="10853"/>
                  </a:cubicBezTo>
                  <a:cubicBezTo>
                    <a:pt x="8246" y="10702"/>
                    <a:pt x="8296" y="10552"/>
                    <a:pt x="8371" y="10402"/>
                  </a:cubicBezTo>
                  <a:cubicBezTo>
                    <a:pt x="8396" y="10351"/>
                    <a:pt x="8421" y="10276"/>
                    <a:pt x="8446" y="10226"/>
                  </a:cubicBezTo>
                  <a:cubicBezTo>
                    <a:pt x="8496" y="10101"/>
                    <a:pt x="8572" y="9975"/>
                    <a:pt x="8622" y="9850"/>
                  </a:cubicBezTo>
                  <a:cubicBezTo>
                    <a:pt x="8647" y="9800"/>
                    <a:pt x="8697" y="9725"/>
                    <a:pt x="8722" y="9675"/>
                  </a:cubicBezTo>
                  <a:cubicBezTo>
                    <a:pt x="8797" y="9549"/>
                    <a:pt x="8847" y="9424"/>
                    <a:pt x="8922" y="9299"/>
                  </a:cubicBezTo>
                  <a:cubicBezTo>
                    <a:pt x="8948" y="9249"/>
                    <a:pt x="8998" y="9173"/>
                    <a:pt x="9023" y="9123"/>
                  </a:cubicBezTo>
                  <a:cubicBezTo>
                    <a:pt x="9098" y="8973"/>
                    <a:pt x="9198" y="8823"/>
                    <a:pt x="9298" y="8672"/>
                  </a:cubicBezTo>
                  <a:cubicBezTo>
                    <a:pt x="9323" y="8647"/>
                    <a:pt x="9323" y="8622"/>
                    <a:pt x="9349" y="8597"/>
                  </a:cubicBezTo>
                  <a:cubicBezTo>
                    <a:pt x="9449" y="8422"/>
                    <a:pt x="9574" y="8246"/>
                    <a:pt x="9674" y="8096"/>
                  </a:cubicBezTo>
                  <a:cubicBezTo>
                    <a:pt x="9724" y="8021"/>
                    <a:pt x="9775" y="7945"/>
                    <a:pt x="9825" y="7870"/>
                  </a:cubicBezTo>
                  <a:cubicBezTo>
                    <a:pt x="9900" y="7770"/>
                    <a:pt x="9975" y="7670"/>
                    <a:pt x="10075" y="7569"/>
                  </a:cubicBezTo>
                  <a:cubicBezTo>
                    <a:pt x="10151" y="7444"/>
                    <a:pt x="10251" y="7344"/>
                    <a:pt x="10351" y="7219"/>
                  </a:cubicBezTo>
                  <a:cubicBezTo>
                    <a:pt x="10401" y="7168"/>
                    <a:pt x="10451" y="7118"/>
                    <a:pt x="10501" y="7043"/>
                  </a:cubicBezTo>
                  <a:cubicBezTo>
                    <a:pt x="10652" y="6868"/>
                    <a:pt x="10852" y="6667"/>
                    <a:pt x="11028" y="6492"/>
                  </a:cubicBezTo>
                  <a:cubicBezTo>
                    <a:pt x="11078" y="6442"/>
                    <a:pt x="11128" y="6391"/>
                    <a:pt x="11178" y="6341"/>
                  </a:cubicBezTo>
                  <a:cubicBezTo>
                    <a:pt x="11328" y="6191"/>
                    <a:pt x="11454" y="6066"/>
                    <a:pt x="11604" y="5965"/>
                  </a:cubicBezTo>
                  <a:cubicBezTo>
                    <a:pt x="11654" y="5915"/>
                    <a:pt x="11704" y="5865"/>
                    <a:pt x="11755" y="5815"/>
                  </a:cubicBezTo>
                  <a:cubicBezTo>
                    <a:pt x="11955" y="5665"/>
                    <a:pt x="12156" y="5514"/>
                    <a:pt x="12331" y="5364"/>
                  </a:cubicBezTo>
                  <a:cubicBezTo>
                    <a:pt x="12532" y="5239"/>
                    <a:pt x="12732" y="5113"/>
                    <a:pt x="12933" y="4988"/>
                  </a:cubicBezTo>
                  <a:cubicBezTo>
                    <a:pt x="13108" y="4888"/>
                    <a:pt x="13258" y="4813"/>
                    <a:pt x="13434" y="4737"/>
                  </a:cubicBezTo>
                  <a:cubicBezTo>
                    <a:pt x="13484" y="4712"/>
                    <a:pt x="13534" y="4687"/>
                    <a:pt x="13559" y="4662"/>
                  </a:cubicBezTo>
                  <a:cubicBezTo>
                    <a:pt x="13735" y="4612"/>
                    <a:pt x="13885" y="4537"/>
                    <a:pt x="14035" y="4487"/>
                  </a:cubicBezTo>
                  <a:lnTo>
                    <a:pt x="14060" y="4487"/>
                  </a:lnTo>
                  <a:cubicBezTo>
                    <a:pt x="14211" y="4437"/>
                    <a:pt x="14336" y="4386"/>
                    <a:pt x="14486" y="4361"/>
                  </a:cubicBezTo>
                  <a:cubicBezTo>
                    <a:pt x="14562" y="4336"/>
                    <a:pt x="14637" y="4336"/>
                    <a:pt x="14712" y="4311"/>
                  </a:cubicBezTo>
                  <a:cubicBezTo>
                    <a:pt x="14812" y="4286"/>
                    <a:pt x="14912" y="4286"/>
                    <a:pt x="14988" y="4261"/>
                  </a:cubicBezTo>
                  <a:lnTo>
                    <a:pt x="15163" y="4261"/>
                  </a:lnTo>
                  <a:cubicBezTo>
                    <a:pt x="15288" y="4236"/>
                    <a:pt x="15389" y="4236"/>
                    <a:pt x="15514" y="4236"/>
                  </a:cubicBezTo>
                  <a:lnTo>
                    <a:pt x="15589" y="4236"/>
                  </a:lnTo>
                  <a:cubicBezTo>
                    <a:pt x="15740" y="4261"/>
                    <a:pt x="15865" y="4261"/>
                    <a:pt x="16015" y="4286"/>
                  </a:cubicBezTo>
                  <a:cubicBezTo>
                    <a:pt x="16040" y="4311"/>
                    <a:pt x="16065" y="4311"/>
                    <a:pt x="16115" y="4311"/>
                  </a:cubicBezTo>
                  <a:cubicBezTo>
                    <a:pt x="16216" y="4336"/>
                    <a:pt x="16316" y="4361"/>
                    <a:pt x="16416" y="4412"/>
                  </a:cubicBezTo>
                  <a:cubicBezTo>
                    <a:pt x="16441" y="4412"/>
                    <a:pt x="16466" y="4437"/>
                    <a:pt x="16491" y="4437"/>
                  </a:cubicBezTo>
                  <a:cubicBezTo>
                    <a:pt x="16604" y="4482"/>
                    <a:pt x="16717" y="4527"/>
                    <a:pt x="16830" y="4590"/>
                  </a:cubicBezTo>
                  <a:lnTo>
                    <a:pt x="16830" y="4590"/>
                  </a:lnTo>
                  <a:lnTo>
                    <a:pt x="9574" y="376"/>
                  </a:lnTo>
                  <a:lnTo>
                    <a:pt x="9549" y="351"/>
                  </a:lnTo>
                  <a:cubicBezTo>
                    <a:pt x="9474" y="301"/>
                    <a:pt x="9374" y="276"/>
                    <a:pt x="9273" y="226"/>
                  </a:cubicBezTo>
                  <a:cubicBezTo>
                    <a:pt x="9248" y="226"/>
                    <a:pt x="9248" y="226"/>
                    <a:pt x="9223" y="201"/>
                  </a:cubicBezTo>
                  <a:cubicBezTo>
                    <a:pt x="9198" y="201"/>
                    <a:pt x="9148" y="176"/>
                    <a:pt x="9123" y="176"/>
                  </a:cubicBezTo>
                  <a:cubicBezTo>
                    <a:pt x="9073" y="151"/>
                    <a:pt x="9023" y="126"/>
                    <a:pt x="8973" y="126"/>
                  </a:cubicBezTo>
                  <a:cubicBezTo>
                    <a:pt x="8922" y="101"/>
                    <a:pt x="8872" y="101"/>
                    <a:pt x="8822" y="76"/>
                  </a:cubicBezTo>
                  <a:lnTo>
                    <a:pt x="8722" y="76"/>
                  </a:lnTo>
                  <a:cubicBezTo>
                    <a:pt x="8697" y="51"/>
                    <a:pt x="8697" y="51"/>
                    <a:pt x="8672" y="51"/>
                  </a:cubicBezTo>
                  <a:cubicBezTo>
                    <a:pt x="8572" y="26"/>
                    <a:pt x="8446" y="26"/>
                    <a:pt x="8346" y="0"/>
                  </a:cubicBezTo>
                  <a:close/>
                  <a:moveTo>
                    <a:pt x="8993" y="18078"/>
                  </a:moveTo>
                  <a:cubicBezTo>
                    <a:pt x="9003" y="18084"/>
                    <a:pt x="9013" y="18090"/>
                    <a:pt x="9023" y="18096"/>
                  </a:cubicBezTo>
                  <a:lnTo>
                    <a:pt x="8993" y="1807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6"/>
            <p:cNvSpPr/>
            <p:nvPr/>
          </p:nvSpPr>
          <p:spPr>
            <a:xfrm>
              <a:off x="5901113" y="3469192"/>
              <a:ext cx="212967" cy="226524"/>
            </a:xfrm>
            <a:custGeom>
              <a:rect b="b" l="l" r="r" t="t"/>
              <a:pathLst>
                <a:path extrusionOk="0" h="13384" w="12583">
                  <a:moveTo>
                    <a:pt x="7169" y="0"/>
                  </a:moveTo>
                  <a:lnTo>
                    <a:pt x="6742" y="2106"/>
                  </a:lnTo>
                  <a:lnTo>
                    <a:pt x="6241" y="4487"/>
                  </a:lnTo>
                  <a:cubicBezTo>
                    <a:pt x="6091" y="5289"/>
                    <a:pt x="5915" y="6091"/>
                    <a:pt x="5765" y="6893"/>
                  </a:cubicBezTo>
                  <a:lnTo>
                    <a:pt x="5314" y="9274"/>
                  </a:lnTo>
                  <a:cubicBezTo>
                    <a:pt x="5264" y="9399"/>
                    <a:pt x="5239" y="9549"/>
                    <a:pt x="5214" y="9700"/>
                  </a:cubicBezTo>
                  <a:cubicBezTo>
                    <a:pt x="5113" y="9349"/>
                    <a:pt x="5013" y="8998"/>
                    <a:pt x="4888" y="8672"/>
                  </a:cubicBezTo>
                  <a:lnTo>
                    <a:pt x="4487" y="7419"/>
                  </a:lnTo>
                  <a:cubicBezTo>
                    <a:pt x="4361" y="7018"/>
                    <a:pt x="4236" y="6592"/>
                    <a:pt x="4086" y="6191"/>
                  </a:cubicBezTo>
                  <a:lnTo>
                    <a:pt x="3785" y="5289"/>
                  </a:lnTo>
                  <a:lnTo>
                    <a:pt x="3534" y="6492"/>
                  </a:lnTo>
                  <a:lnTo>
                    <a:pt x="3158" y="8196"/>
                  </a:lnTo>
                  <a:cubicBezTo>
                    <a:pt x="3058" y="8697"/>
                    <a:pt x="2933" y="9223"/>
                    <a:pt x="2833" y="9725"/>
                  </a:cubicBezTo>
                  <a:cubicBezTo>
                    <a:pt x="2382" y="10025"/>
                    <a:pt x="1930" y="10301"/>
                    <a:pt x="1479" y="10602"/>
                  </a:cubicBezTo>
                  <a:cubicBezTo>
                    <a:pt x="978" y="10928"/>
                    <a:pt x="502" y="11253"/>
                    <a:pt x="1" y="11579"/>
                  </a:cubicBezTo>
                  <a:cubicBezTo>
                    <a:pt x="502" y="11329"/>
                    <a:pt x="978" y="11078"/>
                    <a:pt x="1479" y="10827"/>
                  </a:cubicBezTo>
                  <a:cubicBezTo>
                    <a:pt x="1981" y="10577"/>
                    <a:pt x="2482" y="10326"/>
                    <a:pt x="2983" y="10050"/>
                  </a:cubicBezTo>
                  <a:lnTo>
                    <a:pt x="3108" y="10000"/>
                  </a:lnTo>
                  <a:lnTo>
                    <a:pt x="3158" y="9825"/>
                  </a:lnTo>
                  <a:cubicBezTo>
                    <a:pt x="3309" y="9248"/>
                    <a:pt x="3484" y="8672"/>
                    <a:pt x="3635" y="8096"/>
                  </a:cubicBezTo>
                  <a:lnTo>
                    <a:pt x="3760" y="7619"/>
                  </a:lnTo>
                  <a:cubicBezTo>
                    <a:pt x="3785" y="7745"/>
                    <a:pt x="3810" y="7870"/>
                    <a:pt x="3835" y="7995"/>
                  </a:cubicBezTo>
                  <a:lnTo>
                    <a:pt x="4161" y="9299"/>
                  </a:lnTo>
                  <a:cubicBezTo>
                    <a:pt x="4286" y="9750"/>
                    <a:pt x="4387" y="10176"/>
                    <a:pt x="4512" y="10602"/>
                  </a:cubicBezTo>
                  <a:lnTo>
                    <a:pt x="4838" y="11905"/>
                  </a:lnTo>
                  <a:lnTo>
                    <a:pt x="5239" y="13384"/>
                  </a:lnTo>
                  <a:lnTo>
                    <a:pt x="5665" y="11429"/>
                  </a:lnTo>
                  <a:cubicBezTo>
                    <a:pt x="5840" y="10627"/>
                    <a:pt x="5991" y="9825"/>
                    <a:pt x="6166" y="9023"/>
                  </a:cubicBezTo>
                  <a:lnTo>
                    <a:pt x="6642" y="6642"/>
                  </a:lnTo>
                  <a:cubicBezTo>
                    <a:pt x="6818" y="5840"/>
                    <a:pt x="6968" y="5063"/>
                    <a:pt x="7118" y="4261"/>
                  </a:cubicBezTo>
                  <a:lnTo>
                    <a:pt x="7194" y="3935"/>
                  </a:lnTo>
                  <a:cubicBezTo>
                    <a:pt x="7194" y="3985"/>
                    <a:pt x="7219" y="4035"/>
                    <a:pt x="7244" y="4086"/>
                  </a:cubicBezTo>
                  <a:lnTo>
                    <a:pt x="7494" y="4963"/>
                  </a:lnTo>
                  <a:lnTo>
                    <a:pt x="7745" y="5815"/>
                  </a:lnTo>
                  <a:lnTo>
                    <a:pt x="8271" y="7519"/>
                  </a:lnTo>
                  <a:cubicBezTo>
                    <a:pt x="8447" y="8096"/>
                    <a:pt x="8622" y="8647"/>
                    <a:pt x="8798" y="9223"/>
                  </a:cubicBezTo>
                  <a:lnTo>
                    <a:pt x="9023" y="9900"/>
                  </a:lnTo>
                  <a:lnTo>
                    <a:pt x="9299" y="8998"/>
                  </a:lnTo>
                  <a:cubicBezTo>
                    <a:pt x="9474" y="8446"/>
                    <a:pt x="9650" y="7920"/>
                    <a:pt x="9800" y="7369"/>
                  </a:cubicBezTo>
                  <a:lnTo>
                    <a:pt x="10276" y="5865"/>
                  </a:lnTo>
                  <a:lnTo>
                    <a:pt x="11379" y="5163"/>
                  </a:lnTo>
                  <a:cubicBezTo>
                    <a:pt x="11780" y="4913"/>
                    <a:pt x="12181" y="4637"/>
                    <a:pt x="12582" y="4361"/>
                  </a:cubicBezTo>
                  <a:lnTo>
                    <a:pt x="12582" y="4361"/>
                  </a:lnTo>
                  <a:cubicBezTo>
                    <a:pt x="12181" y="4562"/>
                    <a:pt x="11780" y="4762"/>
                    <a:pt x="11379" y="4963"/>
                  </a:cubicBezTo>
                  <a:lnTo>
                    <a:pt x="10176" y="5589"/>
                  </a:lnTo>
                  <a:lnTo>
                    <a:pt x="10076" y="5639"/>
                  </a:lnTo>
                  <a:lnTo>
                    <a:pt x="10026" y="5765"/>
                  </a:lnTo>
                  <a:lnTo>
                    <a:pt x="9424" y="7369"/>
                  </a:lnTo>
                  <a:cubicBezTo>
                    <a:pt x="9324" y="7619"/>
                    <a:pt x="9249" y="7845"/>
                    <a:pt x="9174" y="8071"/>
                  </a:cubicBezTo>
                  <a:cubicBezTo>
                    <a:pt x="9073" y="7695"/>
                    <a:pt x="8998" y="7319"/>
                    <a:pt x="8898" y="6968"/>
                  </a:cubicBezTo>
                  <a:lnTo>
                    <a:pt x="8472" y="5163"/>
                  </a:lnTo>
                  <a:lnTo>
                    <a:pt x="8271" y="4286"/>
                  </a:lnTo>
                  <a:lnTo>
                    <a:pt x="8046" y="3384"/>
                  </a:lnTo>
                  <a:cubicBezTo>
                    <a:pt x="7895" y="2807"/>
                    <a:pt x="7745" y="2206"/>
                    <a:pt x="7595" y="1604"/>
                  </a:cubicBezTo>
                  <a:lnTo>
                    <a:pt x="71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6" name="Shape 3076"/>
        <p:cNvGrpSpPr/>
        <p:nvPr/>
      </p:nvGrpSpPr>
      <p:grpSpPr>
        <a:xfrm>
          <a:off x="0" y="0"/>
          <a:ext cx="0" cy="0"/>
          <a:chOff x="0" y="0"/>
          <a:chExt cx="0" cy="0"/>
        </a:xfrm>
      </p:grpSpPr>
      <p:sp>
        <p:nvSpPr>
          <p:cNvPr id="3077" name="Google Shape;3077;p77"/>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RESOURCES</a:t>
            </a:r>
            <a:endParaRPr/>
          </a:p>
        </p:txBody>
      </p:sp>
      <p:sp>
        <p:nvSpPr>
          <p:cNvPr id="3078" name="Google Shape;3078;p77"/>
          <p:cNvSpPr txBox="1"/>
          <p:nvPr>
            <p:ph idx="1" type="body"/>
          </p:nvPr>
        </p:nvSpPr>
        <p:spPr>
          <a:xfrm>
            <a:off x="720000" y="1120200"/>
            <a:ext cx="7704000" cy="3483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2000">
                <a:solidFill>
                  <a:schemeClr val="accent4"/>
                </a:solidFill>
                <a:latin typeface="Staatliches"/>
                <a:ea typeface="Staatliches"/>
                <a:cs typeface="Staatliches"/>
                <a:sym typeface="Staatliches"/>
              </a:rPr>
              <a:t>VECTOR</a:t>
            </a:r>
            <a:endParaRPr sz="2000">
              <a:solidFill>
                <a:schemeClr val="accent4"/>
              </a:solidFill>
              <a:latin typeface="Staatliches"/>
              <a:ea typeface="Staatliches"/>
              <a:cs typeface="Staatliches"/>
              <a:sym typeface="Staatliches"/>
            </a:endParaRPr>
          </a:p>
          <a:p>
            <a:pPr indent="0" lvl="0" marL="0" rtl="0" algn="l">
              <a:spcBef>
                <a:spcPts val="0"/>
              </a:spcBef>
              <a:spcAft>
                <a:spcPts val="0"/>
              </a:spcAft>
              <a:buNone/>
            </a:pPr>
            <a:r>
              <a:t/>
            </a:r>
            <a:endParaRPr sz="1200"/>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3"/>
              </a:rPr>
              <a:t>First aid background</a:t>
            </a:r>
            <a:endParaRPr sz="1200">
              <a:latin typeface="Nunito"/>
              <a:ea typeface="Nunito"/>
              <a:cs typeface="Nunito"/>
              <a:sym typeface="Nunito"/>
            </a:endParaRPr>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4"/>
              </a:rPr>
              <a:t>Medicine elements background in flat style</a:t>
            </a:r>
            <a:endParaRPr sz="1200">
              <a:latin typeface="Nunito"/>
              <a:ea typeface="Nunito"/>
              <a:cs typeface="Nunito"/>
              <a:sym typeface="Nunito"/>
            </a:endParaRPr>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5"/>
              </a:rPr>
              <a:t>Online doctor concept with smartphone</a:t>
            </a:r>
            <a:endParaRPr sz="1200">
              <a:latin typeface="Nunito"/>
              <a:ea typeface="Nunito"/>
              <a:cs typeface="Nunito"/>
              <a:sym typeface="Nunito"/>
            </a:endParaRPr>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6"/>
              </a:rPr>
              <a:t>First aid background</a:t>
            </a:r>
            <a:endParaRPr sz="1200">
              <a:latin typeface="Nunito"/>
              <a:ea typeface="Nunito"/>
              <a:cs typeface="Nunito"/>
              <a:sym typeface="Nunito"/>
            </a:endParaRPr>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7"/>
              </a:rPr>
              <a:t>Isometric clean hospital room illustrated</a:t>
            </a:r>
            <a:endParaRPr sz="1200">
              <a:latin typeface="Nunito"/>
              <a:ea typeface="Nunito"/>
              <a:cs typeface="Nunito"/>
              <a:sym typeface="Nunito"/>
            </a:endParaRPr>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8"/>
              </a:rPr>
              <a:t>Isometric set of doctors with patients</a:t>
            </a:r>
            <a:endParaRPr sz="1200">
              <a:latin typeface="Nunito"/>
              <a:ea typeface="Nunito"/>
              <a:cs typeface="Nunito"/>
              <a:sym typeface="Nunito"/>
            </a:endParaRPr>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9"/>
              </a:rPr>
              <a:t>First aid background</a:t>
            </a:r>
            <a:endParaRPr sz="1200">
              <a:latin typeface="Nunito"/>
              <a:ea typeface="Nunito"/>
              <a:cs typeface="Nunito"/>
              <a:sym typeface="Nunito"/>
            </a:endParaRPr>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10"/>
              </a:rPr>
              <a:t>Online doctor concept with smartphone</a:t>
            </a:r>
            <a:endParaRPr sz="1200">
              <a:latin typeface="Nunito"/>
              <a:ea typeface="Nunito"/>
              <a:cs typeface="Nunito"/>
              <a:sym typeface="Nunito"/>
            </a:endParaRPr>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11"/>
              </a:rPr>
              <a:t>First aid background</a:t>
            </a:r>
            <a:endParaRPr sz="1200">
              <a:latin typeface="Nunito"/>
              <a:ea typeface="Nunito"/>
              <a:cs typeface="Nunito"/>
              <a:sym typeface="Nunito"/>
            </a:endParaRPr>
          </a:p>
          <a:p>
            <a:pPr indent="0" lvl="0" marL="0" rtl="0" algn="l">
              <a:spcBef>
                <a:spcPts val="0"/>
              </a:spcBef>
              <a:spcAft>
                <a:spcPts val="0"/>
              </a:spcAft>
              <a:buNone/>
            </a:pPr>
            <a:r>
              <a:t/>
            </a:r>
            <a:endParaRPr sz="1200"/>
          </a:p>
          <a:p>
            <a:pPr indent="0" lvl="0" marL="0" rtl="0" algn="l">
              <a:spcBef>
                <a:spcPts val="0"/>
              </a:spcBef>
              <a:spcAft>
                <a:spcPts val="0"/>
              </a:spcAft>
              <a:buNone/>
            </a:pPr>
            <a:r>
              <a:rPr lang="en" sz="2000">
                <a:solidFill>
                  <a:schemeClr val="accent4"/>
                </a:solidFill>
                <a:latin typeface="Staatliches"/>
                <a:ea typeface="Staatliches"/>
                <a:cs typeface="Staatliches"/>
                <a:sym typeface="Staatliches"/>
              </a:rPr>
              <a:t>PHOTO</a:t>
            </a:r>
            <a:endParaRPr sz="2000">
              <a:solidFill>
                <a:schemeClr val="accent4"/>
              </a:solidFill>
              <a:latin typeface="Staatliches"/>
              <a:ea typeface="Staatliches"/>
              <a:cs typeface="Staatliches"/>
              <a:sym typeface="Staatliches"/>
            </a:endParaRPr>
          </a:p>
          <a:p>
            <a:pPr indent="0" lvl="0" marL="0" rtl="0" algn="l">
              <a:spcBef>
                <a:spcPts val="0"/>
              </a:spcBef>
              <a:spcAft>
                <a:spcPts val="0"/>
              </a:spcAft>
              <a:buNone/>
            </a:pPr>
            <a:r>
              <a:t/>
            </a:r>
            <a:endParaRPr sz="1200"/>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12"/>
              </a:rPr>
              <a:t>Medium shot smiley doctor with coat</a:t>
            </a:r>
            <a:endParaRPr sz="1200">
              <a:latin typeface="Nunito"/>
              <a:ea typeface="Nunito"/>
              <a:cs typeface="Nunito"/>
              <a:sym typeface="Nunito"/>
            </a:endParaRPr>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13"/>
              </a:rPr>
              <a:t>Woman medic wearing stethoscope and red uniform</a:t>
            </a:r>
            <a:endParaRPr sz="1200">
              <a:latin typeface="Nunito"/>
              <a:ea typeface="Nunito"/>
              <a:cs typeface="Nunito"/>
              <a:sym typeface="Nunito"/>
            </a:endParaRPr>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14"/>
              </a:rPr>
              <a:t>Medium shot doctor with crossed arms</a:t>
            </a:r>
            <a:endParaRPr sz="1200">
              <a:latin typeface="Nunito"/>
              <a:ea typeface="Nunito"/>
              <a:cs typeface="Nunito"/>
              <a:sym typeface="Nunito"/>
            </a:endParaRPr>
          </a:p>
          <a:p>
            <a:pPr indent="-304800" lvl="0" marL="457200" rtl="0" algn="l">
              <a:spcBef>
                <a:spcPts val="0"/>
              </a:spcBef>
              <a:spcAft>
                <a:spcPts val="0"/>
              </a:spcAft>
              <a:buClr>
                <a:schemeClr val="accent4"/>
              </a:buClr>
              <a:buSzPts val="1200"/>
              <a:buFont typeface="Nunito"/>
              <a:buChar char="●"/>
            </a:pPr>
            <a:r>
              <a:rPr lang="en" sz="1200">
                <a:uFill>
                  <a:noFill/>
                </a:uFill>
                <a:latin typeface="Nunito"/>
                <a:ea typeface="Nunito"/>
                <a:cs typeface="Nunito"/>
                <a:sym typeface="Nunito"/>
                <a:hlinkClick r:id="rId15"/>
              </a:rPr>
              <a:t>Overhead view of first aid kit with colorful capsules on blue background</a:t>
            </a:r>
            <a:endParaRPr sz="1200">
              <a:latin typeface="Nunito"/>
              <a:ea typeface="Nunito"/>
              <a:cs typeface="Nunito"/>
              <a:sym typeface="Nunit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82" name="Shape 3082"/>
        <p:cNvGrpSpPr/>
        <p:nvPr/>
      </p:nvGrpSpPr>
      <p:grpSpPr>
        <a:xfrm>
          <a:off x="0" y="0"/>
          <a:ext cx="0" cy="0"/>
          <a:chOff x="0" y="0"/>
          <a:chExt cx="0" cy="0"/>
        </a:xfrm>
      </p:grpSpPr>
      <p:sp>
        <p:nvSpPr>
          <p:cNvPr id="3083" name="Google Shape;3083;p7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3084" name="Google Shape;3084;p78"/>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3085" name="Google Shape;3085;p78"/>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89" name="Shape 3089"/>
        <p:cNvGrpSpPr/>
        <p:nvPr/>
      </p:nvGrpSpPr>
      <p:grpSpPr>
        <a:xfrm>
          <a:off x="0" y="0"/>
          <a:ext cx="0" cy="0"/>
          <a:chOff x="0" y="0"/>
          <a:chExt cx="0" cy="0"/>
        </a:xfrm>
      </p:grpSpPr>
      <p:sp>
        <p:nvSpPr>
          <p:cNvPr id="3090" name="Google Shape;3090;p79"/>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091" name="Google Shape;3091;p79"/>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3092" name="Google Shape;3092;p79"/>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Staatliches</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a:t>
            </a:r>
            <a:r>
              <a:rPr lang="en">
                <a:solidFill>
                  <a:srgbClr val="FFFFFF"/>
                </a:solidFill>
                <a:latin typeface="Arial"/>
                <a:ea typeface="Arial"/>
                <a:cs typeface="Arial"/>
                <a:sym typeface="Arial"/>
              </a:rPr>
              <a:t>Staatliches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Nunito</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a:t>
            </a:r>
            <a:r>
              <a:rPr lang="en">
                <a:solidFill>
                  <a:schemeClr val="lt1"/>
                </a:solidFill>
                <a:latin typeface="Arial"/>
                <a:ea typeface="Arial"/>
                <a:cs typeface="Arial"/>
                <a:sym typeface="Arial"/>
              </a:rPr>
              <a:t>Nunito)</a:t>
            </a:r>
            <a:endParaRPr>
              <a:solidFill>
                <a:srgbClr val="FFFFFF"/>
              </a:solidFill>
              <a:latin typeface="Arial"/>
              <a:ea typeface="Arial"/>
              <a:cs typeface="Arial"/>
              <a:sym typeface="Arial"/>
            </a:endParaRPr>
          </a:p>
        </p:txBody>
      </p:sp>
      <p:grpSp>
        <p:nvGrpSpPr>
          <p:cNvPr id="3093" name="Google Shape;3093;p79"/>
          <p:cNvGrpSpPr/>
          <p:nvPr/>
        </p:nvGrpSpPr>
        <p:grpSpPr>
          <a:xfrm>
            <a:off x="734771" y="3524075"/>
            <a:ext cx="7674459" cy="703800"/>
            <a:chOff x="734771" y="3524075"/>
            <a:chExt cx="7674459" cy="703800"/>
          </a:xfrm>
        </p:grpSpPr>
        <p:sp>
          <p:nvSpPr>
            <p:cNvPr id="3094" name="Google Shape;3094;p79"/>
            <p:cNvSpPr/>
            <p:nvPr/>
          </p:nvSpPr>
          <p:spPr>
            <a:xfrm>
              <a:off x="1725608" y="3524075"/>
              <a:ext cx="738600" cy="703800"/>
            </a:xfrm>
            <a:prstGeom prst="roundRect">
              <a:avLst>
                <a:gd fmla="val 16667" name="adj"/>
              </a:avLst>
            </a:prstGeom>
            <a:solidFill>
              <a:srgbClr val="E5F0F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9"/>
            <p:cNvSpPr/>
            <p:nvPr/>
          </p:nvSpPr>
          <p:spPr>
            <a:xfrm>
              <a:off x="2716440" y="3524075"/>
              <a:ext cx="738600" cy="703800"/>
            </a:xfrm>
            <a:prstGeom prst="roundRect">
              <a:avLst>
                <a:gd fmla="val 16667" name="adj"/>
              </a:avLst>
            </a:prstGeom>
            <a:solidFill>
              <a:srgbClr val="BFD6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9"/>
            <p:cNvSpPr/>
            <p:nvPr/>
          </p:nvSpPr>
          <p:spPr>
            <a:xfrm>
              <a:off x="3707272" y="3524075"/>
              <a:ext cx="738600" cy="703800"/>
            </a:xfrm>
            <a:prstGeom prst="roundRect">
              <a:avLst>
                <a:gd fmla="val 16667" name="adj"/>
              </a:avLst>
            </a:prstGeom>
            <a:solidFill>
              <a:srgbClr val="3A5AA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9"/>
            <p:cNvSpPr/>
            <p:nvPr/>
          </p:nvSpPr>
          <p:spPr>
            <a:xfrm>
              <a:off x="734771" y="3524075"/>
              <a:ext cx="738600" cy="7038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9"/>
            <p:cNvSpPr txBox="1"/>
            <p:nvPr/>
          </p:nvSpPr>
          <p:spPr>
            <a:xfrm>
              <a:off x="1725608" y="3670630"/>
              <a:ext cx="738600" cy="41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#e5f0fe</a:t>
              </a:r>
              <a:endParaRPr sz="1000">
                <a:solidFill>
                  <a:schemeClr val="dk1"/>
                </a:solidFill>
              </a:endParaRPr>
            </a:p>
          </p:txBody>
        </p:sp>
        <p:sp>
          <p:nvSpPr>
            <p:cNvPr id="3099" name="Google Shape;3099;p79"/>
            <p:cNvSpPr txBox="1"/>
            <p:nvPr/>
          </p:nvSpPr>
          <p:spPr>
            <a:xfrm>
              <a:off x="2716445" y="3670630"/>
              <a:ext cx="738600" cy="41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#bfd6ff</a:t>
              </a:r>
              <a:endParaRPr sz="1000">
                <a:solidFill>
                  <a:schemeClr val="dk1"/>
                </a:solidFill>
              </a:endParaRPr>
            </a:p>
          </p:txBody>
        </p:sp>
        <p:sp>
          <p:nvSpPr>
            <p:cNvPr id="3100" name="Google Shape;3100;p79"/>
            <p:cNvSpPr txBox="1"/>
            <p:nvPr/>
          </p:nvSpPr>
          <p:spPr>
            <a:xfrm>
              <a:off x="3707282" y="3670630"/>
              <a:ext cx="738600" cy="41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#3a5aa3</a:t>
              </a:r>
              <a:endParaRPr sz="1000">
                <a:solidFill>
                  <a:srgbClr val="FFFFFF"/>
                </a:solidFill>
              </a:endParaRPr>
            </a:p>
          </p:txBody>
        </p:sp>
        <p:sp>
          <p:nvSpPr>
            <p:cNvPr id="3101" name="Google Shape;3101;p79"/>
            <p:cNvSpPr txBox="1"/>
            <p:nvPr/>
          </p:nvSpPr>
          <p:spPr>
            <a:xfrm>
              <a:off x="734771" y="3670630"/>
              <a:ext cx="738600" cy="41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102" name="Google Shape;3102;p79"/>
            <p:cNvSpPr/>
            <p:nvPr/>
          </p:nvSpPr>
          <p:spPr>
            <a:xfrm>
              <a:off x="4698108" y="3524075"/>
              <a:ext cx="738600" cy="703800"/>
            </a:xfrm>
            <a:prstGeom prst="roundRect">
              <a:avLst>
                <a:gd fmla="val 16667" name="adj"/>
              </a:avLst>
            </a:prstGeom>
            <a:solidFill>
              <a:srgbClr val="FA839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9"/>
            <p:cNvSpPr txBox="1"/>
            <p:nvPr/>
          </p:nvSpPr>
          <p:spPr>
            <a:xfrm>
              <a:off x="4698118" y="3670630"/>
              <a:ext cx="738600" cy="41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#fa8396</a:t>
              </a:r>
              <a:endParaRPr sz="1000">
                <a:solidFill>
                  <a:srgbClr val="FFFFFF"/>
                </a:solidFill>
              </a:endParaRPr>
            </a:p>
          </p:txBody>
        </p:sp>
        <p:sp>
          <p:nvSpPr>
            <p:cNvPr id="3104" name="Google Shape;3104;p79"/>
            <p:cNvSpPr/>
            <p:nvPr/>
          </p:nvSpPr>
          <p:spPr>
            <a:xfrm>
              <a:off x="5688945" y="3524075"/>
              <a:ext cx="738600" cy="703800"/>
            </a:xfrm>
            <a:prstGeom prst="roundRect">
              <a:avLst>
                <a:gd fmla="val 16667" name="adj"/>
              </a:avLst>
            </a:prstGeom>
            <a:solidFill>
              <a:srgbClr val="D85D7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9"/>
            <p:cNvSpPr txBox="1"/>
            <p:nvPr/>
          </p:nvSpPr>
          <p:spPr>
            <a:xfrm>
              <a:off x="5688955" y="3670630"/>
              <a:ext cx="738600" cy="41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#d85d70</a:t>
              </a:r>
              <a:endParaRPr sz="1000">
                <a:solidFill>
                  <a:srgbClr val="FFFFFF"/>
                </a:solidFill>
              </a:endParaRPr>
            </a:p>
          </p:txBody>
        </p:sp>
        <p:sp>
          <p:nvSpPr>
            <p:cNvPr id="3106" name="Google Shape;3106;p79"/>
            <p:cNvSpPr/>
            <p:nvPr/>
          </p:nvSpPr>
          <p:spPr>
            <a:xfrm>
              <a:off x="6679782" y="3524075"/>
              <a:ext cx="738600" cy="703800"/>
            </a:xfrm>
            <a:prstGeom prst="roundRect">
              <a:avLst>
                <a:gd fmla="val 16667" name="adj"/>
              </a:avLst>
            </a:prstGeom>
            <a:solidFill>
              <a:srgbClr val="9CD59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9"/>
            <p:cNvSpPr txBox="1"/>
            <p:nvPr/>
          </p:nvSpPr>
          <p:spPr>
            <a:xfrm>
              <a:off x="6679792" y="3670630"/>
              <a:ext cx="738600" cy="41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#9cd597</a:t>
              </a:r>
              <a:endParaRPr sz="1000">
                <a:solidFill>
                  <a:schemeClr val="dk1"/>
                </a:solidFill>
              </a:endParaRPr>
            </a:p>
          </p:txBody>
        </p:sp>
        <p:sp>
          <p:nvSpPr>
            <p:cNvPr id="3108" name="Google Shape;3108;p79"/>
            <p:cNvSpPr/>
            <p:nvPr/>
          </p:nvSpPr>
          <p:spPr>
            <a:xfrm>
              <a:off x="7670619" y="3524075"/>
              <a:ext cx="738600" cy="703800"/>
            </a:xfrm>
            <a:prstGeom prst="roundRect">
              <a:avLst>
                <a:gd fmla="val 16667"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09" name="Google Shape;3109;p79"/>
            <p:cNvSpPr txBox="1"/>
            <p:nvPr/>
          </p:nvSpPr>
          <p:spPr>
            <a:xfrm>
              <a:off x="7670629" y="3670630"/>
              <a:ext cx="738600" cy="41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 name="Shape 861"/>
        <p:cNvGrpSpPr/>
        <p:nvPr/>
      </p:nvGrpSpPr>
      <p:grpSpPr>
        <a:xfrm>
          <a:off x="0" y="0"/>
          <a:ext cx="0" cy="0"/>
          <a:chOff x="0" y="0"/>
          <a:chExt cx="0" cy="0"/>
        </a:xfrm>
      </p:grpSpPr>
      <p:sp>
        <p:nvSpPr>
          <p:cNvPr id="862" name="Google Shape;862;p35"/>
          <p:cNvSpPr txBox="1"/>
          <p:nvPr>
            <p:ph idx="1" type="subTitle"/>
          </p:nvPr>
        </p:nvSpPr>
        <p:spPr>
          <a:xfrm>
            <a:off x="720000" y="3990888"/>
            <a:ext cx="7704000" cy="612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Cost of one life in western countries</a:t>
            </a:r>
            <a:endParaRPr/>
          </a:p>
        </p:txBody>
      </p:sp>
      <p:sp>
        <p:nvSpPr>
          <p:cNvPr id="863" name="Google Shape;863;p35"/>
          <p:cNvSpPr/>
          <p:nvPr/>
        </p:nvSpPr>
        <p:spPr>
          <a:xfrm>
            <a:off x="1562275" y="2832825"/>
            <a:ext cx="6456300" cy="1067700"/>
          </a:xfrm>
          <a:prstGeom prst="roundRect">
            <a:avLst>
              <a:gd fmla="val 16667" name="adj"/>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5"/>
          <p:cNvSpPr txBox="1"/>
          <p:nvPr/>
        </p:nvSpPr>
        <p:spPr>
          <a:xfrm>
            <a:off x="0" y="4829050"/>
            <a:ext cx="9144000" cy="369300"/>
          </a:xfrm>
          <a:prstGeom prst="rect">
            <a:avLst/>
          </a:prstGeom>
          <a:solidFill>
            <a:srgbClr val="FFFFFF"/>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Baloo 2"/>
                <a:ea typeface="Baloo 2"/>
                <a:cs typeface="Baloo 2"/>
                <a:sym typeface="Baloo 2"/>
              </a:rPr>
              <a:t>“Value of life” Wikipedia, Wikimedia Foundation, 17 Nov 2022,  </a:t>
            </a:r>
            <a:r>
              <a:rPr lang="en" sz="1200" u="sng">
                <a:solidFill>
                  <a:schemeClr val="hlink"/>
                </a:solidFill>
                <a:latin typeface="Baloo 2"/>
                <a:ea typeface="Baloo 2"/>
                <a:cs typeface="Baloo 2"/>
                <a:sym typeface="Baloo 2"/>
                <a:hlinkClick r:id="rId3"/>
              </a:rPr>
              <a:t>https://en.wikipedia.org/wiki/Value_of_life</a:t>
            </a:r>
            <a:r>
              <a:rPr lang="en" sz="1200">
                <a:latin typeface="Baloo 2"/>
                <a:ea typeface="Baloo 2"/>
                <a:cs typeface="Baloo 2"/>
                <a:sym typeface="Baloo 2"/>
              </a:rPr>
              <a:t> </a:t>
            </a:r>
            <a:endParaRPr sz="1200">
              <a:latin typeface="Baloo 2"/>
              <a:ea typeface="Baloo 2"/>
              <a:cs typeface="Baloo 2"/>
              <a:sym typeface="Baloo 2"/>
            </a:endParaRPr>
          </a:p>
        </p:txBody>
      </p:sp>
      <p:pic>
        <p:nvPicPr>
          <p:cNvPr id="865" name="Google Shape;865;p35"/>
          <p:cNvPicPr preferRelativeResize="0"/>
          <p:nvPr/>
        </p:nvPicPr>
        <p:blipFill>
          <a:blip r:embed="rId4">
            <a:alphaModFix/>
          </a:blip>
          <a:stretch>
            <a:fillRect/>
          </a:stretch>
        </p:blipFill>
        <p:spPr>
          <a:xfrm>
            <a:off x="4256300" y="68875"/>
            <a:ext cx="2639100" cy="2437800"/>
          </a:xfrm>
          <a:prstGeom prst="ellipse">
            <a:avLst/>
          </a:prstGeom>
          <a:noFill/>
          <a:ln>
            <a:noFill/>
          </a:ln>
        </p:spPr>
      </p:pic>
      <p:sp>
        <p:nvSpPr>
          <p:cNvPr id="866" name="Google Shape;866;p35"/>
          <p:cNvSpPr txBox="1"/>
          <p:nvPr>
            <p:ph type="title"/>
          </p:nvPr>
        </p:nvSpPr>
        <p:spPr>
          <a:xfrm>
            <a:off x="1493725" y="2742525"/>
            <a:ext cx="6593400" cy="1248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4300"/>
              <a:t>1,000,000$ to 10,000,000$</a:t>
            </a:r>
            <a:endParaRPr sz="4300"/>
          </a:p>
        </p:txBody>
      </p:sp>
      <p:sp>
        <p:nvSpPr>
          <p:cNvPr id="867" name="Google Shape;867;p35"/>
          <p:cNvSpPr txBox="1"/>
          <p:nvPr/>
        </p:nvSpPr>
        <p:spPr>
          <a:xfrm>
            <a:off x="494125" y="1920400"/>
            <a:ext cx="231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Second option</a:t>
            </a:r>
            <a:endParaRPr>
              <a:latin typeface="Nunito"/>
              <a:ea typeface="Nunito"/>
              <a:cs typeface="Nunito"/>
              <a:sym typeface="Nunito"/>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13" name="Shape 3113"/>
        <p:cNvGrpSpPr/>
        <p:nvPr/>
      </p:nvGrpSpPr>
      <p:grpSpPr>
        <a:xfrm>
          <a:off x="0" y="0"/>
          <a:ext cx="0" cy="0"/>
          <a:chOff x="0" y="0"/>
          <a:chExt cx="0" cy="0"/>
        </a:xfrm>
      </p:grpSpPr>
      <p:sp>
        <p:nvSpPr>
          <p:cNvPr id="3114" name="Google Shape;3114;p80"/>
          <p:cNvSpPr txBox="1"/>
          <p:nvPr/>
        </p:nvSpPr>
        <p:spPr>
          <a:xfrm>
            <a:off x="1068100" y="66640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
        <p:nvSpPr>
          <p:cNvPr id="3115" name="Google Shape;3115;p80"/>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3116" name="Google Shape;3116;p80"/>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3117" name="Google Shape;3117;p80"/>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3118" name="Google Shape;3118;p80"/>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3119" name="Google Shape;3119;p80"/>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3120" name="Google Shape;3120;p80"/>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3121" name="Google Shape;3121;p80"/>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3122" name="Google Shape;3122;p80"/>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3123" name="Google Shape;3123;p80"/>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3124" name="Google Shape;3124;p80"/>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3125" name="Google Shape;3125;p80"/>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29" name="Shape 3129"/>
        <p:cNvGrpSpPr/>
        <p:nvPr/>
      </p:nvGrpSpPr>
      <p:grpSpPr>
        <a:xfrm>
          <a:off x="0" y="0"/>
          <a:ext cx="0" cy="0"/>
          <a:chOff x="0" y="0"/>
          <a:chExt cx="0" cy="0"/>
        </a:xfrm>
      </p:grpSpPr>
      <p:sp>
        <p:nvSpPr>
          <p:cNvPr id="3130" name="Google Shape;3130;p81"/>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3131" name="Google Shape;3131;p81"/>
          <p:cNvGrpSpPr/>
          <p:nvPr/>
        </p:nvGrpSpPr>
        <p:grpSpPr>
          <a:xfrm>
            <a:off x="5156078" y="3085736"/>
            <a:ext cx="474294" cy="551291"/>
            <a:chOff x="4727025" y="1332775"/>
            <a:chExt cx="59900" cy="69625"/>
          </a:xfrm>
        </p:grpSpPr>
        <p:sp>
          <p:nvSpPr>
            <p:cNvPr id="3132" name="Google Shape;3132;p8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4" name="Google Shape;3134;p81"/>
          <p:cNvGrpSpPr/>
          <p:nvPr/>
        </p:nvGrpSpPr>
        <p:grpSpPr>
          <a:xfrm>
            <a:off x="5769734" y="2314340"/>
            <a:ext cx="555653" cy="557031"/>
            <a:chOff x="4820425" y="1329900"/>
            <a:chExt cx="70175" cy="70350"/>
          </a:xfrm>
        </p:grpSpPr>
        <p:sp>
          <p:nvSpPr>
            <p:cNvPr id="3135" name="Google Shape;3135;p8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9" name="Google Shape;3139;p81"/>
          <p:cNvGrpSpPr/>
          <p:nvPr/>
        </p:nvGrpSpPr>
        <p:grpSpPr>
          <a:xfrm>
            <a:off x="6396103" y="2318845"/>
            <a:ext cx="582574" cy="533871"/>
            <a:chOff x="4903200" y="1331525"/>
            <a:chExt cx="73575" cy="67425"/>
          </a:xfrm>
        </p:grpSpPr>
        <p:sp>
          <p:nvSpPr>
            <p:cNvPr id="3140" name="Google Shape;3140;p8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2" name="Google Shape;3142;p81"/>
          <p:cNvGrpSpPr/>
          <p:nvPr/>
        </p:nvGrpSpPr>
        <p:grpSpPr>
          <a:xfrm>
            <a:off x="5755581" y="3078709"/>
            <a:ext cx="583960" cy="565345"/>
            <a:chOff x="4815575" y="1416800"/>
            <a:chExt cx="73750" cy="71400"/>
          </a:xfrm>
        </p:grpSpPr>
        <p:sp>
          <p:nvSpPr>
            <p:cNvPr id="3143" name="Google Shape;3143;p8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6" name="Google Shape;3146;p81"/>
          <p:cNvGrpSpPr/>
          <p:nvPr/>
        </p:nvGrpSpPr>
        <p:grpSpPr>
          <a:xfrm>
            <a:off x="6390362" y="3108896"/>
            <a:ext cx="589898" cy="504970"/>
            <a:chOff x="4902475" y="1418875"/>
            <a:chExt cx="74500" cy="63775"/>
          </a:xfrm>
        </p:grpSpPr>
        <p:sp>
          <p:nvSpPr>
            <p:cNvPr id="3147" name="Google Shape;3147;p8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9" name="Google Shape;3149;p81"/>
          <p:cNvGrpSpPr/>
          <p:nvPr/>
        </p:nvGrpSpPr>
        <p:grpSpPr>
          <a:xfrm>
            <a:off x="5765577" y="3826000"/>
            <a:ext cx="563967" cy="567127"/>
            <a:chOff x="4818100" y="1507675"/>
            <a:chExt cx="71225" cy="71625"/>
          </a:xfrm>
        </p:grpSpPr>
        <p:sp>
          <p:nvSpPr>
            <p:cNvPr id="3150" name="Google Shape;3150;p8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4" name="Google Shape;3154;p81"/>
          <p:cNvGrpSpPr/>
          <p:nvPr/>
        </p:nvGrpSpPr>
        <p:grpSpPr>
          <a:xfrm>
            <a:off x="5079075" y="3829461"/>
            <a:ext cx="628301" cy="588505"/>
            <a:chOff x="4721450" y="1509475"/>
            <a:chExt cx="79350" cy="74325"/>
          </a:xfrm>
        </p:grpSpPr>
        <p:sp>
          <p:nvSpPr>
            <p:cNvPr id="3155" name="Google Shape;3155;p8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9" name="Google Shape;3159;p81"/>
          <p:cNvGrpSpPr/>
          <p:nvPr/>
        </p:nvGrpSpPr>
        <p:grpSpPr>
          <a:xfrm>
            <a:off x="6424608" y="3814027"/>
            <a:ext cx="557038" cy="562772"/>
            <a:chOff x="4906800" y="1507500"/>
            <a:chExt cx="70350" cy="71075"/>
          </a:xfrm>
        </p:grpSpPr>
        <p:sp>
          <p:nvSpPr>
            <p:cNvPr id="3160" name="Google Shape;3160;p8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5" name="Google Shape;3165;p81"/>
          <p:cNvGrpSpPr/>
          <p:nvPr/>
        </p:nvGrpSpPr>
        <p:grpSpPr>
          <a:xfrm>
            <a:off x="4462216" y="2340963"/>
            <a:ext cx="517934" cy="517934"/>
            <a:chOff x="3736598" y="2170606"/>
            <a:chExt cx="404889" cy="404889"/>
          </a:xfrm>
        </p:grpSpPr>
        <p:sp>
          <p:nvSpPr>
            <p:cNvPr id="3166" name="Google Shape;3166;p8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0" name="Google Shape;3170;p81"/>
          <p:cNvGrpSpPr/>
          <p:nvPr/>
        </p:nvGrpSpPr>
        <p:grpSpPr>
          <a:xfrm>
            <a:off x="3729277" y="2341061"/>
            <a:ext cx="586986" cy="517740"/>
            <a:chOff x="3161917" y="2170682"/>
            <a:chExt cx="458870" cy="404737"/>
          </a:xfrm>
        </p:grpSpPr>
        <p:sp>
          <p:nvSpPr>
            <p:cNvPr id="3171" name="Google Shape;3171;p8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81"/>
          <p:cNvGrpSpPr/>
          <p:nvPr/>
        </p:nvGrpSpPr>
        <p:grpSpPr>
          <a:xfrm>
            <a:off x="3752299" y="3102400"/>
            <a:ext cx="540943" cy="517963"/>
            <a:chOff x="3179914" y="2889488"/>
            <a:chExt cx="422876" cy="404911"/>
          </a:xfrm>
        </p:grpSpPr>
        <p:sp>
          <p:nvSpPr>
            <p:cNvPr id="3175" name="Google Shape;3175;p8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1" name="Google Shape;3181;p81"/>
          <p:cNvGrpSpPr/>
          <p:nvPr/>
        </p:nvGrpSpPr>
        <p:grpSpPr>
          <a:xfrm>
            <a:off x="4453093" y="3102358"/>
            <a:ext cx="536180" cy="518047"/>
            <a:chOff x="3729467" y="2889422"/>
            <a:chExt cx="419153" cy="404977"/>
          </a:xfrm>
        </p:grpSpPr>
        <p:sp>
          <p:nvSpPr>
            <p:cNvPr id="3182" name="Google Shape;3182;p8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9" name="Google Shape;3189;p81"/>
          <p:cNvGrpSpPr/>
          <p:nvPr/>
        </p:nvGrpSpPr>
        <p:grpSpPr>
          <a:xfrm>
            <a:off x="1990126" y="3445787"/>
            <a:ext cx="965351" cy="134611"/>
            <a:chOff x="4411970" y="2962952"/>
            <a:chExt cx="706544" cy="104212"/>
          </a:xfrm>
        </p:grpSpPr>
        <p:sp>
          <p:nvSpPr>
            <p:cNvPr id="3190" name="Google Shape;3190;p8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4" name="Google Shape;3194;p81"/>
          <p:cNvGrpSpPr/>
          <p:nvPr/>
        </p:nvGrpSpPr>
        <p:grpSpPr>
          <a:xfrm>
            <a:off x="1990126" y="3041077"/>
            <a:ext cx="960158" cy="289172"/>
            <a:chOff x="4411970" y="2726085"/>
            <a:chExt cx="643107" cy="193659"/>
          </a:xfrm>
        </p:grpSpPr>
        <p:sp>
          <p:nvSpPr>
            <p:cNvPr id="3195" name="Google Shape;3195;p8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8" name="Google Shape;3198;p81"/>
          <p:cNvGrpSpPr/>
          <p:nvPr/>
        </p:nvGrpSpPr>
        <p:grpSpPr>
          <a:xfrm>
            <a:off x="998624" y="3295400"/>
            <a:ext cx="811503" cy="252584"/>
            <a:chOff x="4411970" y="4340222"/>
            <a:chExt cx="779467" cy="242683"/>
          </a:xfrm>
        </p:grpSpPr>
        <p:sp>
          <p:nvSpPr>
            <p:cNvPr id="3199" name="Google Shape;3199;p8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2" name="Google Shape;3202;p81"/>
          <p:cNvGrpSpPr/>
          <p:nvPr/>
        </p:nvGrpSpPr>
        <p:grpSpPr>
          <a:xfrm>
            <a:off x="1990126" y="2709308"/>
            <a:ext cx="965160" cy="216230"/>
            <a:chOff x="4411970" y="2468674"/>
            <a:chExt cx="747317" cy="167425"/>
          </a:xfrm>
        </p:grpSpPr>
        <p:sp>
          <p:nvSpPr>
            <p:cNvPr id="3203" name="Google Shape;3203;p8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5" name="Google Shape;3205;p81"/>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6" name="Google Shape;3206;p81"/>
          <p:cNvGrpSpPr/>
          <p:nvPr/>
        </p:nvGrpSpPr>
        <p:grpSpPr>
          <a:xfrm>
            <a:off x="997692" y="2334687"/>
            <a:ext cx="1959041" cy="208784"/>
            <a:chOff x="6336019" y="3733725"/>
            <a:chExt cx="2566206" cy="351310"/>
          </a:xfrm>
        </p:grpSpPr>
        <p:sp>
          <p:nvSpPr>
            <p:cNvPr id="3207" name="Google Shape;3207;p81"/>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1"/>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1"/>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1"/>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1" name="Google Shape;3211;p81"/>
          <p:cNvGrpSpPr/>
          <p:nvPr/>
        </p:nvGrpSpPr>
        <p:grpSpPr>
          <a:xfrm>
            <a:off x="1990126" y="3950602"/>
            <a:ext cx="946551" cy="153200"/>
            <a:chOff x="4404545" y="3301592"/>
            <a:chExt cx="782403" cy="129272"/>
          </a:xfrm>
        </p:grpSpPr>
        <p:sp>
          <p:nvSpPr>
            <p:cNvPr id="3212" name="Google Shape;3212;p8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1"/>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4" name="Google Shape;3214;p81"/>
          <p:cNvGrpSpPr/>
          <p:nvPr/>
        </p:nvGrpSpPr>
        <p:grpSpPr>
          <a:xfrm>
            <a:off x="1990126" y="3695937"/>
            <a:ext cx="962257" cy="139127"/>
            <a:chOff x="4411970" y="3131459"/>
            <a:chExt cx="710520" cy="117397"/>
          </a:xfrm>
        </p:grpSpPr>
        <p:sp>
          <p:nvSpPr>
            <p:cNvPr id="3215" name="Google Shape;3215;p8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217" name="Google Shape;3217;p81"/>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8" name="Google Shape;3218;p81"/>
          <p:cNvGrpSpPr/>
          <p:nvPr/>
        </p:nvGrpSpPr>
        <p:grpSpPr>
          <a:xfrm>
            <a:off x="990271" y="3621603"/>
            <a:ext cx="823838" cy="458988"/>
            <a:chOff x="4411970" y="1801825"/>
            <a:chExt cx="734586" cy="409262"/>
          </a:xfrm>
        </p:grpSpPr>
        <p:sp>
          <p:nvSpPr>
            <p:cNvPr id="3219" name="Google Shape;3219;p8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1" name="Google Shape;3221;p81"/>
          <p:cNvGrpSpPr/>
          <p:nvPr/>
        </p:nvGrpSpPr>
        <p:grpSpPr>
          <a:xfrm>
            <a:off x="3095243" y="2339173"/>
            <a:ext cx="521514" cy="521514"/>
            <a:chOff x="5681300" y="2527788"/>
            <a:chExt cx="805800" cy="805800"/>
          </a:xfrm>
        </p:grpSpPr>
        <p:sp>
          <p:nvSpPr>
            <p:cNvPr id="3222" name="Google Shape;3222;p81"/>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4" name="Google Shape;3224;p81"/>
          <p:cNvGrpSpPr/>
          <p:nvPr/>
        </p:nvGrpSpPr>
        <p:grpSpPr>
          <a:xfrm>
            <a:off x="3089483" y="3094865"/>
            <a:ext cx="533033" cy="533033"/>
            <a:chOff x="4049800" y="640400"/>
            <a:chExt cx="858900" cy="858900"/>
          </a:xfrm>
        </p:grpSpPr>
        <p:sp>
          <p:nvSpPr>
            <p:cNvPr id="3225" name="Google Shape;3225;p81"/>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1"/>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81"/>
          <p:cNvGrpSpPr/>
          <p:nvPr/>
        </p:nvGrpSpPr>
        <p:grpSpPr>
          <a:xfrm>
            <a:off x="3014966" y="3772543"/>
            <a:ext cx="682068" cy="682068"/>
            <a:chOff x="5080188" y="927900"/>
            <a:chExt cx="961200" cy="961200"/>
          </a:xfrm>
        </p:grpSpPr>
        <p:sp>
          <p:nvSpPr>
            <p:cNvPr id="3228" name="Google Shape;3228;p81"/>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1"/>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1"/>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1"/>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6" name="Google Shape;3236;p81"/>
          <p:cNvGrpSpPr/>
          <p:nvPr/>
        </p:nvGrpSpPr>
        <p:grpSpPr>
          <a:xfrm>
            <a:off x="4478465" y="3869234"/>
            <a:ext cx="505650" cy="504006"/>
            <a:chOff x="6039282" y="1042577"/>
            <a:chExt cx="734315" cy="731929"/>
          </a:xfrm>
        </p:grpSpPr>
        <p:sp>
          <p:nvSpPr>
            <p:cNvPr id="3237" name="Google Shape;3237;p8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8" name="Google Shape;3258;p81"/>
          <p:cNvGrpSpPr/>
          <p:nvPr/>
        </p:nvGrpSpPr>
        <p:grpSpPr>
          <a:xfrm>
            <a:off x="5091067" y="2298862"/>
            <a:ext cx="567744" cy="602136"/>
            <a:chOff x="1825800" y="1651625"/>
            <a:chExt cx="539989" cy="571775"/>
          </a:xfrm>
        </p:grpSpPr>
        <p:sp>
          <p:nvSpPr>
            <p:cNvPr id="3259" name="Google Shape;3259;p81"/>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1"/>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1"/>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3" name="Google Shape;3263;p81"/>
          <p:cNvGrpSpPr/>
          <p:nvPr/>
        </p:nvGrpSpPr>
        <p:grpSpPr>
          <a:xfrm>
            <a:off x="3765995" y="3855579"/>
            <a:ext cx="508123" cy="507955"/>
            <a:chOff x="1897577" y="2802432"/>
            <a:chExt cx="492176" cy="492014"/>
          </a:xfrm>
        </p:grpSpPr>
        <p:sp>
          <p:nvSpPr>
            <p:cNvPr id="3264" name="Google Shape;3264;p8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1"/>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1"/>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6" name="Google Shape;3276;p81"/>
          <p:cNvGrpSpPr/>
          <p:nvPr/>
        </p:nvGrpSpPr>
        <p:grpSpPr>
          <a:xfrm>
            <a:off x="997525" y="4169123"/>
            <a:ext cx="809227" cy="200842"/>
            <a:chOff x="2013045" y="4813233"/>
            <a:chExt cx="921986" cy="228854"/>
          </a:xfrm>
        </p:grpSpPr>
        <p:sp>
          <p:nvSpPr>
            <p:cNvPr id="3277" name="Google Shape;3277;p81"/>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1"/>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9" name="Google Shape;3279;p81"/>
          <p:cNvGrpSpPr/>
          <p:nvPr/>
        </p:nvGrpSpPr>
        <p:grpSpPr>
          <a:xfrm>
            <a:off x="1005985" y="2656004"/>
            <a:ext cx="792421" cy="269941"/>
            <a:chOff x="1046767" y="4756633"/>
            <a:chExt cx="859646" cy="292841"/>
          </a:xfrm>
        </p:grpSpPr>
        <p:sp>
          <p:nvSpPr>
            <p:cNvPr id="3280" name="Google Shape;3280;p81"/>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1"/>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1"/>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3" name="Google Shape;3283;p8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7" name="Google Shape;3287;p81"/>
          <p:cNvGrpSpPr/>
          <p:nvPr/>
        </p:nvGrpSpPr>
        <p:grpSpPr>
          <a:xfrm>
            <a:off x="7141841" y="2550562"/>
            <a:ext cx="166473" cy="141497"/>
            <a:chOff x="4660325" y="1866850"/>
            <a:chExt cx="68350" cy="58100"/>
          </a:xfrm>
        </p:grpSpPr>
        <p:sp>
          <p:nvSpPr>
            <p:cNvPr id="3288" name="Google Shape;3288;p8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0" name="Google Shape;3290;p81"/>
          <p:cNvGrpSpPr/>
          <p:nvPr/>
        </p:nvGrpSpPr>
        <p:grpSpPr>
          <a:xfrm>
            <a:off x="7451186" y="2576286"/>
            <a:ext cx="162515" cy="90049"/>
            <a:chOff x="4791775" y="1877500"/>
            <a:chExt cx="66725" cy="36975"/>
          </a:xfrm>
        </p:grpSpPr>
        <p:sp>
          <p:nvSpPr>
            <p:cNvPr id="3291" name="Google Shape;3291;p8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81"/>
          <p:cNvGrpSpPr/>
          <p:nvPr/>
        </p:nvGrpSpPr>
        <p:grpSpPr>
          <a:xfrm>
            <a:off x="7772899" y="2576286"/>
            <a:ext cx="144979" cy="90049"/>
            <a:chOff x="4923925" y="1877500"/>
            <a:chExt cx="59525" cy="36975"/>
          </a:xfrm>
        </p:grpSpPr>
        <p:sp>
          <p:nvSpPr>
            <p:cNvPr id="3294" name="Google Shape;3294;p8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6" name="Google Shape;3296;p81"/>
          <p:cNvGrpSpPr/>
          <p:nvPr/>
        </p:nvGrpSpPr>
        <p:grpSpPr>
          <a:xfrm>
            <a:off x="8067390" y="2558477"/>
            <a:ext cx="141447" cy="125667"/>
            <a:chOff x="5058450" y="1870100"/>
            <a:chExt cx="58075" cy="51600"/>
          </a:xfrm>
        </p:grpSpPr>
        <p:sp>
          <p:nvSpPr>
            <p:cNvPr id="3297" name="Google Shape;3297;p8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9" name="Google Shape;3299;p81"/>
          <p:cNvGrpSpPr/>
          <p:nvPr/>
        </p:nvGrpSpPr>
        <p:grpSpPr>
          <a:xfrm>
            <a:off x="7481905" y="2980885"/>
            <a:ext cx="101077" cy="107645"/>
            <a:chOff x="4811425" y="2065025"/>
            <a:chExt cx="41500" cy="44200"/>
          </a:xfrm>
        </p:grpSpPr>
        <p:sp>
          <p:nvSpPr>
            <p:cNvPr id="3300" name="Google Shape;3300;p8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2" name="Google Shape;3302;p81"/>
          <p:cNvGrpSpPr/>
          <p:nvPr/>
        </p:nvGrpSpPr>
        <p:grpSpPr>
          <a:xfrm>
            <a:off x="7774342" y="2981098"/>
            <a:ext cx="120867" cy="107218"/>
            <a:chOff x="4929875" y="2065025"/>
            <a:chExt cx="49625" cy="44025"/>
          </a:xfrm>
        </p:grpSpPr>
        <p:sp>
          <p:nvSpPr>
            <p:cNvPr id="3303" name="Google Shape;3303;p8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5" name="Google Shape;3305;p81"/>
          <p:cNvGrpSpPr/>
          <p:nvPr/>
        </p:nvGrpSpPr>
        <p:grpSpPr>
          <a:xfrm>
            <a:off x="8103011" y="2984112"/>
            <a:ext cx="70206" cy="101191"/>
            <a:chOff x="5083925" y="2066350"/>
            <a:chExt cx="28825" cy="41550"/>
          </a:xfrm>
        </p:grpSpPr>
        <p:sp>
          <p:nvSpPr>
            <p:cNvPr id="3306" name="Google Shape;3306;p8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8" name="Google Shape;3308;p81"/>
          <p:cNvGrpSpPr/>
          <p:nvPr/>
        </p:nvGrpSpPr>
        <p:grpSpPr>
          <a:xfrm>
            <a:off x="7134565" y="2999759"/>
            <a:ext cx="181026" cy="69896"/>
            <a:chOff x="4659775" y="2072775"/>
            <a:chExt cx="74325" cy="28700"/>
          </a:xfrm>
        </p:grpSpPr>
        <p:sp>
          <p:nvSpPr>
            <p:cNvPr id="3309" name="Google Shape;3309;p8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2" name="Google Shape;3312;p81"/>
          <p:cNvGrpSpPr/>
          <p:nvPr/>
        </p:nvGrpSpPr>
        <p:grpSpPr>
          <a:xfrm>
            <a:off x="8054421" y="2790324"/>
            <a:ext cx="167387" cy="89197"/>
            <a:chOff x="4662475" y="1976500"/>
            <a:chExt cx="68725" cy="36625"/>
          </a:xfrm>
        </p:grpSpPr>
        <p:sp>
          <p:nvSpPr>
            <p:cNvPr id="3313" name="Google Shape;3313;p8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6" name="Google Shape;3316;p81"/>
          <p:cNvGrpSpPr/>
          <p:nvPr/>
        </p:nvGrpSpPr>
        <p:grpSpPr>
          <a:xfrm>
            <a:off x="7751326" y="2793764"/>
            <a:ext cx="166899" cy="82317"/>
            <a:chOff x="4920150" y="1977875"/>
            <a:chExt cx="68525" cy="33800"/>
          </a:xfrm>
        </p:grpSpPr>
        <p:sp>
          <p:nvSpPr>
            <p:cNvPr id="3317" name="Google Shape;3317;p8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0" name="Google Shape;3320;p81"/>
          <p:cNvGrpSpPr/>
          <p:nvPr/>
        </p:nvGrpSpPr>
        <p:grpSpPr>
          <a:xfrm>
            <a:off x="7162483" y="3197682"/>
            <a:ext cx="125190" cy="127859"/>
            <a:chOff x="4676550" y="2160575"/>
            <a:chExt cx="51400" cy="52500"/>
          </a:xfrm>
        </p:grpSpPr>
        <p:sp>
          <p:nvSpPr>
            <p:cNvPr id="3321" name="Google Shape;3321;p8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4" name="Google Shape;3324;p81"/>
          <p:cNvGrpSpPr/>
          <p:nvPr/>
        </p:nvGrpSpPr>
        <p:grpSpPr>
          <a:xfrm>
            <a:off x="7459741" y="3204714"/>
            <a:ext cx="145405" cy="113794"/>
            <a:chOff x="4768325" y="2163475"/>
            <a:chExt cx="59700" cy="46725"/>
          </a:xfrm>
        </p:grpSpPr>
        <p:sp>
          <p:nvSpPr>
            <p:cNvPr id="3325" name="Google Shape;3325;p8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7" name="Google Shape;3327;p8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3" name="Google Shape;3333;p81"/>
          <p:cNvGrpSpPr/>
          <p:nvPr/>
        </p:nvGrpSpPr>
        <p:grpSpPr>
          <a:xfrm>
            <a:off x="7476059" y="3459808"/>
            <a:ext cx="112768" cy="106853"/>
            <a:chOff x="4768575" y="2253950"/>
            <a:chExt cx="46300" cy="43875"/>
          </a:xfrm>
        </p:grpSpPr>
        <p:sp>
          <p:nvSpPr>
            <p:cNvPr id="3334" name="Google Shape;3334;p8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6" name="Google Shape;3336;p81"/>
          <p:cNvGrpSpPr/>
          <p:nvPr/>
        </p:nvGrpSpPr>
        <p:grpSpPr>
          <a:xfrm>
            <a:off x="7775682" y="3948834"/>
            <a:ext cx="118187" cy="146246"/>
            <a:chOff x="4960900" y="2433225"/>
            <a:chExt cx="48525" cy="60050"/>
          </a:xfrm>
        </p:grpSpPr>
        <p:sp>
          <p:nvSpPr>
            <p:cNvPr id="3337" name="Google Shape;3337;p8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9" name="Google Shape;3339;p81"/>
          <p:cNvGrpSpPr/>
          <p:nvPr/>
        </p:nvGrpSpPr>
        <p:grpSpPr>
          <a:xfrm>
            <a:off x="7464247" y="4212895"/>
            <a:ext cx="136394" cy="143810"/>
            <a:chOff x="4854075" y="2527625"/>
            <a:chExt cx="56000" cy="59050"/>
          </a:xfrm>
        </p:grpSpPr>
        <p:sp>
          <p:nvSpPr>
            <p:cNvPr id="3340" name="Google Shape;3340;p8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2" name="Google Shape;3342;p8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5" name="Google Shape;3345;p81"/>
          <p:cNvGrpSpPr/>
          <p:nvPr/>
        </p:nvGrpSpPr>
        <p:grpSpPr>
          <a:xfrm>
            <a:off x="8088458" y="3676639"/>
            <a:ext cx="99312" cy="160797"/>
            <a:chOff x="5059700" y="2334775"/>
            <a:chExt cx="40775" cy="66025"/>
          </a:xfrm>
        </p:grpSpPr>
        <p:sp>
          <p:nvSpPr>
            <p:cNvPr id="3346" name="Google Shape;3346;p8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5" name="Google Shape;3355;p81"/>
          <p:cNvGrpSpPr/>
          <p:nvPr/>
        </p:nvGrpSpPr>
        <p:grpSpPr>
          <a:xfrm>
            <a:off x="8045622" y="3941771"/>
            <a:ext cx="184984" cy="160371"/>
            <a:chOff x="5037700" y="2430325"/>
            <a:chExt cx="75950" cy="65850"/>
          </a:xfrm>
        </p:grpSpPr>
        <p:sp>
          <p:nvSpPr>
            <p:cNvPr id="3356" name="Google Shape;3356;p8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8" name="Google Shape;3358;p81"/>
          <p:cNvGrpSpPr/>
          <p:nvPr/>
        </p:nvGrpSpPr>
        <p:grpSpPr>
          <a:xfrm>
            <a:off x="7465128" y="3708223"/>
            <a:ext cx="173014" cy="97629"/>
            <a:chOff x="4756975" y="2341800"/>
            <a:chExt cx="91975" cy="51925"/>
          </a:xfrm>
        </p:grpSpPr>
        <p:sp>
          <p:nvSpPr>
            <p:cNvPr id="3359" name="Google Shape;3359;p8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9" name="Google Shape;3379;p81"/>
          <p:cNvGrpSpPr/>
          <p:nvPr/>
        </p:nvGrpSpPr>
        <p:grpSpPr>
          <a:xfrm>
            <a:off x="7732065" y="4196920"/>
            <a:ext cx="212497" cy="175761"/>
            <a:chOff x="4943575" y="2516350"/>
            <a:chExt cx="98675" cy="81700"/>
          </a:xfrm>
        </p:grpSpPr>
        <p:sp>
          <p:nvSpPr>
            <p:cNvPr id="3380" name="Google Shape;3380;p8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8" name="Google Shape;3458;p8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1"/>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1"/>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6" name="Shape 3466"/>
        <p:cNvGrpSpPr/>
        <p:nvPr/>
      </p:nvGrpSpPr>
      <p:grpSpPr>
        <a:xfrm>
          <a:off x="0" y="0"/>
          <a:ext cx="0" cy="0"/>
          <a:chOff x="0" y="0"/>
          <a:chExt cx="0" cy="0"/>
        </a:xfrm>
      </p:grpSpPr>
      <p:grpSp>
        <p:nvGrpSpPr>
          <p:cNvPr id="3467" name="Google Shape;3467;p82"/>
          <p:cNvGrpSpPr/>
          <p:nvPr/>
        </p:nvGrpSpPr>
        <p:grpSpPr>
          <a:xfrm>
            <a:off x="745571" y="1168666"/>
            <a:ext cx="2492868" cy="1379876"/>
            <a:chOff x="2654821" y="2311071"/>
            <a:chExt cx="2279715" cy="1262120"/>
          </a:xfrm>
        </p:grpSpPr>
        <p:grpSp>
          <p:nvGrpSpPr>
            <p:cNvPr id="3468" name="Google Shape;3468;p82"/>
            <p:cNvGrpSpPr/>
            <p:nvPr/>
          </p:nvGrpSpPr>
          <p:grpSpPr>
            <a:xfrm>
              <a:off x="4034269" y="2840745"/>
              <a:ext cx="40212" cy="36437"/>
              <a:chOff x="4293400" y="2574725"/>
              <a:chExt cx="84425" cy="80100"/>
            </a:xfrm>
          </p:grpSpPr>
          <p:sp>
            <p:nvSpPr>
              <p:cNvPr id="3469" name="Google Shape;3469;p8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470" name="Google Shape;3470;p8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1" name="Google Shape;3471;p82"/>
            <p:cNvGrpSpPr/>
            <p:nvPr/>
          </p:nvGrpSpPr>
          <p:grpSpPr>
            <a:xfrm>
              <a:off x="3894606" y="2334874"/>
              <a:ext cx="913198" cy="518984"/>
              <a:chOff x="4000175" y="1462675"/>
              <a:chExt cx="1917275" cy="1140875"/>
            </a:xfrm>
          </p:grpSpPr>
          <p:sp>
            <p:nvSpPr>
              <p:cNvPr id="3472" name="Google Shape;3472;p8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473" name="Google Shape;3473;p82"/>
              <p:cNvGrpSpPr/>
              <p:nvPr/>
            </p:nvGrpSpPr>
            <p:grpSpPr>
              <a:xfrm>
                <a:off x="4000175" y="1462675"/>
                <a:ext cx="1917275" cy="1140875"/>
                <a:chOff x="4000175" y="1462675"/>
                <a:chExt cx="1917275" cy="1140875"/>
              </a:xfrm>
            </p:grpSpPr>
            <p:sp>
              <p:nvSpPr>
                <p:cNvPr id="3474" name="Google Shape;3474;p8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475" name="Google Shape;3475;p8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79" name="Google Shape;3479;p8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80" name="Google Shape;3480;p82"/>
            <p:cNvGrpSpPr/>
            <p:nvPr/>
          </p:nvGrpSpPr>
          <p:grpSpPr>
            <a:xfrm>
              <a:off x="3875768" y="2846704"/>
              <a:ext cx="44796" cy="47366"/>
              <a:chOff x="3960625" y="2587825"/>
              <a:chExt cx="94050" cy="104125"/>
            </a:xfrm>
          </p:grpSpPr>
          <p:sp>
            <p:nvSpPr>
              <p:cNvPr id="3481" name="Google Shape;3481;p8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482" name="Google Shape;3482;p8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82"/>
            <p:cNvGrpSpPr/>
            <p:nvPr/>
          </p:nvGrpSpPr>
          <p:grpSpPr>
            <a:xfrm>
              <a:off x="3782759" y="2807162"/>
              <a:ext cx="82686" cy="85487"/>
              <a:chOff x="3765350" y="2500900"/>
              <a:chExt cx="173600" cy="187925"/>
            </a:xfrm>
          </p:grpSpPr>
          <p:sp>
            <p:nvSpPr>
              <p:cNvPr id="3484" name="Google Shape;3484;p8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485" name="Google Shape;3485;p8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0" name="Google Shape;3490;p82"/>
            <p:cNvGrpSpPr/>
            <p:nvPr/>
          </p:nvGrpSpPr>
          <p:grpSpPr>
            <a:xfrm>
              <a:off x="3775674" y="2798496"/>
              <a:ext cx="40545" cy="23564"/>
              <a:chOff x="3750475" y="2481850"/>
              <a:chExt cx="85125" cy="51800"/>
            </a:xfrm>
          </p:grpSpPr>
          <p:sp>
            <p:nvSpPr>
              <p:cNvPr id="3491" name="Google Shape;3491;p8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493" name="Google Shape;3493;p82"/>
            <p:cNvGrpSpPr/>
            <p:nvPr/>
          </p:nvGrpSpPr>
          <p:grpSpPr>
            <a:xfrm>
              <a:off x="3716946" y="2776024"/>
              <a:ext cx="81971" cy="76912"/>
              <a:chOff x="3627175" y="2432450"/>
              <a:chExt cx="172100" cy="169075"/>
            </a:xfrm>
          </p:grpSpPr>
          <p:sp>
            <p:nvSpPr>
              <p:cNvPr id="3494" name="Google Shape;3494;p8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496" name="Google Shape;3496;p8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497" name="Google Shape;3497;p82"/>
            <p:cNvGrpSpPr/>
            <p:nvPr/>
          </p:nvGrpSpPr>
          <p:grpSpPr>
            <a:xfrm>
              <a:off x="3685682" y="2845624"/>
              <a:ext cx="29311" cy="45055"/>
              <a:chOff x="3561536" y="2585450"/>
              <a:chExt cx="61539" cy="99045"/>
            </a:xfrm>
          </p:grpSpPr>
          <p:sp>
            <p:nvSpPr>
              <p:cNvPr id="3498" name="Google Shape;3498;p8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500" name="Google Shape;3500;p82"/>
            <p:cNvGrpSpPr/>
            <p:nvPr/>
          </p:nvGrpSpPr>
          <p:grpSpPr>
            <a:xfrm>
              <a:off x="3849905" y="2572252"/>
              <a:ext cx="74339" cy="119559"/>
              <a:chOff x="3906325" y="1984500"/>
              <a:chExt cx="156075" cy="262825"/>
            </a:xfrm>
          </p:grpSpPr>
          <p:sp>
            <p:nvSpPr>
              <p:cNvPr id="3501" name="Google Shape;3501;p8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502" name="Google Shape;3502;p8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3" name="Google Shape;3503;p82"/>
            <p:cNvGrpSpPr/>
            <p:nvPr/>
          </p:nvGrpSpPr>
          <p:grpSpPr>
            <a:xfrm>
              <a:off x="2654821" y="2414345"/>
              <a:ext cx="667570" cy="558731"/>
              <a:chOff x="1397225" y="1637375"/>
              <a:chExt cx="1401575" cy="1228250"/>
            </a:xfrm>
          </p:grpSpPr>
          <p:sp>
            <p:nvSpPr>
              <p:cNvPr id="3504" name="Google Shape;3504;p8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505" name="Google Shape;3505;p82"/>
              <p:cNvGrpSpPr/>
              <p:nvPr/>
            </p:nvGrpSpPr>
            <p:grpSpPr>
              <a:xfrm>
                <a:off x="1397225" y="1637375"/>
                <a:ext cx="1398775" cy="1228250"/>
                <a:chOff x="1397225" y="1637375"/>
                <a:chExt cx="1398775" cy="1228250"/>
              </a:xfrm>
            </p:grpSpPr>
            <p:sp>
              <p:nvSpPr>
                <p:cNvPr id="3506" name="Google Shape;3506;p8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8" name="Google Shape;3508;p82"/>
            <p:cNvGrpSpPr/>
            <p:nvPr/>
          </p:nvGrpSpPr>
          <p:grpSpPr>
            <a:xfrm>
              <a:off x="3230417" y="3103734"/>
              <a:ext cx="282982" cy="280332"/>
              <a:chOff x="2605700" y="3152850"/>
              <a:chExt cx="594125" cy="616250"/>
            </a:xfrm>
          </p:grpSpPr>
          <p:sp>
            <p:nvSpPr>
              <p:cNvPr id="3509" name="Google Shape;3509;p8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510" name="Google Shape;3510;p8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511" name="Google Shape;3511;p82"/>
            <p:cNvGrpSpPr/>
            <p:nvPr/>
          </p:nvGrpSpPr>
          <p:grpSpPr>
            <a:xfrm>
              <a:off x="3265985" y="3226989"/>
              <a:ext cx="87151" cy="346202"/>
              <a:chOff x="2680375" y="3423800"/>
              <a:chExt cx="182975" cy="761050"/>
            </a:xfrm>
          </p:grpSpPr>
          <p:sp>
            <p:nvSpPr>
              <p:cNvPr id="3512" name="Google Shape;3512;p8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513" name="Google Shape;3513;p8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4" name="Google Shape;3514;p82"/>
            <p:cNvGrpSpPr/>
            <p:nvPr/>
          </p:nvGrpSpPr>
          <p:grpSpPr>
            <a:xfrm>
              <a:off x="3855466" y="3289811"/>
              <a:ext cx="112514" cy="94210"/>
              <a:chOff x="3918000" y="3561900"/>
              <a:chExt cx="236225" cy="207100"/>
            </a:xfrm>
          </p:grpSpPr>
          <p:sp>
            <p:nvSpPr>
              <p:cNvPr id="3515" name="Google Shape;3515;p8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516" name="Google Shape;3516;p8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7" name="Google Shape;3517;p8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520" name="Google Shape;3520;p82"/>
            <p:cNvGrpSpPr/>
            <p:nvPr/>
          </p:nvGrpSpPr>
          <p:grpSpPr>
            <a:xfrm>
              <a:off x="2905224" y="2311071"/>
              <a:ext cx="596721" cy="528992"/>
              <a:chOff x="1922950" y="1410350"/>
              <a:chExt cx="1252825" cy="1162875"/>
            </a:xfrm>
          </p:grpSpPr>
          <p:sp>
            <p:nvSpPr>
              <p:cNvPr id="3521" name="Google Shape;3521;p8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537" name="Google Shape;3537;p8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57" name="Google Shape;3557;p8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58" name="Google Shape;3558;p8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9" name="Google Shape;3559;p82"/>
            <p:cNvGrpSpPr/>
            <p:nvPr/>
          </p:nvGrpSpPr>
          <p:grpSpPr>
            <a:xfrm>
              <a:off x="3280929" y="3294542"/>
              <a:ext cx="109894" cy="272224"/>
              <a:chOff x="2711750" y="3572300"/>
              <a:chExt cx="230725" cy="598425"/>
            </a:xfrm>
          </p:grpSpPr>
          <p:sp>
            <p:nvSpPr>
              <p:cNvPr id="3560" name="Google Shape;3560;p8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2" name="Google Shape;3562;p8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3" name="Google Shape;3563;p82"/>
            <p:cNvGrpSpPr/>
            <p:nvPr/>
          </p:nvGrpSpPr>
          <p:grpSpPr>
            <a:xfrm>
              <a:off x="3790439" y="2408636"/>
              <a:ext cx="73017" cy="75684"/>
              <a:chOff x="3781475" y="1624825"/>
              <a:chExt cx="153300" cy="166375"/>
            </a:xfrm>
          </p:grpSpPr>
          <p:sp>
            <p:nvSpPr>
              <p:cNvPr id="3564" name="Google Shape;3564;p8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8" name="Google Shape;3568;p8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5" name="Google Shape;3575;p82"/>
            <p:cNvGrpSpPr/>
            <p:nvPr/>
          </p:nvGrpSpPr>
          <p:grpSpPr>
            <a:xfrm>
              <a:off x="4403342" y="3107749"/>
              <a:ext cx="316680" cy="101374"/>
              <a:chOff x="5068275" y="3161675"/>
              <a:chExt cx="664875" cy="222850"/>
            </a:xfrm>
          </p:grpSpPr>
          <p:sp>
            <p:nvSpPr>
              <p:cNvPr id="3576" name="Google Shape;3576;p8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0" name="Google Shape;3580;p8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9" name="Google Shape;3609;p82"/>
            <p:cNvGrpSpPr/>
            <p:nvPr/>
          </p:nvGrpSpPr>
          <p:grpSpPr>
            <a:xfrm>
              <a:off x="3697513" y="2707266"/>
              <a:ext cx="59549" cy="79733"/>
              <a:chOff x="3586375" y="2281300"/>
              <a:chExt cx="125025" cy="175275"/>
            </a:xfrm>
          </p:grpSpPr>
          <p:sp>
            <p:nvSpPr>
              <p:cNvPr id="3610" name="Google Shape;3610;p8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2" name="Google Shape;3612;p8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3" name="Google Shape;3613;p82"/>
            <p:cNvGrpSpPr/>
            <p:nvPr/>
          </p:nvGrpSpPr>
          <p:grpSpPr>
            <a:xfrm>
              <a:off x="4513224" y="3221724"/>
              <a:ext cx="274563" cy="280321"/>
              <a:chOff x="5298975" y="3412225"/>
              <a:chExt cx="576450" cy="616225"/>
            </a:xfrm>
          </p:grpSpPr>
          <p:sp>
            <p:nvSpPr>
              <p:cNvPr id="3614" name="Google Shape;3614;p8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15" name="Google Shape;3615;p8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6" name="Google Shape;3616;p82"/>
            <p:cNvGrpSpPr/>
            <p:nvPr/>
          </p:nvGrpSpPr>
          <p:grpSpPr>
            <a:xfrm>
              <a:off x="4824403" y="3421846"/>
              <a:ext cx="110132" cy="130647"/>
              <a:chOff x="5952300" y="3852150"/>
              <a:chExt cx="231225" cy="287200"/>
            </a:xfrm>
          </p:grpSpPr>
          <p:sp>
            <p:nvSpPr>
              <p:cNvPr id="3617" name="Google Shape;3617;p8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9" name="Google Shape;3619;p8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7" name="Google Shape;3627;p82"/>
            <p:cNvGrpSpPr/>
            <p:nvPr/>
          </p:nvGrpSpPr>
          <p:grpSpPr>
            <a:xfrm>
              <a:off x="4295710" y="3079670"/>
              <a:ext cx="14968" cy="27135"/>
              <a:chOff x="4842300" y="3099950"/>
              <a:chExt cx="31425" cy="59650"/>
            </a:xfrm>
          </p:grpSpPr>
          <p:sp>
            <p:nvSpPr>
              <p:cNvPr id="3628" name="Google Shape;3628;p8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2" name="Google Shape;3632;p8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0" name="Google Shape;3640;p82"/>
            <p:cNvGrpSpPr/>
            <p:nvPr/>
          </p:nvGrpSpPr>
          <p:grpSpPr>
            <a:xfrm>
              <a:off x="3831056" y="2816010"/>
              <a:ext cx="37378" cy="27612"/>
              <a:chOff x="3866750" y="2520350"/>
              <a:chExt cx="78475" cy="60700"/>
            </a:xfrm>
          </p:grpSpPr>
          <p:sp>
            <p:nvSpPr>
              <p:cNvPr id="3641" name="Google Shape;3641;p8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5" name="Google Shape;3645;p8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62" name="Google Shape;3662;p8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74" name="Google Shape;3674;p8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7" name="Google Shape;3687;p82"/>
            <p:cNvGrpSpPr/>
            <p:nvPr/>
          </p:nvGrpSpPr>
          <p:grpSpPr>
            <a:xfrm>
              <a:off x="3632736" y="3051591"/>
              <a:ext cx="63288" cy="45217"/>
              <a:chOff x="3450375" y="3038225"/>
              <a:chExt cx="132875" cy="99400"/>
            </a:xfrm>
          </p:grpSpPr>
          <p:sp>
            <p:nvSpPr>
              <p:cNvPr id="3688" name="Google Shape;3688;p8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0" name="Google Shape;3690;p8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99" name="Google Shape;3699;p8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709" name="Google Shape;3709;p8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715" name="Google Shape;3715;p8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82"/>
          <p:cNvGrpSpPr/>
          <p:nvPr/>
        </p:nvGrpSpPr>
        <p:grpSpPr>
          <a:xfrm>
            <a:off x="3554131" y="1233340"/>
            <a:ext cx="2078182" cy="1366558"/>
            <a:chOff x="235800" y="830650"/>
            <a:chExt cx="6978450" cy="4588844"/>
          </a:xfrm>
        </p:grpSpPr>
        <p:sp>
          <p:nvSpPr>
            <p:cNvPr id="3726" name="Google Shape;3726;p8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2" name="Google Shape;3732;p82"/>
          <p:cNvGrpSpPr/>
          <p:nvPr/>
        </p:nvGrpSpPr>
        <p:grpSpPr>
          <a:xfrm>
            <a:off x="742628" y="3064442"/>
            <a:ext cx="2622876" cy="1333540"/>
            <a:chOff x="238125" y="1038125"/>
            <a:chExt cx="7146800" cy="3633625"/>
          </a:xfrm>
        </p:grpSpPr>
        <p:sp>
          <p:nvSpPr>
            <p:cNvPr id="3733" name="Google Shape;3733;p8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5" name="Google Shape;5305;p82"/>
          <p:cNvGrpSpPr/>
          <p:nvPr/>
        </p:nvGrpSpPr>
        <p:grpSpPr>
          <a:xfrm>
            <a:off x="5857556" y="1206552"/>
            <a:ext cx="2590840" cy="1380235"/>
            <a:chOff x="233350" y="949250"/>
            <a:chExt cx="7137300" cy="3802300"/>
          </a:xfrm>
        </p:grpSpPr>
        <p:sp>
          <p:nvSpPr>
            <p:cNvPr id="5306" name="Google Shape;5306;p8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7" name="Google Shape;5357;p82"/>
          <p:cNvGrpSpPr/>
          <p:nvPr/>
        </p:nvGrpSpPr>
        <p:grpSpPr>
          <a:xfrm>
            <a:off x="7671985" y="3251325"/>
            <a:ext cx="104231" cy="320340"/>
            <a:chOff x="7564426" y="3224343"/>
            <a:chExt cx="119985" cy="368801"/>
          </a:xfrm>
        </p:grpSpPr>
        <p:sp>
          <p:nvSpPr>
            <p:cNvPr id="5358" name="Google Shape;5358;p8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0" name="Google Shape;5360;p82"/>
          <p:cNvGrpSpPr/>
          <p:nvPr/>
        </p:nvGrpSpPr>
        <p:grpSpPr>
          <a:xfrm>
            <a:off x="7371473" y="3245427"/>
            <a:ext cx="189489" cy="332132"/>
            <a:chOff x="8370831" y="3202002"/>
            <a:chExt cx="218129" cy="382376"/>
          </a:xfrm>
        </p:grpSpPr>
        <p:sp>
          <p:nvSpPr>
            <p:cNvPr id="5361" name="Google Shape;5361;p8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82"/>
          <p:cNvGrpSpPr/>
          <p:nvPr/>
        </p:nvGrpSpPr>
        <p:grpSpPr>
          <a:xfrm>
            <a:off x="8094863" y="3656559"/>
            <a:ext cx="309429" cy="267000"/>
            <a:chOff x="6742064" y="3750480"/>
            <a:chExt cx="399315" cy="344560"/>
          </a:xfrm>
        </p:grpSpPr>
        <p:sp>
          <p:nvSpPr>
            <p:cNvPr id="5364" name="Google Shape;5364;p8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6" name="Google Shape;5366;p82"/>
          <p:cNvGrpSpPr/>
          <p:nvPr/>
        </p:nvGrpSpPr>
        <p:grpSpPr>
          <a:xfrm>
            <a:off x="7633882" y="4007606"/>
            <a:ext cx="180437" cy="281608"/>
            <a:chOff x="7248525" y="3739696"/>
            <a:chExt cx="230531" cy="359790"/>
          </a:xfrm>
        </p:grpSpPr>
        <p:sp>
          <p:nvSpPr>
            <p:cNvPr id="5367" name="Google Shape;5367;p8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9" name="Google Shape;5369;p82"/>
          <p:cNvGrpSpPr/>
          <p:nvPr/>
        </p:nvGrpSpPr>
        <p:grpSpPr>
          <a:xfrm>
            <a:off x="7879801" y="3650830"/>
            <a:ext cx="162896" cy="278710"/>
            <a:chOff x="7601242" y="3729267"/>
            <a:chExt cx="222566" cy="380803"/>
          </a:xfrm>
        </p:grpSpPr>
        <p:sp>
          <p:nvSpPr>
            <p:cNvPr id="5370" name="Google Shape;5370;p8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2" name="Google Shape;5372;p82"/>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3" name="Google Shape;5373;p82"/>
          <p:cNvGrpSpPr/>
          <p:nvPr/>
        </p:nvGrpSpPr>
        <p:grpSpPr>
          <a:xfrm>
            <a:off x="7369446" y="3651971"/>
            <a:ext cx="193543" cy="275990"/>
            <a:chOff x="8304647" y="3738687"/>
            <a:chExt cx="225076" cy="320956"/>
          </a:xfrm>
        </p:grpSpPr>
        <p:sp>
          <p:nvSpPr>
            <p:cNvPr id="5374" name="Google Shape;5374;p8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7" name="Google Shape;5377;p82"/>
          <p:cNvGrpSpPr/>
          <p:nvPr/>
        </p:nvGrpSpPr>
        <p:grpSpPr>
          <a:xfrm>
            <a:off x="7641939" y="3651971"/>
            <a:ext cx="178492" cy="275990"/>
            <a:chOff x="8615101" y="3738687"/>
            <a:chExt cx="207573" cy="320956"/>
          </a:xfrm>
        </p:grpSpPr>
        <p:sp>
          <p:nvSpPr>
            <p:cNvPr id="5378" name="Google Shape;5378;p8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1" name="Google Shape;5381;p82"/>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2" name="Google Shape;5382;p82"/>
          <p:cNvGrpSpPr/>
          <p:nvPr/>
        </p:nvGrpSpPr>
        <p:grpSpPr>
          <a:xfrm>
            <a:off x="6036644" y="3773459"/>
            <a:ext cx="557670" cy="511283"/>
            <a:chOff x="6015419" y="3716859"/>
            <a:chExt cx="557671" cy="511283"/>
          </a:xfrm>
        </p:grpSpPr>
        <p:sp>
          <p:nvSpPr>
            <p:cNvPr id="5383" name="Google Shape;5383;p8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4" name="Google Shape;5384;p82"/>
            <p:cNvGrpSpPr/>
            <p:nvPr/>
          </p:nvGrpSpPr>
          <p:grpSpPr>
            <a:xfrm>
              <a:off x="6036094" y="3716980"/>
              <a:ext cx="529860" cy="510468"/>
              <a:chOff x="6036094" y="3716980"/>
              <a:chExt cx="529860" cy="510468"/>
            </a:xfrm>
          </p:grpSpPr>
          <p:sp>
            <p:nvSpPr>
              <p:cNvPr id="5385" name="Google Shape;5385;p8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95" name="Google Shape;5395;p82"/>
          <p:cNvGrpSpPr/>
          <p:nvPr/>
        </p:nvGrpSpPr>
        <p:grpSpPr>
          <a:xfrm>
            <a:off x="6665529" y="3130228"/>
            <a:ext cx="576302" cy="511871"/>
            <a:chOff x="6644304" y="3073628"/>
            <a:chExt cx="576302" cy="511871"/>
          </a:xfrm>
        </p:grpSpPr>
        <p:sp>
          <p:nvSpPr>
            <p:cNvPr id="5396" name="Google Shape;5396;p8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7" name="Google Shape;5397;p82"/>
            <p:cNvGrpSpPr/>
            <p:nvPr/>
          </p:nvGrpSpPr>
          <p:grpSpPr>
            <a:xfrm>
              <a:off x="6712169" y="3085440"/>
              <a:ext cx="481622" cy="494913"/>
              <a:chOff x="6712169" y="3085440"/>
              <a:chExt cx="481622" cy="494913"/>
            </a:xfrm>
          </p:grpSpPr>
          <p:sp>
            <p:nvSpPr>
              <p:cNvPr id="5398" name="Google Shape;5398;p8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3" name="Google Shape;5403;p8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6" name="Google Shape;5406;p82"/>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7" name="Google Shape;5407;p82"/>
          <p:cNvGrpSpPr/>
          <p:nvPr/>
        </p:nvGrpSpPr>
        <p:grpSpPr>
          <a:xfrm>
            <a:off x="6673379" y="3773223"/>
            <a:ext cx="560631" cy="511352"/>
            <a:chOff x="6652154" y="3716623"/>
            <a:chExt cx="560631" cy="511352"/>
          </a:xfrm>
        </p:grpSpPr>
        <p:sp>
          <p:nvSpPr>
            <p:cNvPr id="5408" name="Google Shape;5408;p8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9" name="Google Shape;5409;p82"/>
            <p:cNvGrpSpPr/>
            <p:nvPr/>
          </p:nvGrpSpPr>
          <p:grpSpPr>
            <a:xfrm>
              <a:off x="6669657" y="3716715"/>
              <a:ext cx="466779" cy="464290"/>
              <a:chOff x="6669657" y="3716715"/>
              <a:chExt cx="466779" cy="464290"/>
            </a:xfrm>
          </p:grpSpPr>
          <p:sp>
            <p:nvSpPr>
              <p:cNvPr id="5410" name="Google Shape;5410;p8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3" name="Google Shape;5423;p82"/>
          <p:cNvGrpSpPr/>
          <p:nvPr/>
        </p:nvGrpSpPr>
        <p:grpSpPr>
          <a:xfrm>
            <a:off x="7867470" y="4054631"/>
            <a:ext cx="187557" cy="187557"/>
            <a:chOff x="8565775" y="671075"/>
            <a:chExt cx="441000" cy="441000"/>
          </a:xfrm>
        </p:grpSpPr>
        <p:sp>
          <p:nvSpPr>
            <p:cNvPr id="5424" name="Google Shape;5424;p8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6" name="Google Shape;5426;p82"/>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2"/>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8" name="Google Shape;5428;p82"/>
          <p:cNvGrpSpPr/>
          <p:nvPr/>
        </p:nvGrpSpPr>
        <p:grpSpPr>
          <a:xfrm>
            <a:off x="6021325" y="3132850"/>
            <a:ext cx="587871" cy="512373"/>
            <a:chOff x="6000100" y="3076250"/>
            <a:chExt cx="587871" cy="512373"/>
          </a:xfrm>
        </p:grpSpPr>
        <p:sp>
          <p:nvSpPr>
            <p:cNvPr id="5429" name="Google Shape;5429;p8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0" name="Google Shape;5430;p82"/>
            <p:cNvGrpSpPr/>
            <p:nvPr/>
          </p:nvGrpSpPr>
          <p:grpSpPr>
            <a:xfrm>
              <a:off x="6031360" y="3076713"/>
              <a:ext cx="539107" cy="480965"/>
              <a:chOff x="6031360" y="3076713"/>
              <a:chExt cx="539107" cy="480965"/>
            </a:xfrm>
          </p:grpSpPr>
          <p:sp>
            <p:nvSpPr>
              <p:cNvPr id="5431" name="Google Shape;5431;p8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8" name="Google Shape;5438;p82"/>
          <p:cNvGrpSpPr/>
          <p:nvPr/>
        </p:nvGrpSpPr>
        <p:grpSpPr>
          <a:xfrm>
            <a:off x="3597785" y="3065882"/>
            <a:ext cx="2241344" cy="1330656"/>
            <a:chOff x="3597785" y="3065882"/>
            <a:chExt cx="2241344" cy="1330656"/>
          </a:xfrm>
        </p:grpSpPr>
        <p:grpSp>
          <p:nvGrpSpPr>
            <p:cNvPr id="5439" name="Google Shape;5439;p82"/>
            <p:cNvGrpSpPr/>
            <p:nvPr/>
          </p:nvGrpSpPr>
          <p:grpSpPr>
            <a:xfrm>
              <a:off x="5296908" y="3937355"/>
              <a:ext cx="143198" cy="32380"/>
              <a:chOff x="5296908" y="3937355"/>
              <a:chExt cx="143198" cy="32380"/>
            </a:xfrm>
          </p:grpSpPr>
          <p:sp>
            <p:nvSpPr>
              <p:cNvPr id="5440" name="Google Shape;5440;p82"/>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1" name="Google Shape;5441;p82"/>
              <p:cNvGrpSpPr/>
              <p:nvPr/>
            </p:nvGrpSpPr>
            <p:grpSpPr>
              <a:xfrm>
                <a:off x="5402331" y="3937355"/>
                <a:ext cx="37776" cy="32380"/>
                <a:chOff x="5402331" y="3937355"/>
                <a:chExt cx="37776" cy="32380"/>
              </a:xfrm>
            </p:grpSpPr>
            <p:sp>
              <p:nvSpPr>
                <p:cNvPr id="5442" name="Google Shape;5442;p82"/>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2"/>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82"/>
              <p:cNvGrpSpPr/>
              <p:nvPr/>
            </p:nvGrpSpPr>
            <p:grpSpPr>
              <a:xfrm>
                <a:off x="5296908" y="3937355"/>
                <a:ext cx="37783" cy="32380"/>
                <a:chOff x="5296908" y="3937355"/>
                <a:chExt cx="37783" cy="32380"/>
              </a:xfrm>
            </p:grpSpPr>
            <p:sp>
              <p:nvSpPr>
                <p:cNvPr id="5445" name="Google Shape;5445;p82"/>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2"/>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47" name="Google Shape;5447;p82"/>
            <p:cNvGrpSpPr/>
            <p:nvPr/>
          </p:nvGrpSpPr>
          <p:grpSpPr>
            <a:xfrm>
              <a:off x="4724163" y="3119631"/>
              <a:ext cx="120838" cy="84218"/>
              <a:chOff x="4724163" y="3119631"/>
              <a:chExt cx="120838" cy="84218"/>
            </a:xfrm>
          </p:grpSpPr>
          <p:grpSp>
            <p:nvGrpSpPr>
              <p:cNvPr id="5448" name="Google Shape;5448;p82"/>
              <p:cNvGrpSpPr/>
              <p:nvPr/>
            </p:nvGrpSpPr>
            <p:grpSpPr>
              <a:xfrm>
                <a:off x="4746712" y="3132773"/>
                <a:ext cx="86869" cy="56424"/>
                <a:chOff x="4746712" y="3132773"/>
                <a:chExt cx="86869" cy="56424"/>
              </a:xfrm>
            </p:grpSpPr>
            <p:sp>
              <p:nvSpPr>
                <p:cNvPr id="5449" name="Google Shape;5449;p82"/>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2"/>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82"/>
              <p:cNvGrpSpPr/>
              <p:nvPr/>
            </p:nvGrpSpPr>
            <p:grpSpPr>
              <a:xfrm>
                <a:off x="4773634" y="3143336"/>
                <a:ext cx="37776" cy="32451"/>
                <a:chOff x="4773634" y="3143336"/>
                <a:chExt cx="37776" cy="32451"/>
              </a:xfrm>
            </p:grpSpPr>
            <p:sp>
              <p:nvSpPr>
                <p:cNvPr id="5452" name="Google Shape;5452;p82"/>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2"/>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4" name="Google Shape;5454;p82"/>
              <p:cNvGrpSpPr/>
              <p:nvPr/>
            </p:nvGrpSpPr>
            <p:grpSpPr>
              <a:xfrm>
                <a:off x="4724163" y="3131248"/>
                <a:ext cx="37776" cy="32459"/>
                <a:chOff x="4724163" y="3131248"/>
                <a:chExt cx="37776" cy="32459"/>
              </a:xfrm>
            </p:grpSpPr>
            <p:sp>
              <p:nvSpPr>
                <p:cNvPr id="5455" name="Google Shape;5455;p82"/>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2"/>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82"/>
              <p:cNvGrpSpPr/>
              <p:nvPr/>
            </p:nvGrpSpPr>
            <p:grpSpPr>
              <a:xfrm>
                <a:off x="4755081" y="3176054"/>
                <a:ext cx="32357" cy="27795"/>
                <a:chOff x="4755081" y="3176054"/>
                <a:chExt cx="32357" cy="27795"/>
              </a:xfrm>
            </p:grpSpPr>
            <p:sp>
              <p:nvSpPr>
                <p:cNvPr id="5458" name="Google Shape;5458;p82"/>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2"/>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0" name="Google Shape;5460;p82"/>
              <p:cNvGrpSpPr/>
              <p:nvPr/>
            </p:nvGrpSpPr>
            <p:grpSpPr>
              <a:xfrm>
                <a:off x="4812550" y="3119631"/>
                <a:ext cx="32451" cy="27803"/>
                <a:chOff x="4812550" y="3119631"/>
                <a:chExt cx="32451" cy="27803"/>
              </a:xfrm>
            </p:grpSpPr>
            <p:sp>
              <p:nvSpPr>
                <p:cNvPr id="5461" name="Google Shape;5461;p82"/>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2"/>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63" name="Google Shape;5463;p82"/>
            <p:cNvGrpSpPr/>
            <p:nvPr/>
          </p:nvGrpSpPr>
          <p:grpSpPr>
            <a:xfrm>
              <a:off x="5382826" y="4027197"/>
              <a:ext cx="268967" cy="250422"/>
              <a:chOff x="5382826" y="4027197"/>
              <a:chExt cx="268967" cy="250422"/>
            </a:xfrm>
          </p:grpSpPr>
          <p:grpSp>
            <p:nvGrpSpPr>
              <p:cNvPr id="5464" name="Google Shape;5464;p82"/>
              <p:cNvGrpSpPr/>
              <p:nvPr/>
            </p:nvGrpSpPr>
            <p:grpSpPr>
              <a:xfrm>
                <a:off x="5405280" y="4042510"/>
                <a:ext cx="237570" cy="218647"/>
                <a:chOff x="5405280" y="4042510"/>
                <a:chExt cx="237570" cy="218647"/>
              </a:xfrm>
            </p:grpSpPr>
            <p:sp>
              <p:nvSpPr>
                <p:cNvPr id="5465" name="Google Shape;5465;p82"/>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2"/>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2"/>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2"/>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2"/>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2"/>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82"/>
              <p:cNvGrpSpPr/>
              <p:nvPr/>
            </p:nvGrpSpPr>
            <p:grpSpPr>
              <a:xfrm>
                <a:off x="5382826" y="4125549"/>
                <a:ext cx="37776" cy="32380"/>
                <a:chOff x="5382826" y="4125549"/>
                <a:chExt cx="37776" cy="32380"/>
              </a:xfrm>
            </p:grpSpPr>
            <p:sp>
              <p:nvSpPr>
                <p:cNvPr id="5472" name="Google Shape;5472;p82"/>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2"/>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4" name="Google Shape;5474;p82"/>
              <p:cNvGrpSpPr/>
              <p:nvPr/>
            </p:nvGrpSpPr>
            <p:grpSpPr>
              <a:xfrm>
                <a:off x="5475680" y="4195587"/>
                <a:ext cx="37783" cy="32364"/>
                <a:chOff x="5475680" y="4195587"/>
                <a:chExt cx="37783" cy="32364"/>
              </a:xfrm>
            </p:grpSpPr>
            <p:sp>
              <p:nvSpPr>
                <p:cNvPr id="5475" name="Google Shape;5475;p82"/>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2"/>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7" name="Google Shape;5477;p82"/>
              <p:cNvGrpSpPr/>
              <p:nvPr/>
            </p:nvGrpSpPr>
            <p:grpSpPr>
              <a:xfrm>
                <a:off x="5532575" y="4027197"/>
                <a:ext cx="33308" cy="32262"/>
                <a:chOff x="5532575" y="4027197"/>
                <a:chExt cx="33308" cy="32262"/>
              </a:xfrm>
            </p:grpSpPr>
            <p:sp>
              <p:nvSpPr>
                <p:cNvPr id="5478" name="Google Shape;5478;p82"/>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2"/>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82"/>
              <p:cNvGrpSpPr/>
              <p:nvPr/>
            </p:nvGrpSpPr>
            <p:grpSpPr>
              <a:xfrm>
                <a:off x="5590706" y="4245348"/>
                <a:ext cx="33497" cy="32270"/>
                <a:chOff x="5590706" y="4245348"/>
                <a:chExt cx="33497" cy="32270"/>
              </a:xfrm>
            </p:grpSpPr>
            <p:sp>
              <p:nvSpPr>
                <p:cNvPr id="5481" name="Google Shape;5481;p82"/>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2"/>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82"/>
              <p:cNvGrpSpPr/>
              <p:nvPr/>
            </p:nvGrpSpPr>
            <p:grpSpPr>
              <a:xfrm>
                <a:off x="5618681" y="4109677"/>
                <a:ext cx="33112" cy="32357"/>
                <a:chOff x="5618681" y="4109677"/>
                <a:chExt cx="33112" cy="32357"/>
              </a:xfrm>
            </p:grpSpPr>
            <p:sp>
              <p:nvSpPr>
                <p:cNvPr id="5484" name="Google Shape;5484;p82"/>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2"/>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82"/>
              <p:cNvGrpSpPr/>
              <p:nvPr/>
            </p:nvGrpSpPr>
            <p:grpSpPr>
              <a:xfrm>
                <a:off x="5479298" y="4128262"/>
                <a:ext cx="31405" cy="26906"/>
                <a:chOff x="5479298" y="4128262"/>
                <a:chExt cx="31405" cy="26906"/>
              </a:xfrm>
            </p:grpSpPr>
            <p:sp>
              <p:nvSpPr>
                <p:cNvPr id="5487" name="Google Shape;5487;p82"/>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2"/>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9" name="Google Shape;5489;p82"/>
              <p:cNvGrpSpPr/>
              <p:nvPr/>
            </p:nvGrpSpPr>
            <p:grpSpPr>
              <a:xfrm>
                <a:off x="5582903" y="4180116"/>
                <a:ext cx="31499" cy="26898"/>
                <a:chOff x="5582903" y="4180116"/>
                <a:chExt cx="31499" cy="26898"/>
              </a:xfrm>
            </p:grpSpPr>
            <p:sp>
              <p:nvSpPr>
                <p:cNvPr id="5490" name="Google Shape;5490;p82"/>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2"/>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92" name="Google Shape;5492;p82"/>
            <p:cNvGrpSpPr/>
            <p:nvPr/>
          </p:nvGrpSpPr>
          <p:grpSpPr>
            <a:xfrm>
              <a:off x="3977681" y="3230323"/>
              <a:ext cx="94584" cy="84085"/>
              <a:chOff x="3977681" y="3230323"/>
              <a:chExt cx="94584" cy="84085"/>
            </a:xfrm>
          </p:grpSpPr>
          <p:grpSp>
            <p:nvGrpSpPr>
              <p:cNvPr id="5493" name="Google Shape;5493;p82"/>
              <p:cNvGrpSpPr/>
              <p:nvPr/>
            </p:nvGrpSpPr>
            <p:grpSpPr>
              <a:xfrm>
                <a:off x="4000135" y="3243041"/>
                <a:ext cx="59570" cy="57186"/>
                <a:chOff x="4000135" y="3243041"/>
                <a:chExt cx="59570" cy="57186"/>
              </a:xfrm>
            </p:grpSpPr>
            <p:sp>
              <p:nvSpPr>
                <p:cNvPr id="5494" name="Google Shape;5494;p82"/>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2"/>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2"/>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82"/>
              <p:cNvGrpSpPr/>
              <p:nvPr/>
            </p:nvGrpSpPr>
            <p:grpSpPr>
              <a:xfrm>
                <a:off x="3977681" y="3245872"/>
                <a:ext cx="37783" cy="32380"/>
                <a:chOff x="3977681" y="3245872"/>
                <a:chExt cx="37783" cy="32380"/>
              </a:xfrm>
            </p:grpSpPr>
            <p:sp>
              <p:nvSpPr>
                <p:cNvPr id="5498" name="Google Shape;5498;p82"/>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2"/>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82"/>
              <p:cNvGrpSpPr/>
              <p:nvPr/>
            </p:nvGrpSpPr>
            <p:grpSpPr>
              <a:xfrm>
                <a:off x="4040860" y="3262672"/>
                <a:ext cx="31405" cy="27001"/>
                <a:chOff x="4040860" y="3262672"/>
                <a:chExt cx="31405" cy="27001"/>
              </a:xfrm>
            </p:grpSpPr>
            <p:sp>
              <p:nvSpPr>
                <p:cNvPr id="5501" name="Google Shape;5501;p82"/>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2"/>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82"/>
              <p:cNvGrpSpPr/>
              <p:nvPr/>
            </p:nvGrpSpPr>
            <p:grpSpPr>
              <a:xfrm>
                <a:off x="4021072" y="3230323"/>
                <a:ext cx="31397" cy="26906"/>
                <a:chOff x="4021072" y="3230323"/>
                <a:chExt cx="31397" cy="26906"/>
              </a:xfrm>
            </p:grpSpPr>
            <p:sp>
              <p:nvSpPr>
                <p:cNvPr id="5504" name="Google Shape;5504;p82"/>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2"/>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82"/>
              <p:cNvGrpSpPr/>
              <p:nvPr/>
            </p:nvGrpSpPr>
            <p:grpSpPr>
              <a:xfrm>
                <a:off x="4001472" y="3287462"/>
                <a:ext cx="31499" cy="26945"/>
                <a:chOff x="4001472" y="3287462"/>
                <a:chExt cx="31499" cy="26945"/>
              </a:xfrm>
            </p:grpSpPr>
            <p:sp>
              <p:nvSpPr>
                <p:cNvPr id="5507" name="Google Shape;5507;p82"/>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2"/>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09" name="Google Shape;5509;p82"/>
            <p:cNvGrpSpPr/>
            <p:nvPr/>
          </p:nvGrpSpPr>
          <p:grpSpPr>
            <a:xfrm>
              <a:off x="4084715" y="3258865"/>
              <a:ext cx="184961" cy="137268"/>
              <a:chOff x="4084715" y="3258865"/>
              <a:chExt cx="184961" cy="137268"/>
            </a:xfrm>
          </p:grpSpPr>
          <p:grpSp>
            <p:nvGrpSpPr>
              <p:cNvPr id="5510" name="Google Shape;5510;p82"/>
              <p:cNvGrpSpPr/>
              <p:nvPr/>
            </p:nvGrpSpPr>
            <p:grpSpPr>
              <a:xfrm>
                <a:off x="4107453" y="3271583"/>
                <a:ext cx="153470" cy="110275"/>
                <a:chOff x="4107453" y="3271583"/>
                <a:chExt cx="153470" cy="110275"/>
              </a:xfrm>
            </p:grpSpPr>
            <p:sp>
              <p:nvSpPr>
                <p:cNvPr id="5511" name="Google Shape;5511;p82"/>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2"/>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2"/>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2"/>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5" name="Google Shape;5515;p82"/>
              <p:cNvGrpSpPr/>
              <p:nvPr/>
            </p:nvGrpSpPr>
            <p:grpSpPr>
              <a:xfrm>
                <a:off x="4136947" y="3258865"/>
                <a:ext cx="31499" cy="27001"/>
                <a:chOff x="4136947" y="3258865"/>
                <a:chExt cx="31499" cy="27001"/>
              </a:xfrm>
            </p:grpSpPr>
            <p:sp>
              <p:nvSpPr>
                <p:cNvPr id="5516" name="Google Shape;5516;p82"/>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2"/>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8" name="Google Shape;5518;p82"/>
              <p:cNvGrpSpPr/>
              <p:nvPr/>
            </p:nvGrpSpPr>
            <p:grpSpPr>
              <a:xfrm>
                <a:off x="4084715" y="3266478"/>
                <a:ext cx="31468" cy="26898"/>
                <a:chOff x="4084715" y="3266478"/>
                <a:chExt cx="31468" cy="26898"/>
              </a:xfrm>
            </p:grpSpPr>
            <p:sp>
              <p:nvSpPr>
                <p:cNvPr id="5519" name="Google Shape;5519;p82"/>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2"/>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82"/>
              <p:cNvGrpSpPr/>
              <p:nvPr/>
            </p:nvGrpSpPr>
            <p:grpSpPr>
              <a:xfrm>
                <a:off x="4159213" y="3279849"/>
                <a:ext cx="31405" cy="26945"/>
                <a:chOff x="4159213" y="3279849"/>
                <a:chExt cx="31405" cy="26945"/>
              </a:xfrm>
            </p:grpSpPr>
            <p:sp>
              <p:nvSpPr>
                <p:cNvPr id="5522" name="Google Shape;5522;p82"/>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2"/>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4" name="Google Shape;5524;p82"/>
              <p:cNvGrpSpPr/>
              <p:nvPr/>
            </p:nvGrpSpPr>
            <p:grpSpPr>
              <a:xfrm>
                <a:off x="4201550" y="3266502"/>
                <a:ext cx="31405" cy="26883"/>
                <a:chOff x="4201550" y="3266502"/>
                <a:chExt cx="31405" cy="26883"/>
              </a:xfrm>
            </p:grpSpPr>
            <p:sp>
              <p:nvSpPr>
                <p:cNvPr id="5525" name="Google Shape;5525;p82"/>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2"/>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7" name="Google Shape;5527;p82"/>
              <p:cNvGrpSpPr/>
              <p:nvPr/>
            </p:nvGrpSpPr>
            <p:grpSpPr>
              <a:xfrm>
                <a:off x="4201550" y="3338278"/>
                <a:ext cx="31405" cy="26930"/>
                <a:chOff x="4201550" y="3338278"/>
                <a:chExt cx="31405" cy="26930"/>
              </a:xfrm>
            </p:grpSpPr>
            <p:sp>
              <p:nvSpPr>
                <p:cNvPr id="5528" name="Google Shape;5528;p82"/>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2"/>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82"/>
              <p:cNvGrpSpPr/>
              <p:nvPr/>
            </p:nvGrpSpPr>
            <p:grpSpPr>
              <a:xfrm>
                <a:off x="4238272" y="3369132"/>
                <a:ext cx="31405" cy="27001"/>
                <a:chOff x="4238272" y="3369132"/>
                <a:chExt cx="31405" cy="27001"/>
              </a:xfrm>
            </p:grpSpPr>
            <p:sp>
              <p:nvSpPr>
                <p:cNvPr id="5531" name="Google Shape;5531;p82"/>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2"/>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33" name="Google Shape;5533;p82"/>
            <p:cNvGrpSpPr/>
            <p:nvPr/>
          </p:nvGrpSpPr>
          <p:grpSpPr>
            <a:xfrm>
              <a:off x="4068639" y="3200169"/>
              <a:ext cx="77643" cy="37272"/>
              <a:chOff x="4068639" y="3200169"/>
              <a:chExt cx="77643" cy="37272"/>
            </a:xfrm>
          </p:grpSpPr>
          <p:sp>
            <p:nvSpPr>
              <p:cNvPr id="5534" name="Google Shape;5534;p82"/>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5" name="Google Shape;5535;p82"/>
              <p:cNvGrpSpPr/>
              <p:nvPr/>
            </p:nvGrpSpPr>
            <p:grpSpPr>
              <a:xfrm>
                <a:off x="4114878" y="3200169"/>
                <a:ext cx="31405" cy="26993"/>
                <a:chOff x="4114878" y="3200169"/>
                <a:chExt cx="31405" cy="26993"/>
              </a:xfrm>
            </p:grpSpPr>
            <p:sp>
              <p:nvSpPr>
                <p:cNvPr id="5536" name="Google Shape;5536;p82"/>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2"/>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82"/>
              <p:cNvGrpSpPr/>
              <p:nvPr/>
            </p:nvGrpSpPr>
            <p:grpSpPr>
              <a:xfrm>
                <a:off x="4068639" y="3210535"/>
                <a:ext cx="31499" cy="26906"/>
                <a:chOff x="4068639" y="3210535"/>
                <a:chExt cx="31499" cy="26906"/>
              </a:xfrm>
            </p:grpSpPr>
            <p:sp>
              <p:nvSpPr>
                <p:cNvPr id="5539" name="Google Shape;5539;p82"/>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2"/>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41" name="Google Shape;5541;p82"/>
            <p:cNvGrpSpPr/>
            <p:nvPr/>
          </p:nvGrpSpPr>
          <p:grpSpPr>
            <a:xfrm>
              <a:off x="3869702" y="3066935"/>
              <a:ext cx="382664" cy="190294"/>
              <a:chOff x="3869702" y="3066935"/>
              <a:chExt cx="382664" cy="190294"/>
            </a:xfrm>
          </p:grpSpPr>
          <p:grpSp>
            <p:nvGrpSpPr>
              <p:cNvPr id="5542" name="Google Shape;5542;p82"/>
              <p:cNvGrpSpPr/>
              <p:nvPr/>
            </p:nvGrpSpPr>
            <p:grpSpPr>
              <a:xfrm>
                <a:off x="3888633" y="3082351"/>
                <a:ext cx="351172" cy="160698"/>
                <a:chOff x="3888633" y="3082351"/>
                <a:chExt cx="351172" cy="160698"/>
              </a:xfrm>
            </p:grpSpPr>
            <p:sp>
              <p:nvSpPr>
                <p:cNvPr id="5543" name="Google Shape;5543;p82"/>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2"/>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2"/>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2"/>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2"/>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2"/>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82"/>
              <p:cNvGrpSpPr/>
              <p:nvPr/>
            </p:nvGrpSpPr>
            <p:grpSpPr>
              <a:xfrm>
                <a:off x="4143703" y="3066935"/>
                <a:ext cx="37783" cy="32357"/>
                <a:chOff x="4143703" y="3066935"/>
                <a:chExt cx="37783" cy="32357"/>
              </a:xfrm>
            </p:grpSpPr>
            <p:sp>
              <p:nvSpPr>
                <p:cNvPr id="5550" name="Google Shape;5550;p82"/>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2"/>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82"/>
              <p:cNvGrpSpPr/>
              <p:nvPr/>
            </p:nvGrpSpPr>
            <p:grpSpPr>
              <a:xfrm>
                <a:off x="4044565" y="3103563"/>
                <a:ext cx="37783" cy="32451"/>
                <a:chOff x="4044565" y="3103563"/>
                <a:chExt cx="37783" cy="32451"/>
              </a:xfrm>
            </p:grpSpPr>
            <p:sp>
              <p:nvSpPr>
                <p:cNvPr id="5553" name="Google Shape;5553;p82"/>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2"/>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82"/>
              <p:cNvGrpSpPr/>
              <p:nvPr/>
            </p:nvGrpSpPr>
            <p:grpSpPr>
              <a:xfrm>
                <a:off x="4017454" y="3188237"/>
                <a:ext cx="37776" cy="32357"/>
                <a:chOff x="4017454" y="3188237"/>
                <a:chExt cx="37776" cy="32357"/>
              </a:xfrm>
            </p:grpSpPr>
            <p:sp>
              <p:nvSpPr>
                <p:cNvPr id="5556" name="Google Shape;5556;p82"/>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2"/>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82"/>
              <p:cNvGrpSpPr/>
              <p:nvPr/>
            </p:nvGrpSpPr>
            <p:grpSpPr>
              <a:xfrm>
                <a:off x="3921548" y="3157509"/>
                <a:ext cx="37783" cy="32357"/>
                <a:chOff x="3921548" y="3157509"/>
                <a:chExt cx="37783" cy="32357"/>
              </a:xfrm>
            </p:grpSpPr>
            <p:sp>
              <p:nvSpPr>
                <p:cNvPr id="5559" name="Google Shape;5559;p82"/>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2"/>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82"/>
              <p:cNvGrpSpPr/>
              <p:nvPr/>
            </p:nvGrpSpPr>
            <p:grpSpPr>
              <a:xfrm>
                <a:off x="3939056" y="3211620"/>
                <a:ext cx="37783" cy="32380"/>
                <a:chOff x="3939056" y="3211620"/>
                <a:chExt cx="37783" cy="32380"/>
              </a:xfrm>
            </p:grpSpPr>
            <p:sp>
              <p:nvSpPr>
                <p:cNvPr id="5562" name="Google Shape;5562;p82"/>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2"/>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4" name="Google Shape;5564;p82"/>
              <p:cNvGrpSpPr/>
              <p:nvPr/>
            </p:nvGrpSpPr>
            <p:grpSpPr>
              <a:xfrm>
                <a:off x="4176240" y="3136965"/>
                <a:ext cx="31405" cy="26930"/>
                <a:chOff x="4176240" y="3136965"/>
                <a:chExt cx="31405" cy="26930"/>
              </a:xfrm>
            </p:grpSpPr>
            <p:sp>
              <p:nvSpPr>
                <p:cNvPr id="5565" name="Google Shape;5565;p82"/>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2"/>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82"/>
              <p:cNvGrpSpPr/>
              <p:nvPr/>
            </p:nvGrpSpPr>
            <p:grpSpPr>
              <a:xfrm>
                <a:off x="4133148" y="3152593"/>
                <a:ext cx="31499" cy="27001"/>
                <a:chOff x="4133148" y="3152593"/>
                <a:chExt cx="31499" cy="27001"/>
              </a:xfrm>
            </p:grpSpPr>
            <p:sp>
              <p:nvSpPr>
                <p:cNvPr id="5568" name="Google Shape;5568;p82"/>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2"/>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0" name="Google Shape;5570;p82"/>
              <p:cNvGrpSpPr/>
              <p:nvPr/>
            </p:nvGrpSpPr>
            <p:grpSpPr>
              <a:xfrm>
                <a:off x="4220866" y="3073534"/>
                <a:ext cx="31499" cy="26898"/>
                <a:chOff x="4220866" y="3073534"/>
                <a:chExt cx="31499" cy="26898"/>
              </a:xfrm>
            </p:grpSpPr>
            <p:sp>
              <p:nvSpPr>
                <p:cNvPr id="5571" name="Google Shape;5571;p82"/>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2"/>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3" name="Google Shape;5573;p82"/>
              <p:cNvGrpSpPr/>
              <p:nvPr/>
            </p:nvGrpSpPr>
            <p:grpSpPr>
              <a:xfrm>
                <a:off x="3869702" y="3230323"/>
                <a:ext cx="31499" cy="26906"/>
                <a:chOff x="3869702" y="3230323"/>
                <a:chExt cx="31499" cy="26906"/>
              </a:xfrm>
            </p:grpSpPr>
            <p:sp>
              <p:nvSpPr>
                <p:cNvPr id="5574" name="Google Shape;5574;p82"/>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2"/>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76" name="Google Shape;5576;p82"/>
            <p:cNvGrpSpPr/>
            <p:nvPr/>
          </p:nvGrpSpPr>
          <p:grpSpPr>
            <a:xfrm>
              <a:off x="4271383" y="3065882"/>
              <a:ext cx="304556" cy="341663"/>
              <a:chOff x="4271383" y="3065882"/>
              <a:chExt cx="304556" cy="341663"/>
            </a:xfrm>
          </p:grpSpPr>
          <p:grpSp>
            <p:nvGrpSpPr>
              <p:cNvPr id="5577" name="Google Shape;5577;p82"/>
              <p:cNvGrpSpPr/>
              <p:nvPr/>
            </p:nvGrpSpPr>
            <p:grpSpPr>
              <a:xfrm>
                <a:off x="4293838" y="3078639"/>
                <a:ext cx="269353" cy="311973"/>
                <a:chOff x="4293838" y="3078639"/>
                <a:chExt cx="269353" cy="311973"/>
              </a:xfrm>
            </p:grpSpPr>
            <p:sp>
              <p:nvSpPr>
                <p:cNvPr id="5578" name="Google Shape;5578;p82"/>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2"/>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2"/>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2"/>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2"/>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2"/>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2"/>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2"/>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2"/>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2"/>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2"/>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2"/>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2"/>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2"/>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2"/>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2"/>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2"/>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82"/>
              <p:cNvGrpSpPr/>
              <p:nvPr/>
            </p:nvGrpSpPr>
            <p:grpSpPr>
              <a:xfrm>
                <a:off x="4538164" y="3342061"/>
                <a:ext cx="37776" cy="32380"/>
                <a:chOff x="4538164" y="3342061"/>
                <a:chExt cx="37776" cy="32380"/>
              </a:xfrm>
            </p:grpSpPr>
            <p:sp>
              <p:nvSpPr>
                <p:cNvPr id="5596" name="Google Shape;5596;p82"/>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2"/>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82"/>
              <p:cNvGrpSpPr/>
              <p:nvPr/>
            </p:nvGrpSpPr>
            <p:grpSpPr>
              <a:xfrm>
                <a:off x="4271383" y="3194742"/>
                <a:ext cx="37783" cy="32420"/>
                <a:chOff x="4271383" y="3194742"/>
                <a:chExt cx="37783" cy="32420"/>
              </a:xfrm>
            </p:grpSpPr>
            <p:sp>
              <p:nvSpPr>
                <p:cNvPr id="5599" name="Google Shape;5599;p82"/>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2"/>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82"/>
              <p:cNvGrpSpPr/>
              <p:nvPr/>
            </p:nvGrpSpPr>
            <p:grpSpPr>
              <a:xfrm>
                <a:off x="4284416" y="3084058"/>
                <a:ext cx="37783" cy="32357"/>
                <a:chOff x="4284416" y="3084058"/>
                <a:chExt cx="37783" cy="32357"/>
              </a:xfrm>
            </p:grpSpPr>
            <p:sp>
              <p:nvSpPr>
                <p:cNvPr id="5602" name="Google Shape;5602;p82"/>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2"/>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4" name="Google Shape;5604;p82"/>
              <p:cNvGrpSpPr/>
              <p:nvPr/>
            </p:nvGrpSpPr>
            <p:grpSpPr>
              <a:xfrm>
                <a:off x="4478697" y="3297561"/>
                <a:ext cx="37776" cy="32451"/>
                <a:chOff x="4478697" y="3297561"/>
                <a:chExt cx="37776" cy="32451"/>
              </a:xfrm>
            </p:grpSpPr>
            <p:sp>
              <p:nvSpPr>
                <p:cNvPr id="5605" name="Google Shape;5605;p82"/>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2"/>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82"/>
              <p:cNvGrpSpPr/>
              <p:nvPr/>
            </p:nvGrpSpPr>
            <p:grpSpPr>
              <a:xfrm>
                <a:off x="4411813" y="3331711"/>
                <a:ext cx="37776" cy="32451"/>
                <a:chOff x="4411813" y="3331711"/>
                <a:chExt cx="37776" cy="32451"/>
              </a:xfrm>
            </p:grpSpPr>
            <p:sp>
              <p:nvSpPr>
                <p:cNvPr id="5608" name="Google Shape;5608;p82"/>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2"/>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82"/>
              <p:cNvGrpSpPr/>
              <p:nvPr/>
            </p:nvGrpSpPr>
            <p:grpSpPr>
              <a:xfrm>
                <a:off x="4337984" y="3375188"/>
                <a:ext cx="37776" cy="32357"/>
                <a:chOff x="4337984" y="3375188"/>
                <a:chExt cx="37776" cy="32357"/>
              </a:xfrm>
            </p:grpSpPr>
            <p:sp>
              <p:nvSpPr>
                <p:cNvPr id="5611" name="Google Shape;5611;p82"/>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2"/>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82"/>
              <p:cNvGrpSpPr/>
              <p:nvPr/>
            </p:nvGrpSpPr>
            <p:grpSpPr>
              <a:xfrm>
                <a:off x="4494867" y="3090530"/>
                <a:ext cx="37878" cy="32451"/>
                <a:chOff x="4494867" y="3090530"/>
                <a:chExt cx="37878" cy="32451"/>
              </a:xfrm>
            </p:grpSpPr>
            <p:sp>
              <p:nvSpPr>
                <p:cNvPr id="5614" name="Google Shape;5614;p82"/>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2"/>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82"/>
              <p:cNvGrpSpPr/>
              <p:nvPr/>
            </p:nvGrpSpPr>
            <p:grpSpPr>
              <a:xfrm>
                <a:off x="4525124" y="3207774"/>
                <a:ext cx="37783" cy="32420"/>
                <a:chOff x="4525124" y="3207774"/>
                <a:chExt cx="37783" cy="32420"/>
              </a:xfrm>
            </p:grpSpPr>
            <p:sp>
              <p:nvSpPr>
                <p:cNvPr id="5617" name="Google Shape;5617;p82"/>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2"/>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82"/>
              <p:cNvGrpSpPr/>
              <p:nvPr/>
            </p:nvGrpSpPr>
            <p:grpSpPr>
              <a:xfrm>
                <a:off x="4440544" y="3176479"/>
                <a:ext cx="31499" cy="26898"/>
                <a:chOff x="4440544" y="3176479"/>
                <a:chExt cx="31499" cy="26898"/>
              </a:xfrm>
            </p:grpSpPr>
            <p:sp>
              <p:nvSpPr>
                <p:cNvPr id="5620" name="Google Shape;5620;p82"/>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2"/>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82"/>
              <p:cNvGrpSpPr/>
              <p:nvPr/>
            </p:nvGrpSpPr>
            <p:grpSpPr>
              <a:xfrm>
                <a:off x="4350545" y="3156400"/>
                <a:ext cx="31405" cy="27001"/>
                <a:chOff x="4350545" y="3156400"/>
                <a:chExt cx="31405" cy="27001"/>
              </a:xfrm>
            </p:grpSpPr>
            <p:sp>
              <p:nvSpPr>
                <p:cNvPr id="5623" name="Google Shape;5623;p82"/>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2"/>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82"/>
              <p:cNvGrpSpPr/>
              <p:nvPr/>
            </p:nvGrpSpPr>
            <p:grpSpPr>
              <a:xfrm>
                <a:off x="4376703" y="3255058"/>
                <a:ext cx="31405" cy="27001"/>
                <a:chOff x="4376703" y="3255058"/>
                <a:chExt cx="31405" cy="27001"/>
              </a:xfrm>
            </p:grpSpPr>
            <p:sp>
              <p:nvSpPr>
                <p:cNvPr id="5626" name="Google Shape;5626;p82"/>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2"/>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82"/>
              <p:cNvGrpSpPr/>
              <p:nvPr/>
            </p:nvGrpSpPr>
            <p:grpSpPr>
              <a:xfrm>
                <a:off x="4331322" y="3283656"/>
                <a:ext cx="31405" cy="26945"/>
                <a:chOff x="4331322" y="3283656"/>
                <a:chExt cx="31405" cy="26945"/>
              </a:xfrm>
            </p:grpSpPr>
            <p:sp>
              <p:nvSpPr>
                <p:cNvPr id="5629" name="Google Shape;5629;p82"/>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2"/>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82"/>
              <p:cNvGrpSpPr/>
              <p:nvPr/>
            </p:nvGrpSpPr>
            <p:grpSpPr>
              <a:xfrm>
                <a:off x="4380510" y="3065882"/>
                <a:ext cx="31405" cy="26938"/>
                <a:chOff x="4380510" y="3065882"/>
                <a:chExt cx="31405" cy="26938"/>
              </a:xfrm>
            </p:grpSpPr>
            <p:sp>
              <p:nvSpPr>
                <p:cNvPr id="5632" name="Google Shape;5632;p82"/>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2"/>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34" name="Google Shape;5634;p82"/>
            <p:cNvGrpSpPr/>
            <p:nvPr/>
          </p:nvGrpSpPr>
          <p:grpSpPr>
            <a:xfrm>
              <a:off x="4558998" y="3188237"/>
              <a:ext cx="1280131" cy="1052746"/>
              <a:chOff x="4558998" y="3188237"/>
              <a:chExt cx="1280131" cy="1052746"/>
            </a:xfrm>
          </p:grpSpPr>
          <p:sp>
            <p:nvSpPr>
              <p:cNvPr id="5635" name="Google Shape;5635;p82"/>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6" name="Google Shape;5636;p82"/>
              <p:cNvGrpSpPr/>
              <p:nvPr/>
            </p:nvGrpSpPr>
            <p:grpSpPr>
              <a:xfrm>
                <a:off x="4579164" y="3203653"/>
                <a:ext cx="1244833" cy="1020397"/>
                <a:chOff x="4579164" y="3203653"/>
                <a:chExt cx="1244833" cy="1020397"/>
              </a:xfrm>
            </p:grpSpPr>
            <p:sp>
              <p:nvSpPr>
                <p:cNvPr id="5637" name="Google Shape;5637;p82"/>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2"/>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9" name="Google Shape;5639;p82"/>
                <p:cNvGrpSpPr/>
                <p:nvPr/>
              </p:nvGrpSpPr>
              <p:grpSpPr>
                <a:xfrm>
                  <a:off x="4579164" y="3203653"/>
                  <a:ext cx="1244833" cy="1020397"/>
                  <a:chOff x="4579164" y="3203653"/>
                  <a:chExt cx="1244833" cy="1020397"/>
                </a:xfrm>
              </p:grpSpPr>
              <p:sp>
                <p:nvSpPr>
                  <p:cNvPr id="5640" name="Google Shape;5640;p82"/>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2"/>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2" name="Google Shape;5642;p82"/>
                  <p:cNvGrpSpPr/>
                  <p:nvPr/>
                </p:nvGrpSpPr>
                <p:grpSpPr>
                  <a:xfrm>
                    <a:off x="4579164" y="3203653"/>
                    <a:ext cx="1244833" cy="1020397"/>
                    <a:chOff x="4579164" y="3203653"/>
                    <a:chExt cx="1244833" cy="1020397"/>
                  </a:xfrm>
                </p:grpSpPr>
                <p:sp>
                  <p:nvSpPr>
                    <p:cNvPr id="5643" name="Google Shape;5643;p82"/>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2"/>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2"/>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2"/>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2"/>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2"/>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2"/>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2"/>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1" name="Google Shape;5651;p82"/>
                    <p:cNvGrpSpPr/>
                    <p:nvPr/>
                  </p:nvGrpSpPr>
                  <p:grpSpPr>
                    <a:xfrm>
                      <a:off x="4579164" y="3203653"/>
                      <a:ext cx="1244833" cy="1020397"/>
                      <a:chOff x="4579164" y="3203653"/>
                      <a:chExt cx="1244833" cy="1020397"/>
                    </a:xfrm>
                  </p:grpSpPr>
                  <p:sp>
                    <p:nvSpPr>
                      <p:cNvPr id="5652" name="Google Shape;5652;p82"/>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2"/>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2"/>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2"/>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2"/>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2"/>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2"/>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2"/>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2"/>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2"/>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2"/>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2"/>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2"/>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2"/>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6" name="Google Shape;5666;p82"/>
                      <p:cNvGrpSpPr/>
                      <p:nvPr/>
                    </p:nvGrpSpPr>
                    <p:grpSpPr>
                      <a:xfrm>
                        <a:off x="4579164" y="3203653"/>
                        <a:ext cx="1244833" cy="1020397"/>
                        <a:chOff x="4579164" y="3203653"/>
                        <a:chExt cx="1244833" cy="1020397"/>
                      </a:xfrm>
                    </p:grpSpPr>
                    <p:sp>
                      <p:nvSpPr>
                        <p:cNvPr id="5667" name="Google Shape;5667;p82"/>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2"/>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2"/>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2"/>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2"/>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2"/>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2"/>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2"/>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2"/>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2"/>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2"/>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2"/>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2"/>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2"/>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2"/>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2"/>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2"/>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2"/>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2"/>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2"/>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2"/>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2"/>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2"/>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2"/>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1" name="Google Shape;5691;p82"/>
                        <p:cNvGrpSpPr/>
                        <p:nvPr/>
                      </p:nvGrpSpPr>
                      <p:grpSpPr>
                        <a:xfrm>
                          <a:off x="4579164" y="3203653"/>
                          <a:ext cx="1244833" cy="1020397"/>
                          <a:chOff x="4579164" y="3203653"/>
                          <a:chExt cx="1244833" cy="1020397"/>
                        </a:xfrm>
                      </p:grpSpPr>
                      <p:sp>
                        <p:nvSpPr>
                          <p:cNvPr id="5692" name="Google Shape;5692;p82"/>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3" name="Google Shape;5693;p82"/>
                          <p:cNvGrpSpPr/>
                          <p:nvPr/>
                        </p:nvGrpSpPr>
                        <p:grpSpPr>
                          <a:xfrm>
                            <a:off x="4579164" y="3203653"/>
                            <a:ext cx="1244833" cy="1020397"/>
                            <a:chOff x="4579164" y="3203653"/>
                            <a:chExt cx="1244833" cy="1020397"/>
                          </a:xfrm>
                        </p:grpSpPr>
                        <p:sp>
                          <p:nvSpPr>
                            <p:cNvPr id="5694" name="Google Shape;5694;p82"/>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2"/>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2"/>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2"/>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2"/>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2"/>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2"/>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1" name="Google Shape;5701;p82"/>
                            <p:cNvGrpSpPr/>
                            <p:nvPr/>
                          </p:nvGrpSpPr>
                          <p:grpSpPr>
                            <a:xfrm>
                              <a:off x="4579164" y="3203653"/>
                              <a:ext cx="1244833" cy="1020397"/>
                              <a:chOff x="4579164" y="3203653"/>
                              <a:chExt cx="1244833" cy="1020397"/>
                            </a:xfrm>
                          </p:grpSpPr>
                          <p:sp>
                            <p:nvSpPr>
                              <p:cNvPr id="5702" name="Google Shape;5702;p82"/>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2"/>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2"/>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2"/>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2"/>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2"/>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2"/>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2"/>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2"/>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2"/>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2"/>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2"/>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2"/>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5" name="Google Shape;5715;p82"/>
                              <p:cNvGrpSpPr/>
                              <p:nvPr/>
                            </p:nvGrpSpPr>
                            <p:grpSpPr>
                              <a:xfrm>
                                <a:off x="4579164" y="3203653"/>
                                <a:ext cx="1244833" cy="1020397"/>
                                <a:chOff x="4579164" y="3203653"/>
                                <a:chExt cx="1244833" cy="1020397"/>
                              </a:xfrm>
                            </p:grpSpPr>
                            <p:sp>
                              <p:nvSpPr>
                                <p:cNvPr id="5716" name="Google Shape;5716;p82"/>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2"/>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2"/>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2"/>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2"/>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2"/>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2"/>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3" name="Google Shape;5723;p82"/>
                                <p:cNvGrpSpPr/>
                                <p:nvPr/>
                              </p:nvGrpSpPr>
                              <p:grpSpPr>
                                <a:xfrm>
                                  <a:off x="4579164" y="3203653"/>
                                  <a:ext cx="1244833" cy="1020397"/>
                                  <a:chOff x="4579164" y="3203653"/>
                                  <a:chExt cx="1244833" cy="1020397"/>
                                </a:xfrm>
                              </p:grpSpPr>
                              <p:sp>
                                <p:nvSpPr>
                                  <p:cNvPr id="5724" name="Google Shape;5724;p82"/>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2"/>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2"/>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2"/>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2"/>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9" name="Google Shape;5729;p82"/>
                                  <p:cNvGrpSpPr/>
                                  <p:nvPr/>
                                </p:nvGrpSpPr>
                                <p:grpSpPr>
                                  <a:xfrm>
                                    <a:off x="4579164" y="3203653"/>
                                    <a:ext cx="1244833" cy="1020397"/>
                                    <a:chOff x="4579164" y="3203653"/>
                                    <a:chExt cx="1244833" cy="1020397"/>
                                  </a:xfrm>
                                </p:grpSpPr>
                                <p:sp>
                                  <p:nvSpPr>
                                    <p:cNvPr id="5730" name="Google Shape;5730;p82"/>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2"/>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2"/>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2"/>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734" name="Google Shape;5734;p82"/>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2"/>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2"/>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37" name="Google Shape;5737;p82"/>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738" name="Google Shape;5738;p82"/>
              <p:cNvGrpSpPr/>
              <p:nvPr/>
            </p:nvGrpSpPr>
            <p:grpSpPr>
              <a:xfrm>
                <a:off x="4595437" y="3598775"/>
                <a:ext cx="37776" cy="32451"/>
                <a:chOff x="4595437" y="3598775"/>
                <a:chExt cx="37776" cy="32451"/>
              </a:xfrm>
            </p:grpSpPr>
            <p:sp>
              <p:nvSpPr>
                <p:cNvPr id="5739" name="Google Shape;5739;p82"/>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2"/>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82"/>
              <p:cNvGrpSpPr/>
              <p:nvPr/>
            </p:nvGrpSpPr>
            <p:grpSpPr>
              <a:xfrm>
                <a:off x="4641864" y="3524443"/>
                <a:ext cx="37776" cy="32380"/>
                <a:chOff x="4641864" y="3524443"/>
                <a:chExt cx="37776" cy="32380"/>
              </a:xfrm>
            </p:grpSpPr>
            <p:sp>
              <p:nvSpPr>
                <p:cNvPr id="5742" name="Google Shape;5742;p82"/>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2"/>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82"/>
              <p:cNvGrpSpPr/>
              <p:nvPr/>
            </p:nvGrpSpPr>
            <p:grpSpPr>
              <a:xfrm>
                <a:off x="4648431" y="3893901"/>
                <a:ext cx="37776" cy="32357"/>
                <a:chOff x="4648431" y="3893901"/>
                <a:chExt cx="37776" cy="32357"/>
              </a:xfrm>
            </p:grpSpPr>
            <p:sp>
              <p:nvSpPr>
                <p:cNvPr id="5745" name="Google Shape;5745;p82"/>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2"/>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82"/>
              <p:cNvGrpSpPr/>
              <p:nvPr/>
            </p:nvGrpSpPr>
            <p:grpSpPr>
              <a:xfrm>
                <a:off x="4567752" y="3722908"/>
                <a:ext cx="37870" cy="32380"/>
                <a:chOff x="4567752" y="3722908"/>
                <a:chExt cx="37870" cy="32380"/>
              </a:xfrm>
            </p:grpSpPr>
            <p:sp>
              <p:nvSpPr>
                <p:cNvPr id="5748" name="Google Shape;5748;p82"/>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2"/>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82"/>
              <p:cNvGrpSpPr/>
              <p:nvPr/>
            </p:nvGrpSpPr>
            <p:grpSpPr>
              <a:xfrm>
                <a:off x="4617506" y="3652052"/>
                <a:ext cx="37783" cy="32357"/>
                <a:chOff x="4617506" y="3652052"/>
                <a:chExt cx="37783" cy="32357"/>
              </a:xfrm>
            </p:grpSpPr>
            <p:sp>
              <p:nvSpPr>
                <p:cNvPr id="5751" name="Google Shape;5751;p82"/>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2"/>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82"/>
              <p:cNvGrpSpPr/>
              <p:nvPr/>
            </p:nvGrpSpPr>
            <p:grpSpPr>
              <a:xfrm>
                <a:off x="4739005" y="3554149"/>
                <a:ext cx="37870" cy="32357"/>
                <a:chOff x="4739005" y="3554149"/>
                <a:chExt cx="37870" cy="32357"/>
              </a:xfrm>
            </p:grpSpPr>
            <p:sp>
              <p:nvSpPr>
                <p:cNvPr id="5754" name="Google Shape;5754;p82"/>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2"/>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82"/>
              <p:cNvGrpSpPr/>
              <p:nvPr/>
            </p:nvGrpSpPr>
            <p:grpSpPr>
              <a:xfrm>
                <a:off x="4806557" y="3630258"/>
                <a:ext cx="37776" cy="32364"/>
                <a:chOff x="4806557" y="3630258"/>
                <a:chExt cx="37776" cy="32364"/>
              </a:xfrm>
            </p:grpSpPr>
            <p:sp>
              <p:nvSpPr>
                <p:cNvPr id="5757" name="Google Shape;5757;p82"/>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2"/>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82"/>
              <p:cNvGrpSpPr/>
              <p:nvPr/>
            </p:nvGrpSpPr>
            <p:grpSpPr>
              <a:xfrm>
                <a:off x="4737007" y="4004357"/>
                <a:ext cx="37870" cy="32357"/>
                <a:chOff x="4737007" y="4004357"/>
                <a:chExt cx="37870" cy="32357"/>
              </a:xfrm>
            </p:grpSpPr>
            <p:sp>
              <p:nvSpPr>
                <p:cNvPr id="5760" name="Google Shape;5760;p82"/>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2"/>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82"/>
              <p:cNvGrpSpPr/>
              <p:nvPr/>
            </p:nvGrpSpPr>
            <p:grpSpPr>
              <a:xfrm>
                <a:off x="4773634" y="4208627"/>
                <a:ext cx="37776" cy="32357"/>
                <a:chOff x="4773634" y="4208627"/>
                <a:chExt cx="37776" cy="32357"/>
              </a:xfrm>
            </p:grpSpPr>
            <p:sp>
              <p:nvSpPr>
                <p:cNvPr id="5763" name="Google Shape;5763;p82"/>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2"/>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82"/>
              <p:cNvGrpSpPr/>
              <p:nvPr/>
            </p:nvGrpSpPr>
            <p:grpSpPr>
              <a:xfrm>
                <a:off x="4888282" y="4074764"/>
                <a:ext cx="37776" cy="32451"/>
                <a:chOff x="4888282" y="4074764"/>
                <a:chExt cx="37776" cy="32451"/>
              </a:xfrm>
            </p:grpSpPr>
            <p:sp>
              <p:nvSpPr>
                <p:cNvPr id="5766" name="Google Shape;5766;p82"/>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2"/>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82"/>
              <p:cNvGrpSpPr/>
              <p:nvPr/>
            </p:nvGrpSpPr>
            <p:grpSpPr>
              <a:xfrm>
                <a:off x="4901315" y="3804271"/>
                <a:ext cx="37776" cy="32364"/>
                <a:chOff x="4901315" y="3804271"/>
                <a:chExt cx="37776" cy="32364"/>
              </a:xfrm>
            </p:grpSpPr>
            <p:sp>
              <p:nvSpPr>
                <p:cNvPr id="5769" name="Google Shape;5769;p82"/>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2"/>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82"/>
              <p:cNvGrpSpPr/>
              <p:nvPr/>
            </p:nvGrpSpPr>
            <p:grpSpPr>
              <a:xfrm>
                <a:off x="4866394" y="3715035"/>
                <a:ext cx="37846" cy="32357"/>
                <a:chOff x="4866394" y="3715035"/>
                <a:chExt cx="37846" cy="32357"/>
              </a:xfrm>
            </p:grpSpPr>
            <p:sp>
              <p:nvSpPr>
                <p:cNvPr id="5772" name="Google Shape;5772;p82"/>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2"/>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82"/>
              <p:cNvGrpSpPr/>
              <p:nvPr/>
            </p:nvGrpSpPr>
            <p:grpSpPr>
              <a:xfrm>
                <a:off x="4979233" y="3839798"/>
                <a:ext cx="37878" cy="32420"/>
                <a:chOff x="4979233" y="3839798"/>
                <a:chExt cx="37878" cy="32420"/>
              </a:xfrm>
            </p:grpSpPr>
            <p:sp>
              <p:nvSpPr>
                <p:cNvPr id="5775" name="Google Shape;5775;p82"/>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2"/>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82"/>
              <p:cNvGrpSpPr/>
              <p:nvPr/>
            </p:nvGrpSpPr>
            <p:grpSpPr>
              <a:xfrm>
                <a:off x="4790662" y="3679147"/>
                <a:ext cx="37783" cy="32380"/>
                <a:chOff x="4790662" y="3679147"/>
                <a:chExt cx="37783" cy="32380"/>
              </a:xfrm>
            </p:grpSpPr>
            <p:sp>
              <p:nvSpPr>
                <p:cNvPr id="5778" name="Google Shape;5778;p82"/>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2"/>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0" name="Google Shape;5780;p82"/>
              <p:cNvGrpSpPr/>
              <p:nvPr/>
            </p:nvGrpSpPr>
            <p:grpSpPr>
              <a:xfrm>
                <a:off x="4857263" y="3557861"/>
                <a:ext cx="37776" cy="32357"/>
                <a:chOff x="4857263" y="3557861"/>
                <a:chExt cx="37776" cy="32357"/>
              </a:xfrm>
            </p:grpSpPr>
            <p:sp>
              <p:nvSpPr>
                <p:cNvPr id="5781" name="Google Shape;5781;p82"/>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2"/>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82"/>
              <p:cNvGrpSpPr/>
              <p:nvPr/>
            </p:nvGrpSpPr>
            <p:grpSpPr>
              <a:xfrm>
                <a:off x="4883902" y="3648033"/>
                <a:ext cx="37783" cy="32380"/>
                <a:chOff x="4883902" y="3648033"/>
                <a:chExt cx="37783" cy="32380"/>
              </a:xfrm>
            </p:grpSpPr>
            <p:sp>
              <p:nvSpPr>
                <p:cNvPr id="5784" name="Google Shape;5784;p82"/>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2"/>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82"/>
              <p:cNvGrpSpPr/>
              <p:nvPr/>
            </p:nvGrpSpPr>
            <p:grpSpPr>
              <a:xfrm>
                <a:off x="4907780" y="3347220"/>
                <a:ext cx="37878" cy="32357"/>
                <a:chOff x="4907780" y="3347220"/>
                <a:chExt cx="37878" cy="32357"/>
              </a:xfrm>
            </p:grpSpPr>
            <p:sp>
              <p:nvSpPr>
                <p:cNvPr id="5787" name="Google Shape;5787;p82"/>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2"/>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9" name="Google Shape;5789;p82"/>
              <p:cNvGrpSpPr/>
              <p:nvPr/>
            </p:nvGrpSpPr>
            <p:grpSpPr>
              <a:xfrm>
                <a:off x="5065048" y="3738150"/>
                <a:ext cx="37783" cy="32364"/>
                <a:chOff x="5065048" y="3738150"/>
                <a:chExt cx="37783" cy="32364"/>
              </a:xfrm>
            </p:grpSpPr>
            <p:sp>
              <p:nvSpPr>
                <p:cNvPr id="5790" name="Google Shape;5790;p82"/>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2"/>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82"/>
              <p:cNvGrpSpPr/>
              <p:nvPr/>
            </p:nvGrpSpPr>
            <p:grpSpPr>
              <a:xfrm>
                <a:off x="5071616" y="3284615"/>
                <a:ext cx="37783" cy="32357"/>
                <a:chOff x="5071616" y="3284615"/>
                <a:chExt cx="37783" cy="32357"/>
              </a:xfrm>
            </p:grpSpPr>
            <p:sp>
              <p:nvSpPr>
                <p:cNvPr id="5793" name="Google Shape;5793;p82"/>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2"/>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82"/>
              <p:cNvGrpSpPr/>
              <p:nvPr/>
            </p:nvGrpSpPr>
            <p:grpSpPr>
              <a:xfrm>
                <a:off x="5389291" y="3759921"/>
                <a:ext cx="37783" cy="32380"/>
                <a:chOff x="5389291" y="3759921"/>
                <a:chExt cx="37783" cy="32380"/>
              </a:xfrm>
            </p:grpSpPr>
            <p:sp>
              <p:nvSpPr>
                <p:cNvPr id="5796" name="Google Shape;5796;p82"/>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2"/>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82"/>
              <p:cNvGrpSpPr/>
              <p:nvPr/>
            </p:nvGrpSpPr>
            <p:grpSpPr>
              <a:xfrm>
                <a:off x="5431534" y="3632932"/>
                <a:ext cx="37878" cy="32451"/>
                <a:chOff x="5431534" y="3632932"/>
                <a:chExt cx="37878" cy="32451"/>
              </a:xfrm>
            </p:grpSpPr>
            <p:sp>
              <p:nvSpPr>
                <p:cNvPr id="5799" name="Google Shape;5799;p82"/>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2"/>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82"/>
              <p:cNvGrpSpPr/>
              <p:nvPr/>
            </p:nvGrpSpPr>
            <p:grpSpPr>
              <a:xfrm>
                <a:off x="5540755" y="3544829"/>
                <a:ext cx="37783" cy="32357"/>
                <a:chOff x="5540755" y="3544829"/>
                <a:chExt cx="37783" cy="32357"/>
              </a:xfrm>
            </p:grpSpPr>
            <p:sp>
              <p:nvSpPr>
                <p:cNvPr id="5802" name="Google Shape;5802;p82"/>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2"/>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4" name="Google Shape;5804;p82"/>
              <p:cNvGrpSpPr/>
              <p:nvPr/>
            </p:nvGrpSpPr>
            <p:grpSpPr>
              <a:xfrm>
                <a:off x="5579293" y="3412107"/>
                <a:ext cx="37776" cy="32357"/>
                <a:chOff x="5579293" y="3412107"/>
                <a:chExt cx="37776" cy="32357"/>
              </a:xfrm>
            </p:grpSpPr>
            <p:sp>
              <p:nvSpPr>
                <p:cNvPr id="5805" name="Google Shape;5805;p82"/>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2"/>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82"/>
              <p:cNvGrpSpPr/>
              <p:nvPr/>
            </p:nvGrpSpPr>
            <p:grpSpPr>
              <a:xfrm>
                <a:off x="5801346" y="3284615"/>
                <a:ext cx="37783" cy="32357"/>
                <a:chOff x="5801346" y="3284615"/>
                <a:chExt cx="37783" cy="32357"/>
              </a:xfrm>
            </p:grpSpPr>
            <p:sp>
              <p:nvSpPr>
                <p:cNvPr id="5808" name="Google Shape;5808;p82"/>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2"/>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82"/>
              <p:cNvGrpSpPr/>
              <p:nvPr/>
            </p:nvGrpSpPr>
            <p:grpSpPr>
              <a:xfrm>
                <a:off x="5763578" y="3399067"/>
                <a:ext cx="37776" cy="32364"/>
                <a:chOff x="5763578" y="3399067"/>
                <a:chExt cx="37776" cy="32364"/>
              </a:xfrm>
            </p:grpSpPr>
            <p:sp>
              <p:nvSpPr>
                <p:cNvPr id="5811" name="Google Shape;5811;p82"/>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2"/>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82"/>
              <p:cNvGrpSpPr/>
              <p:nvPr/>
            </p:nvGrpSpPr>
            <p:grpSpPr>
              <a:xfrm>
                <a:off x="5395858" y="3230952"/>
                <a:ext cx="37776" cy="32364"/>
                <a:chOff x="5395858" y="3230952"/>
                <a:chExt cx="37776" cy="32364"/>
              </a:xfrm>
            </p:grpSpPr>
            <p:sp>
              <p:nvSpPr>
                <p:cNvPr id="5814" name="Google Shape;5814;p82"/>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2"/>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6" name="Google Shape;5816;p82"/>
              <p:cNvGrpSpPr/>
              <p:nvPr/>
            </p:nvGrpSpPr>
            <p:grpSpPr>
              <a:xfrm>
                <a:off x="5264088" y="3188237"/>
                <a:ext cx="37776" cy="32357"/>
                <a:chOff x="5264088" y="3188237"/>
                <a:chExt cx="37776" cy="32357"/>
              </a:xfrm>
            </p:grpSpPr>
            <p:sp>
              <p:nvSpPr>
                <p:cNvPr id="5817" name="Google Shape;5817;p82"/>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2"/>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82"/>
              <p:cNvGrpSpPr/>
              <p:nvPr/>
            </p:nvGrpSpPr>
            <p:grpSpPr>
              <a:xfrm>
                <a:off x="5585758" y="3237425"/>
                <a:ext cx="37878" cy="32357"/>
                <a:chOff x="5585758" y="3237425"/>
                <a:chExt cx="37878" cy="32357"/>
              </a:xfrm>
            </p:grpSpPr>
            <p:sp>
              <p:nvSpPr>
                <p:cNvPr id="5820" name="Google Shape;5820;p82"/>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2"/>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2" name="Google Shape;5822;p82"/>
              <p:cNvGrpSpPr/>
              <p:nvPr/>
            </p:nvGrpSpPr>
            <p:grpSpPr>
              <a:xfrm>
                <a:off x="4874196" y="3291088"/>
                <a:ext cx="37878" cy="32451"/>
                <a:chOff x="4874196" y="3291088"/>
                <a:chExt cx="37878" cy="32451"/>
              </a:xfrm>
            </p:grpSpPr>
            <p:sp>
              <p:nvSpPr>
                <p:cNvPr id="5823" name="Google Shape;5823;p82"/>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2"/>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82"/>
              <p:cNvGrpSpPr/>
              <p:nvPr/>
            </p:nvGrpSpPr>
            <p:grpSpPr>
              <a:xfrm>
                <a:off x="5197770" y="3785466"/>
                <a:ext cx="37783" cy="32427"/>
                <a:chOff x="5197770" y="3785466"/>
                <a:chExt cx="37783" cy="32427"/>
              </a:xfrm>
            </p:grpSpPr>
            <p:sp>
              <p:nvSpPr>
                <p:cNvPr id="5826" name="Google Shape;5826;p82"/>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2"/>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82"/>
              <p:cNvGrpSpPr/>
              <p:nvPr/>
            </p:nvGrpSpPr>
            <p:grpSpPr>
              <a:xfrm>
                <a:off x="5177699" y="3492117"/>
                <a:ext cx="37776" cy="32357"/>
                <a:chOff x="5177699" y="3492117"/>
                <a:chExt cx="37776" cy="32357"/>
              </a:xfrm>
            </p:grpSpPr>
            <p:sp>
              <p:nvSpPr>
                <p:cNvPr id="5829" name="Google Shape;5829;p82"/>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2"/>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82"/>
              <p:cNvGrpSpPr/>
              <p:nvPr/>
            </p:nvGrpSpPr>
            <p:grpSpPr>
              <a:xfrm>
                <a:off x="5349431" y="3622346"/>
                <a:ext cx="37870" cy="32380"/>
                <a:chOff x="5349431" y="3622346"/>
                <a:chExt cx="37870" cy="32380"/>
              </a:xfrm>
            </p:grpSpPr>
            <p:sp>
              <p:nvSpPr>
                <p:cNvPr id="5832" name="Google Shape;5832;p82"/>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2"/>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82"/>
              <p:cNvGrpSpPr/>
              <p:nvPr/>
            </p:nvGrpSpPr>
            <p:grpSpPr>
              <a:xfrm>
                <a:off x="5068855" y="3563980"/>
                <a:ext cx="53954" cy="46223"/>
                <a:chOff x="5068855" y="3563980"/>
                <a:chExt cx="53954" cy="46223"/>
              </a:xfrm>
            </p:grpSpPr>
            <p:sp>
              <p:nvSpPr>
                <p:cNvPr id="5835" name="Google Shape;5835;p82"/>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2"/>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82"/>
              <p:cNvGrpSpPr/>
              <p:nvPr/>
            </p:nvGrpSpPr>
            <p:grpSpPr>
              <a:xfrm>
                <a:off x="5037654" y="3392507"/>
                <a:ext cx="37870" cy="32451"/>
                <a:chOff x="5037654" y="3392507"/>
                <a:chExt cx="37870" cy="32451"/>
              </a:xfrm>
            </p:grpSpPr>
            <p:sp>
              <p:nvSpPr>
                <p:cNvPr id="5838" name="Google Shape;5838;p82"/>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2"/>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82"/>
              <p:cNvGrpSpPr/>
              <p:nvPr/>
            </p:nvGrpSpPr>
            <p:grpSpPr>
              <a:xfrm>
                <a:off x="5456560" y="3368629"/>
                <a:ext cx="37870" cy="32451"/>
                <a:chOff x="5456560" y="3368629"/>
                <a:chExt cx="37870" cy="32451"/>
              </a:xfrm>
            </p:grpSpPr>
            <p:sp>
              <p:nvSpPr>
                <p:cNvPr id="5841" name="Google Shape;5841;p82"/>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2"/>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82"/>
              <p:cNvGrpSpPr/>
              <p:nvPr/>
            </p:nvGrpSpPr>
            <p:grpSpPr>
              <a:xfrm>
                <a:off x="4755749" y="3501516"/>
                <a:ext cx="46246" cy="39608"/>
                <a:chOff x="4755749" y="3501516"/>
                <a:chExt cx="46246" cy="39608"/>
              </a:xfrm>
            </p:grpSpPr>
            <p:sp>
              <p:nvSpPr>
                <p:cNvPr id="5844" name="Google Shape;5844;p82"/>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2"/>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6" name="Google Shape;5846;p82"/>
              <p:cNvGrpSpPr/>
              <p:nvPr/>
            </p:nvGrpSpPr>
            <p:grpSpPr>
              <a:xfrm>
                <a:off x="4681346" y="3485582"/>
                <a:ext cx="37783" cy="32427"/>
                <a:chOff x="4681346" y="3485582"/>
                <a:chExt cx="37783" cy="32427"/>
              </a:xfrm>
            </p:grpSpPr>
            <p:sp>
              <p:nvSpPr>
                <p:cNvPr id="5847" name="Google Shape;5847;p82"/>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2"/>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9" name="Google Shape;5849;p82"/>
              <p:cNvGrpSpPr/>
              <p:nvPr/>
            </p:nvGrpSpPr>
            <p:grpSpPr>
              <a:xfrm>
                <a:off x="4767067" y="3291088"/>
                <a:ext cx="37878" cy="32451"/>
                <a:chOff x="4767067" y="3291088"/>
                <a:chExt cx="37878" cy="32451"/>
              </a:xfrm>
            </p:grpSpPr>
            <p:sp>
              <p:nvSpPr>
                <p:cNvPr id="5850" name="Google Shape;5850;p82"/>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2"/>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82"/>
              <p:cNvGrpSpPr/>
              <p:nvPr/>
            </p:nvGrpSpPr>
            <p:grpSpPr>
              <a:xfrm>
                <a:off x="4687819" y="3405539"/>
                <a:ext cx="37776" cy="32451"/>
                <a:chOff x="4687819" y="3405539"/>
                <a:chExt cx="37776" cy="32451"/>
              </a:xfrm>
            </p:grpSpPr>
            <p:sp>
              <p:nvSpPr>
                <p:cNvPr id="5853" name="Google Shape;5853;p82"/>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2"/>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82"/>
              <p:cNvGrpSpPr/>
              <p:nvPr/>
            </p:nvGrpSpPr>
            <p:grpSpPr>
              <a:xfrm>
                <a:off x="4923101" y="3444809"/>
                <a:ext cx="52813" cy="45318"/>
                <a:chOff x="4923101" y="3444809"/>
                <a:chExt cx="52813" cy="45318"/>
              </a:xfrm>
            </p:grpSpPr>
            <p:sp>
              <p:nvSpPr>
                <p:cNvPr id="5856" name="Google Shape;5856;p82"/>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2"/>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82"/>
              <p:cNvGrpSpPr/>
              <p:nvPr/>
            </p:nvGrpSpPr>
            <p:grpSpPr>
              <a:xfrm>
                <a:off x="4846040" y="3654750"/>
                <a:ext cx="31405" cy="26993"/>
                <a:chOff x="4846040" y="3654750"/>
                <a:chExt cx="31405" cy="26993"/>
              </a:xfrm>
            </p:grpSpPr>
            <p:sp>
              <p:nvSpPr>
                <p:cNvPr id="5859" name="Google Shape;5859;p82"/>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2"/>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82"/>
              <p:cNvGrpSpPr/>
              <p:nvPr/>
            </p:nvGrpSpPr>
            <p:grpSpPr>
              <a:xfrm>
                <a:off x="4925673" y="3691700"/>
                <a:ext cx="40253" cy="34472"/>
                <a:chOff x="4925673" y="3691700"/>
                <a:chExt cx="40253" cy="34472"/>
              </a:xfrm>
            </p:grpSpPr>
            <p:sp>
              <p:nvSpPr>
                <p:cNvPr id="5862" name="Google Shape;5862;p82"/>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2"/>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4" name="Google Shape;5864;p82"/>
              <p:cNvGrpSpPr/>
              <p:nvPr/>
            </p:nvGrpSpPr>
            <p:grpSpPr>
              <a:xfrm>
                <a:off x="4894653" y="3740848"/>
                <a:ext cx="31405" cy="26906"/>
                <a:chOff x="4894653" y="3740848"/>
                <a:chExt cx="31405" cy="26906"/>
              </a:xfrm>
            </p:grpSpPr>
            <p:sp>
              <p:nvSpPr>
                <p:cNvPr id="5865" name="Google Shape;5865;p82"/>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2"/>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82"/>
              <p:cNvGrpSpPr/>
              <p:nvPr/>
            </p:nvGrpSpPr>
            <p:grpSpPr>
              <a:xfrm>
                <a:off x="4962300" y="3696348"/>
                <a:ext cx="38255" cy="32773"/>
                <a:chOff x="4962300" y="3696348"/>
                <a:chExt cx="38255" cy="32773"/>
              </a:xfrm>
            </p:grpSpPr>
            <p:sp>
              <p:nvSpPr>
                <p:cNvPr id="5868" name="Google Shape;5868;p82"/>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2"/>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82"/>
              <p:cNvGrpSpPr/>
              <p:nvPr/>
            </p:nvGrpSpPr>
            <p:grpSpPr>
              <a:xfrm>
                <a:off x="4980185" y="3743349"/>
                <a:ext cx="31499" cy="26969"/>
                <a:chOff x="4980185" y="3743349"/>
                <a:chExt cx="31499" cy="26969"/>
              </a:xfrm>
            </p:grpSpPr>
            <p:sp>
              <p:nvSpPr>
                <p:cNvPr id="5871" name="Google Shape;5871;p82"/>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2"/>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82"/>
              <p:cNvGrpSpPr/>
              <p:nvPr/>
            </p:nvGrpSpPr>
            <p:grpSpPr>
              <a:xfrm>
                <a:off x="5013768" y="3734312"/>
                <a:ext cx="31499" cy="26969"/>
                <a:chOff x="5013768" y="3734312"/>
                <a:chExt cx="31499" cy="26969"/>
              </a:xfrm>
            </p:grpSpPr>
            <p:sp>
              <p:nvSpPr>
                <p:cNvPr id="5874" name="Google Shape;5874;p82"/>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2"/>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6" name="Google Shape;5876;p82"/>
              <p:cNvGrpSpPr/>
              <p:nvPr/>
            </p:nvGrpSpPr>
            <p:grpSpPr>
              <a:xfrm>
                <a:off x="5036703" y="3764545"/>
                <a:ext cx="31499" cy="26898"/>
                <a:chOff x="5036703" y="3764545"/>
                <a:chExt cx="31499" cy="26898"/>
              </a:xfrm>
            </p:grpSpPr>
            <p:sp>
              <p:nvSpPr>
                <p:cNvPr id="5877" name="Google Shape;5877;p82"/>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2"/>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82"/>
              <p:cNvGrpSpPr/>
              <p:nvPr/>
            </p:nvGrpSpPr>
            <p:grpSpPr>
              <a:xfrm>
                <a:off x="4953546" y="3768352"/>
                <a:ext cx="31405" cy="26898"/>
                <a:chOff x="4953546" y="3768352"/>
                <a:chExt cx="31405" cy="26898"/>
              </a:xfrm>
            </p:grpSpPr>
            <p:sp>
              <p:nvSpPr>
                <p:cNvPr id="5880" name="Google Shape;5880;p82"/>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2"/>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82"/>
              <p:cNvGrpSpPr/>
              <p:nvPr/>
            </p:nvGrpSpPr>
            <p:grpSpPr>
              <a:xfrm>
                <a:off x="4964770" y="3814016"/>
                <a:ext cx="31499" cy="26993"/>
                <a:chOff x="4964770" y="3814016"/>
                <a:chExt cx="31499" cy="26993"/>
              </a:xfrm>
            </p:grpSpPr>
            <p:sp>
              <p:nvSpPr>
                <p:cNvPr id="5883" name="Google Shape;5883;p82"/>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2"/>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5" name="Google Shape;5885;p82"/>
              <p:cNvGrpSpPr/>
              <p:nvPr/>
            </p:nvGrpSpPr>
            <p:grpSpPr>
              <a:xfrm>
                <a:off x="4923290" y="3800504"/>
                <a:ext cx="31468" cy="26898"/>
                <a:chOff x="4923290" y="3800504"/>
                <a:chExt cx="31468" cy="26898"/>
              </a:xfrm>
            </p:grpSpPr>
            <p:sp>
              <p:nvSpPr>
                <p:cNvPr id="5886" name="Google Shape;5886;p82"/>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2"/>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82"/>
              <p:cNvGrpSpPr/>
              <p:nvPr/>
            </p:nvGrpSpPr>
            <p:grpSpPr>
              <a:xfrm>
                <a:off x="5108534" y="3650943"/>
                <a:ext cx="31405" cy="26993"/>
                <a:chOff x="5108534" y="3650943"/>
                <a:chExt cx="31405" cy="26993"/>
              </a:xfrm>
            </p:grpSpPr>
            <p:sp>
              <p:nvSpPr>
                <p:cNvPr id="5889" name="Google Shape;5889;p82"/>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2"/>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82"/>
              <p:cNvGrpSpPr/>
              <p:nvPr/>
            </p:nvGrpSpPr>
            <p:grpSpPr>
              <a:xfrm>
                <a:off x="5119380" y="3760739"/>
                <a:ext cx="31499" cy="26993"/>
                <a:chOff x="5119380" y="3760739"/>
                <a:chExt cx="31499" cy="26993"/>
              </a:xfrm>
            </p:grpSpPr>
            <p:sp>
              <p:nvSpPr>
                <p:cNvPr id="5892" name="Google Shape;5892;p82"/>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2"/>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82"/>
              <p:cNvGrpSpPr/>
              <p:nvPr/>
            </p:nvGrpSpPr>
            <p:grpSpPr>
              <a:xfrm>
                <a:off x="5119380" y="3788235"/>
                <a:ext cx="31499" cy="26993"/>
                <a:chOff x="5119380" y="3788235"/>
                <a:chExt cx="31499" cy="26993"/>
              </a:xfrm>
            </p:grpSpPr>
            <p:sp>
              <p:nvSpPr>
                <p:cNvPr id="5895" name="Google Shape;5895;p82"/>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2"/>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82"/>
              <p:cNvGrpSpPr/>
              <p:nvPr/>
            </p:nvGrpSpPr>
            <p:grpSpPr>
              <a:xfrm>
                <a:off x="5158005" y="3875284"/>
                <a:ext cx="31405" cy="27001"/>
                <a:chOff x="5158005" y="3875284"/>
                <a:chExt cx="31405" cy="27001"/>
              </a:xfrm>
            </p:grpSpPr>
            <p:sp>
              <p:nvSpPr>
                <p:cNvPr id="5898" name="Google Shape;5898;p82"/>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2"/>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0" name="Google Shape;5900;p82"/>
              <p:cNvGrpSpPr/>
              <p:nvPr/>
            </p:nvGrpSpPr>
            <p:grpSpPr>
              <a:xfrm>
                <a:off x="5233163" y="3764545"/>
                <a:ext cx="31499" cy="26898"/>
                <a:chOff x="5233163" y="3764545"/>
                <a:chExt cx="31499" cy="26898"/>
              </a:xfrm>
            </p:grpSpPr>
            <p:sp>
              <p:nvSpPr>
                <p:cNvPr id="5901" name="Google Shape;5901;p82"/>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2"/>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82"/>
              <p:cNvGrpSpPr/>
              <p:nvPr/>
            </p:nvGrpSpPr>
            <p:grpSpPr>
              <a:xfrm>
                <a:off x="5276168" y="3805545"/>
                <a:ext cx="31499" cy="26906"/>
                <a:chOff x="5276168" y="3805545"/>
                <a:chExt cx="31499" cy="26906"/>
              </a:xfrm>
            </p:grpSpPr>
            <p:sp>
              <p:nvSpPr>
                <p:cNvPr id="5904" name="Google Shape;5904;p82"/>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2"/>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82"/>
              <p:cNvGrpSpPr/>
              <p:nvPr/>
            </p:nvGrpSpPr>
            <p:grpSpPr>
              <a:xfrm>
                <a:off x="5294053" y="3851933"/>
                <a:ext cx="31405" cy="26945"/>
                <a:chOff x="5294053" y="3851933"/>
                <a:chExt cx="31405" cy="26945"/>
              </a:xfrm>
            </p:grpSpPr>
            <p:sp>
              <p:nvSpPr>
                <p:cNvPr id="5907" name="Google Shape;5907;p82"/>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2"/>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82"/>
              <p:cNvGrpSpPr/>
              <p:nvPr/>
            </p:nvGrpSpPr>
            <p:grpSpPr>
              <a:xfrm>
                <a:off x="5341723" y="3851902"/>
                <a:ext cx="31405" cy="26977"/>
                <a:chOff x="5341723" y="3851902"/>
                <a:chExt cx="31405" cy="26977"/>
              </a:xfrm>
            </p:grpSpPr>
            <p:sp>
              <p:nvSpPr>
                <p:cNvPr id="5910" name="Google Shape;5910;p82"/>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2"/>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82"/>
              <p:cNvGrpSpPr/>
              <p:nvPr/>
            </p:nvGrpSpPr>
            <p:grpSpPr>
              <a:xfrm>
                <a:off x="5054871" y="3507855"/>
                <a:ext cx="31405" cy="26993"/>
                <a:chOff x="5054871" y="3507855"/>
                <a:chExt cx="31405" cy="26993"/>
              </a:xfrm>
            </p:grpSpPr>
            <p:sp>
              <p:nvSpPr>
                <p:cNvPr id="5913" name="Google Shape;5913;p82"/>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2"/>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82"/>
              <p:cNvGrpSpPr/>
              <p:nvPr/>
            </p:nvGrpSpPr>
            <p:grpSpPr>
              <a:xfrm>
                <a:off x="4876579" y="3675325"/>
                <a:ext cx="31405" cy="26969"/>
                <a:chOff x="4876579" y="3675325"/>
                <a:chExt cx="31405" cy="26969"/>
              </a:xfrm>
            </p:grpSpPr>
            <p:sp>
              <p:nvSpPr>
                <p:cNvPr id="5916" name="Google Shape;5916;p82"/>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2"/>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8" name="Google Shape;5918;p82"/>
              <p:cNvGrpSpPr/>
              <p:nvPr/>
            </p:nvGrpSpPr>
            <p:grpSpPr>
              <a:xfrm>
                <a:off x="4842233" y="3688333"/>
                <a:ext cx="31405" cy="26993"/>
                <a:chOff x="4842233" y="3688333"/>
                <a:chExt cx="31405" cy="26993"/>
              </a:xfrm>
            </p:grpSpPr>
            <p:sp>
              <p:nvSpPr>
                <p:cNvPr id="5919" name="Google Shape;5919;p82"/>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2"/>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82"/>
              <p:cNvGrpSpPr/>
              <p:nvPr/>
            </p:nvGrpSpPr>
            <p:grpSpPr>
              <a:xfrm>
                <a:off x="5187876" y="3608032"/>
                <a:ext cx="31405" cy="27001"/>
                <a:chOff x="5187876" y="3608032"/>
                <a:chExt cx="31405" cy="27001"/>
              </a:xfrm>
            </p:grpSpPr>
            <p:sp>
              <p:nvSpPr>
                <p:cNvPr id="5922" name="Google Shape;5922;p82"/>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2"/>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4" name="Google Shape;5924;p82"/>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2"/>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6" name="Google Shape;5926;p82"/>
              <p:cNvGrpSpPr/>
              <p:nvPr/>
            </p:nvGrpSpPr>
            <p:grpSpPr>
              <a:xfrm>
                <a:off x="5269224" y="3304167"/>
                <a:ext cx="40253" cy="34402"/>
                <a:chOff x="5269224" y="3304167"/>
                <a:chExt cx="40253" cy="34402"/>
              </a:xfrm>
            </p:grpSpPr>
            <p:sp>
              <p:nvSpPr>
                <p:cNvPr id="5927" name="Google Shape;5927;p82"/>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2"/>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9" name="Google Shape;5929;p82"/>
              <p:cNvGrpSpPr/>
              <p:nvPr/>
            </p:nvGrpSpPr>
            <p:grpSpPr>
              <a:xfrm>
                <a:off x="5327354" y="3476615"/>
                <a:ext cx="49864" cy="42723"/>
                <a:chOff x="5327354" y="3476615"/>
                <a:chExt cx="49864" cy="42723"/>
              </a:xfrm>
            </p:grpSpPr>
            <p:sp>
              <p:nvSpPr>
                <p:cNvPr id="5930" name="Google Shape;5930;p82"/>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2"/>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2" name="Google Shape;5932;p82"/>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2"/>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4" name="Google Shape;5934;p82"/>
              <p:cNvGrpSpPr/>
              <p:nvPr/>
            </p:nvGrpSpPr>
            <p:grpSpPr>
              <a:xfrm>
                <a:off x="5341723" y="3775957"/>
                <a:ext cx="31405" cy="26898"/>
                <a:chOff x="5341723" y="3775957"/>
                <a:chExt cx="31405" cy="26898"/>
              </a:xfrm>
            </p:grpSpPr>
            <p:sp>
              <p:nvSpPr>
                <p:cNvPr id="5935" name="Google Shape;5935;p82"/>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2"/>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82"/>
              <p:cNvGrpSpPr/>
              <p:nvPr/>
            </p:nvGrpSpPr>
            <p:grpSpPr>
              <a:xfrm>
                <a:off x="5439053" y="3699274"/>
                <a:ext cx="31405" cy="26898"/>
                <a:chOff x="5439053" y="3699274"/>
                <a:chExt cx="31405" cy="26898"/>
              </a:xfrm>
            </p:grpSpPr>
            <p:sp>
              <p:nvSpPr>
                <p:cNvPr id="5938" name="Google Shape;5938;p82"/>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2"/>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0" name="Google Shape;5940;p82"/>
              <p:cNvGrpSpPr/>
              <p:nvPr/>
            </p:nvGrpSpPr>
            <p:grpSpPr>
              <a:xfrm>
                <a:off x="5412414" y="3622307"/>
                <a:ext cx="31499" cy="26993"/>
                <a:chOff x="5412414" y="3622307"/>
                <a:chExt cx="31499" cy="26993"/>
              </a:xfrm>
            </p:grpSpPr>
            <p:sp>
              <p:nvSpPr>
                <p:cNvPr id="5941" name="Google Shape;5941;p82"/>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2"/>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82"/>
              <p:cNvGrpSpPr/>
              <p:nvPr/>
            </p:nvGrpSpPr>
            <p:grpSpPr>
              <a:xfrm>
                <a:off x="5476254" y="3473949"/>
                <a:ext cx="26835" cy="26930"/>
                <a:chOff x="5476254" y="3473949"/>
                <a:chExt cx="26835" cy="26930"/>
              </a:xfrm>
            </p:grpSpPr>
            <p:sp>
              <p:nvSpPr>
                <p:cNvPr id="5944" name="Google Shape;5944;p82"/>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2"/>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82"/>
              <p:cNvGrpSpPr/>
              <p:nvPr/>
            </p:nvGrpSpPr>
            <p:grpSpPr>
              <a:xfrm>
                <a:off x="5564547" y="3481594"/>
                <a:ext cx="31397" cy="26898"/>
                <a:chOff x="5564547" y="3481594"/>
                <a:chExt cx="31397" cy="26898"/>
              </a:xfrm>
            </p:grpSpPr>
            <p:sp>
              <p:nvSpPr>
                <p:cNvPr id="5947" name="Google Shape;5947;p82"/>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2"/>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9" name="Google Shape;5949;p82"/>
              <p:cNvGrpSpPr/>
              <p:nvPr/>
            </p:nvGrpSpPr>
            <p:grpSpPr>
              <a:xfrm>
                <a:off x="5534101" y="3470174"/>
                <a:ext cx="31397" cy="26906"/>
                <a:chOff x="5534101" y="3470174"/>
                <a:chExt cx="31397" cy="26906"/>
              </a:xfrm>
            </p:grpSpPr>
            <p:sp>
              <p:nvSpPr>
                <p:cNvPr id="5950" name="Google Shape;5950;p82"/>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2"/>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82"/>
              <p:cNvGrpSpPr/>
              <p:nvPr/>
            </p:nvGrpSpPr>
            <p:grpSpPr>
              <a:xfrm>
                <a:off x="5610879" y="3314486"/>
                <a:ext cx="31499" cy="26938"/>
                <a:chOff x="5610879" y="3314486"/>
                <a:chExt cx="31499" cy="26938"/>
              </a:xfrm>
            </p:grpSpPr>
            <p:sp>
              <p:nvSpPr>
                <p:cNvPr id="5953" name="Google Shape;5953;p82"/>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2"/>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82"/>
              <p:cNvGrpSpPr/>
              <p:nvPr/>
            </p:nvGrpSpPr>
            <p:grpSpPr>
              <a:xfrm>
                <a:off x="4834525" y="3501382"/>
                <a:ext cx="31499" cy="26898"/>
                <a:chOff x="4834525" y="3501382"/>
                <a:chExt cx="31499" cy="26898"/>
              </a:xfrm>
            </p:grpSpPr>
            <p:sp>
              <p:nvSpPr>
                <p:cNvPr id="5956" name="Google Shape;5956;p82"/>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2"/>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82"/>
              <p:cNvGrpSpPr/>
              <p:nvPr/>
            </p:nvGrpSpPr>
            <p:grpSpPr>
              <a:xfrm>
                <a:off x="4898460" y="3580158"/>
                <a:ext cx="31405" cy="26898"/>
                <a:chOff x="4898460" y="3580158"/>
                <a:chExt cx="31405" cy="26898"/>
              </a:xfrm>
            </p:grpSpPr>
            <p:sp>
              <p:nvSpPr>
                <p:cNvPr id="5959" name="Google Shape;5959;p82"/>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2"/>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1" name="Google Shape;5961;p82"/>
              <p:cNvGrpSpPr/>
              <p:nvPr/>
            </p:nvGrpSpPr>
            <p:grpSpPr>
              <a:xfrm>
                <a:off x="4882667" y="3608032"/>
                <a:ext cx="31499" cy="27001"/>
                <a:chOff x="4882667" y="3608032"/>
                <a:chExt cx="31499" cy="27001"/>
              </a:xfrm>
            </p:grpSpPr>
            <p:sp>
              <p:nvSpPr>
                <p:cNvPr id="5962" name="Google Shape;5962;p82"/>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2"/>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82"/>
              <p:cNvGrpSpPr/>
              <p:nvPr/>
            </p:nvGrpSpPr>
            <p:grpSpPr>
              <a:xfrm>
                <a:off x="4843373" y="3631407"/>
                <a:ext cx="16273" cy="16186"/>
                <a:chOff x="4843373" y="3631407"/>
                <a:chExt cx="16273" cy="16186"/>
              </a:xfrm>
            </p:grpSpPr>
            <p:sp>
              <p:nvSpPr>
                <p:cNvPr id="5965" name="Google Shape;5965;p82"/>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2"/>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82"/>
              <p:cNvGrpSpPr/>
              <p:nvPr/>
            </p:nvGrpSpPr>
            <p:grpSpPr>
              <a:xfrm>
                <a:off x="4727773" y="3591578"/>
                <a:ext cx="31499" cy="26898"/>
                <a:chOff x="4727773" y="3591578"/>
                <a:chExt cx="31499" cy="26898"/>
              </a:xfrm>
            </p:grpSpPr>
            <p:sp>
              <p:nvSpPr>
                <p:cNvPr id="5968" name="Google Shape;5968;p82"/>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2"/>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0" name="Google Shape;5970;p82"/>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2"/>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2" name="Google Shape;5972;p82"/>
              <p:cNvGrpSpPr/>
              <p:nvPr/>
            </p:nvGrpSpPr>
            <p:grpSpPr>
              <a:xfrm>
                <a:off x="4609421" y="3577398"/>
                <a:ext cx="31499" cy="27001"/>
                <a:chOff x="4609421" y="3577398"/>
                <a:chExt cx="31499" cy="27001"/>
              </a:xfrm>
            </p:grpSpPr>
            <p:sp>
              <p:nvSpPr>
                <p:cNvPr id="5973" name="Google Shape;5973;p82"/>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2"/>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82"/>
              <p:cNvGrpSpPr/>
              <p:nvPr/>
            </p:nvGrpSpPr>
            <p:grpSpPr>
              <a:xfrm>
                <a:off x="4649289" y="3577398"/>
                <a:ext cx="31499" cy="27001"/>
                <a:chOff x="4649289" y="3577398"/>
                <a:chExt cx="31499" cy="27001"/>
              </a:xfrm>
            </p:grpSpPr>
            <p:sp>
              <p:nvSpPr>
                <p:cNvPr id="5976" name="Google Shape;5976;p82"/>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2"/>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82"/>
              <p:cNvGrpSpPr/>
              <p:nvPr/>
            </p:nvGrpSpPr>
            <p:grpSpPr>
              <a:xfrm>
                <a:off x="4605614" y="3639523"/>
                <a:ext cx="31499" cy="26906"/>
                <a:chOff x="4605614" y="3639523"/>
                <a:chExt cx="31499" cy="26906"/>
              </a:xfrm>
            </p:grpSpPr>
            <p:sp>
              <p:nvSpPr>
                <p:cNvPr id="5979" name="Google Shape;5979;p82"/>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2"/>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82"/>
              <p:cNvGrpSpPr/>
              <p:nvPr/>
            </p:nvGrpSpPr>
            <p:grpSpPr>
              <a:xfrm>
                <a:off x="4785149" y="3618846"/>
                <a:ext cx="26930" cy="26843"/>
                <a:chOff x="4785149" y="3618846"/>
                <a:chExt cx="26930" cy="26843"/>
              </a:xfrm>
            </p:grpSpPr>
            <p:sp>
              <p:nvSpPr>
                <p:cNvPr id="5982" name="Google Shape;5982;p82"/>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2"/>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82"/>
              <p:cNvGrpSpPr/>
              <p:nvPr/>
            </p:nvGrpSpPr>
            <p:grpSpPr>
              <a:xfrm>
                <a:off x="4810167" y="3601567"/>
                <a:ext cx="31405" cy="26898"/>
                <a:chOff x="4810167" y="3601567"/>
                <a:chExt cx="31405" cy="26898"/>
              </a:xfrm>
            </p:grpSpPr>
            <p:sp>
              <p:nvSpPr>
                <p:cNvPr id="5985" name="Google Shape;5985;p82"/>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2"/>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82"/>
              <p:cNvGrpSpPr/>
              <p:nvPr/>
            </p:nvGrpSpPr>
            <p:grpSpPr>
              <a:xfrm>
                <a:off x="4831002" y="3373230"/>
                <a:ext cx="31405" cy="26898"/>
                <a:chOff x="4831002" y="3373230"/>
                <a:chExt cx="31405" cy="26898"/>
              </a:xfrm>
            </p:grpSpPr>
            <p:sp>
              <p:nvSpPr>
                <p:cNvPr id="5988" name="Google Shape;5988;p82"/>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2"/>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82"/>
              <p:cNvGrpSpPr/>
              <p:nvPr/>
            </p:nvGrpSpPr>
            <p:grpSpPr>
              <a:xfrm>
                <a:off x="4719311" y="3355054"/>
                <a:ext cx="31499" cy="27001"/>
                <a:chOff x="4719311" y="3355054"/>
                <a:chExt cx="31499" cy="27001"/>
              </a:xfrm>
            </p:grpSpPr>
            <p:sp>
              <p:nvSpPr>
                <p:cNvPr id="5991" name="Google Shape;5991;p82"/>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2"/>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82"/>
              <p:cNvGrpSpPr/>
              <p:nvPr/>
            </p:nvGrpSpPr>
            <p:grpSpPr>
              <a:xfrm>
                <a:off x="4798755" y="3450260"/>
                <a:ext cx="26930" cy="26930"/>
                <a:chOff x="4798755" y="3450260"/>
                <a:chExt cx="26930" cy="26930"/>
              </a:xfrm>
            </p:grpSpPr>
            <p:sp>
              <p:nvSpPr>
                <p:cNvPr id="5994" name="Google Shape;5994;p82"/>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2"/>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82"/>
              <p:cNvGrpSpPr/>
              <p:nvPr/>
            </p:nvGrpSpPr>
            <p:grpSpPr>
              <a:xfrm>
                <a:off x="4645576" y="3467555"/>
                <a:ext cx="31405" cy="26953"/>
                <a:chOff x="4645576" y="3467555"/>
                <a:chExt cx="31405" cy="26953"/>
              </a:xfrm>
            </p:grpSpPr>
            <p:sp>
              <p:nvSpPr>
                <p:cNvPr id="5997" name="Google Shape;5997;p82"/>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2"/>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82"/>
              <p:cNvGrpSpPr/>
              <p:nvPr/>
            </p:nvGrpSpPr>
            <p:grpSpPr>
              <a:xfrm>
                <a:off x="4687631" y="3583965"/>
                <a:ext cx="31499" cy="26898"/>
                <a:chOff x="4687631" y="3583965"/>
                <a:chExt cx="31499" cy="26898"/>
              </a:xfrm>
            </p:grpSpPr>
            <p:sp>
              <p:nvSpPr>
                <p:cNvPr id="6000" name="Google Shape;6000;p82"/>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2"/>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82"/>
              <p:cNvGrpSpPr/>
              <p:nvPr/>
            </p:nvGrpSpPr>
            <p:grpSpPr>
              <a:xfrm>
                <a:off x="4719311" y="3471314"/>
                <a:ext cx="31499" cy="27001"/>
                <a:chOff x="4719311" y="3471314"/>
                <a:chExt cx="31499" cy="27001"/>
              </a:xfrm>
            </p:grpSpPr>
            <p:sp>
              <p:nvSpPr>
                <p:cNvPr id="6003" name="Google Shape;6003;p82"/>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2"/>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82"/>
              <p:cNvGrpSpPr/>
              <p:nvPr/>
            </p:nvGrpSpPr>
            <p:grpSpPr>
              <a:xfrm>
                <a:off x="4719311" y="3434404"/>
                <a:ext cx="31499" cy="26898"/>
                <a:chOff x="4719311" y="3434404"/>
                <a:chExt cx="31499" cy="26898"/>
              </a:xfrm>
            </p:grpSpPr>
            <p:sp>
              <p:nvSpPr>
                <p:cNvPr id="6006" name="Google Shape;6006;p82"/>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2"/>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82"/>
              <p:cNvGrpSpPr/>
              <p:nvPr/>
            </p:nvGrpSpPr>
            <p:grpSpPr>
              <a:xfrm>
                <a:off x="4768876" y="3401772"/>
                <a:ext cx="31499" cy="26898"/>
                <a:chOff x="4768876" y="3401772"/>
                <a:chExt cx="31499" cy="26898"/>
              </a:xfrm>
            </p:grpSpPr>
            <p:sp>
              <p:nvSpPr>
                <p:cNvPr id="6009" name="Google Shape;6009;p82"/>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2"/>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82"/>
              <p:cNvGrpSpPr/>
              <p:nvPr/>
            </p:nvGrpSpPr>
            <p:grpSpPr>
              <a:xfrm>
                <a:off x="4762214" y="3471377"/>
                <a:ext cx="26938" cy="26938"/>
                <a:chOff x="4762214" y="3471377"/>
                <a:chExt cx="26938" cy="26938"/>
              </a:xfrm>
            </p:grpSpPr>
            <p:sp>
              <p:nvSpPr>
                <p:cNvPr id="6012" name="Google Shape;6012;p82"/>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2"/>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82"/>
              <p:cNvGrpSpPr/>
              <p:nvPr/>
            </p:nvGrpSpPr>
            <p:grpSpPr>
              <a:xfrm>
                <a:off x="4790473" y="3344782"/>
                <a:ext cx="31405" cy="26898"/>
                <a:chOff x="4790473" y="3344782"/>
                <a:chExt cx="31405" cy="26898"/>
              </a:xfrm>
            </p:grpSpPr>
            <p:sp>
              <p:nvSpPr>
                <p:cNvPr id="6015" name="Google Shape;6015;p82"/>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2"/>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82"/>
              <p:cNvGrpSpPr/>
              <p:nvPr/>
            </p:nvGrpSpPr>
            <p:grpSpPr>
              <a:xfrm>
                <a:off x="4823774" y="3950733"/>
                <a:ext cx="37398" cy="32034"/>
                <a:chOff x="4823774" y="3950733"/>
                <a:chExt cx="37398" cy="32034"/>
              </a:xfrm>
            </p:grpSpPr>
            <p:sp>
              <p:nvSpPr>
                <p:cNvPr id="6018" name="Google Shape;6018;p82"/>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2"/>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82"/>
              <p:cNvGrpSpPr/>
              <p:nvPr/>
            </p:nvGrpSpPr>
            <p:grpSpPr>
              <a:xfrm>
                <a:off x="4823396" y="4110566"/>
                <a:ext cx="31405" cy="26906"/>
                <a:chOff x="4823396" y="4110566"/>
                <a:chExt cx="31405" cy="26906"/>
              </a:xfrm>
            </p:grpSpPr>
            <p:sp>
              <p:nvSpPr>
                <p:cNvPr id="6021" name="Google Shape;6021;p82"/>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2"/>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82"/>
              <p:cNvGrpSpPr/>
              <p:nvPr/>
            </p:nvGrpSpPr>
            <p:grpSpPr>
              <a:xfrm>
                <a:off x="4838332" y="3821150"/>
                <a:ext cx="31499" cy="26898"/>
                <a:chOff x="4838332" y="3821150"/>
                <a:chExt cx="31499" cy="26898"/>
              </a:xfrm>
            </p:grpSpPr>
            <p:sp>
              <p:nvSpPr>
                <p:cNvPr id="6024" name="Google Shape;6024;p82"/>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2"/>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6" name="Google Shape;6026;p82"/>
              <p:cNvGrpSpPr/>
              <p:nvPr/>
            </p:nvGrpSpPr>
            <p:grpSpPr>
              <a:xfrm>
                <a:off x="4661275" y="3815007"/>
                <a:ext cx="36824" cy="31523"/>
                <a:chOff x="4661275" y="3815007"/>
                <a:chExt cx="36824" cy="31523"/>
              </a:xfrm>
            </p:grpSpPr>
            <p:sp>
              <p:nvSpPr>
                <p:cNvPr id="6027" name="Google Shape;6027;p82"/>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2"/>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82"/>
              <p:cNvGrpSpPr/>
              <p:nvPr/>
            </p:nvGrpSpPr>
            <p:grpSpPr>
              <a:xfrm>
                <a:off x="4558998" y="3851037"/>
                <a:ext cx="33591" cy="28699"/>
                <a:chOff x="4558998" y="3851037"/>
                <a:chExt cx="33591" cy="28699"/>
              </a:xfrm>
            </p:grpSpPr>
            <p:sp>
              <p:nvSpPr>
                <p:cNvPr id="6030" name="Google Shape;6030;p82"/>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2"/>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82"/>
              <p:cNvGrpSpPr/>
              <p:nvPr/>
            </p:nvGrpSpPr>
            <p:grpSpPr>
              <a:xfrm>
                <a:off x="4696762" y="3638587"/>
                <a:ext cx="33591" cy="28794"/>
                <a:chOff x="4696762" y="3638587"/>
                <a:chExt cx="33591" cy="28794"/>
              </a:xfrm>
            </p:grpSpPr>
            <p:sp>
              <p:nvSpPr>
                <p:cNvPr id="6033" name="Google Shape;6033;p82"/>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2"/>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82"/>
              <p:cNvGrpSpPr/>
              <p:nvPr/>
            </p:nvGrpSpPr>
            <p:grpSpPr>
              <a:xfrm>
                <a:off x="4929479" y="3939140"/>
                <a:ext cx="33497" cy="28692"/>
                <a:chOff x="4929479" y="3939140"/>
                <a:chExt cx="33497" cy="28692"/>
              </a:xfrm>
            </p:grpSpPr>
            <p:sp>
              <p:nvSpPr>
                <p:cNvPr id="6036" name="Google Shape;6036;p82"/>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2"/>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82"/>
              <p:cNvGrpSpPr/>
              <p:nvPr/>
            </p:nvGrpSpPr>
            <p:grpSpPr>
              <a:xfrm>
                <a:off x="4907119" y="3986039"/>
                <a:ext cx="33497" cy="28699"/>
                <a:chOff x="4907119" y="3986039"/>
                <a:chExt cx="33497" cy="28699"/>
              </a:xfrm>
            </p:grpSpPr>
            <p:sp>
              <p:nvSpPr>
                <p:cNvPr id="6039" name="Google Shape;6039;p82"/>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2"/>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1" name="Google Shape;6041;p82"/>
              <p:cNvGrpSpPr/>
              <p:nvPr/>
            </p:nvGrpSpPr>
            <p:grpSpPr>
              <a:xfrm>
                <a:off x="4911783" y="4048102"/>
                <a:ext cx="33591" cy="28762"/>
                <a:chOff x="4911783" y="4048102"/>
                <a:chExt cx="33591" cy="28762"/>
              </a:xfrm>
            </p:grpSpPr>
            <p:sp>
              <p:nvSpPr>
                <p:cNvPr id="6042" name="Google Shape;6042;p82"/>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2"/>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4" name="Google Shape;6044;p82"/>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2"/>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6" name="Google Shape;6046;p82"/>
              <p:cNvGrpSpPr/>
              <p:nvPr/>
            </p:nvGrpSpPr>
            <p:grpSpPr>
              <a:xfrm>
                <a:off x="4762623" y="3837847"/>
                <a:ext cx="42416" cy="36273"/>
                <a:chOff x="4762623" y="3837847"/>
                <a:chExt cx="42416" cy="36273"/>
              </a:xfrm>
            </p:grpSpPr>
            <p:sp>
              <p:nvSpPr>
                <p:cNvPr id="6047" name="Google Shape;6047;p82"/>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2"/>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9" name="Google Shape;6049;p82"/>
              <p:cNvGrpSpPr/>
              <p:nvPr/>
            </p:nvGrpSpPr>
            <p:grpSpPr>
              <a:xfrm>
                <a:off x="4746044" y="4104966"/>
                <a:ext cx="33497" cy="28699"/>
                <a:chOff x="4746044" y="4104966"/>
                <a:chExt cx="33497" cy="28699"/>
              </a:xfrm>
            </p:grpSpPr>
            <p:sp>
              <p:nvSpPr>
                <p:cNvPr id="6050" name="Google Shape;6050;p82"/>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2"/>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82"/>
              <p:cNvGrpSpPr/>
              <p:nvPr/>
            </p:nvGrpSpPr>
            <p:grpSpPr>
              <a:xfrm>
                <a:off x="4859646" y="4162554"/>
                <a:ext cx="33591" cy="28762"/>
                <a:chOff x="4859646" y="4162554"/>
                <a:chExt cx="33591" cy="28762"/>
              </a:xfrm>
            </p:grpSpPr>
            <p:sp>
              <p:nvSpPr>
                <p:cNvPr id="6053" name="Google Shape;6053;p82"/>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2"/>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5" name="Google Shape;6055;p82"/>
            <p:cNvGrpSpPr/>
            <p:nvPr/>
          </p:nvGrpSpPr>
          <p:grpSpPr>
            <a:xfrm>
              <a:off x="3597785" y="3274438"/>
              <a:ext cx="855610" cy="1122100"/>
              <a:chOff x="3597785" y="3274438"/>
              <a:chExt cx="855610" cy="1122100"/>
            </a:xfrm>
          </p:grpSpPr>
          <p:grpSp>
            <p:nvGrpSpPr>
              <p:cNvPr id="6056" name="Google Shape;6056;p82"/>
              <p:cNvGrpSpPr/>
              <p:nvPr/>
            </p:nvGrpSpPr>
            <p:grpSpPr>
              <a:xfrm>
                <a:off x="3617857" y="3284717"/>
                <a:ext cx="826785" cy="1099165"/>
                <a:chOff x="3617857" y="3284717"/>
                <a:chExt cx="826785" cy="1099165"/>
              </a:xfrm>
            </p:grpSpPr>
            <p:sp>
              <p:nvSpPr>
                <p:cNvPr id="6057" name="Google Shape;6057;p82"/>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2"/>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2"/>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2"/>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2"/>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2"/>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2"/>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2"/>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2"/>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2"/>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2"/>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2"/>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2"/>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2"/>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2"/>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2"/>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2"/>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2"/>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2"/>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2"/>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2"/>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2"/>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2"/>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2"/>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2"/>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2"/>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2"/>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2"/>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2"/>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2"/>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2"/>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2"/>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2"/>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2"/>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2"/>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2"/>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2"/>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2"/>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2"/>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2"/>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2"/>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2"/>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2"/>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2"/>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2"/>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2"/>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2"/>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2"/>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2"/>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2"/>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2"/>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2"/>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2"/>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2"/>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2"/>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2"/>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3" name="Google Shape;6113;p82"/>
              <p:cNvGrpSpPr/>
              <p:nvPr/>
            </p:nvGrpSpPr>
            <p:grpSpPr>
              <a:xfrm>
                <a:off x="4180904" y="4251758"/>
                <a:ext cx="37783" cy="32420"/>
                <a:chOff x="4180904" y="4251758"/>
                <a:chExt cx="37783" cy="32420"/>
              </a:xfrm>
            </p:grpSpPr>
            <p:sp>
              <p:nvSpPr>
                <p:cNvPr id="6114" name="Google Shape;6114;p82"/>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2"/>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82"/>
              <p:cNvGrpSpPr/>
              <p:nvPr/>
            </p:nvGrpSpPr>
            <p:grpSpPr>
              <a:xfrm>
                <a:off x="4201644" y="4081324"/>
                <a:ext cx="37783" cy="32364"/>
                <a:chOff x="4201644" y="4081324"/>
                <a:chExt cx="37783" cy="32364"/>
              </a:xfrm>
            </p:grpSpPr>
            <p:sp>
              <p:nvSpPr>
                <p:cNvPr id="6117" name="Google Shape;6117;p82"/>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2"/>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82"/>
              <p:cNvGrpSpPr/>
              <p:nvPr/>
            </p:nvGrpSpPr>
            <p:grpSpPr>
              <a:xfrm>
                <a:off x="4284416" y="3887428"/>
                <a:ext cx="37783" cy="32451"/>
                <a:chOff x="4284416" y="3887428"/>
                <a:chExt cx="37783" cy="32451"/>
              </a:xfrm>
            </p:grpSpPr>
            <p:sp>
              <p:nvSpPr>
                <p:cNvPr id="6120" name="Google Shape;6120;p82"/>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2"/>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82"/>
              <p:cNvGrpSpPr/>
              <p:nvPr/>
            </p:nvGrpSpPr>
            <p:grpSpPr>
              <a:xfrm>
                <a:off x="4223721" y="3860404"/>
                <a:ext cx="37870" cy="32364"/>
                <a:chOff x="4223721" y="3860404"/>
                <a:chExt cx="37870" cy="32364"/>
              </a:xfrm>
            </p:grpSpPr>
            <p:sp>
              <p:nvSpPr>
                <p:cNvPr id="6123" name="Google Shape;6123;p82"/>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2"/>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82"/>
              <p:cNvGrpSpPr/>
              <p:nvPr/>
            </p:nvGrpSpPr>
            <p:grpSpPr>
              <a:xfrm>
                <a:off x="4104889" y="3699242"/>
                <a:ext cx="37776" cy="32357"/>
                <a:chOff x="4104889" y="3699242"/>
                <a:chExt cx="37776" cy="32357"/>
              </a:xfrm>
            </p:grpSpPr>
            <p:sp>
              <p:nvSpPr>
                <p:cNvPr id="6126" name="Google Shape;6126;p82"/>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2"/>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8" name="Google Shape;6128;p82"/>
              <p:cNvGrpSpPr/>
              <p:nvPr/>
            </p:nvGrpSpPr>
            <p:grpSpPr>
              <a:xfrm>
                <a:off x="4143608" y="3475121"/>
                <a:ext cx="37878" cy="32420"/>
                <a:chOff x="4143608" y="3475121"/>
                <a:chExt cx="37878" cy="32420"/>
              </a:xfrm>
            </p:grpSpPr>
            <p:sp>
              <p:nvSpPr>
                <p:cNvPr id="6129" name="Google Shape;6129;p82"/>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2"/>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82"/>
              <p:cNvGrpSpPr/>
              <p:nvPr/>
            </p:nvGrpSpPr>
            <p:grpSpPr>
              <a:xfrm>
                <a:off x="4217248" y="3570893"/>
                <a:ext cx="37776" cy="32364"/>
                <a:chOff x="4217248" y="3570893"/>
                <a:chExt cx="37776" cy="32364"/>
              </a:xfrm>
            </p:grpSpPr>
            <p:sp>
              <p:nvSpPr>
                <p:cNvPr id="6132" name="Google Shape;6132;p82"/>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2"/>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4" name="Google Shape;6134;p82"/>
              <p:cNvGrpSpPr/>
              <p:nvPr/>
            </p:nvGrpSpPr>
            <p:grpSpPr>
              <a:xfrm>
                <a:off x="4255307" y="3431612"/>
                <a:ext cx="37776" cy="32451"/>
                <a:chOff x="4255307" y="3431612"/>
                <a:chExt cx="37776" cy="32451"/>
              </a:xfrm>
            </p:grpSpPr>
            <p:sp>
              <p:nvSpPr>
                <p:cNvPr id="6135" name="Google Shape;6135;p82"/>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2"/>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82"/>
              <p:cNvGrpSpPr/>
              <p:nvPr/>
            </p:nvGrpSpPr>
            <p:grpSpPr>
              <a:xfrm>
                <a:off x="3853052" y="3577398"/>
                <a:ext cx="37776" cy="32420"/>
                <a:chOff x="3853052" y="3577398"/>
                <a:chExt cx="37776" cy="32420"/>
              </a:xfrm>
            </p:grpSpPr>
            <p:sp>
              <p:nvSpPr>
                <p:cNvPr id="6138" name="Google Shape;6138;p82"/>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2"/>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0" name="Google Shape;6140;p82"/>
              <p:cNvGrpSpPr/>
              <p:nvPr/>
            </p:nvGrpSpPr>
            <p:grpSpPr>
              <a:xfrm>
                <a:off x="4039908" y="3412107"/>
                <a:ext cx="37776" cy="32357"/>
                <a:chOff x="4039908" y="3412107"/>
                <a:chExt cx="37776" cy="32357"/>
              </a:xfrm>
            </p:grpSpPr>
            <p:sp>
              <p:nvSpPr>
                <p:cNvPr id="6141" name="Google Shape;6141;p82"/>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2"/>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82"/>
              <p:cNvGrpSpPr/>
              <p:nvPr/>
            </p:nvGrpSpPr>
            <p:grpSpPr>
              <a:xfrm>
                <a:off x="4017360" y="3342061"/>
                <a:ext cx="37870" cy="32380"/>
                <a:chOff x="4017360" y="3342061"/>
                <a:chExt cx="37870" cy="32380"/>
              </a:xfrm>
            </p:grpSpPr>
            <p:sp>
              <p:nvSpPr>
                <p:cNvPr id="6144" name="Google Shape;6144;p82"/>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2"/>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6" name="Google Shape;6146;p82"/>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2"/>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8" name="Google Shape;6148;p82"/>
              <p:cNvGrpSpPr/>
              <p:nvPr/>
            </p:nvGrpSpPr>
            <p:grpSpPr>
              <a:xfrm>
                <a:off x="3750870" y="3418650"/>
                <a:ext cx="37776" cy="32380"/>
                <a:chOff x="3750870" y="3418650"/>
                <a:chExt cx="37776" cy="32380"/>
              </a:xfrm>
            </p:grpSpPr>
            <p:sp>
              <p:nvSpPr>
                <p:cNvPr id="6149" name="Google Shape;6149;p82"/>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2"/>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82"/>
              <p:cNvGrpSpPr/>
              <p:nvPr/>
            </p:nvGrpSpPr>
            <p:grpSpPr>
              <a:xfrm>
                <a:off x="3632509" y="3274438"/>
                <a:ext cx="37783" cy="32357"/>
                <a:chOff x="3632509" y="3274438"/>
                <a:chExt cx="37783" cy="32357"/>
              </a:xfrm>
            </p:grpSpPr>
            <p:sp>
              <p:nvSpPr>
                <p:cNvPr id="6152" name="Google Shape;6152;p82"/>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2"/>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4" name="Google Shape;6154;p82"/>
              <p:cNvGrpSpPr/>
              <p:nvPr/>
            </p:nvGrpSpPr>
            <p:grpSpPr>
              <a:xfrm>
                <a:off x="3906424" y="3297561"/>
                <a:ext cx="37776" cy="32451"/>
                <a:chOff x="3906424" y="3297561"/>
                <a:chExt cx="37776" cy="32451"/>
              </a:xfrm>
            </p:grpSpPr>
            <p:sp>
              <p:nvSpPr>
                <p:cNvPr id="6155" name="Google Shape;6155;p82"/>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2"/>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82"/>
              <p:cNvGrpSpPr/>
              <p:nvPr/>
            </p:nvGrpSpPr>
            <p:grpSpPr>
              <a:xfrm>
                <a:off x="3866084" y="3412107"/>
                <a:ext cx="37776" cy="32357"/>
                <a:chOff x="3866084" y="3412107"/>
                <a:chExt cx="37776" cy="32357"/>
              </a:xfrm>
            </p:grpSpPr>
            <p:sp>
              <p:nvSpPr>
                <p:cNvPr id="6158" name="Google Shape;6158;p82"/>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2"/>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82"/>
              <p:cNvGrpSpPr/>
              <p:nvPr/>
            </p:nvGrpSpPr>
            <p:grpSpPr>
              <a:xfrm>
                <a:off x="4023919" y="3766409"/>
                <a:ext cx="37783" cy="32357"/>
                <a:chOff x="4023919" y="3766409"/>
                <a:chExt cx="37783" cy="32357"/>
              </a:xfrm>
            </p:grpSpPr>
            <p:sp>
              <p:nvSpPr>
                <p:cNvPr id="6161" name="Google Shape;6161;p82"/>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2"/>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82"/>
              <p:cNvGrpSpPr/>
              <p:nvPr/>
            </p:nvGrpSpPr>
            <p:grpSpPr>
              <a:xfrm>
                <a:off x="3973882" y="3779449"/>
                <a:ext cx="37776" cy="32357"/>
                <a:chOff x="3973882" y="3779449"/>
                <a:chExt cx="37776" cy="32357"/>
              </a:xfrm>
            </p:grpSpPr>
            <p:sp>
              <p:nvSpPr>
                <p:cNvPr id="6164" name="Google Shape;6164;p82"/>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2"/>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6" name="Google Shape;6166;p82"/>
              <p:cNvGrpSpPr/>
              <p:nvPr/>
            </p:nvGrpSpPr>
            <p:grpSpPr>
              <a:xfrm>
                <a:off x="4073398" y="3838028"/>
                <a:ext cx="37776" cy="32380"/>
                <a:chOff x="4073398" y="3838028"/>
                <a:chExt cx="37776" cy="32380"/>
              </a:xfrm>
            </p:grpSpPr>
            <p:sp>
              <p:nvSpPr>
                <p:cNvPr id="6167" name="Google Shape;6167;p82"/>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2"/>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82"/>
              <p:cNvGrpSpPr/>
              <p:nvPr/>
            </p:nvGrpSpPr>
            <p:grpSpPr>
              <a:xfrm>
                <a:off x="4342672" y="4144496"/>
                <a:ext cx="37752" cy="32364"/>
                <a:chOff x="4342672" y="4144496"/>
                <a:chExt cx="37752" cy="32364"/>
              </a:xfrm>
            </p:grpSpPr>
            <p:sp>
              <p:nvSpPr>
                <p:cNvPr id="6170" name="Google Shape;6170;p82"/>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2"/>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82"/>
              <p:cNvGrpSpPr/>
              <p:nvPr/>
            </p:nvGrpSpPr>
            <p:grpSpPr>
              <a:xfrm>
                <a:off x="4406386" y="4056872"/>
                <a:ext cx="37783" cy="32364"/>
                <a:chOff x="4406386" y="4056872"/>
                <a:chExt cx="37783" cy="32364"/>
              </a:xfrm>
            </p:grpSpPr>
            <p:sp>
              <p:nvSpPr>
                <p:cNvPr id="6173" name="Google Shape;6173;p82"/>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2"/>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82"/>
              <p:cNvGrpSpPr/>
              <p:nvPr/>
            </p:nvGrpSpPr>
            <p:grpSpPr>
              <a:xfrm>
                <a:off x="4284416" y="4245254"/>
                <a:ext cx="37783" cy="32357"/>
                <a:chOff x="4284416" y="4245254"/>
                <a:chExt cx="37783" cy="32357"/>
              </a:xfrm>
            </p:grpSpPr>
            <p:sp>
              <p:nvSpPr>
                <p:cNvPr id="6176" name="Google Shape;6176;p82"/>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2"/>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8" name="Google Shape;6178;p82"/>
              <p:cNvGrpSpPr/>
              <p:nvPr/>
            </p:nvGrpSpPr>
            <p:grpSpPr>
              <a:xfrm>
                <a:off x="4219057" y="4331258"/>
                <a:ext cx="37776" cy="32364"/>
                <a:chOff x="4219057" y="4331258"/>
                <a:chExt cx="37776" cy="32364"/>
              </a:xfrm>
            </p:grpSpPr>
            <p:sp>
              <p:nvSpPr>
                <p:cNvPr id="6179" name="Google Shape;6179;p82"/>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2"/>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1" name="Google Shape;6181;p82"/>
              <p:cNvGrpSpPr/>
              <p:nvPr/>
            </p:nvGrpSpPr>
            <p:grpSpPr>
              <a:xfrm>
                <a:off x="4204122" y="4141688"/>
                <a:ext cx="33497" cy="28699"/>
                <a:chOff x="4204122" y="4141688"/>
                <a:chExt cx="33497" cy="28699"/>
              </a:xfrm>
            </p:grpSpPr>
            <p:sp>
              <p:nvSpPr>
                <p:cNvPr id="6182" name="Google Shape;6182;p82"/>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2"/>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82"/>
              <p:cNvGrpSpPr/>
              <p:nvPr/>
            </p:nvGrpSpPr>
            <p:grpSpPr>
              <a:xfrm>
                <a:off x="4301546" y="4003869"/>
                <a:ext cx="38916" cy="33324"/>
                <a:chOff x="4301546" y="4003869"/>
                <a:chExt cx="38916" cy="33324"/>
              </a:xfrm>
            </p:grpSpPr>
            <p:sp>
              <p:nvSpPr>
                <p:cNvPr id="6185" name="Google Shape;6185;p82"/>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2"/>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82"/>
              <p:cNvGrpSpPr/>
              <p:nvPr/>
            </p:nvGrpSpPr>
            <p:grpSpPr>
              <a:xfrm>
                <a:off x="4210681" y="3924669"/>
                <a:ext cx="36549" cy="31366"/>
                <a:chOff x="4210681" y="3924669"/>
                <a:chExt cx="36549" cy="31366"/>
              </a:xfrm>
            </p:grpSpPr>
            <p:sp>
              <p:nvSpPr>
                <p:cNvPr id="6188" name="Google Shape;6188;p82"/>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2"/>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82"/>
              <p:cNvGrpSpPr/>
              <p:nvPr/>
            </p:nvGrpSpPr>
            <p:grpSpPr>
              <a:xfrm>
                <a:off x="3987771" y="3628874"/>
                <a:ext cx="31499" cy="26993"/>
                <a:chOff x="3987771" y="3628874"/>
                <a:chExt cx="31499" cy="26993"/>
              </a:xfrm>
            </p:grpSpPr>
            <p:sp>
              <p:nvSpPr>
                <p:cNvPr id="6191" name="Google Shape;6191;p82"/>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2"/>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82"/>
              <p:cNvGrpSpPr/>
              <p:nvPr/>
            </p:nvGrpSpPr>
            <p:grpSpPr>
              <a:xfrm>
                <a:off x="4087382" y="3775674"/>
                <a:ext cx="31405" cy="26898"/>
                <a:chOff x="4087382" y="3775674"/>
                <a:chExt cx="31405" cy="26898"/>
              </a:xfrm>
            </p:grpSpPr>
            <p:sp>
              <p:nvSpPr>
                <p:cNvPr id="6194" name="Google Shape;6194;p82"/>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2"/>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82"/>
              <p:cNvGrpSpPr/>
              <p:nvPr/>
            </p:nvGrpSpPr>
            <p:grpSpPr>
              <a:xfrm>
                <a:off x="4118873" y="3856637"/>
                <a:ext cx="31405" cy="26906"/>
                <a:chOff x="4118873" y="3856637"/>
                <a:chExt cx="31405" cy="26906"/>
              </a:xfrm>
            </p:grpSpPr>
            <p:sp>
              <p:nvSpPr>
                <p:cNvPr id="6197" name="Google Shape;6197;p82"/>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2"/>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82"/>
              <p:cNvGrpSpPr/>
              <p:nvPr/>
            </p:nvGrpSpPr>
            <p:grpSpPr>
              <a:xfrm>
                <a:off x="4168541" y="3639523"/>
                <a:ext cx="31499" cy="26906"/>
                <a:chOff x="4168541" y="3639523"/>
                <a:chExt cx="31499" cy="26906"/>
              </a:xfrm>
            </p:grpSpPr>
            <p:sp>
              <p:nvSpPr>
                <p:cNvPr id="6200" name="Google Shape;6200;p82"/>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2"/>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2" name="Google Shape;6202;p82"/>
              <p:cNvGrpSpPr/>
              <p:nvPr/>
            </p:nvGrpSpPr>
            <p:grpSpPr>
              <a:xfrm>
                <a:off x="3965789" y="3393545"/>
                <a:ext cx="31405" cy="26945"/>
                <a:chOff x="3965789" y="3393545"/>
                <a:chExt cx="31405" cy="26945"/>
              </a:xfrm>
            </p:grpSpPr>
            <p:sp>
              <p:nvSpPr>
                <p:cNvPr id="6203" name="Google Shape;6203;p82"/>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2"/>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82"/>
              <p:cNvGrpSpPr/>
              <p:nvPr/>
            </p:nvGrpSpPr>
            <p:grpSpPr>
              <a:xfrm>
                <a:off x="3925166" y="3491008"/>
                <a:ext cx="31405" cy="27001"/>
                <a:chOff x="3925166" y="3491008"/>
                <a:chExt cx="31405" cy="27001"/>
              </a:xfrm>
            </p:grpSpPr>
            <p:sp>
              <p:nvSpPr>
                <p:cNvPr id="6206" name="Google Shape;6206;p82"/>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2"/>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82"/>
              <p:cNvGrpSpPr/>
              <p:nvPr/>
            </p:nvGrpSpPr>
            <p:grpSpPr>
              <a:xfrm>
                <a:off x="3682845" y="3340976"/>
                <a:ext cx="31397" cy="26898"/>
                <a:chOff x="3682845" y="3340976"/>
                <a:chExt cx="31397" cy="26898"/>
              </a:xfrm>
            </p:grpSpPr>
            <p:sp>
              <p:nvSpPr>
                <p:cNvPr id="6209" name="Google Shape;6209;p82"/>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2"/>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1" name="Google Shape;6211;p82"/>
              <p:cNvGrpSpPr/>
              <p:nvPr/>
            </p:nvGrpSpPr>
            <p:grpSpPr>
              <a:xfrm>
                <a:off x="3795393" y="3353725"/>
                <a:ext cx="31499" cy="26993"/>
                <a:chOff x="3795393" y="3353725"/>
                <a:chExt cx="31499" cy="26993"/>
              </a:xfrm>
            </p:grpSpPr>
            <p:sp>
              <p:nvSpPr>
                <p:cNvPr id="6212" name="Google Shape;6212;p82"/>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2"/>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4" name="Google Shape;6214;p82"/>
              <p:cNvGrpSpPr/>
              <p:nvPr/>
            </p:nvGrpSpPr>
            <p:grpSpPr>
              <a:xfrm>
                <a:off x="4176909" y="4363221"/>
                <a:ext cx="38924" cy="33316"/>
                <a:chOff x="4176909" y="4363221"/>
                <a:chExt cx="38924" cy="33316"/>
              </a:xfrm>
            </p:grpSpPr>
            <p:sp>
              <p:nvSpPr>
                <p:cNvPr id="6215" name="Google Shape;6215;p82"/>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2"/>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7" name="Google Shape;6217;p82"/>
              <p:cNvGrpSpPr/>
              <p:nvPr/>
            </p:nvGrpSpPr>
            <p:grpSpPr>
              <a:xfrm>
                <a:off x="4226191" y="4007660"/>
                <a:ext cx="33560" cy="28770"/>
                <a:chOff x="4226191" y="4007660"/>
                <a:chExt cx="33560" cy="28770"/>
              </a:xfrm>
            </p:grpSpPr>
            <p:sp>
              <p:nvSpPr>
                <p:cNvPr id="6218" name="Google Shape;6218;p82"/>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2"/>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82"/>
              <p:cNvGrpSpPr/>
              <p:nvPr/>
            </p:nvGrpSpPr>
            <p:grpSpPr>
              <a:xfrm>
                <a:off x="3597785" y="3377045"/>
                <a:ext cx="33591" cy="28699"/>
                <a:chOff x="3597785" y="3377045"/>
                <a:chExt cx="33591" cy="28699"/>
              </a:xfrm>
            </p:grpSpPr>
            <p:sp>
              <p:nvSpPr>
                <p:cNvPr id="6221" name="Google Shape;6221;p82"/>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2"/>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82"/>
              <p:cNvGrpSpPr/>
              <p:nvPr/>
            </p:nvGrpSpPr>
            <p:grpSpPr>
              <a:xfrm>
                <a:off x="3887870" y="3669796"/>
                <a:ext cx="33591" cy="28692"/>
                <a:chOff x="3887870" y="3669796"/>
                <a:chExt cx="33591" cy="28692"/>
              </a:xfrm>
            </p:grpSpPr>
            <p:sp>
              <p:nvSpPr>
                <p:cNvPr id="6224" name="Google Shape;6224;p82"/>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2"/>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6" name="Google Shape;6226;p82"/>
              <p:cNvGrpSpPr/>
              <p:nvPr/>
            </p:nvGrpSpPr>
            <p:grpSpPr>
              <a:xfrm>
                <a:off x="3818320" y="3481625"/>
                <a:ext cx="33497" cy="28770"/>
                <a:chOff x="3818320" y="3481625"/>
                <a:chExt cx="33497" cy="28770"/>
              </a:xfrm>
            </p:grpSpPr>
            <p:sp>
              <p:nvSpPr>
                <p:cNvPr id="6227" name="Google Shape;6227;p82"/>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2"/>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9" name="Google Shape;6229;p82"/>
              <p:cNvGrpSpPr/>
              <p:nvPr/>
            </p:nvGrpSpPr>
            <p:grpSpPr>
              <a:xfrm>
                <a:off x="4278139" y="4120948"/>
                <a:ext cx="37492" cy="32129"/>
                <a:chOff x="4278139" y="4120948"/>
                <a:chExt cx="37492" cy="32129"/>
              </a:xfrm>
            </p:grpSpPr>
            <p:sp>
              <p:nvSpPr>
                <p:cNvPr id="6230" name="Google Shape;6230;p82"/>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2"/>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2" name="Google Shape;6232;p82"/>
              <p:cNvGrpSpPr/>
              <p:nvPr/>
            </p:nvGrpSpPr>
            <p:grpSpPr>
              <a:xfrm>
                <a:off x="4419898" y="3977388"/>
                <a:ext cx="33497" cy="28692"/>
                <a:chOff x="4419898" y="3977388"/>
                <a:chExt cx="33497" cy="28692"/>
              </a:xfrm>
            </p:grpSpPr>
            <p:sp>
              <p:nvSpPr>
                <p:cNvPr id="6233" name="Google Shape;6233;p82"/>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2"/>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82"/>
              <p:cNvGrpSpPr/>
              <p:nvPr/>
            </p:nvGrpSpPr>
            <p:grpSpPr>
              <a:xfrm>
                <a:off x="4158930" y="4034684"/>
                <a:ext cx="33497" cy="28762"/>
                <a:chOff x="4158930" y="4034684"/>
                <a:chExt cx="33497" cy="28762"/>
              </a:xfrm>
            </p:grpSpPr>
            <p:sp>
              <p:nvSpPr>
                <p:cNvPr id="6236" name="Google Shape;6236;p82"/>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2"/>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82"/>
              <p:cNvGrpSpPr/>
              <p:nvPr/>
            </p:nvGrpSpPr>
            <p:grpSpPr>
              <a:xfrm>
                <a:off x="4134949" y="3957049"/>
                <a:ext cx="33497" cy="28770"/>
                <a:chOff x="4134949" y="3957049"/>
                <a:chExt cx="33497" cy="28770"/>
              </a:xfrm>
            </p:grpSpPr>
            <p:sp>
              <p:nvSpPr>
                <p:cNvPr id="6239" name="Google Shape;6239;p82"/>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2"/>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1" name="Google Shape;6241;p82"/>
              <p:cNvGrpSpPr/>
              <p:nvPr/>
            </p:nvGrpSpPr>
            <p:grpSpPr>
              <a:xfrm>
                <a:off x="4193653" y="4184403"/>
                <a:ext cx="43580" cy="37264"/>
                <a:chOff x="4193653" y="4184403"/>
                <a:chExt cx="43580" cy="37264"/>
              </a:xfrm>
            </p:grpSpPr>
            <p:sp>
              <p:nvSpPr>
                <p:cNvPr id="6242" name="Google Shape;6242;p82"/>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2"/>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4" name="Google Shape;6244;p82"/>
              <p:cNvGrpSpPr/>
              <p:nvPr/>
            </p:nvGrpSpPr>
            <p:grpSpPr>
              <a:xfrm>
                <a:off x="4343600" y="3943844"/>
                <a:ext cx="43580" cy="37312"/>
                <a:chOff x="4343600" y="3943844"/>
                <a:chExt cx="43580" cy="37312"/>
              </a:xfrm>
            </p:grpSpPr>
            <p:sp>
              <p:nvSpPr>
                <p:cNvPr id="6245" name="Google Shape;6245;p82"/>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2"/>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7" name="Google Shape;6247;p82"/>
              <p:cNvGrpSpPr/>
              <p:nvPr/>
            </p:nvGrpSpPr>
            <p:grpSpPr>
              <a:xfrm>
                <a:off x="4172339" y="3381693"/>
                <a:ext cx="31499" cy="27001"/>
                <a:chOff x="4172339" y="3381693"/>
                <a:chExt cx="31499" cy="27001"/>
              </a:xfrm>
            </p:grpSpPr>
            <p:sp>
              <p:nvSpPr>
                <p:cNvPr id="6248" name="Google Shape;6248;p82"/>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2"/>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3" name="Shape 6253"/>
        <p:cNvGrpSpPr/>
        <p:nvPr/>
      </p:nvGrpSpPr>
      <p:grpSpPr>
        <a:xfrm>
          <a:off x="0" y="0"/>
          <a:ext cx="0" cy="0"/>
          <a:chOff x="0" y="0"/>
          <a:chExt cx="0" cy="0"/>
        </a:xfrm>
      </p:grpSpPr>
      <p:grpSp>
        <p:nvGrpSpPr>
          <p:cNvPr id="6254" name="Google Shape;6254;p83"/>
          <p:cNvGrpSpPr/>
          <p:nvPr/>
        </p:nvGrpSpPr>
        <p:grpSpPr>
          <a:xfrm>
            <a:off x="729274" y="1175734"/>
            <a:ext cx="2507799" cy="206239"/>
            <a:chOff x="106648" y="895722"/>
            <a:chExt cx="4481413" cy="374300"/>
          </a:xfrm>
        </p:grpSpPr>
        <p:grpSp>
          <p:nvGrpSpPr>
            <p:cNvPr id="6255" name="Google Shape;6255;p83"/>
            <p:cNvGrpSpPr/>
            <p:nvPr/>
          </p:nvGrpSpPr>
          <p:grpSpPr>
            <a:xfrm>
              <a:off x="2233276" y="895722"/>
              <a:ext cx="1082667" cy="223591"/>
              <a:chOff x="4808316" y="2800065"/>
              <a:chExt cx="1999386" cy="412910"/>
            </a:xfrm>
          </p:grpSpPr>
          <p:sp>
            <p:nvSpPr>
              <p:cNvPr id="6256" name="Google Shape;6256;p8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7" name="Google Shape;6257;p83"/>
              <p:cNvGrpSpPr/>
              <p:nvPr/>
            </p:nvGrpSpPr>
            <p:grpSpPr>
              <a:xfrm>
                <a:off x="4808316" y="2800065"/>
                <a:ext cx="92400" cy="411825"/>
                <a:chOff x="845575" y="2563700"/>
                <a:chExt cx="92400" cy="411825"/>
              </a:xfrm>
            </p:grpSpPr>
            <p:cxnSp>
              <p:nvCxnSpPr>
                <p:cNvPr id="6258" name="Google Shape;6258;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59" name="Google Shape;6259;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0" name="Google Shape;6260;p83"/>
            <p:cNvGrpSpPr/>
            <p:nvPr/>
          </p:nvGrpSpPr>
          <p:grpSpPr>
            <a:xfrm>
              <a:off x="106648" y="895722"/>
              <a:ext cx="1088401" cy="223591"/>
              <a:chOff x="881025" y="2800065"/>
              <a:chExt cx="2009975" cy="412910"/>
            </a:xfrm>
          </p:grpSpPr>
          <p:sp>
            <p:nvSpPr>
              <p:cNvPr id="6261" name="Google Shape;6261;p8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2" name="Google Shape;6262;p83"/>
              <p:cNvGrpSpPr/>
              <p:nvPr/>
            </p:nvGrpSpPr>
            <p:grpSpPr>
              <a:xfrm>
                <a:off x="881025" y="2800065"/>
                <a:ext cx="92400" cy="411825"/>
                <a:chOff x="845575" y="2563700"/>
                <a:chExt cx="92400" cy="411825"/>
              </a:xfrm>
            </p:grpSpPr>
            <p:cxnSp>
              <p:nvCxnSpPr>
                <p:cNvPr id="6263" name="Google Shape;6263;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64" name="Google Shape;6264;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5" name="Google Shape;6265;p83"/>
            <p:cNvGrpSpPr/>
            <p:nvPr/>
          </p:nvGrpSpPr>
          <p:grpSpPr>
            <a:xfrm>
              <a:off x="1172346" y="1047018"/>
              <a:ext cx="1083151" cy="223003"/>
              <a:chOff x="2849073" y="3079467"/>
              <a:chExt cx="2000279" cy="411825"/>
            </a:xfrm>
          </p:grpSpPr>
          <p:sp>
            <p:nvSpPr>
              <p:cNvPr id="6266" name="Google Shape;6266;p8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7" name="Google Shape;6267;p83"/>
              <p:cNvGrpSpPr/>
              <p:nvPr/>
            </p:nvGrpSpPr>
            <p:grpSpPr>
              <a:xfrm rot="10800000">
                <a:off x="2849073" y="3079467"/>
                <a:ext cx="92400" cy="411825"/>
                <a:chOff x="2070100" y="2563700"/>
                <a:chExt cx="92400" cy="411825"/>
              </a:xfrm>
            </p:grpSpPr>
            <p:cxnSp>
              <p:nvCxnSpPr>
                <p:cNvPr id="6268" name="Google Shape;6268;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69" name="Google Shape;6269;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0" name="Google Shape;6270;p83"/>
            <p:cNvGrpSpPr/>
            <p:nvPr/>
          </p:nvGrpSpPr>
          <p:grpSpPr>
            <a:xfrm>
              <a:off x="3290132" y="1047018"/>
              <a:ext cx="1297929" cy="223003"/>
              <a:chOff x="6760035" y="3079467"/>
              <a:chExt cx="2396914" cy="411825"/>
            </a:xfrm>
          </p:grpSpPr>
          <p:sp>
            <p:nvSpPr>
              <p:cNvPr id="6271" name="Google Shape;6271;p8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2" name="Google Shape;6272;p83"/>
              <p:cNvGrpSpPr/>
              <p:nvPr/>
            </p:nvGrpSpPr>
            <p:grpSpPr>
              <a:xfrm rot="10800000">
                <a:off x="6760035" y="3079467"/>
                <a:ext cx="92400" cy="411825"/>
                <a:chOff x="2070100" y="2563700"/>
                <a:chExt cx="92400" cy="411825"/>
              </a:xfrm>
            </p:grpSpPr>
            <p:cxnSp>
              <p:nvCxnSpPr>
                <p:cNvPr id="6273" name="Google Shape;6273;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74" name="Google Shape;6274;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75" name="Google Shape;6275;p83"/>
          <p:cNvGrpSpPr/>
          <p:nvPr/>
        </p:nvGrpSpPr>
        <p:grpSpPr>
          <a:xfrm>
            <a:off x="2147036" y="3575105"/>
            <a:ext cx="1086701" cy="799429"/>
            <a:chOff x="2183288" y="3555572"/>
            <a:chExt cx="1136241" cy="835873"/>
          </a:xfrm>
        </p:grpSpPr>
        <p:sp>
          <p:nvSpPr>
            <p:cNvPr id="6276" name="Google Shape;6276;p8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7" name="Google Shape;6277;p83"/>
            <p:cNvGrpSpPr/>
            <p:nvPr/>
          </p:nvGrpSpPr>
          <p:grpSpPr>
            <a:xfrm>
              <a:off x="2205895" y="3637269"/>
              <a:ext cx="1089848" cy="724993"/>
              <a:chOff x="2205895" y="3637269"/>
              <a:chExt cx="1089848" cy="724993"/>
            </a:xfrm>
          </p:grpSpPr>
          <p:sp>
            <p:nvSpPr>
              <p:cNvPr id="6278" name="Google Shape;6278;p8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4" name="Google Shape;6284;p8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85" name="Google Shape;6285;p8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286" name="Google Shape;6286;p83"/>
            <p:cNvGrpSpPr/>
            <p:nvPr/>
          </p:nvGrpSpPr>
          <p:grpSpPr>
            <a:xfrm>
              <a:off x="3173850" y="3779426"/>
              <a:ext cx="145679" cy="70048"/>
              <a:chOff x="3173850" y="3779426"/>
              <a:chExt cx="145679" cy="70048"/>
            </a:xfrm>
          </p:grpSpPr>
          <p:cxnSp>
            <p:nvCxnSpPr>
              <p:cNvPr id="6287" name="Google Shape;6287;p8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288" name="Google Shape;6288;p8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83"/>
            <p:cNvGrpSpPr/>
            <p:nvPr/>
          </p:nvGrpSpPr>
          <p:grpSpPr>
            <a:xfrm>
              <a:off x="2183288" y="4139483"/>
              <a:ext cx="145133" cy="70048"/>
              <a:chOff x="2183288" y="4139483"/>
              <a:chExt cx="145133" cy="70048"/>
            </a:xfrm>
          </p:grpSpPr>
          <p:cxnSp>
            <p:nvCxnSpPr>
              <p:cNvPr id="6290" name="Google Shape;6290;p8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291" name="Google Shape;6291;p8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2" name="Google Shape;6292;p8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3" name="Google Shape;6293;p8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294" name="Google Shape;6294;p83"/>
            <p:cNvGrpSpPr/>
            <p:nvPr/>
          </p:nvGrpSpPr>
          <p:grpSpPr>
            <a:xfrm>
              <a:off x="2943836" y="4268886"/>
              <a:ext cx="60717" cy="122559"/>
              <a:chOff x="2943836" y="4268886"/>
              <a:chExt cx="60717" cy="122559"/>
            </a:xfrm>
          </p:grpSpPr>
          <p:sp>
            <p:nvSpPr>
              <p:cNvPr id="6295" name="Google Shape;6295;p8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6" name="Google Shape;6296;p8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297" name="Google Shape;6297;p83"/>
          <p:cNvGrpSpPr/>
          <p:nvPr/>
        </p:nvGrpSpPr>
        <p:grpSpPr>
          <a:xfrm>
            <a:off x="3409981" y="1496104"/>
            <a:ext cx="1675870" cy="758251"/>
            <a:chOff x="3530532" y="1496185"/>
            <a:chExt cx="1562000" cy="706730"/>
          </a:xfrm>
        </p:grpSpPr>
        <p:cxnSp>
          <p:nvCxnSpPr>
            <p:cNvPr id="6298" name="Google Shape;6298;p8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299" name="Google Shape;6299;p83"/>
            <p:cNvGrpSpPr/>
            <p:nvPr/>
          </p:nvGrpSpPr>
          <p:grpSpPr>
            <a:xfrm>
              <a:off x="3530532" y="1496185"/>
              <a:ext cx="323430" cy="463587"/>
              <a:chOff x="3530532" y="1496185"/>
              <a:chExt cx="323430" cy="463587"/>
            </a:xfrm>
          </p:grpSpPr>
          <p:grpSp>
            <p:nvGrpSpPr>
              <p:cNvPr id="6300" name="Google Shape;6300;p83"/>
              <p:cNvGrpSpPr/>
              <p:nvPr/>
            </p:nvGrpSpPr>
            <p:grpSpPr>
              <a:xfrm>
                <a:off x="3567462" y="1496185"/>
                <a:ext cx="286500" cy="361376"/>
                <a:chOff x="3567462" y="1496185"/>
                <a:chExt cx="286500" cy="361376"/>
              </a:xfrm>
            </p:grpSpPr>
            <p:cxnSp>
              <p:nvCxnSpPr>
                <p:cNvPr id="6301" name="Google Shape;6301;p8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302" name="Google Shape;6302;p8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3" name="Google Shape;6303;p8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4" name="Google Shape;6304;p83"/>
            <p:cNvGrpSpPr/>
            <p:nvPr/>
          </p:nvGrpSpPr>
          <p:grpSpPr>
            <a:xfrm>
              <a:off x="3891569" y="1779209"/>
              <a:ext cx="323945" cy="423706"/>
              <a:chOff x="3891569" y="1779209"/>
              <a:chExt cx="323945" cy="423706"/>
            </a:xfrm>
          </p:grpSpPr>
          <p:grpSp>
            <p:nvGrpSpPr>
              <p:cNvPr id="6305" name="Google Shape;6305;p83"/>
              <p:cNvGrpSpPr/>
              <p:nvPr/>
            </p:nvGrpSpPr>
            <p:grpSpPr>
              <a:xfrm>
                <a:off x="3929014" y="1881638"/>
                <a:ext cx="286500" cy="321278"/>
                <a:chOff x="3929014" y="1881638"/>
                <a:chExt cx="286500" cy="321278"/>
              </a:xfrm>
            </p:grpSpPr>
            <p:cxnSp>
              <p:nvCxnSpPr>
                <p:cNvPr id="6306" name="Google Shape;6306;p8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307" name="Google Shape;6307;p8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8" name="Google Shape;6308;p8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9" name="Google Shape;6309;p83"/>
            <p:cNvGrpSpPr/>
            <p:nvPr/>
          </p:nvGrpSpPr>
          <p:grpSpPr>
            <a:xfrm>
              <a:off x="4252606" y="1496185"/>
              <a:ext cx="324721" cy="463587"/>
              <a:chOff x="4252606" y="1496185"/>
              <a:chExt cx="324721" cy="463587"/>
            </a:xfrm>
          </p:grpSpPr>
          <p:grpSp>
            <p:nvGrpSpPr>
              <p:cNvPr id="6310" name="Google Shape;6310;p83"/>
              <p:cNvGrpSpPr/>
              <p:nvPr/>
            </p:nvGrpSpPr>
            <p:grpSpPr>
              <a:xfrm>
                <a:off x="4290828" y="1496185"/>
                <a:ext cx="286500" cy="361376"/>
                <a:chOff x="4290828" y="1496185"/>
                <a:chExt cx="286500" cy="361376"/>
              </a:xfrm>
            </p:grpSpPr>
            <p:cxnSp>
              <p:nvCxnSpPr>
                <p:cNvPr id="6311" name="Google Shape;6311;p8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312" name="Google Shape;6312;p8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3" name="Google Shape;6313;p8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83"/>
            <p:cNvGrpSpPr/>
            <p:nvPr/>
          </p:nvGrpSpPr>
          <p:grpSpPr>
            <a:xfrm>
              <a:off x="4613643" y="1763716"/>
              <a:ext cx="325308" cy="439200"/>
              <a:chOff x="4613643" y="1763716"/>
              <a:chExt cx="325308" cy="439200"/>
            </a:xfrm>
          </p:grpSpPr>
          <p:grpSp>
            <p:nvGrpSpPr>
              <p:cNvPr id="6315" name="Google Shape;6315;p83"/>
              <p:cNvGrpSpPr/>
              <p:nvPr/>
            </p:nvGrpSpPr>
            <p:grpSpPr>
              <a:xfrm>
                <a:off x="4652451" y="1879538"/>
                <a:ext cx="286500" cy="323378"/>
                <a:chOff x="4652451" y="1879538"/>
                <a:chExt cx="286500" cy="323378"/>
              </a:xfrm>
            </p:grpSpPr>
            <p:cxnSp>
              <p:nvCxnSpPr>
                <p:cNvPr id="6316" name="Google Shape;6316;p8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317" name="Google Shape;6317;p8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8" name="Google Shape;6318;p8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19" name="Google Shape;6319;p83"/>
          <p:cNvGrpSpPr/>
          <p:nvPr/>
        </p:nvGrpSpPr>
        <p:grpSpPr>
          <a:xfrm>
            <a:off x="3421841" y="2349730"/>
            <a:ext cx="1652173" cy="391517"/>
            <a:chOff x="3512551" y="2358270"/>
            <a:chExt cx="1597383" cy="378533"/>
          </a:xfrm>
        </p:grpSpPr>
        <p:cxnSp>
          <p:nvCxnSpPr>
            <p:cNvPr id="6320" name="Google Shape;6320;p83"/>
            <p:cNvCxnSpPr>
              <a:stCxn id="6321" idx="6"/>
              <a:endCxn id="6322"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323" name="Google Shape;6323;p83"/>
            <p:cNvGrpSpPr/>
            <p:nvPr/>
          </p:nvGrpSpPr>
          <p:grpSpPr>
            <a:xfrm>
              <a:off x="3512551" y="2358270"/>
              <a:ext cx="225647" cy="307714"/>
              <a:chOff x="2182679" y="2004714"/>
              <a:chExt cx="792300" cy="1080458"/>
            </a:xfrm>
          </p:grpSpPr>
          <p:cxnSp>
            <p:nvCxnSpPr>
              <p:cNvPr id="6324" name="Google Shape;6324;p83"/>
              <p:cNvCxnSpPr>
                <a:stCxn id="6325"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21" name="Google Shape;6321;p8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83"/>
            <p:cNvGrpSpPr/>
            <p:nvPr/>
          </p:nvGrpSpPr>
          <p:grpSpPr>
            <a:xfrm>
              <a:off x="3969644" y="2440153"/>
              <a:ext cx="225853" cy="296651"/>
              <a:chOff x="3775710" y="1729289"/>
              <a:chExt cx="136500" cy="179289"/>
            </a:xfrm>
          </p:grpSpPr>
          <p:cxnSp>
            <p:nvCxnSpPr>
              <p:cNvPr id="6327" name="Google Shape;6327;p8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328" name="Google Shape;6328;p8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83"/>
            <p:cNvGrpSpPr/>
            <p:nvPr/>
          </p:nvGrpSpPr>
          <p:grpSpPr>
            <a:xfrm>
              <a:off x="4427051" y="2358270"/>
              <a:ext cx="225647" cy="307714"/>
              <a:chOff x="5393704" y="2004714"/>
              <a:chExt cx="792300" cy="1080458"/>
            </a:xfrm>
          </p:grpSpPr>
          <p:cxnSp>
            <p:nvCxnSpPr>
              <p:cNvPr id="6331" name="Google Shape;6331;p83"/>
              <p:cNvCxnSpPr>
                <a:stCxn id="6332"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33" name="Google Shape;6333;p8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83"/>
            <p:cNvGrpSpPr/>
            <p:nvPr/>
          </p:nvGrpSpPr>
          <p:grpSpPr>
            <a:xfrm>
              <a:off x="4884287" y="2440252"/>
              <a:ext cx="225647" cy="296532"/>
              <a:chOff x="6999166" y="2292572"/>
              <a:chExt cx="792300" cy="1041192"/>
            </a:xfrm>
          </p:grpSpPr>
          <p:cxnSp>
            <p:nvCxnSpPr>
              <p:cNvPr id="6335" name="Google Shape;6335;p8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322" name="Google Shape;6322;p8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37" name="Google Shape;6337;p83"/>
          <p:cNvGrpSpPr/>
          <p:nvPr/>
        </p:nvGrpSpPr>
        <p:grpSpPr>
          <a:xfrm>
            <a:off x="6842649" y="1185930"/>
            <a:ext cx="1581844" cy="732818"/>
            <a:chOff x="634175" y="2986275"/>
            <a:chExt cx="3147949" cy="1458344"/>
          </a:xfrm>
        </p:grpSpPr>
        <p:cxnSp>
          <p:nvCxnSpPr>
            <p:cNvPr id="6338" name="Google Shape;6338;p83"/>
            <p:cNvCxnSpPr>
              <a:stCxn id="6339" idx="4"/>
              <a:endCxn id="6340"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341" name="Google Shape;6341;p83"/>
            <p:cNvCxnSpPr>
              <a:stCxn id="6340" idx="0"/>
              <a:endCxn id="6342"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43" name="Google Shape;6343;p83"/>
            <p:cNvCxnSpPr>
              <a:stCxn id="6342" idx="4"/>
              <a:endCxn id="6344"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45" name="Google Shape;6345;p83"/>
            <p:cNvCxnSpPr>
              <a:stCxn id="6344" idx="0"/>
              <a:endCxn id="6346"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346" name="Google Shape;6346;p8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42" name="Google Shape;6342;p8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9" name="Google Shape;6339;p8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44" name="Google Shape;6344;p8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40" name="Google Shape;6340;p8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347" name="Google Shape;6347;p83"/>
          <p:cNvGrpSpPr/>
          <p:nvPr/>
        </p:nvGrpSpPr>
        <p:grpSpPr>
          <a:xfrm>
            <a:off x="3410364" y="2880240"/>
            <a:ext cx="1675128" cy="313674"/>
            <a:chOff x="998425" y="1182125"/>
            <a:chExt cx="1065400" cy="199500"/>
          </a:xfrm>
        </p:grpSpPr>
        <p:sp>
          <p:nvSpPr>
            <p:cNvPr id="6348" name="Google Shape;6348;p8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3" name="Google Shape;6353;p83"/>
          <p:cNvGrpSpPr/>
          <p:nvPr/>
        </p:nvGrpSpPr>
        <p:grpSpPr>
          <a:xfrm>
            <a:off x="3410363" y="3836206"/>
            <a:ext cx="1675129" cy="525345"/>
            <a:chOff x="5194708" y="3484366"/>
            <a:chExt cx="3148148" cy="987304"/>
          </a:xfrm>
        </p:grpSpPr>
        <p:grpSp>
          <p:nvGrpSpPr>
            <p:cNvPr id="6354" name="Google Shape;6354;p83"/>
            <p:cNvGrpSpPr/>
            <p:nvPr/>
          </p:nvGrpSpPr>
          <p:grpSpPr>
            <a:xfrm>
              <a:off x="7531521" y="3484366"/>
              <a:ext cx="811335" cy="987304"/>
              <a:chOff x="3379425" y="1617275"/>
              <a:chExt cx="1090650" cy="1327200"/>
            </a:xfrm>
          </p:grpSpPr>
          <p:sp>
            <p:nvSpPr>
              <p:cNvPr id="6355" name="Google Shape;6355;p8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83"/>
            <p:cNvGrpSpPr/>
            <p:nvPr/>
          </p:nvGrpSpPr>
          <p:grpSpPr>
            <a:xfrm>
              <a:off x="6752546" y="3484366"/>
              <a:ext cx="811428" cy="987304"/>
              <a:chOff x="2332275" y="1617275"/>
              <a:chExt cx="1090775" cy="1327200"/>
            </a:xfrm>
          </p:grpSpPr>
          <p:sp>
            <p:nvSpPr>
              <p:cNvPr id="6359" name="Google Shape;6359;p8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83"/>
            <p:cNvGrpSpPr/>
            <p:nvPr/>
          </p:nvGrpSpPr>
          <p:grpSpPr>
            <a:xfrm>
              <a:off x="5973664" y="3484366"/>
              <a:ext cx="811335" cy="987304"/>
              <a:chOff x="1285250" y="1617275"/>
              <a:chExt cx="1090650" cy="1327200"/>
            </a:xfrm>
          </p:grpSpPr>
          <p:sp>
            <p:nvSpPr>
              <p:cNvPr id="6363" name="Google Shape;6363;p8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83"/>
            <p:cNvGrpSpPr/>
            <p:nvPr/>
          </p:nvGrpSpPr>
          <p:grpSpPr>
            <a:xfrm>
              <a:off x="5194708" y="3484366"/>
              <a:ext cx="811409" cy="987304"/>
              <a:chOff x="238125" y="1617275"/>
              <a:chExt cx="1090750" cy="1327200"/>
            </a:xfrm>
          </p:grpSpPr>
          <p:sp>
            <p:nvSpPr>
              <p:cNvPr id="6367" name="Google Shape;6367;p8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70" name="Google Shape;6370;p83"/>
          <p:cNvGrpSpPr/>
          <p:nvPr/>
        </p:nvGrpSpPr>
        <p:grpSpPr>
          <a:xfrm>
            <a:off x="6844048" y="2482095"/>
            <a:ext cx="1579046" cy="522230"/>
            <a:chOff x="6853641" y="2534077"/>
            <a:chExt cx="1515545" cy="501229"/>
          </a:xfrm>
        </p:grpSpPr>
        <p:grpSp>
          <p:nvGrpSpPr>
            <p:cNvPr id="6371" name="Google Shape;6371;p83"/>
            <p:cNvGrpSpPr/>
            <p:nvPr/>
          </p:nvGrpSpPr>
          <p:grpSpPr>
            <a:xfrm>
              <a:off x="6853641" y="2618923"/>
              <a:ext cx="1515545" cy="324556"/>
              <a:chOff x="6853641" y="2618923"/>
              <a:chExt cx="1515545" cy="324556"/>
            </a:xfrm>
          </p:grpSpPr>
          <p:sp>
            <p:nvSpPr>
              <p:cNvPr id="6372" name="Google Shape;6372;p8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7" name="Google Shape;6377;p8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83"/>
          <p:cNvGrpSpPr/>
          <p:nvPr/>
        </p:nvGrpSpPr>
        <p:grpSpPr>
          <a:xfrm>
            <a:off x="3438940" y="3357136"/>
            <a:ext cx="1617976" cy="346616"/>
            <a:chOff x="1808063" y="4294338"/>
            <a:chExt cx="3370782" cy="721817"/>
          </a:xfrm>
        </p:grpSpPr>
        <p:sp>
          <p:nvSpPr>
            <p:cNvPr id="6383" name="Google Shape;6383;p8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83"/>
          <p:cNvGrpSpPr/>
          <p:nvPr/>
        </p:nvGrpSpPr>
        <p:grpSpPr>
          <a:xfrm>
            <a:off x="5264936" y="4023886"/>
            <a:ext cx="1417067" cy="350605"/>
            <a:chOff x="4234950" y="2101012"/>
            <a:chExt cx="4219974" cy="1044090"/>
          </a:xfrm>
        </p:grpSpPr>
        <p:sp>
          <p:nvSpPr>
            <p:cNvPr id="6394" name="Google Shape;6394;p8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0" name="Google Shape;6410;p83"/>
          <p:cNvGrpSpPr/>
          <p:nvPr/>
        </p:nvGrpSpPr>
        <p:grpSpPr>
          <a:xfrm>
            <a:off x="6840408" y="2014643"/>
            <a:ext cx="1586327" cy="371557"/>
            <a:chOff x="1247650" y="2075423"/>
            <a:chExt cx="6648477" cy="1557238"/>
          </a:xfrm>
        </p:grpSpPr>
        <p:sp>
          <p:nvSpPr>
            <p:cNvPr id="6411" name="Google Shape;6411;p8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7" name="Google Shape;6417;p83"/>
          <p:cNvGrpSpPr/>
          <p:nvPr/>
        </p:nvGrpSpPr>
        <p:grpSpPr>
          <a:xfrm>
            <a:off x="5271678" y="1167833"/>
            <a:ext cx="1415601" cy="1648533"/>
            <a:chOff x="1839112" y="2209163"/>
            <a:chExt cx="1918159" cy="2233784"/>
          </a:xfrm>
        </p:grpSpPr>
        <p:sp>
          <p:nvSpPr>
            <p:cNvPr id="6418" name="Google Shape;6418;p8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1" name="Google Shape;6421;p83"/>
            <p:cNvCxnSpPr>
              <a:stCxn id="6418" idx="6"/>
              <a:endCxn id="6419"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22" name="Google Shape;6422;p83"/>
            <p:cNvCxnSpPr>
              <a:stCxn id="6419" idx="4"/>
              <a:endCxn id="6423"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424" name="Google Shape;6424;p83"/>
            <p:cNvCxnSpPr>
              <a:stCxn id="6423" idx="6"/>
              <a:endCxn id="6420"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25" name="Google Shape;6425;p83"/>
            <p:cNvCxnSpPr>
              <a:stCxn id="6420" idx="4"/>
              <a:endCxn id="6426"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423" name="Google Shape;6423;p8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8" name="Google Shape;6428;p83"/>
            <p:cNvCxnSpPr>
              <a:endCxn id="6427"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429" name="Google Shape;6429;p83"/>
          <p:cNvGrpSpPr/>
          <p:nvPr/>
        </p:nvGrpSpPr>
        <p:grpSpPr>
          <a:xfrm>
            <a:off x="3428944" y="1185917"/>
            <a:ext cx="1637968" cy="154942"/>
            <a:chOff x="238125" y="2506075"/>
            <a:chExt cx="7115411" cy="673075"/>
          </a:xfrm>
        </p:grpSpPr>
        <p:sp>
          <p:nvSpPr>
            <p:cNvPr id="6430" name="Google Shape;6430;p8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83"/>
          <p:cNvGrpSpPr/>
          <p:nvPr/>
        </p:nvGrpSpPr>
        <p:grpSpPr>
          <a:xfrm>
            <a:off x="1969680" y="1500635"/>
            <a:ext cx="1262932" cy="785408"/>
            <a:chOff x="548861" y="389676"/>
            <a:chExt cx="3843371" cy="2390163"/>
          </a:xfrm>
        </p:grpSpPr>
        <p:cxnSp>
          <p:nvCxnSpPr>
            <p:cNvPr id="6436" name="Google Shape;6436;p8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7" name="Google Shape;6437;p8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8" name="Google Shape;6438;p8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9" name="Google Shape;6439;p8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440" name="Google Shape;6440;p8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441" name="Google Shape;6441;p8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42" name="Google Shape;6442;p8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443" name="Google Shape;6443;p8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83"/>
          <p:cNvGrpSpPr/>
          <p:nvPr/>
        </p:nvGrpSpPr>
        <p:grpSpPr>
          <a:xfrm>
            <a:off x="757812" y="2607512"/>
            <a:ext cx="1412054" cy="633562"/>
            <a:chOff x="1187400" y="2529299"/>
            <a:chExt cx="6769193" cy="2241903"/>
          </a:xfrm>
        </p:grpSpPr>
        <p:sp>
          <p:nvSpPr>
            <p:cNvPr id="6450" name="Google Shape;6450;p8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451" name="Google Shape;6451;p8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2" name="Google Shape;6452;p8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3" name="Google Shape;6453;p8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4" name="Google Shape;6454;p8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5" name="Google Shape;6455;p8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6" name="Google Shape;6456;p8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457" name="Google Shape;6457;p83"/>
            <p:cNvCxnSpPr>
              <a:stCxn id="6450" idx="2"/>
              <a:endCxn id="6451"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8" name="Google Shape;6458;p83"/>
            <p:cNvCxnSpPr>
              <a:stCxn id="6452" idx="0"/>
              <a:endCxn id="6450"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9" name="Google Shape;6459;p83"/>
            <p:cNvCxnSpPr>
              <a:stCxn id="6452" idx="2"/>
              <a:endCxn id="6454"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60" name="Google Shape;6460;p83"/>
            <p:cNvCxnSpPr>
              <a:stCxn id="6453" idx="0"/>
              <a:endCxn id="6452"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61" name="Google Shape;6461;p83"/>
            <p:cNvCxnSpPr>
              <a:stCxn id="6451" idx="2"/>
              <a:endCxn id="6456"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62" name="Google Shape;6462;p83"/>
            <p:cNvCxnSpPr>
              <a:stCxn id="6455" idx="0"/>
              <a:endCxn id="6451"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463" name="Google Shape;6463;p83"/>
          <p:cNvGrpSpPr/>
          <p:nvPr/>
        </p:nvGrpSpPr>
        <p:grpSpPr>
          <a:xfrm>
            <a:off x="6844058" y="3100221"/>
            <a:ext cx="1579035" cy="540873"/>
            <a:chOff x="6895650" y="3126697"/>
            <a:chExt cx="1436662" cy="492105"/>
          </a:xfrm>
        </p:grpSpPr>
        <p:sp>
          <p:nvSpPr>
            <p:cNvPr id="6464" name="Google Shape;6464;p8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9" name="Google Shape;6469;p83"/>
            <p:cNvGrpSpPr/>
            <p:nvPr/>
          </p:nvGrpSpPr>
          <p:grpSpPr>
            <a:xfrm>
              <a:off x="6995957" y="3335810"/>
              <a:ext cx="1230393" cy="71754"/>
              <a:chOff x="6995957" y="3287964"/>
              <a:chExt cx="1230393" cy="71754"/>
            </a:xfrm>
          </p:grpSpPr>
          <p:sp>
            <p:nvSpPr>
              <p:cNvPr id="6470" name="Google Shape;6470;p8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75" name="Google Shape;6475;p83"/>
          <p:cNvGrpSpPr/>
          <p:nvPr/>
        </p:nvGrpSpPr>
        <p:grpSpPr>
          <a:xfrm>
            <a:off x="6842640" y="3736984"/>
            <a:ext cx="1581862" cy="650625"/>
            <a:chOff x="6777990" y="3710194"/>
            <a:chExt cx="1646915" cy="677382"/>
          </a:xfrm>
        </p:grpSpPr>
        <p:grpSp>
          <p:nvGrpSpPr>
            <p:cNvPr id="6476" name="Google Shape;6476;p83"/>
            <p:cNvGrpSpPr/>
            <p:nvPr/>
          </p:nvGrpSpPr>
          <p:grpSpPr>
            <a:xfrm>
              <a:off x="6777990" y="3874492"/>
              <a:ext cx="411129" cy="513083"/>
              <a:chOff x="6777990" y="3874492"/>
              <a:chExt cx="411129" cy="513083"/>
            </a:xfrm>
          </p:grpSpPr>
          <p:cxnSp>
            <p:nvCxnSpPr>
              <p:cNvPr id="6477" name="Google Shape;6477;p8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78" name="Google Shape;6478;p8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83"/>
            <p:cNvGrpSpPr/>
            <p:nvPr/>
          </p:nvGrpSpPr>
          <p:grpSpPr>
            <a:xfrm>
              <a:off x="7188425" y="3710194"/>
              <a:ext cx="411123" cy="520535"/>
              <a:chOff x="7188425" y="3710194"/>
              <a:chExt cx="411123" cy="520535"/>
            </a:xfrm>
          </p:grpSpPr>
          <p:cxnSp>
            <p:nvCxnSpPr>
              <p:cNvPr id="6480" name="Google Shape;6480;p8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81" name="Google Shape;6481;p8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83"/>
            <p:cNvGrpSpPr/>
            <p:nvPr/>
          </p:nvGrpSpPr>
          <p:grpSpPr>
            <a:xfrm>
              <a:off x="7603341" y="3874492"/>
              <a:ext cx="411474" cy="513083"/>
              <a:chOff x="7603341" y="3874492"/>
              <a:chExt cx="411474" cy="513083"/>
            </a:xfrm>
          </p:grpSpPr>
          <p:cxnSp>
            <p:nvCxnSpPr>
              <p:cNvPr id="6483" name="Google Shape;6483;p8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84" name="Google Shape;6484;p8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83"/>
            <p:cNvGrpSpPr/>
            <p:nvPr/>
          </p:nvGrpSpPr>
          <p:grpSpPr>
            <a:xfrm>
              <a:off x="8013776" y="3722847"/>
              <a:ext cx="411129" cy="507881"/>
              <a:chOff x="8013776" y="3722847"/>
              <a:chExt cx="411129" cy="507881"/>
            </a:xfrm>
          </p:grpSpPr>
          <p:cxnSp>
            <p:nvCxnSpPr>
              <p:cNvPr id="6486" name="Google Shape;6486;p8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487" name="Google Shape;6487;p8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88" name="Google Shape;6488;p83"/>
          <p:cNvGrpSpPr/>
          <p:nvPr/>
        </p:nvGrpSpPr>
        <p:grpSpPr>
          <a:xfrm>
            <a:off x="5262155" y="2909824"/>
            <a:ext cx="1421889" cy="1020603"/>
            <a:chOff x="5190863" y="2824811"/>
            <a:chExt cx="1544860" cy="1108869"/>
          </a:xfrm>
        </p:grpSpPr>
        <p:grpSp>
          <p:nvGrpSpPr>
            <p:cNvPr id="6489" name="Google Shape;6489;p83"/>
            <p:cNvGrpSpPr/>
            <p:nvPr/>
          </p:nvGrpSpPr>
          <p:grpSpPr>
            <a:xfrm>
              <a:off x="5938695" y="3176919"/>
              <a:ext cx="685761" cy="404739"/>
              <a:chOff x="5938695" y="3176919"/>
              <a:chExt cx="685761" cy="404739"/>
            </a:xfrm>
          </p:grpSpPr>
          <p:grpSp>
            <p:nvGrpSpPr>
              <p:cNvPr id="6490" name="Google Shape;6490;p83"/>
              <p:cNvGrpSpPr/>
              <p:nvPr/>
            </p:nvGrpSpPr>
            <p:grpSpPr>
              <a:xfrm>
                <a:off x="5938695" y="3176919"/>
                <a:ext cx="685761" cy="404739"/>
                <a:chOff x="5938695" y="3176919"/>
                <a:chExt cx="685761" cy="404739"/>
              </a:xfrm>
            </p:grpSpPr>
            <p:sp>
              <p:nvSpPr>
                <p:cNvPr id="6491" name="Google Shape;6491;p8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3" name="Google Shape;6493;p8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4" name="Google Shape;6494;p83"/>
            <p:cNvGrpSpPr/>
            <p:nvPr/>
          </p:nvGrpSpPr>
          <p:grpSpPr>
            <a:xfrm>
              <a:off x="5305233" y="3176835"/>
              <a:ext cx="685971" cy="404655"/>
              <a:chOff x="5305233" y="3176835"/>
              <a:chExt cx="685971" cy="404655"/>
            </a:xfrm>
          </p:grpSpPr>
          <p:grpSp>
            <p:nvGrpSpPr>
              <p:cNvPr id="6495" name="Google Shape;6495;p83"/>
              <p:cNvGrpSpPr/>
              <p:nvPr/>
            </p:nvGrpSpPr>
            <p:grpSpPr>
              <a:xfrm>
                <a:off x="5305233" y="3176835"/>
                <a:ext cx="685971" cy="404655"/>
                <a:chOff x="5305233" y="3176835"/>
                <a:chExt cx="685971" cy="404655"/>
              </a:xfrm>
            </p:grpSpPr>
            <p:sp>
              <p:nvSpPr>
                <p:cNvPr id="6496" name="Google Shape;6496;p8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8" name="Google Shape;6498;p8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9" name="Google Shape;6499;p8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0" name="Google Shape;6500;p83"/>
            <p:cNvGrpSpPr/>
            <p:nvPr/>
          </p:nvGrpSpPr>
          <p:grpSpPr>
            <a:xfrm>
              <a:off x="5657361" y="2824811"/>
              <a:ext cx="1078361" cy="404655"/>
              <a:chOff x="5657361" y="2824811"/>
              <a:chExt cx="1078361" cy="404655"/>
            </a:xfrm>
          </p:grpSpPr>
          <p:grpSp>
            <p:nvGrpSpPr>
              <p:cNvPr id="6501" name="Google Shape;6501;p83"/>
              <p:cNvGrpSpPr/>
              <p:nvPr/>
            </p:nvGrpSpPr>
            <p:grpSpPr>
              <a:xfrm>
                <a:off x="5657361" y="2824811"/>
                <a:ext cx="1078361" cy="404655"/>
                <a:chOff x="5657361" y="2824811"/>
                <a:chExt cx="1078361" cy="404655"/>
              </a:xfrm>
            </p:grpSpPr>
            <p:grpSp>
              <p:nvGrpSpPr>
                <p:cNvPr id="6502" name="Google Shape;6502;p83"/>
                <p:cNvGrpSpPr/>
                <p:nvPr/>
              </p:nvGrpSpPr>
              <p:grpSpPr>
                <a:xfrm>
                  <a:off x="5938485" y="2824811"/>
                  <a:ext cx="797237" cy="404655"/>
                  <a:chOff x="5938485" y="2824811"/>
                  <a:chExt cx="797237" cy="404655"/>
                </a:xfrm>
              </p:grpSpPr>
              <p:sp>
                <p:nvSpPr>
                  <p:cNvPr id="6503" name="Google Shape;6503;p8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5" name="Google Shape;6505;p8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6" name="Google Shape;6506;p8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83"/>
            <p:cNvGrpSpPr/>
            <p:nvPr/>
          </p:nvGrpSpPr>
          <p:grpSpPr>
            <a:xfrm>
              <a:off x="5190863" y="3528942"/>
              <a:ext cx="1078026" cy="404739"/>
              <a:chOff x="5190863" y="3528942"/>
              <a:chExt cx="1078026" cy="404739"/>
            </a:xfrm>
          </p:grpSpPr>
          <p:sp>
            <p:nvSpPr>
              <p:cNvPr id="6508" name="Google Shape;6508;p8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9" name="Google Shape;6509;p83"/>
              <p:cNvGrpSpPr/>
              <p:nvPr/>
            </p:nvGrpSpPr>
            <p:grpSpPr>
              <a:xfrm>
                <a:off x="5190863" y="3528942"/>
                <a:ext cx="1078026" cy="404739"/>
                <a:chOff x="5190863" y="3528942"/>
                <a:chExt cx="1078026" cy="404739"/>
              </a:xfrm>
            </p:grpSpPr>
            <p:sp>
              <p:nvSpPr>
                <p:cNvPr id="6510" name="Google Shape;6510;p8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12" name="Google Shape;6512;p83"/>
          <p:cNvGrpSpPr/>
          <p:nvPr/>
        </p:nvGrpSpPr>
        <p:grpSpPr>
          <a:xfrm>
            <a:off x="728162" y="1474292"/>
            <a:ext cx="1086719" cy="879487"/>
            <a:chOff x="803162" y="1474292"/>
            <a:chExt cx="1086719" cy="879487"/>
          </a:xfrm>
        </p:grpSpPr>
        <p:grpSp>
          <p:nvGrpSpPr>
            <p:cNvPr id="6513" name="Google Shape;6513;p83"/>
            <p:cNvGrpSpPr/>
            <p:nvPr/>
          </p:nvGrpSpPr>
          <p:grpSpPr>
            <a:xfrm>
              <a:off x="803162" y="1625948"/>
              <a:ext cx="445856" cy="576579"/>
              <a:chOff x="803162" y="1625948"/>
              <a:chExt cx="445856" cy="576579"/>
            </a:xfrm>
          </p:grpSpPr>
          <p:sp>
            <p:nvSpPr>
              <p:cNvPr id="6514" name="Google Shape;6514;p8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5" name="Google Shape;6515;p83"/>
              <p:cNvGrpSpPr/>
              <p:nvPr/>
            </p:nvGrpSpPr>
            <p:grpSpPr>
              <a:xfrm>
                <a:off x="1056023" y="1625948"/>
                <a:ext cx="192995" cy="576579"/>
                <a:chOff x="1056023" y="1625948"/>
                <a:chExt cx="192995" cy="576579"/>
              </a:xfrm>
            </p:grpSpPr>
            <p:sp>
              <p:nvSpPr>
                <p:cNvPr id="6516" name="Google Shape;6516;p8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21" name="Google Shape;6521;p83"/>
            <p:cNvGrpSpPr/>
            <p:nvPr/>
          </p:nvGrpSpPr>
          <p:grpSpPr>
            <a:xfrm>
              <a:off x="1371406" y="1474292"/>
              <a:ext cx="518475" cy="879487"/>
              <a:chOff x="1398231" y="1474292"/>
              <a:chExt cx="518475" cy="879487"/>
            </a:xfrm>
          </p:grpSpPr>
          <p:grpSp>
            <p:nvGrpSpPr>
              <p:cNvPr id="6522" name="Google Shape;6522;p83"/>
              <p:cNvGrpSpPr/>
              <p:nvPr/>
            </p:nvGrpSpPr>
            <p:grpSpPr>
              <a:xfrm>
                <a:off x="1398231" y="1474292"/>
                <a:ext cx="518475" cy="341643"/>
                <a:chOff x="1398231" y="1474292"/>
                <a:chExt cx="518475" cy="341643"/>
              </a:xfrm>
            </p:grpSpPr>
            <p:sp>
              <p:nvSpPr>
                <p:cNvPr id="6523" name="Google Shape;6523;p8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4" name="Google Shape;6524;p83"/>
                <p:cNvGrpSpPr/>
                <p:nvPr/>
              </p:nvGrpSpPr>
              <p:grpSpPr>
                <a:xfrm>
                  <a:off x="1616453" y="1474292"/>
                  <a:ext cx="300253" cy="341643"/>
                  <a:chOff x="1616453" y="1475379"/>
                  <a:chExt cx="300253" cy="341643"/>
                </a:xfrm>
              </p:grpSpPr>
              <p:sp>
                <p:nvSpPr>
                  <p:cNvPr id="6525" name="Google Shape;6525;p8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2" name="Google Shape;6532;p83"/>
                  <p:cNvGrpSpPr/>
                  <p:nvPr/>
                </p:nvGrpSpPr>
                <p:grpSpPr>
                  <a:xfrm>
                    <a:off x="1839639" y="1475379"/>
                    <a:ext cx="77067" cy="341643"/>
                    <a:chOff x="1839639" y="1475379"/>
                    <a:chExt cx="77067" cy="341643"/>
                  </a:xfrm>
                </p:grpSpPr>
                <p:sp>
                  <p:nvSpPr>
                    <p:cNvPr id="6533" name="Google Shape;6533;p8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35" name="Google Shape;6535;p83"/>
              <p:cNvGrpSpPr/>
              <p:nvPr/>
            </p:nvGrpSpPr>
            <p:grpSpPr>
              <a:xfrm>
                <a:off x="1398451" y="2012951"/>
                <a:ext cx="518255" cy="340828"/>
                <a:chOff x="1398451" y="2012951"/>
                <a:chExt cx="518255" cy="340828"/>
              </a:xfrm>
            </p:grpSpPr>
            <p:sp>
              <p:nvSpPr>
                <p:cNvPr id="6536" name="Google Shape;6536;p8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7" name="Google Shape;6537;p83"/>
                <p:cNvGrpSpPr/>
                <p:nvPr/>
              </p:nvGrpSpPr>
              <p:grpSpPr>
                <a:xfrm>
                  <a:off x="1616453" y="2012951"/>
                  <a:ext cx="300253" cy="340828"/>
                  <a:chOff x="1616453" y="2013538"/>
                  <a:chExt cx="300253" cy="340828"/>
                </a:xfrm>
              </p:grpSpPr>
              <p:sp>
                <p:nvSpPr>
                  <p:cNvPr id="6538" name="Google Shape;6538;p8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5" name="Google Shape;6545;p83"/>
                  <p:cNvGrpSpPr/>
                  <p:nvPr/>
                </p:nvGrpSpPr>
                <p:grpSpPr>
                  <a:xfrm>
                    <a:off x="1839639" y="2013538"/>
                    <a:ext cx="77067" cy="340828"/>
                    <a:chOff x="1839639" y="2013538"/>
                    <a:chExt cx="77067" cy="340828"/>
                  </a:xfrm>
                </p:grpSpPr>
                <p:sp>
                  <p:nvSpPr>
                    <p:cNvPr id="6546" name="Google Shape;6546;p8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548" name="Google Shape;6548;p83"/>
          <p:cNvGrpSpPr/>
          <p:nvPr/>
        </p:nvGrpSpPr>
        <p:grpSpPr>
          <a:xfrm>
            <a:off x="724986" y="3605478"/>
            <a:ext cx="1368681" cy="682918"/>
            <a:chOff x="724986" y="3605478"/>
            <a:chExt cx="1368681" cy="682918"/>
          </a:xfrm>
        </p:grpSpPr>
        <p:grpSp>
          <p:nvGrpSpPr>
            <p:cNvPr id="6549" name="Google Shape;6549;p83"/>
            <p:cNvGrpSpPr/>
            <p:nvPr/>
          </p:nvGrpSpPr>
          <p:grpSpPr>
            <a:xfrm>
              <a:off x="1289102" y="3823629"/>
              <a:ext cx="240442" cy="250435"/>
              <a:chOff x="-165066" y="3843615"/>
              <a:chExt cx="221259" cy="230455"/>
            </a:xfrm>
          </p:grpSpPr>
          <p:sp>
            <p:nvSpPr>
              <p:cNvPr id="6550" name="Google Shape;6550;p8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83"/>
            <p:cNvGrpSpPr/>
            <p:nvPr/>
          </p:nvGrpSpPr>
          <p:grpSpPr>
            <a:xfrm>
              <a:off x="724986" y="3605478"/>
              <a:ext cx="1368681" cy="682918"/>
              <a:chOff x="724986" y="3605478"/>
              <a:chExt cx="1368681" cy="682918"/>
            </a:xfrm>
          </p:grpSpPr>
          <p:grpSp>
            <p:nvGrpSpPr>
              <p:cNvPr id="6571" name="Google Shape;6571;p83"/>
              <p:cNvGrpSpPr/>
              <p:nvPr/>
            </p:nvGrpSpPr>
            <p:grpSpPr>
              <a:xfrm>
                <a:off x="1498221" y="4047614"/>
                <a:ext cx="529172" cy="240783"/>
                <a:chOff x="1498221" y="4047614"/>
                <a:chExt cx="529172" cy="240783"/>
              </a:xfrm>
            </p:grpSpPr>
            <p:grpSp>
              <p:nvGrpSpPr>
                <p:cNvPr id="6572" name="Google Shape;6572;p83"/>
                <p:cNvGrpSpPr/>
                <p:nvPr/>
              </p:nvGrpSpPr>
              <p:grpSpPr>
                <a:xfrm>
                  <a:off x="1826655" y="4224370"/>
                  <a:ext cx="200738" cy="25631"/>
                  <a:chOff x="1826655" y="4224370"/>
                  <a:chExt cx="200738" cy="25631"/>
                </a:xfrm>
              </p:grpSpPr>
              <p:sp>
                <p:nvSpPr>
                  <p:cNvPr id="6573" name="Google Shape;6573;p8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83"/>
                <p:cNvGrpSpPr/>
                <p:nvPr/>
              </p:nvGrpSpPr>
              <p:grpSpPr>
                <a:xfrm>
                  <a:off x="1498221" y="4047614"/>
                  <a:ext cx="328444" cy="240783"/>
                  <a:chOff x="1498221" y="4047614"/>
                  <a:chExt cx="328444" cy="240783"/>
                </a:xfrm>
              </p:grpSpPr>
              <p:sp>
                <p:nvSpPr>
                  <p:cNvPr id="6576" name="Google Shape;6576;p8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7" name="Google Shape;6577;p83"/>
                  <p:cNvGrpSpPr/>
                  <p:nvPr/>
                </p:nvGrpSpPr>
                <p:grpSpPr>
                  <a:xfrm>
                    <a:off x="1498221" y="4047614"/>
                    <a:ext cx="150566" cy="190416"/>
                    <a:chOff x="1498221" y="4047614"/>
                    <a:chExt cx="150566" cy="190416"/>
                  </a:xfrm>
                </p:grpSpPr>
                <p:sp>
                  <p:nvSpPr>
                    <p:cNvPr id="6578" name="Google Shape;6578;p8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80" name="Google Shape;6580;p83"/>
              <p:cNvGrpSpPr/>
              <p:nvPr/>
            </p:nvGrpSpPr>
            <p:grpSpPr>
              <a:xfrm>
                <a:off x="1560718" y="3800594"/>
                <a:ext cx="532948" cy="302090"/>
                <a:chOff x="1560718" y="3800594"/>
                <a:chExt cx="532948" cy="302090"/>
              </a:xfrm>
            </p:grpSpPr>
            <p:grpSp>
              <p:nvGrpSpPr>
                <p:cNvPr id="6581" name="Google Shape;6581;p83"/>
                <p:cNvGrpSpPr/>
                <p:nvPr/>
              </p:nvGrpSpPr>
              <p:grpSpPr>
                <a:xfrm>
                  <a:off x="1912179" y="3827344"/>
                  <a:ext cx="181487" cy="25631"/>
                  <a:chOff x="1912179" y="3827344"/>
                  <a:chExt cx="181487" cy="25631"/>
                </a:xfrm>
              </p:grpSpPr>
              <p:sp>
                <p:nvSpPr>
                  <p:cNvPr id="6582" name="Google Shape;6582;p8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83"/>
                <p:cNvGrpSpPr/>
                <p:nvPr/>
              </p:nvGrpSpPr>
              <p:grpSpPr>
                <a:xfrm>
                  <a:off x="1912179" y="4044505"/>
                  <a:ext cx="181487" cy="25622"/>
                  <a:chOff x="1912179" y="4044506"/>
                  <a:chExt cx="181487" cy="25622"/>
                </a:xfrm>
              </p:grpSpPr>
              <p:sp>
                <p:nvSpPr>
                  <p:cNvPr id="6585" name="Google Shape;6585;p8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83"/>
                <p:cNvGrpSpPr/>
                <p:nvPr/>
              </p:nvGrpSpPr>
              <p:grpSpPr>
                <a:xfrm>
                  <a:off x="1560718" y="3800594"/>
                  <a:ext cx="351472" cy="302090"/>
                  <a:chOff x="1560718" y="3800594"/>
                  <a:chExt cx="351472" cy="302090"/>
                </a:xfrm>
              </p:grpSpPr>
              <p:grpSp>
                <p:nvGrpSpPr>
                  <p:cNvPr id="6588" name="Google Shape;6588;p83"/>
                  <p:cNvGrpSpPr/>
                  <p:nvPr/>
                </p:nvGrpSpPr>
                <p:grpSpPr>
                  <a:xfrm>
                    <a:off x="1560718" y="3842857"/>
                    <a:ext cx="173586" cy="217131"/>
                    <a:chOff x="1560718" y="3842857"/>
                    <a:chExt cx="173586" cy="217131"/>
                  </a:xfrm>
                </p:grpSpPr>
                <p:sp>
                  <p:nvSpPr>
                    <p:cNvPr id="6589" name="Google Shape;6589;p8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2" name="Google Shape;6592;p8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94" name="Google Shape;6594;p8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5" name="Google Shape;6595;p83"/>
              <p:cNvGrpSpPr/>
              <p:nvPr/>
            </p:nvGrpSpPr>
            <p:grpSpPr>
              <a:xfrm>
                <a:off x="785350" y="3605478"/>
                <a:ext cx="535311" cy="249245"/>
                <a:chOff x="785350" y="3605478"/>
                <a:chExt cx="535311" cy="249245"/>
              </a:xfrm>
            </p:grpSpPr>
            <p:grpSp>
              <p:nvGrpSpPr>
                <p:cNvPr id="6596" name="Google Shape;6596;p83"/>
                <p:cNvGrpSpPr/>
                <p:nvPr/>
              </p:nvGrpSpPr>
              <p:grpSpPr>
                <a:xfrm>
                  <a:off x="785350" y="3605478"/>
                  <a:ext cx="376191" cy="102736"/>
                  <a:chOff x="785350" y="3605478"/>
                  <a:chExt cx="376191" cy="102736"/>
                </a:xfrm>
              </p:grpSpPr>
              <p:sp>
                <p:nvSpPr>
                  <p:cNvPr id="6597" name="Google Shape;6597;p8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83"/>
                <p:cNvGrpSpPr/>
                <p:nvPr/>
              </p:nvGrpSpPr>
              <p:grpSpPr>
                <a:xfrm>
                  <a:off x="1161530" y="3655851"/>
                  <a:ext cx="159131" cy="198872"/>
                  <a:chOff x="1161530" y="3655851"/>
                  <a:chExt cx="159131" cy="198872"/>
                </a:xfrm>
              </p:grpSpPr>
              <p:sp>
                <p:nvSpPr>
                  <p:cNvPr id="6601" name="Google Shape;6601;p8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3" name="Google Shape;6603;p83"/>
              <p:cNvGrpSpPr/>
              <p:nvPr/>
            </p:nvGrpSpPr>
            <p:grpSpPr>
              <a:xfrm>
                <a:off x="785350" y="4047614"/>
                <a:ext cx="535311" cy="240783"/>
                <a:chOff x="785350" y="4047614"/>
                <a:chExt cx="535311" cy="240783"/>
              </a:xfrm>
            </p:grpSpPr>
            <p:grpSp>
              <p:nvGrpSpPr>
                <p:cNvPr id="6604" name="Google Shape;6604;p83"/>
                <p:cNvGrpSpPr/>
                <p:nvPr/>
              </p:nvGrpSpPr>
              <p:grpSpPr>
                <a:xfrm>
                  <a:off x="1161636" y="4047614"/>
                  <a:ext cx="159025" cy="190415"/>
                  <a:chOff x="1161636" y="4047614"/>
                  <a:chExt cx="159025" cy="190415"/>
                </a:xfrm>
              </p:grpSpPr>
              <p:sp>
                <p:nvSpPr>
                  <p:cNvPr id="6605" name="Google Shape;6605;p8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83"/>
                <p:cNvGrpSpPr/>
                <p:nvPr/>
              </p:nvGrpSpPr>
              <p:grpSpPr>
                <a:xfrm>
                  <a:off x="785350" y="4185661"/>
                  <a:ext cx="376191" cy="102736"/>
                  <a:chOff x="785350" y="4185661"/>
                  <a:chExt cx="376191" cy="102736"/>
                </a:xfrm>
              </p:grpSpPr>
              <p:sp>
                <p:nvSpPr>
                  <p:cNvPr id="6608" name="Google Shape;6608;p8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11" name="Google Shape;6611;p83"/>
              <p:cNvGrpSpPr/>
              <p:nvPr/>
            </p:nvGrpSpPr>
            <p:grpSpPr>
              <a:xfrm>
                <a:off x="1501054" y="3605478"/>
                <a:ext cx="526340" cy="249240"/>
                <a:chOff x="1501054" y="3605478"/>
                <a:chExt cx="526340" cy="249240"/>
              </a:xfrm>
            </p:grpSpPr>
            <p:grpSp>
              <p:nvGrpSpPr>
                <p:cNvPr id="6612" name="Google Shape;6612;p83"/>
                <p:cNvGrpSpPr/>
                <p:nvPr/>
              </p:nvGrpSpPr>
              <p:grpSpPr>
                <a:xfrm>
                  <a:off x="1834208" y="3643867"/>
                  <a:ext cx="193185" cy="25622"/>
                  <a:chOff x="1834208" y="3643867"/>
                  <a:chExt cx="193185" cy="25622"/>
                </a:xfrm>
              </p:grpSpPr>
              <p:sp>
                <p:nvSpPr>
                  <p:cNvPr id="6613" name="Google Shape;6613;p8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83"/>
                <p:cNvGrpSpPr/>
                <p:nvPr/>
              </p:nvGrpSpPr>
              <p:grpSpPr>
                <a:xfrm>
                  <a:off x="1501054" y="3605478"/>
                  <a:ext cx="333165" cy="249240"/>
                  <a:chOff x="1501054" y="3605478"/>
                  <a:chExt cx="333165" cy="249240"/>
                </a:xfrm>
              </p:grpSpPr>
              <p:sp>
                <p:nvSpPr>
                  <p:cNvPr id="6616" name="Google Shape;6616;p8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7" name="Google Shape;6617;p83"/>
                  <p:cNvGrpSpPr/>
                  <p:nvPr/>
                </p:nvGrpSpPr>
                <p:grpSpPr>
                  <a:xfrm>
                    <a:off x="1501054" y="3655851"/>
                    <a:ext cx="155286" cy="198867"/>
                    <a:chOff x="1501054" y="3655851"/>
                    <a:chExt cx="155286" cy="198867"/>
                  </a:xfrm>
                </p:grpSpPr>
                <p:sp>
                  <p:nvSpPr>
                    <p:cNvPr id="6618" name="Google Shape;6618;p8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20" name="Google Shape;6620;p83"/>
              <p:cNvGrpSpPr/>
              <p:nvPr/>
            </p:nvGrpSpPr>
            <p:grpSpPr>
              <a:xfrm>
                <a:off x="724986" y="3800594"/>
                <a:ext cx="532950" cy="302090"/>
                <a:chOff x="724986" y="3800594"/>
                <a:chExt cx="532950" cy="302090"/>
              </a:xfrm>
            </p:grpSpPr>
            <p:grpSp>
              <p:nvGrpSpPr>
                <p:cNvPr id="6621" name="Google Shape;6621;p83"/>
                <p:cNvGrpSpPr/>
                <p:nvPr/>
              </p:nvGrpSpPr>
              <p:grpSpPr>
                <a:xfrm>
                  <a:off x="724986" y="4044367"/>
                  <a:ext cx="181314" cy="25626"/>
                  <a:chOff x="724986" y="4044367"/>
                  <a:chExt cx="181314" cy="25626"/>
                </a:xfrm>
              </p:grpSpPr>
              <p:sp>
                <p:nvSpPr>
                  <p:cNvPr id="6622" name="Google Shape;6622;p8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4" name="Google Shape;6624;p83"/>
                <p:cNvGrpSpPr/>
                <p:nvPr/>
              </p:nvGrpSpPr>
              <p:grpSpPr>
                <a:xfrm>
                  <a:off x="906290" y="3800594"/>
                  <a:ext cx="351646" cy="302090"/>
                  <a:chOff x="906290" y="3800594"/>
                  <a:chExt cx="351646" cy="302090"/>
                </a:xfrm>
              </p:grpSpPr>
              <p:grpSp>
                <p:nvGrpSpPr>
                  <p:cNvPr id="6625" name="Google Shape;6625;p83"/>
                  <p:cNvGrpSpPr/>
                  <p:nvPr/>
                </p:nvGrpSpPr>
                <p:grpSpPr>
                  <a:xfrm>
                    <a:off x="1084172" y="3842857"/>
                    <a:ext cx="173764" cy="217131"/>
                    <a:chOff x="1084172" y="3842857"/>
                    <a:chExt cx="173764" cy="217131"/>
                  </a:xfrm>
                </p:grpSpPr>
                <p:grpSp>
                  <p:nvGrpSpPr>
                    <p:cNvPr id="6626" name="Google Shape;6626;p83"/>
                    <p:cNvGrpSpPr/>
                    <p:nvPr/>
                  </p:nvGrpSpPr>
                  <p:grpSpPr>
                    <a:xfrm>
                      <a:off x="1156862" y="3936509"/>
                      <a:ext cx="101073" cy="25622"/>
                      <a:chOff x="1156862" y="3936509"/>
                      <a:chExt cx="101073" cy="25622"/>
                    </a:xfrm>
                  </p:grpSpPr>
                  <p:sp>
                    <p:nvSpPr>
                      <p:cNvPr id="6627" name="Google Shape;6627;p8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9" name="Google Shape;6629;p8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0" name="Google Shape;6630;p8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83"/>
                <p:cNvGrpSpPr/>
                <p:nvPr/>
              </p:nvGrpSpPr>
              <p:grpSpPr>
                <a:xfrm>
                  <a:off x="724986" y="3830189"/>
                  <a:ext cx="189533" cy="25626"/>
                  <a:chOff x="724986" y="3830189"/>
                  <a:chExt cx="189533" cy="25626"/>
                </a:xfrm>
              </p:grpSpPr>
              <p:sp>
                <p:nvSpPr>
                  <p:cNvPr id="6633" name="Google Shape;6633;p8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635" name="Google Shape;6635;p83"/>
          <p:cNvGrpSpPr/>
          <p:nvPr/>
        </p:nvGrpSpPr>
        <p:grpSpPr>
          <a:xfrm>
            <a:off x="2253298" y="2455640"/>
            <a:ext cx="948701" cy="935378"/>
            <a:chOff x="2253298" y="2428317"/>
            <a:chExt cx="948701" cy="935378"/>
          </a:xfrm>
        </p:grpSpPr>
        <p:sp>
          <p:nvSpPr>
            <p:cNvPr id="6636" name="Google Shape;6636;p8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2" name="Shape 6672"/>
        <p:cNvGrpSpPr/>
        <p:nvPr/>
      </p:nvGrpSpPr>
      <p:grpSpPr>
        <a:xfrm>
          <a:off x="0" y="0"/>
          <a:ext cx="0" cy="0"/>
          <a:chOff x="0" y="0"/>
          <a:chExt cx="0" cy="0"/>
        </a:xfrm>
      </p:grpSpPr>
      <p:grpSp>
        <p:nvGrpSpPr>
          <p:cNvPr id="6673" name="Google Shape;6673;p84"/>
          <p:cNvGrpSpPr/>
          <p:nvPr/>
        </p:nvGrpSpPr>
        <p:grpSpPr>
          <a:xfrm>
            <a:off x="3353582" y="1145627"/>
            <a:ext cx="2363393" cy="1017867"/>
            <a:chOff x="3292400" y="1219146"/>
            <a:chExt cx="2615240" cy="1110239"/>
          </a:xfrm>
        </p:grpSpPr>
        <p:sp>
          <p:nvSpPr>
            <p:cNvPr id="6674" name="Google Shape;6674;p8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675" name="Google Shape;6675;p8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76" name="Google Shape;6676;p8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677" name="Google Shape;6677;p8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678" name="Google Shape;6678;p8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679" name="Google Shape;6679;p8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680" name="Google Shape;6680;p8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681" name="Google Shape;6681;p8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682" name="Google Shape;6682;p8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683" name="Google Shape;6683;p8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684" name="Google Shape;6684;p8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685" name="Google Shape;6685;p8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686" name="Google Shape;6686;p8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687" name="Google Shape;6687;p8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688" name="Google Shape;6688;p84"/>
            <p:cNvGrpSpPr/>
            <p:nvPr/>
          </p:nvGrpSpPr>
          <p:grpSpPr>
            <a:xfrm>
              <a:off x="3748438" y="1378608"/>
              <a:ext cx="2159202" cy="903971"/>
              <a:chOff x="1683525" y="2179850"/>
              <a:chExt cx="4519050" cy="2134525"/>
            </a:xfrm>
          </p:grpSpPr>
          <p:sp>
            <p:nvSpPr>
              <p:cNvPr id="6689" name="Google Shape;6689;p8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0" name="Google Shape;6690;p8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1" name="Google Shape;6691;p8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2" name="Google Shape;6692;p8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3" name="Google Shape;6693;p8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4" name="Google Shape;6694;p8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5" name="Google Shape;6695;p8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6" name="Google Shape;6696;p8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7" name="Google Shape;6697;p8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8" name="Google Shape;6698;p8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9" name="Google Shape;6699;p8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00" name="Google Shape;6700;p8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701" name="Google Shape;6701;p84"/>
          <p:cNvGraphicFramePr/>
          <p:nvPr/>
        </p:nvGraphicFramePr>
        <p:xfrm>
          <a:off x="5949675" y="2323100"/>
          <a:ext cx="3000000" cy="3000000"/>
        </p:xfrm>
        <a:graphic>
          <a:graphicData uri="http://schemas.openxmlformats.org/drawingml/2006/table">
            <a:tbl>
              <a:tblPr>
                <a:noFill/>
                <a:tableStyleId>{A4D9AC06-1699-41B0-9411-7609F2196F2F}</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702" name="Google Shape;6702;p84"/>
          <p:cNvGrpSpPr/>
          <p:nvPr/>
        </p:nvGrpSpPr>
        <p:grpSpPr>
          <a:xfrm>
            <a:off x="5926924" y="3381697"/>
            <a:ext cx="2519825" cy="1001454"/>
            <a:chOff x="1906114" y="789980"/>
            <a:chExt cx="1487676" cy="606868"/>
          </a:xfrm>
        </p:grpSpPr>
        <p:cxnSp>
          <p:nvCxnSpPr>
            <p:cNvPr id="6703" name="Google Shape;6703;p8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704" name="Google Shape;6704;p8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705" name="Google Shape;6705;p8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706" name="Google Shape;6706;p8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707" name="Google Shape;6707;p8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708" name="Google Shape;6708;p8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709" name="Google Shape;6709;p8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710" name="Google Shape;6710;p8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717" name="Google Shape;6717;p8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718" name="Google Shape;6718;p8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719" name="Google Shape;6719;p8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0" name="Google Shape;6720;p84"/>
          <p:cNvGrpSpPr/>
          <p:nvPr/>
        </p:nvGrpSpPr>
        <p:grpSpPr>
          <a:xfrm>
            <a:off x="726399" y="1190655"/>
            <a:ext cx="2394370" cy="976502"/>
            <a:chOff x="749309" y="1112739"/>
            <a:chExt cx="2371603" cy="976502"/>
          </a:xfrm>
        </p:grpSpPr>
        <p:sp>
          <p:nvSpPr>
            <p:cNvPr id="6721" name="Google Shape;6721;p8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753" name="Google Shape;6753;p84"/>
          <p:cNvGraphicFramePr/>
          <p:nvPr/>
        </p:nvGraphicFramePr>
        <p:xfrm>
          <a:off x="5949700" y="1188950"/>
          <a:ext cx="3000000" cy="3000000"/>
        </p:xfrm>
        <a:graphic>
          <a:graphicData uri="http://schemas.openxmlformats.org/drawingml/2006/table">
            <a:tbl>
              <a:tblPr>
                <a:noFill/>
                <a:tableStyleId>{A4D9AC06-1699-41B0-9411-7609F2196F2F}</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754" name="Google Shape;6754;p84"/>
          <p:cNvGraphicFramePr/>
          <p:nvPr/>
        </p:nvGraphicFramePr>
        <p:xfrm>
          <a:off x="3356413" y="2323100"/>
          <a:ext cx="3000000" cy="3000000"/>
        </p:xfrm>
        <a:graphic>
          <a:graphicData uri="http://schemas.openxmlformats.org/drawingml/2006/table">
            <a:tbl>
              <a:tblPr>
                <a:noFill/>
                <a:tableStyleId>{A4D9AC06-1699-41B0-9411-7609F2196F2F}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55" name="Google Shape;6755;p84"/>
          <p:cNvGrpSpPr/>
          <p:nvPr/>
        </p:nvGrpSpPr>
        <p:grpSpPr>
          <a:xfrm>
            <a:off x="4100342" y="2709743"/>
            <a:ext cx="1517436" cy="74460"/>
            <a:chOff x="3980086" y="2804397"/>
            <a:chExt cx="1227600" cy="66900"/>
          </a:xfrm>
        </p:grpSpPr>
        <p:sp>
          <p:nvSpPr>
            <p:cNvPr id="6756" name="Google Shape;6756;p8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84"/>
          <p:cNvGrpSpPr/>
          <p:nvPr/>
        </p:nvGrpSpPr>
        <p:grpSpPr>
          <a:xfrm>
            <a:off x="4725406" y="3002330"/>
            <a:ext cx="892956" cy="74460"/>
            <a:chOff x="3980086" y="2804397"/>
            <a:chExt cx="1227600" cy="66900"/>
          </a:xfrm>
        </p:grpSpPr>
        <p:sp>
          <p:nvSpPr>
            <p:cNvPr id="6759" name="Google Shape;6759;p8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84"/>
          <p:cNvGrpSpPr/>
          <p:nvPr/>
        </p:nvGrpSpPr>
        <p:grpSpPr>
          <a:xfrm>
            <a:off x="3358498" y="3361213"/>
            <a:ext cx="2363244" cy="1005943"/>
            <a:chOff x="3358415" y="3361302"/>
            <a:chExt cx="2363244" cy="1024695"/>
          </a:xfrm>
        </p:grpSpPr>
        <p:grpSp>
          <p:nvGrpSpPr>
            <p:cNvPr id="6762" name="Google Shape;6762;p84"/>
            <p:cNvGrpSpPr/>
            <p:nvPr/>
          </p:nvGrpSpPr>
          <p:grpSpPr>
            <a:xfrm>
              <a:off x="3358415" y="3361302"/>
              <a:ext cx="441300" cy="1024695"/>
              <a:chOff x="3358415" y="3361302"/>
              <a:chExt cx="441300" cy="1024695"/>
            </a:xfrm>
          </p:grpSpPr>
          <p:sp>
            <p:nvSpPr>
              <p:cNvPr id="6763" name="Google Shape;6763;p8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84"/>
            <p:cNvGrpSpPr/>
            <p:nvPr/>
          </p:nvGrpSpPr>
          <p:grpSpPr>
            <a:xfrm>
              <a:off x="3838901" y="3361302"/>
              <a:ext cx="441300" cy="1024695"/>
              <a:chOff x="3838901" y="3361302"/>
              <a:chExt cx="441300" cy="1024695"/>
            </a:xfrm>
          </p:grpSpPr>
          <p:sp>
            <p:nvSpPr>
              <p:cNvPr id="6770" name="Google Shape;6770;p8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84"/>
            <p:cNvGrpSpPr/>
            <p:nvPr/>
          </p:nvGrpSpPr>
          <p:grpSpPr>
            <a:xfrm>
              <a:off x="4319387" y="3361302"/>
              <a:ext cx="441300" cy="1024695"/>
              <a:chOff x="4319387" y="3361302"/>
              <a:chExt cx="441300" cy="1024695"/>
            </a:xfrm>
          </p:grpSpPr>
          <p:sp>
            <p:nvSpPr>
              <p:cNvPr id="6777" name="Google Shape;6777;p8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3" name="Google Shape;6783;p84"/>
            <p:cNvGrpSpPr/>
            <p:nvPr/>
          </p:nvGrpSpPr>
          <p:grpSpPr>
            <a:xfrm>
              <a:off x="4799873" y="3361302"/>
              <a:ext cx="441300" cy="1024695"/>
              <a:chOff x="4799873" y="3361302"/>
              <a:chExt cx="441300" cy="1024695"/>
            </a:xfrm>
          </p:grpSpPr>
          <p:sp>
            <p:nvSpPr>
              <p:cNvPr id="6784" name="Google Shape;6784;p8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84"/>
            <p:cNvGrpSpPr/>
            <p:nvPr/>
          </p:nvGrpSpPr>
          <p:grpSpPr>
            <a:xfrm>
              <a:off x="5280360" y="3361302"/>
              <a:ext cx="441300" cy="1024695"/>
              <a:chOff x="5280360" y="3361302"/>
              <a:chExt cx="441300" cy="1024695"/>
            </a:xfrm>
          </p:grpSpPr>
          <p:sp>
            <p:nvSpPr>
              <p:cNvPr id="6791" name="Google Shape;6791;p8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797" name="Google Shape;6797;p84"/>
          <p:cNvGraphicFramePr/>
          <p:nvPr/>
        </p:nvGraphicFramePr>
        <p:xfrm>
          <a:off x="724925" y="2323100"/>
          <a:ext cx="3000000" cy="3000000"/>
        </p:xfrm>
        <a:graphic>
          <a:graphicData uri="http://schemas.openxmlformats.org/drawingml/2006/table">
            <a:tbl>
              <a:tblPr>
                <a:noFill/>
                <a:tableStyleId>{A4D9AC06-1699-41B0-9411-7609F2196F2F}</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98" name="Google Shape;6798;p84"/>
          <p:cNvGrpSpPr/>
          <p:nvPr/>
        </p:nvGrpSpPr>
        <p:grpSpPr>
          <a:xfrm>
            <a:off x="726450" y="3372825"/>
            <a:ext cx="2403614" cy="1005900"/>
            <a:chOff x="726450" y="3372825"/>
            <a:chExt cx="2403614" cy="1005900"/>
          </a:xfrm>
        </p:grpSpPr>
        <p:grpSp>
          <p:nvGrpSpPr>
            <p:cNvPr id="6799" name="Google Shape;6799;p84"/>
            <p:cNvGrpSpPr/>
            <p:nvPr/>
          </p:nvGrpSpPr>
          <p:grpSpPr>
            <a:xfrm>
              <a:off x="726450" y="3696000"/>
              <a:ext cx="2403614" cy="500898"/>
              <a:chOff x="726450" y="3696000"/>
              <a:chExt cx="2403614" cy="500898"/>
            </a:xfrm>
          </p:grpSpPr>
          <p:sp>
            <p:nvSpPr>
              <p:cNvPr id="6800" name="Google Shape;6800;p8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1" name="Google Shape;6801;p8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802" name="Google Shape;6802;p84"/>
            <p:cNvGrpSpPr/>
            <p:nvPr/>
          </p:nvGrpSpPr>
          <p:grpSpPr>
            <a:xfrm>
              <a:off x="1348050" y="3372825"/>
              <a:ext cx="1720425" cy="1005900"/>
              <a:chOff x="1348050" y="3372825"/>
              <a:chExt cx="1720425" cy="1005900"/>
            </a:xfrm>
          </p:grpSpPr>
          <p:sp>
            <p:nvSpPr>
              <p:cNvPr id="6803" name="Google Shape;6803;p8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4" name="Google Shape;6804;p8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5" name="Google Shape;6805;p8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6" name="Google Shape;6806;p8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7" name="Google Shape;6807;p8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808" name="Google Shape;6808;p84"/>
            <p:cNvGrpSpPr/>
            <p:nvPr/>
          </p:nvGrpSpPr>
          <p:grpSpPr>
            <a:xfrm>
              <a:off x="1455707" y="3731058"/>
              <a:ext cx="1491150" cy="417657"/>
              <a:chOff x="1455707" y="3731058"/>
              <a:chExt cx="1491150" cy="417657"/>
            </a:xfrm>
          </p:grpSpPr>
          <p:grpSp>
            <p:nvGrpSpPr>
              <p:cNvPr id="6809" name="Google Shape;6809;p84"/>
              <p:cNvGrpSpPr/>
              <p:nvPr/>
            </p:nvGrpSpPr>
            <p:grpSpPr>
              <a:xfrm>
                <a:off x="1472938" y="3745828"/>
                <a:ext cx="72126" cy="53788"/>
                <a:chOff x="1472938" y="3745828"/>
                <a:chExt cx="72126" cy="53788"/>
              </a:xfrm>
            </p:grpSpPr>
            <p:sp>
              <p:nvSpPr>
                <p:cNvPr id="6810" name="Google Shape;6810;p8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84"/>
              <p:cNvGrpSpPr/>
              <p:nvPr/>
            </p:nvGrpSpPr>
            <p:grpSpPr>
              <a:xfrm>
                <a:off x="1819181" y="4089633"/>
                <a:ext cx="72126" cy="53788"/>
                <a:chOff x="1819181" y="4089633"/>
                <a:chExt cx="72126" cy="53788"/>
              </a:xfrm>
            </p:grpSpPr>
            <p:sp>
              <p:nvSpPr>
                <p:cNvPr id="6813" name="Google Shape;6813;p8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84"/>
              <p:cNvGrpSpPr/>
              <p:nvPr/>
            </p:nvGrpSpPr>
            <p:grpSpPr>
              <a:xfrm>
                <a:off x="1455707" y="4084171"/>
                <a:ext cx="64321" cy="64544"/>
                <a:chOff x="1455707" y="4084171"/>
                <a:chExt cx="64321" cy="64544"/>
              </a:xfrm>
            </p:grpSpPr>
            <p:sp>
              <p:nvSpPr>
                <p:cNvPr id="6816" name="Google Shape;6816;p8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84"/>
              <p:cNvGrpSpPr/>
              <p:nvPr/>
            </p:nvGrpSpPr>
            <p:grpSpPr>
              <a:xfrm>
                <a:off x="1818610" y="3731058"/>
                <a:ext cx="64321" cy="64544"/>
                <a:chOff x="1818610" y="3731058"/>
                <a:chExt cx="64321" cy="64544"/>
              </a:xfrm>
            </p:grpSpPr>
            <p:sp>
              <p:nvSpPr>
                <p:cNvPr id="6819" name="Google Shape;6819;p8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84"/>
              <p:cNvGrpSpPr/>
              <p:nvPr/>
            </p:nvGrpSpPr>
            <p:grpSpPr>
              <a:xfrm>
                <a:off x="2172491" y="4089633"/>
                <a:ext cx="72126" cy="53788"/>
                <a:chOff x="2172491" y="4089633"/>
                <a:chExt cx="72126" cy="53788"/>
              </a:xfrm>
            </p:grpSpPr>
            <p:sp>
              <p:nvSpPr>
                <p:cNvPr id="6822" name="Google Shape;6822;p8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84"/>
              <p:cNvGrpSpPr/>
              <p:nvPr/>
            </p:nvGrpSpPr>
            <p:grpSpPr>
              <a:xfrm>
                <a:off x="2171920" y="3731058"/>
                <a:ext cx="64321" cy="64544"/>
                <a:chOff x="2171920" y="3731058"/>
                <a:chExt cx="64321" cy="64544"/>
              </a:xfrm>
            </p:grpSpPr>
            <p:sp>
              <p:nvSpPr>
                <p:cNvPr id="6825" name="Google Shape;6825;p8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84"/>
              <p:cNvGrpSpPr/>
              <p:nvPr/>
            </p:nvGrpSpPr>
            <p:grpSpPr>
              <a:xfrm>
                <a:off x="2874730" y="3745828"/>
                <a:ext cx="72126" cy="53788"/>
                <a:chOff x="2874730" y="3745828"/>
                <a:chExt cx="72126" cy="53788"/>
              </a:xfrm>
            </p:grpSpPr>
            <p:sp>
              <p:nvSpPr>
                <p:cNvPr id="6828" name="Google Shape;6828;p8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84"/>
              <p:cNvGrpSpPr/>
              <p:nvPr/>
            </p:nvGrpSpPr>
            <p:grpSpPr>
              <a:xfrm>
                <a:off x="2878589" y="4081481"/>
                <a:ext cx="64321" cy="64544"/>
                <a:chOff x="2878589" y="4081481"/>
                <a:chExt cx="64321" cy="64544"/>
              </a:xfrm>
            </p:grpSpPr>
            <p:sp>
              <p:nvSpPr>
                <p:cNvPr id="6831" name="Google Shape;6831;p8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84"/>
              <p:cNvGrpSpPr/>
              <p:nvPr/>
            </p:nvGrpSpPr>
            <p:grpSpPr>
              <a:xfrm>
                <a:off x="2525796" y="4089633"/>
                <a:ext cx="72126" cy="53788"/>
                <a:chOff x="2525796" y="4089633"/>
                <a:chExt cx="72126" cy="53788"/>
              </a:xfrm>
            </p:grpSpPr>
            <p:sp>
              <p:nvSpPr>
                <p:cNvPr id="6834" name="Google Shape;6834;p8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84"/>
              <p:cNvGrpSpPr/>
              <p:nvPr/>
            </p:nvGrpSpPr>
            <p:grpSpPr>
              <a:xfrm>
                <a:off x="2525225" y="3731058"/>
                <a:ext cx="64321" cy="64544"/>
                <a:chOff x="2525225" y="3731058"/>
                <a:chExt cx="64321" cy="64544"/>
              </a:xfrm>
            </p:grpSpPr>
            <p:sp>
              <p:nvSpPr>
                <p:cNvPr id="6837" name="Google Shape;6837;p8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2" name="Shape 6842"/>
        <p:cNvGrpSpPr/>
        <p:nvPr/>
      </p:nvGrpSpPr>
      <p:grpSpPr>
        <a:xfrm>
          <a:off x="0" y="0"/>
          <a:ext cx="0" cy="0"/>
          <a:chOff x="0" y="0"/>
          <a:chExt cx="0" cy="0"/>
        </a:xfrm>
      </p:grpSpPr>
      <p:grpSp>
        <p:nvGrpSpPr>
          <p:cNvPr id="6843" name="Google Shape;6843;p85"/>
          <p:cNvGrpSpPr/>
          <p:nvPr/>
        </p:nvGrpSpPr>
        <p:grpSpPr>
          <a:xfrm>
            <a:off x="732428" y="1171356"/>
            <a:ext cx="845921" cy="690752"/>
            <a:chOff x="732428" y="1198513"/>
            <a:chExt cx="845921" cy="690752"/>
          </a:xfrm>
        </p:grpSpPr>
        <p:grpSp>
          <p:nvGrpSpPr>
            <p:cNvPr id="6844" name="Google Shape;6844;p85"/>
            <p:cNvGrpSpPr/>
            <p:nvPr/>
          </p:nvGrpSpPr>
          <p:grpSpPr>
            <a:xfrm>
              <a:off x="823030" y="1198513"/>
              <a:ext cx="755319" cy="690752"/>
              <a:chOff x="823030" y="1198513"/>
              <a:chExt cx="755319" cy="690752"/>
            </a:xfrm>
          </p:grpSpPr>
          <p:sp>
            <p:nvSpPr>
              <p:cNvPr id="6845" name="Google Shape;6845;p8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85"/>
            <p:cNvGrpSpPr/>
            <p:nvPr/>
          </p:nvGrpSpPr>
          <p:grpSpPr>
            <a:xfrm>
              <a:off x="732428" y="1239937"/>
              <a:ext cx="739912" cy="607886"/>
              <a:chOff x="732428" y="1239937"/>
              <a:chExt cx="739912" cy="607886"/>
            </a:xfrm>
          </p:grpSpPr>
          <p:sp>
            <p:nvSpPr>
              <p:cNvPr id="6848" name="Google Shape;6848;p8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85"/>
            <p:cNvGrpSpPr/>
            <p:nvPr/>
          </p:nvGrpSpPr>
          <p:grpSpPr>
            <a:xfrm>
              <a:off x="732428" y="1277018"/>
              <a:ext cx="702832" cy="533758"/>
              <a:chOff x="732428" y="1277018"/>
              <a:chExt cx="702832" cy="533758"/>
            </a:xfrm>
          </p:grpSpPr>
          <p:sp>
            <p:nvSpPr>
              <p:cNvPr id="6851" name="Google Shape;6851;p8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85"/>
            <p:cNvGrpSpPr/>
            <p:nvPr/>
          </p:nvGrpSpPr>
          <p:grpSpPr>
            <a:xfrm>
              <a:off x="931170" y="1306653"/>
              <a:ext cx="647179" cy="474455"/>
              <a:chOff x="931170" y="1306653"/>
              <a:chExt cx="647179" cy="474455"/>
            </a:xfrm>
          </p:grpSpPr>
          <p:sp>
            <p:nvSpPr>
              <p:cNvPr id="6854" name="Google Shape;6854;p8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6" name="Google Shape;6856;p8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85"/>
          <p:cNvGrpSpPr/>
          <p:nvPr/>
        </p:nvGrpSpPr>
        <p:grpSpPr>
          <a:xfrm>
            <a:off x="3964037" y="1171363"/>
            <a:ext cx="634656" cy="699982"/>
            <a:chOff x="5985650" y="2860025"/>
            <a:chExt cx="1396075" cy="1539775"/>
          </a:xfrm>
        </p:grpSpPr>
        <p:sp>
          <p:nvSpPr>
            <p:cNvPr id="6858" name="Google Shape;6858;p8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85"/>
          <p:cNvGrpSpPr/>
          <p:nvPr/>
        </p:nvGrpSpPr>
        <p:grpSpPr>
          <a:xfrm>
            <a:off x="4719687" y="1171356"/>
            <a:ext cx="725845" cy="699975"/>
            <a:chOff x="4249973" y="1201875"/>
            <a:chExt cx="1958568" cy="1888762"/>
          </a:xfrm>
        </p:grpSpPr>
        <p:sp>
          <p:nvSpPr>
            <p:cNvPr id="6891" name="Google Shape;6891;p8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2" name="Google Shape;6892;p85"/>
            <p:cNvGrpSpPr/>
            <p:nvPr/>
          </p:nvGrpSpPr>
          <p:grpSpPr>
            <a:xfrm>
              <a:off x="5853086" y="1789142"/>
              <a:ext cx="355454" cy="1048099"/>
              <a:chOff x="5576108" y="2016725"/>
              <a:chExt cx="565200" cy="1666560"/>
            </a:xfrm>
          </p:grpSpPr>
          <p:sp>
            <p:nvSpPr>
              <p:cNvPr id="6893" name="Google Shape;6893;p8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4" name="Google Shape;6894;p8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85"/>
            <p:cNvGrpSpPr/>
            <p:nvPr/>
          </p:nvGrpSpPr>
          <p:grpSpPr>
            <a:xfrm>
              <a:off x="4869455" y="2691676"/>
              <a:ext cx="1013897" cy="398961"/>
              <a:chOff x="4012057" y="3451825"/>
              <a:chExt cx="1612175" cy="634379"/>
            </a:xfrm>
          </p:grpSpPr>
          <p:sp>
            <p:nvSpPr>
              <p:cNvPr id="6896" name="Google Shape;6896;p8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7" name="Google Shape;6897;p8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85"/>
            <p:cNvGrpSpPr/>
            <p:nvPr/>
          </p:nvGrpSpPr>
          <p:grpSpPr>
            <a:xfrm>
              <a:off x="4276937" y="2155961"/>
              <a:ext cx="651965" cy="891358"/>
              <a:chOff x="3069908" y="2599997"/>
              <a:chExt cx="1036675" cy="1417328"/>
            </a:xfrm>
          </p:grpSpPr>
          <p:sp>
            <p:nvSpPr>
              <p:cNvPr id="6899" name="Google Shape;6899;p8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00" name="Google Shape;6900;p8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85"/>
            <p:cNvGrpSpPr/>
            <p:nvPr/>
          </p:nvGrpSpPr>
          <p:grpSpPr>
            <a:xfrm>
              <a:off x="5054918" y="1201875"/>
              <a:ext cx="999548" cy="602711"/>
              <a:chOff x="4306958" y="1082925"/>
              <a:chExt cx="1589359" cy="958358"/>
            </a:xfrm>
          </p:grpSpPr>
          <p:sp>
            <p:nvSpPr>
              <p:cNvPr id="6902" name="Google Shape;6902;p8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03" name="Google Shape;6903;p8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85"/>
            <p:cNvGrpSpPr/>
            <p:nvPr/>
          </p:nvGrpSpPr>
          <p:grpSpPr>
            <a:xfrm>
              <a:off x="4249973" y="1303451"/>
              <a:ext cx="799317" cy="841334"/>
              <a:chOff x="3027033" y="1244439"/>
              <a:chExt cx="1270977" cy="1337786"/>
            </a:xfrm>
          </p:grpSpPr>
          <p:sp>
            <p:nvSpPr>
              <p:cNvPr id="6905" name="Google Shape;6905;p8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06" name="Google Shape;6906;p8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7" name="Google Shape;6907;p85"/>
          <p:cNvGrpSpPr/>
          <p:nvPr/>
        </p:nvGrpSpPr>
        <p:grpSpPr>
          <a:xfrm>
            <a:off x="4072551" y="2058137"/>
            <a:ext cx="750769" cy="683784"/>
            <a:chOff x="4204684" y="2104422"/>
            <a:chExt cx="699822" cy="637382"/>
          </a:xfrm>
        </p:grpSpPr>
        <p:grpSp>
          <p:nvGrpSpPr>
            <p:cNvPr id="6908" name="Google Shape;6908;p85"/>
            <p:cNvGrpSpPr/>
            <p:nvPr/>
          </p:nvGrpSpPr>
          <p:grpSpPr>
            <a:xfrm>
              <a:off x="4204684" y="2430067"/>
              <a:ext cx="342957" cy="311738"/>
              <a:chOff x="4204684" y="2430067"/>
              <a:chExt cx="342957" cy="311738"/>
            </a:xfrm>
          </p:grpSpPr>
          <p:sp>
            <p:nvSpPr>
              <p:cNvPr id="6909" name="Google Shape;6909;p8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85"/>
            <p:cNvGrpSpPr/>
            <p:nvPr/>
          </p:nvGrpSpPr>
          <p:grpSpPr>
            <a:xfrm>
              <a:off x="4561586" y="2430067"/>
              <a:ext cx="342920" cy="311738"/>
              <a:chOff x="4561586" y="2430067"/>
              <a:chExt cx="342920" cy="311738"/>
            </a:xfrm>
          </p:grpSpPr>
          <p:sp>
            <p:nvSpPr>
              <p:cNvPr id="6912" name="Google Shape;6912;p8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85"/>
            <p:cNvGrpSpPr/>
            <p:nvPr/>
          </p:nvGrpSpPr>
          <p:grpSpPr>
            <a:xfrm>
              <a:off x="4561586" y="2104422"/>
              <a:ext cx="342920" cy="311738"/>
              <a:chOff x="4561586" y="2104422"/>
              <a:chExt cx="342920" cy="311738"/>
            </a:xfrm>
          </p:grpSpPr>
          <p:sp>
            <p:nvSpPr>
              <p:cNvPr id="6915" name="Google Shape;6915;p8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7" name="Google Shape;6917;p85"/>
            <p:cNvGrpSpPr/>
            <p:nvPr/>
          </p:nvGrpSpPr>
          <p:grpSpPr>
            <a:xfrm>
              <a:off x="4204684" y="2104422"/>
              <a:ext cx="342957" cy="311664"/>
              <a:chOff x="4204684" y="2104422"/>
              <a:chExt cx="342957" cy="311664"/>
            </a:xfrm>
          </p:grpSpPr>
          <p:sp>
            <p:nvSpPr>
              <p:cNvPr id="6918" name="Google Shape;6918;p8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0" name="Google Shape;6920;p85"/>
          <p:cNvGrpSpPr/>
          <p:nvPr/>
        </p:nvGrpSpPr>
        <p:grpSpPr>
          <a:xfrm>
            <a:off x="5536984" y="1171351"/>
            <a:ext cx="660591" cy="688867"/>
            <a:chOff x="5830645" y="1267368"/>
            <a:chExt cx="530340" cy="553040"/>
          </a:xfrm>
        </p:grpSpPr>
        <p:sp>
          <p:nvSpPr>
            <p:cNvPr id="6921" name="Google Shape;6921;p8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2" name="Google Shape;6922;p85"/>
            <p:cNvGrpSpPr/>
            <p:nvPr/>
          </p:nvGrpSpPr>
          <p:grpSpPr>
            <a:xfrm>
              <a:off x="5830645" y="1267368"/>
              <a:ext cx="259743" cy="269909"/>
              <a:chOff x="5830645" y="1267368"/>
              <a:chExt cx="259743" cy="269909"/>
            </a:xfrm>
          </p:grpSpPr>
          <p:sp>
            <p:nvSpPr>
              <p:cNvPr id="6923" name="Google Shape;6923;p8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5" name="Google Shape;6925;p85"/>
            <p:cNvGrpSpPr/>
            <p:nvPr/>
          </p:nvGrpSpPr>
          <p:grpSpPr>
            <a:xfrm>
              <a:off x="6101293" y="1267368"/>
              <a:ext cx="259692" cy="269909"/>
              <a:chOff x="6101293" y="1267368"/>
              <a:chExt cx="259692" cy="269909"/>
            </a:xfrm>
          </p:grpSpPr>
          <p:sp>
            <p:nvSpPr>
              <p:cNvPr id="6926" name="Google Shape;6926;p8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85"/>
            <p:cNvGrpSpPr/>
            <p:nvPr/>
          </p:nvGrpSpPr>
          <p:grpSpPr>
            <a:xfrm>
              <a:off x="5830645" y="1550500"/>
              <a:ext cx="259692" cy="269909"/>
              <a:chOff x="5830645" y="1550500"/>
              <a:chExt cx="259692" cy="269909"/>
            </a:xfrm>
          </p:grpSpPr>
          <p:sp>
            <p:nvSpPr>
              <p:cNvPr id="6929" name="Google Shape;6929;p8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85"/>
            <p:cNvGrpSpPr/>
            <p:nvPr/>
          </p:nvGrpSpPr>
          <p:grpSpPr>
            <a:xfrm>
              <a:off x="6101293" y="1550500"/>
              <a:ext cx="259692" cy="269909"/>
              <a:chOff x="6101293" y="1550500"/>
              <a:chExt cx="259692" cy="269909"/>
            </a:xfrm>
          </p:grpSpPr>
          <p:sp>
            <p:nvSpPr>
              <p:cNvPr id="6932" name="Google Shape;6932;p8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4" name="Google Shape;6934;p85"/>
          <p:cNvGrpSpPr/>
          <p:nvPr/>
        </p:nvGrpSpPr>
        <p:grpSpPr>
          <a:xfrm>
            <a:off x="739138" y="2061810"/>
            <a:ext cx="697154" cy="679574"/>
            <a:chOff x="2679875" y="2361475"/>
            <a:chExt cx="780425" cy="760575"/>
          </a:xfrm>
        </p:grpSpPr>
        <p:sp>
          <p:nvSpPr>
            <p:cNvPr id="6935" name="Google Shape;6935;p8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85"/>
          <p:cNvGrpSpPr/>
          <p:nvPr/>
        </p:nvGrpSpPr>
        <p:grpSpPr>
          <a:xfrm>
            <a:off x="3138297" y="1171402"/>
            <a:ext cx="735829" cy="684547"/>
            <a:chOff x="3351965" y="1148808"/>
            <a:chExt cx="750770" cy="698375"/>
          </a:xfrm>
        </p:grpSpPr>
        <p:grpSp>
          <p:nvGrpSpPr>
            <p:cNvPr id="6942" name="Google Shape;6942;p85"/>
            <p:cNvGrpSpPr/>
            <p:nvPr/>
          </p:nvGrpSpPr>
          <p:grpSpPr>
            <a:xfrm>
              <a:off x="3586796" y="1148808"/>
              <a:ext cx="294857" cy="286830"/>
              <a:chOff x="3750225" y="1774000"/>
              <a:chExt cx="149575" cy="145525"/>
            </a:xfrm>
          </p:grpSpPr>
          <p:sp>
            <p:nvSpPr>
              <p:cNvPr id="6943" name="Google Shape;6943;p8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85"/>
            <p:cNvGrpSpPr/>
            <p:nvPr/>
          </p:nvGrpSpPr>
          <p:grpSpPr>
            <a:xfrm>
              <a:off x="3779245" y="1375768"/>
              <a:ext cx="323490" cy="286978"/>
              <a:chOff x="3847850" y="1889150"/>
              <a:chExt cx="164100" cy="145600"/>
            </a:xfrm>
          </p:grpSpPr>
          <p:sp>
            <p:nvSpPr>
              <p:cNvPr id="6946" name="Google Shape;6946;p8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85"/>
            <p:cNvGrpSpPr/>
            <p:nvPr/>
          </p:nvGrpSpPr>
          <p:grpSpPr>
            <a:xfrm>
              <a:off x="3351965" y="1330435"/>
              <a:ext cx="295449" cy="285401"/>
              <a:chOff x="3631100" y="1866150"/>
              <a:chExt cx="149875" cy="144800"/>
            </a:xfrm>
          </p:grpSpPr>
          <p:sp>
            <p:nvSpPr>
              <p:cNvPr id="6949" name="Google Shape;6949;p8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85"/>
            <p:cNvGrpSpPr/>
            <p:nvPr/>
          </p:nvGrpSpPr>
          <p:grpSpPr>
            <a:xfrm>
              <a:off x="3548208" y="1560352"/>
              <a:ext cx="294808" cy="286830"/>
              <a:chOff x="3730650" y="1982800"/>
              <a:chExt cx="149550" cy="145525"/>
            </a:xfrm>
          </p:grpSpPr>
          <p:sp>
            <p:nvSpPr>
              <p:cNvPr id="6952" name="Google Shape;6952;p8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54" name="Google Shape;6954;p85"/>
          <p:cNvGrpSpPr/>
          <p:nvPr/>
        </p:nvGrpSpPr>
        <p:grpSpPr>
          <a:xfrm>
            <a:off x="7639949" y="1171356"/>
            <a:ext cx="804565" cy="677795"/>
            <a:chOff x="7636443" y="1204988"/>
            <a:chExt cx="804565" cy="677795"/>
          </a:xfrm>
        </p:grpSpPr>
        <p:grpSp>
          <p:nvGrpSpPr>
            <p:cNvPr id="6955" name="Google Shape;6955;p85"/>
            <p:cNvGrpSpPr/>
            <p:nvPr/>
          </p:nvGrpSpPr>
          <p:grpSpPr>
            <a:xfrm>
              <a:off x="7636443" y="1509705"/>
              <a:ext cx="804565" cy="373078"/>
              <a:chOff x="7636443" y="1509705"/>
              <a:chExt cx="804565" cy="373078"/>
            </a:xfrm>
          </p:grpSpPr>
          <p:sp>
            <p:nvSpPr>
              <p:cNvPr id="6956" name="Google Shape;6956;p8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85"/>
            <p:cNvGrpSpPr/>
            <p:nvPr/>
          </p:nvGrpSpPr>
          <p:grpSpPr>
            <a:xfrm>
              <a:off x="7636443" y="1408133"/>
              <a:ext cx="804565" cy="373078"/>
              <a:chOff x="7636443" y="1408133"/>
              <a:chExt cx="804565" cy="373078"/>
            </a:xfrm>
          </p:grpSpPr>
          <p:sp>
            <p:nvSpPr>
              <p:cNvPr id="6959" name="Google Shape;6959;p8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85"/>
            <p:cNvGrpSpPr/>
            <p:nvPr/>
          </p:nvGrpSpPr>
          <p:grpSpPr>
            <a:xfrm>
              <a:off x="7636443" y="1306560"/>
              <a:ext cx="804565" cy="373078"/>
              <a:chOff x="7636443" y="1306560"/>
              <a:chExt cx="804565" cy="373078"/>
            </a:xfrm>
          </p:grpSpPr>
          <p:sp>
            <p:nvSpPr>
              <p:cNvPr id="6962" name="Google Shape;6962;p8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85"/>
            <p:cNvGrpSpPr/>
            <p:nvPr/>
          </p:nvGrpSpPr>
          <p:grpSpPr>
            <a:xfrm>
              <a:off x="7636443" y="1204988"/>
              <a:ext cx="804565" cy="373078"/>
              <a:chOff x="7636443" y="1204988"/>
              <a:chExt cx="804565" cy="373078"/>
            </a:xfrm>
          </p:grpSpPr>
          <p:sp>
            <p:nvSpPr>
              <p:cNvPr id="6965" name="Google Shape;6965;p8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7" name="Google Shape;6967;p85"/>
          <p:cNvGrpSpPr/>
          <p:nvPr/>
        </p:nvGrpSpPr>
        <p:grpSpPr>
          <a:xfrm>
            <a:off x="4978796" y="2078771"/>
            <a:ext cx="661339" cy="661188"/>
            <a:chOff x="3990000" y="975400"/>
            <a:chExt cx="3934200" cy="3933300"/>
          </a:xfrm>
        </p:grpSpPr>
        <p:sp>
          <p:nvSpPr>
            <p:cNvPr id="6968" name="Google Shape;6968;p8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85"/>
          <p:cNvGrpSpPr/>
          <p:nvPr/>
        </p:nvGrpSpPr>
        <p:grpSpPr>
          <a:xfrm>
            <a:off x="6622444" y="2057409"/>
            <a:ext cx="868881" cy="684241"/>
            <a:chOff x="6598259" y="2078634"/>
            <a:chExt cx="868881" cy="684241"/>
          </a:xfrm>
        </p:grpSpPr>
        <p:sp>
          <p:nvSpPr>
            <p:cNvPr id="6973" name="Google Shape;6973;p8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9" name="Google Shape;6979;p85"/>
            <p:cNvGrpSpPr/>
            <p:nvPr/>
          </p:nvGrpSpPr>
          <p:grpSpPr>
            <a:xfrm>
              <a:off x="6808175" y="2078634"/>
              <a:ext cx="452229" cy="684241"/>
              <a:chOff x="6808175" y="2078634"/>
              <a:chExt cx="452229" cy="684241"/>
            </a:xfrm>
          </p:grpSpPr>
          <p:sp>
            <p:nvSpPr>
              <p:cNvPr id="6980" name="Google Shape;6980;p8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6" name="Google Shape;6986;p85"/>
              <p:cNvGrpSpPr/>
              <p:nvPr/>
            </p:nvGrpSpPr>
            <p:grpSpPr>
              <a:xfrm>
                <a:off x="6821586" y="2078634"/>
                <a:ext cx="426871" cy="684241"/>
                <a:chOff x="6821586" y="2078634"/>
                <a:chExt cx="426871" cy="684241"/>
              </a:xfrm>
            </p:grpSpPr>
            <p:grpSp>
              <p:nvGrpSpPr>
                <p:cNvPr id="6987" name="Google Shape;6987;p85"/>
                <p:cNvGrpSpPr/>
                <p:nvPr/>
              </p:nvGrpSpPr>
              <p:grpSpPr>
                <a:xfrm>
                  <a:off x="6821586" y="2078634"/>
                  <a:ext cx="426871" cy="684241"/>
                  <a:chOff x="6821586" y="2078634"/>
                  <a:chExt cx="426871" cy="684241"/>
                </a:xfrm>
              </p:grpSpPr>
              <p:sp>
                <p:nvSpPr>
                  <p:cNvPr id="6988" name="Google Shape;6988;p8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7" name="Google Shape;7007;p8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13" name="Google Shape;7013;p85"/>
          <p:cNvGrpSpPr/>
          <p:nvPr/>
        </p:nvGrpSpPr>
        <p:grpSpPr>
          <a:xfrm>
            <a:off x="5795610" y="2063018"/>
            <a:ext cx="671358" cy="671358"/>
            <a:chOff x="6535625" y="760425"/>
            <a:chExt cx="1665900" cy="1665900"/>
          </a:xfrm>
        </p:grpSpPr>
        <p:sp>
          <p:nvSpPr>
            <p:cNvPr id="7014" name="Google Shape;7014;p85"/>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5"/>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5"/>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5"/>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85"/>
          <p:cNvGrpSpPr/>
          <p:nvPr/>
        </p:nvGrpSpPr>
        <p:grpSpPr>
          <a:xfrm>
            <a:off x="732427" y="3731418"/>
            <a:ext cx="1340789" cy="640830"/>
            <a:chOff x="238125" y="1151100"/>
            <a:chExt cx="7139450" cy="3412300"/>
          </a:xfrm>
        </p:grpSpPr>
        <p:sp>
          <p:nvSpPr>
            <p:cNvPr id="7019" name="Google Shape;7019;p8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85"/>
          <p:cNvGrpSpPr/>
          <p:nvPr/>
        </p:nvGrpSpPr>
        <p:grpSpPr>
          <a:xfrm>
            <a:off x="5599650" y="2934699"/>
            <a:ext cx="985357" cy="585764"/>
            <a:chOff x="5145061" y="2881789"/>
            <a:chExt cx="1107641" cy="658458"/>
          </a:xfrm>
        </p:grpSpPr>
        <p:grpSp>
          <p:nvGrpSpPr>
            <p:cNvPr id="7032" name="Google Shape;7032;p85"/>
            <p:cNvGrpSpPr/>
            <p:nvPr/>
          </p:nvGrpSpPr>
          <p:grpSpPr>
            <a:xfrm>
              <a:off x="5722989" y="3244587"/>
              <a:ext cx="529713" cy="295659"/>
              <a:chOff x="5722989" y="3244587"/>
              <a:chExt cx="529713" cy="295659"/>
            </a:xfrm>
          </p:grpSpPr>
          <p:sp>
            <p:nvSpPr>
              <p:cNvPr id="7033" name="Google Shape;7033;p8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4" name="Google Shape;7034;p8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5" name="Google Shape;7035;p85"/>
            <p:cNvGrpSpPr/>
            <p:nvPr/>
          </p:nvGrpSpPr>
          <p:grpSpPr>
            <a:xfrm>
              <a:off x="5145061" y="3244587"/>
              <a:ext cx="536807" cy="295659"/>
              <a:chOff x="5145061" y="3244587"/>
              <a:chExt cx="536807" cy="295659"/>
            </a:xfrm>
          </p:grpSpPr>
          <p:sp>
            <p:nvSpPr>
              <p:cNvPr id="7036" name="Google Shape;7036;p8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7" name="Google Shape;7037;p8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8" name="Google Shape;7038;p85"/>
            <p:cNvGrpSpPr/>
            <p:nvPr/>
          </p:nvGrpSpPr>
          <p:grpSpPr>
            <a:xfrm>
              <a:off x="5341327" y="2898245"/>
              <a:ext cx="532309" cy="614891"/>
              <a:chOff x="5341327" y="2898245"/>
              <a:chExt cx="532309" cy="614891"/>
            </a:xfrm>
          </p:grpSpPr>
          <p:sp>
            <p:nvSpPr>
              <p:cNvPr id="7039" name="Google Shape;7039;p8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40" name="Google Shape;7040;p8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41" name="Google Shape;7041;p85"/>
            <p:cNvGrpSpPr/>
            <p:nvPr/>
          </p:nvGrpSpPr>
          <p:grpSpPr>
            <a:xfrm>
              <a:off x="5532290" y="2881789"/>
              <a:ext cx="620516" cy="305456"/>
              <a:chOff x="5532290" y="2881789"/>
              <a:chExt cx="620516" cy="305456"/>
            </a:xfrm>
          </p:grpSpPr>
          <p:sp>
            <p:nvSpPr>
              <p:cNvPr id="7042" name="Google Shape;7042;p8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43" name="Google Shape;7043;p8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044" name="Google Shape;7044;p85"/>
          <p:cNvGrpSpPr/>
          <p:nvPr/>
        </p:nvGrpSpPr>
        <p:grpSpPr>
          <a:xfrm>
            <a:off x="8178573" y="3726757"/>
            <a:ext cx="269068" cy="645491"/>
            <a:chOff x="7026852" y="3311869"/>
            <a:chExt cx="434331" cy="1041954"/>
          </a:xfrm>
        </p:grpSpPr>
        <p:sp>
          <p:nvSpPr>
            <p:cNvPr id="7045" name="Google Shape;7045;p8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85"/>
          <p:cNvGrpSpPr/>
          <p:nvPr/>
        </p:nvGrpSpPr>
        <p:grpSpPr>
          <a:xfrm>
            <a:off x="6195154" y="3765995"/>
            <a:ext cx="293882" cy="293836"/>
            <a:chOff x="4873519" y="3311869"/>
            <a:chExt cx="499374" cy="499296"/>
          </a:xfrm>
        </p:grpSpPr>
        <p:sp>
          <p:nvSpPr>
            <p:cNvPr id="7049" name="Google Shape;7049;p8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85"/>
          <p:cNvGrpSpPr/>
          <p:nvPr/>
        </p:nvGrpSpPr>
        <p:grpSpPr>
          <a:xfrm>
            <a:off x="6195154" y="4078366"/>
            <a:ext cx="293882" cy="293882"/>
            <a:chOff x="4873519" y="3875839"/>
            <a:chExt cx="499374" cy="499374"/>
          </a:xfrm>
        </p:grpSpPr>
        <p:sp>
          <p:nvSpPr>
            <p:cNvPr id="7052" name="Google Shape;7052;p8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85"/>
          <p:cNvGrpSpPr/>
          <p:nvPr/>
        </p:nvGrpSpPr>
        <p:grpSpPr>
          <a:xfrm>
            <a:off x="2425681" y="2050319"/>
            <a:ext cx="698104" cy="698208"/>
            <a:chOff x="2565073" y="2075876"/>
            <a:chExt cx="672482" cy="672518"/>
          </a:xfrm>
        </p:grpSpPr>
        <p:sp>
          <p:nvSpPr>
            <p:cNvPr id="7055" name="Google Shape;7055;p8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85"/>
          <p:cNvGrpSpPr/>
          <p:nvPr/>
        </p:nvGrpSpPr>
        <p:grpSpPr>
          <a:xfrm>
            <a:off x="5649092" y="3734919"/>
            <a:ext cx="438354" cy="637329"/>
            <a:chOff x="1697726" y="3244179"/>
            <a:chExt cx="788124" cy="1146069"/>
          </a:xfrm>
        </p:grpSpPr>
        <p:sp>
          <p:nvSpPr>
            <p:cNvPr id="7062" name="Google Shape;7062;p8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4" name="Google Shape;7064;p85"/>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5" name="Google Shape;7065;p85"/>
          <p:cNvGrpSpPr/>
          <p:nvPr/>
        </p:nvGrpSpPr>
        <p:grpSpPr>
          <a:xfrm>
            <a:off x="7650306" y="2063282"/>
            <a:ext cx="799565" cy="670282"/>
            <a:chOff x="7617850" y="2063282"/>
            <a:chExt cx="799565" cy="670282"/>
          </a:xfrm>
        </p:grpSpPr>
        <p:cxnSp>
          <p:nvCxnSpPr>
            <p:cNvPr id="7066" name="Google Shape;7066;p8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7" name="Google Shape;7067;p8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8" name="Google Shape;7068;p8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9" name="Google Shape;7069;p8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70" name="Google Shape;7070;p8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071" name="Google Shape;7071;p8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072" name="Google Shape;7072;p85"/>
            <p:cNvGrpSpPr/>
            <p:nvPr/>
          </p:nvGrpSpPr>
          <p:grpSpPr>
            <a:xfrm>
              <a:off x="7734309" y="2063282"/>
              <a:ext cx="570957" cy="620095"/>
              <a:chOff x="7734309" y="2063282"/>
              <a:chExt cx="570957" cy="620095"/>
            </a:xfrm>
          </p:grpSpPr>
          <p:grpSp>
            <p:nvGrpSpPr>
              <p:cNvPr id="7073" name="Google Shape;7073;p85"/>
              <p:cNvGrpSpPr/>
              <p:nvPr/>
            </p:nvGrpSpPr>
            <p:grpSpPr>
              <a:xfrm>
                <a:off x="8031573" y="2063282"/>
                <a:ext cx="273693" cy="620095"/>
                <a:chOff x="8031573" y="2063282"/>
                <a:chExt cx="273693" cy="620095"/>
              </a:xfrm>
            </p:grpSpPr>
            <p:sp>
              <p:nvSpPr>
                <p:cNvPr id="7074" name="Google Shape;7074;p8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8" name="Google Shape;7078;p85"/>
              <p:cNvGrpSpPr/>
              <p:nvPr/>
            </p:nvGrpSpPr>
            <p:grpSpPr>
              <a:xfrm flipH="1">
                <a:off x="7734309" y="2063282"/>
                <a:ext cx="273693" cy="620095"/>
                <a:chOff x="8031573" y="2063282"/>
                <a:chExt cx="273693" cy="620095"/>
              </a:xfrm>
            </p:grpSpPr>
            <p:sp>
              <p:nvSpPr>
                <p:cNvPr id="7079" name="Google Shape;7079;p8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083" name="Google Shape;7083;p85"/>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5"/>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5" name="Google Shape;7085;p85"/>
          <p:cNvGrpSpPr/>
          <p:nvPr/>
        </p:nvGrpSpPr>
        <p:grpSpPr>
          <a:xfrm>
            <a:off x="7836913" y="2916765"/>
            <a:ext cx="602567" cy="601884"/>
            <a:chOff x="1186975" y="238125"/>
            <a:chExt cx="5244275" cy="5238325"/>
          </a:xfrm>
        </p:grpSpPr>
        <p:sp>
          <p:nvSpPr>
            <p:cNvPr id="7086" name="Google Shape;7086;p8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0" name="Google Shape;7090;p85"/>
          <p:cNvGrpSpPr/>
          <p:nvPr/>
        </p:nvGrpSpPr>
        <p:grpSpPr>
          <a:xfrm>
            <a:off x="3279650" y="2056249"/>
            <a:ext cx="651848" cy="687338"/>
            <a:chOff x="3400515" y="2056248"/>
            <a:chExt cx="698134" cy="735987"/>
          </a:xfrm>
        </p:grpSpPr>
        <p:grpSp>
          <p:nvGrpSpPr>
            <p:cNvPr id="7091" name="Google Shape;7091;p85"/>
            <p:cNvGrpSpPr/>
            <p:nvPr/>
          </p:nvGrpSpPr>
          <p:grpSpPr>
            <a:xfrm>
              <a:off x="3400515" y="2283913"/>
              <a:ext cx="312919" cy="219900"/>
              <a:chOff x="3400515" y="2283913"/>
              <a:chExt cx="312919" cy="219900"/>
            </a:xfrm>
          </p:grpSpPr>
          <p:sp>
            <p:nvSpPr>
              <p:cNvPr id="7092" name="Google Shape;7092;p8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3" name="Google Shape;7093;p8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094" name="Google Shape;7094;p85"/>
            <p:cNvGrpSpPr/>
            <p:nvPr/>
          </p:nvGrpSpPr>
          <p:grpSpPr>
            <a:xfrm>
              <a:off x="3547823" y="2461089"/>
              <a:ext cx="219900" cy="331146"/>
              <a:chOff x="3547823" y="2461089"/>
              <a:chExt cx="219900" cy="331146"/>
            </a:xfrm>
          </p:grpSpPr>
          <p:sp>
            <p:nvSpPr>
              <p:cNvPr id="7095" name="Google Shape;7095;p8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6" name="Google Shape;7096;p8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097" name="Google Shape;7097;p85"/>
            <p:cNvGrpSpPr/>
            <p:nvPr/>
          </p:nvGrpSpPr>
          <p:grpSpPr>
            <a:xfrm>
              <a:off x="3734138" y="2461089"/>
              <a:ext cx="219900" cy="331146"/>
              <a:chOff x="3734138" y="2461089"/>
              <a:chExt cx="219900" cy="331146"/>
            </a:xfrm>
          </p:grpSpPr>
          <p:sp>
            <p:nvSpPr>
              <p:cNvPr id="7098" name="Google Shape;7098;p8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9" name="Google Shape;7099;p8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100" name="Google Shape;7100;p85"/>
            <p:cNvGrpSpPr/>
            <p:nvPr/>
          </p:nvGrpSpPr>
          <p:grpSpPr>
            <a:xfrm>
              <a:off x="3787560" y="2281742"/>
              <a:ext cx="311089" cy="219900"/>
              <a:chOff x="3787560" y="2281742"/>
              <a:chExt cx="311089" cy="219900"/>
            </a:xfrm>
          </p:grpSpPr>
          <p:sp>
            <p:nvSpPr>
              <p:cNvPr id="7101" name="Google Shape;7101;p8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102" name="Google Shape;7102;p8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103" name="Google Shape;7103;p85"/>
            <p:cNvGrpSpPr/>
            <p:nvPr/>
          </p:nvGrpSpPr>
          <p:grpSpPr>
            <a:xfrm>
              <a:off x="3637290" y="2056248"/>
              <a:ext cx="219900" cy="330736"/>
              <a:chOff x="3637290" y="2056248"/>
              <a:chExt cx="219900" cy="330736"/>
            </a:xfrm>
          </p:grpSpPr>
          <p:sp>
            <p:nvSpPr>
              <p:cNvPr id="7104" name="Google Shape;7104;p8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105" name="Google Shape;7105;p8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106" name="Google Shape;7106;p85"/>
          <p:cNvGrpSpPr/>
          <p:nvPr/>
        </p:nvGrpSpPr>
        <p:grpSpPr>
          <a:xfrm>
            <a:off x="2571356" y="2926255"/>
            <a:ext cx="1268144" cy="592394"/>
            <a:chOff x="238125" y="1188750"/>
            <a:chExt cx="7140450" cy="3335550"/>
          </a:xfrm>
        </p:grpSpPr>
        <p:sp>
          <p:nvSpPr>
            <p:cNvPr id="7107" name="Google Shape;7107;p8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85"/>
          <p:cNvGrpSpPr/>
          <p:nvPr/>
        </p:nvGrpSpPr>
        <p:grpSpPr>
          <a:xfrm>
            <a:off x="6679257" y="2928410"/>
            <a:ext cx="1053944" cy="590147"/>
            <a:chOff x="238125" y="1335475"/>
            <a:chExt cx="5418735" cy="3034175"/>
          </a:xfrm>
        </p:grpSpPr>
        <p:sp>
          <p:nvSpPr>
            <p:cNvPr id="7113" name="Google Shape;7113;p8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85"/>
          <p:cNvGrpSpPr/>
          <p:nvPr/>
        </p:nvGrpSpPr>
        <p:grpSpPr>
          <a:xfrm>
            <a:off x="4110066" y="3733309"/>
            <a:ext cx="1268207" cy="638939"/>
            <a:chOff x="3967651" y="3645904"/>
            <a:chExt cx="1479304" cy="745292"/>
          </a:xfrm>
        </p:grpSpPr>
        <p:grpSp>
          <p:nvGrpSpPr>
            <p:cNvPr id="7117" name="Google Shape;7117;p85"/>
            <p:cNvGrpSpPr/>
            <p:nvPr/>
          </p:nvGrpSpPr>
          <p:grpSpPr>
            <a:xfrm>
              <a:off x="3967651" y="4009026"/>
              <a:ext cx="1479304" cy="382170"/>
              <a:chOff x="3967651" y="4009026"/>
              <a:chExt cx="1479304" cy="382170"/>
            </a:xfrm>
          </p:grpSpPr>
          <p:grpSp>
            <p:nvGrpSpPr>
              <p:cNvPr id="7118" name="Google Shape;7118;p85"/>
              <p:cNvGrpSpPr/>
              <p:nvPr/>
            </p:nvGrpSpPr>
            <p:grpSpPr>
              <a:xfrm>
                <a:off x="4892216" y="4195630"/>
                <a:ext cx="554739" cy="195566"/>
                <a:chOff x="3604375" y="4892160"/>
                <a:chExt cx="1651500" cy="582215"/>
              </a:xfrm>
            </p:grpSpPr>
            <p:sp>
              <p:nvSpPr>
                <p:cNvPr id="7119" name="Google Shape;7119;p8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85"/>
              <p:cNvGrpSpPr/>
              <p:nvPr/>
            </p:nvGrpSpPr>
            <p:grpSpPr>
              <a:xfrm>
                <a:off x="3967651" y="4146303"/>
                <a:ext cx="579402" cy="244893"/>
                <a:chOff x="851875" y="4745310"/>
                <a:chExt cx="1724925" cy="729065"/>
              </a:xfrm>
            </p:grpSpPr>
            <p:sp>
              <p:nvSpPr>
                <p:cNvPr id="7122" name="Google Shape;7122;p8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85"/>
              <p:cNvGrpSpPr/>
              <p:nvPr/>
            </p:nvGrpSpPr>
            <p:grpSpPr>
              <a:xfrm>
                <a:off x="4460753" y="4009026"/>
                <a:ext cx="493110" cy="382170"/>
                <a:chOff x="2319875" y="4336625"/>
                <a:chExt cx="1468025" cy="1137750"/>
              </a:xfrm>
            </p:grpSpPr>
            <p:sp>
              <p:nvSpPr>
                <p:cNvPr id="7125" name="Google Shape;7125;p8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7" name="Google Shape;7127;p85"/>
            <p:cNvGrpSpPr/>
            <p:nvPr/>
          </p:nvGrpSpPr>
          <p:grpSpPr>
            <a:xfrm>
              <a:off x="4479443" y="3645904"/>
              <a:ext cx="455965" cy="388789"/>
              <a:chOff x="2957425" y="238100"/>
              <a:chExt cx="1910200" cy="1628775"/>
            </a:xfrm>
          </p:grpSpPr>
          <p:sp>
            <p:nvSpPr>
              <p:cNvPr id="7128" name="Google Shape;7128;p8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8" name="Google Shape;7138;p85"/>
          <p:cNvGrpSpPr/>
          <p:nvPr/>
        </p:nvGrpSpPr>
        <p:grpSpPr>
          <a:xfrm>
            <a:off x="2496179" y="3734510"/>
            <a:ext cx="1243128" cy="637739"/>
            <a:chOff x="2496310" y="3693351"/>
            <a:chExt cx="1342906" cy="688926"/>
          </a:xfrm>
        </p:grpSpPr>
        <p:grpSp>
          <p:nvGrpSpPr>
            <p:cNvPr id="7139" name="Google Shape;7139;p85"/>
            <p:cNvGrpSpPr/>
            <p:nvPr/>
          </p:nvGrpSpPr>
          <p:grpSpPr>
            <a:xfrm>
              <a:off x="2496310" y="3693351"/>
              <a:ext cx="1342906" cy="688875"/>
              <a:chOff x="2496310" y="3693351"/>
              <a:chExt cx="1342906" cy="688875"/>
            </a:xfrm>
          </p:grpSpPr>
          <p:sp>
            <p:nvSpPr>
              <p:cNvPr id="7140" name="Google Shape;7140;p8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6" name="Google Shape;7146;p85"/>
              <p:cNvCxnSpPr>
                <a:stCxn id="714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147" name="Google Shape;7147;p85"/>
              <p:cNvCxnSpPr>
                <a:stCxn id="714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148" name="Google Shape;7148;p85"/>
              <p:cNvCxnSpPr>
                <a:stCxn id="714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49" name="Google Shape;7149;p85"/>
              <p:cNvCxnSpPr>
                <a:stCxn id="714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50" name="Google Shape;7150;p85"/>
              <p:cNvCxnSpPr>
                <a:stCxn id="714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151" name="Google Shape;7151;p85"/>
            <p:cNvGrpSpPr/>
            <p:nvPr/>
          </p:nvGrpSpPr>
          <p:grpSpPr>
            <a:xfrm>
              <a:off x="2675275" y="3930557"/>
              <a:ext cx="1003306" cy="451719"/>
              <a:chOff x="2675275" y="4174282"/>
              <a:chExt cx="1003306" cy="451719"/>
            </a:xfrm>
          </p:grpSpPr>
          <p:sp>
            <p:nvSpPr>
              <p:cNvPr id="7152" name="Google Shape;7152;p8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5" name="Google Shape;7155;p85"/>
          <p:cNvGrpSpPr/>
          <p:nvPr/>
        </p:nvGrpSpPr>
        <p:grpSpPr>
          <a:xfrm>
            <a:off x="1669850" y="1171356"/>
            <a:ext cx="574511" cy="874709"/>
            <a:chOff x="1715404" y="1112080"/>
            <a:chExt cx="642270" cy="977984"/>
          </a:xfrm>
        </p:grpSpPr>
        <p:grpSp>
          <p:nvGrpSpPr>
            <p:cNvPr id="7156" name="Google Shape;7156;p85"/>
            <p:cNvGrpSpPr/>
            <p:nvPr/>
          </p:nvGrpSpPr>
          <p:grpSpPr>
            <a:xfrm>
              <a:off x="1715404" y="1112080"/>
              <a:ext cx="642270" cy="977984"/>
              <a:chOff x="1715404" y="1112080"/>
              <a:chExt cx="642270" cy="977984"/>
            </a:xfrm>
          </p:grpSpPr>
          <p:sp>
            <p:nvSpPr>
              <p:cNvPr id="7157" name="Google Shape;7157;p8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85"/>
            <p:cNvGrpSpPr/>
            <p:nvPr/>
          </p:nvGrpSpPr>
          <p:grpSpPr>
            <a:xfrm>
              <a:off x="1768927" y="1165603"/>
              <a:ext cx="535225" cy="851367"/>
              <a:chOff x="1768927" y="1165603"/>
              <a:chExt cx="535225" cy="851367"/>
            </a:xfrm>
          </p:grpSpPr>
          <p:sp>
            <p:nvSpPr>
              <p:cNvPr id="7160" name="Google Shape;7160;p8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85"/>
            <p:cNvGrpSpPr/>
            <p:nvPr/>
          </p:nvGrpSpPr>
          <p:grpSpPr>
            <a:xfrm>
              <a:off x="1822449" y="1219125"/>
              <a:ext cx="428180" cy="718859"/>
              <a:chOff x="1822449" y="1219125"/>
              <a:chExt cx="428180" cy="718859"/>
            </a:xfrm>
          </p:grpSpPr>
          <p:sp>
            <p:nvSpPr>
              <p:cNvPr id="7163" name="Google Shape;7163;p8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85"/>
            <p:cNvGrpSpPr/>
            <p:nvPr/>
          </p:nvGrpSpPr>
          <p:grpSpPr>
            <a:xfrm>
              <a:off x="1875972" y="1272648"/>
              <a:ext cx="321135" cy="586939"/>
              <a:chOff x="1875972" y="1272648"/>
              <a:chExt cx="321135" cy="586939"/>
            </a:xfrm>
          </p:grpSpPr>
          <p:sp>
            <p:nvSpPr>
              <p:cNvPr id="7166" name="Google Shape;7166;p8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8" name="Google Shape;7168;p85"/>
          <p:cNvGrpSpPr/>
          <p:nvPr/>
        </p:nvGrpSpPr>
        <p:grpSpPr>
          <a:xfrm>
            <a:off x="7777011" y="3728078"/>
            <a:ext cx="293855" cy="644170"/>
            <a:chOff x="241025" y="3151575"/>
            <a:chExt cx="293855" cy="644170"/>
          </a:xfrm>
        </p:grpSpPr>
        <p:sp>
          <p:nvSpPr>
            <p:cNvPr id="7169" name="Google Shape;7169;p8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85"/>
          <p:cNvGrpSpPr/>
          <p:nvPr/>
        </p:nvGrpSpPr>
        <p:grpSpPr>
          <a:xfrm>
            <a:off x="724994" y="2928078"/>
            <a:ext cx="1779649" cy="591620"/>
            <a:chOff x="246070" y="1983375"/>
            <a:chExt cx="1855347" cy="616849"/>
          </a:xfrm>
        </p:grpSpPr>
        <p:sp>
          <p:nvSpPr>
            <p:cNvPr id="7172" name="Google Shape;7172;p8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85"/>
          <p:cNvGrpSpPr/>
          <p:nvPr/>
        </p:nvGrpSpPr>
        <p:grpSpPr>
          <a:xfrm>
            <a:off x="2335861" y="1171356"/>
            <a:ext cx="711055" cy="745993"/>
            <a:chOff x="2496269" y="1171698"/>
            <a:chExt cx="761953" cy="799392"/>
          </a:xfrm>
        </p:grpSpPr>
        <p:grpSp>
          <p:nvGrpSpPr>
            <p:cNvPr id="7182" name="Google Shape;7182;p85"/>
            <p:cNvGrpSpPr/>
            <p:nvPr/>
          </p:nvGrpSpPr>
          <p:grpSpPr>
            <a:xfrm>
              <a:off x="2496269" y="1171698"/>
              <a:ext cx="761953" cy="723022"/>
              <a:chOff x="2496269" y="1171698"/>
              <a:chExt cx="761953" cy="723022"/>
            </a:xfrm>
          </p:grpSpPr>
          <p:sp>
            <p:nvSpPr>
              <p:cNvPr id="7183" name="Google Shape;7183;p8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5" name="Google Shape;7185;p85"/>
              <p:cNvGrpSpPr/>
              <p:nvPr/>
            </p:nvGrpSpPr>
            <p:grpSpPr>
              <a:xfrm>
                <a:off x="2496269" y="1171698"/>
                <a:ext cx="761953" cy="723022"/>
                <a:chOff x="2496269" y="1120652"/>
                <a:chExt cx="761953" cy="723022"/>
              </a:xfrm>
            </p:grpSpPr>
            <p:grpSp>
              <p:nvGrpSpPr>
                <p:cNvPr id="7186" name="Google Shape;7186;p85"/>
                <p:cNvGrpSpPr/>
                <p:nvPr/>
              </p:nvGrpSpPr>
              <p:grpSpPr>
                <a:xfrm>
                  <a:off x="2496269" y="1120652"/>
                  <a:ext cx="761953" cy="723022"/>
                  <a:chOff x="2496269" y="1120652"/>
                  <a:chExt cx="761953" cy="723022"/>
                </a:xfrm>
              </p:grpSpPr>
              <p:grpSp>
                <p:nvGrpSpPr>
                  <p:cNvPr id="7187" name="Google Shape;7187;p85"/>
                  <p:cNvGrpSpPr/>
                  <p:nvPr/>
                </p:nvGrpSpPr>
                <p:grpSpPr>
                  <a:xfrm>
                    <a:off x="2496269" y="1304589"/>
                    <a:ext cx="407089" cy="305057"/>
                    <a:chOff x="2496269" y="1304589"/>
                    <a:chExt cx="407089" cy="305057"/>
                  </a:xfrm>
                </p:grpSpPr>
                <p:sp>
                  <p:nvSpPr>
                    <p:cNvPr id="7188" name="Google Shape;7188;p8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85"/>
                  <p:cNvGrpSpPr/>
                  <p:nvPr/>
                </p:nvGrpSpPr>
                <p:grpSpPr>
                  <a:xfrm>
                    <a:off x="2586468" y="1493376"/>
                    <a:ext cx="358850" cy="349656"/>
                    <a:chOff x="2586468" y="1493376"/>
                    <a:chExt cx="358850" cy="349656"/>
                  </a:xfrm>
                </p:grpSpPr>
                <p:sp>
                  <p:nvSpPr>
                    <p:cNvPr id="7191" name="Google Shape;7191;p8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85"/>
                  <p:cNvGrpSpPr/>
                  <p:nvPr/>
                </p:nvGrpSpPr>
                <p:grpSpPr>
                  <a:xfrm>
                    <a:off x="2807939" y="1494024"/>
                    <a:ext cx="358857" cy="349650"/>
                    <a:chOff x="2807939" y="1494024"/>
                    <a:chExt cx="358857" cy="349650"/>
                  </a:xfrm>
                </p:grpSpPr>
                <p:sp>
                  <p:nvSpPr>
                    <p:cNvPr id="7194" name="Google Shape;7194;p8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85"/>
                  <p:cNvGrpSpPr/>
                  <p:nvPr/>
                </p:nvGrpSpPr>
                <p:grpSpPr>
                  <a:xfrm>
                    <a:off x="2851133" y="1305635"/>
                    <a:ext cx="407089" cy="305057"/>
                    <a:chOff x="2851133" y="1305635"/>
                    <a:chExt cx="407089" cy="305057"/>
                  </a:xfrm>
                </p:grpSpPr>
                <p:sp>
                  <p:nvSpPr>
                    <p:cNvPr id="7197" name="Google Shape;7197;p8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85"/>
                  <p:cNvGrpSpPr/>
                  <p:nvPr/>
                </p:nvGrpSpPr>
                <p:grpSpPr>
                  <a:xfrm>
                    <a:off x="2727495" y="1120652"/>
                    <a:ext cx="300271" cy="396358"/>
                    <a:chOff x="2727495" y="1120652"/>
                    <a:chExt cx="300271" cy="396358"/>
                  </a:xfrm>
                </p:grpSpPr>
                <p:sp>
                  <p:nvSpPr>
                    <p:cNvPr id="7200" name="Google Shape;7200;p8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2" name="Google Shape;7202;p85"/>
                <p:cNvGrpSpPr/>
                <p:nvPr/>
              </p:nvGrpSpPr>
              <p:grpSpPr>
                <a:xfrm>
                  <a:off x="2722305" y="1350460"/>
                  <a:ext cx="308357" cy="308344"/>
                  <a:chOff x="2722305" y="1350460"/>
                  <a:chExt cx="308357" cy="308344"/>
                </a:xfrm>
              </p:grpSpPr>
              <p:sp>
                <p:nvSpPr>
                  <p:cNvPr id="7203" name="Google Shape;7203;p8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4" name="Google Shape;7204;p85"/>
                  <p:cNvGrpSpPr/>
                  <p:nvPr/>
                </p:nvGrpSpPr>
                <p:grpSpPr>
                  <a:xfrm>
                    <a:off x="2725064" y="1364529"/>
                    <a:ext cx="297954" cy="280182"/>
                    <a:chOff x="2725064" y="1364529"/>
                    <a:chExt cx="297954" cy="280182"/>
                  </a:xfrm>
                </p:grpSpPr>
                <p:sp>
                  <p:nvSpPr>
                    <p:cNvPr id="7205" name="Google Shape;7205;p8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210" name="Google Shape;7210;p8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85"/>
          <p:cNvGrpSpPr/>
          <p:nvPr/>
        </p:nvGrpSpPr>
        <p:grpSpPr>
          <a:xfrm>
            <a:off x="3924561" y="2927462"/>
            <a:ext cx="1569144" cy="591015"/>
            <a:chOff x="3820100" y="3023049"/>
            <a:chExt cx="1303926" cy="491162"/>
          </a:xfrm>
        </p:grpSpPr>
        <p:grpSp>
          <p:nvGrpSpPr>
            <p:cNvPr id="7216" name="Google Shape;7216;p85"/>
            <p:cNvGrpSpPr/>
            <p:nvPr/>
          </p:nvGrpSpPr>
          <p:grpSpPr>
            <a:xfrm>
              <a:off x="3820100" y="3023072"/>
              <a:ext cx="1303926" cy="491139"/>
              <a:chOff x="3820100" y="3023072"/>
              <a:chExt cx="1303926" cy="491139"/>
            </a:xfrm>
          </p:grpSpPr>
          <p:sp>
            <p:nvSpPr>
              <p:cNvPr id="7217" name="Google Shape;7217;p8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85"/>
            <p:cNvGrpSpPr/>
            <p:nvPr/>
          </p:nvGrpSpPr>
          <p:grpSpPr>
            <a:xfrm>
              <a:off x="4132439" y="3023645"/>
              <a:ext cx="393633" cy="177096"/>
              <a:chOff x="4132439" y="3023645"/>
              <a:chExt cx="393633" cy="177096"/>
            </a:xfrm>
          </p:grpSpPr>
          <p:sp>
            <p:nvSpPr>
              <p:cNvPr id="7220" name="Google Shape;7220;p8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85"/>
            <p:cNvGrpSpPr/>
            <p:nvPr/>
          </p:nvGrpSpPr>
          <p:grpSpPr>
            <a:xfrm>
              <a:off x="3921811" y="3023049"/>
              <a:ext cx="1002397" cy="388943"/>
              <a:chOff x="3921811" y="3023049"/>
              <a:chExt cx="1002397" cy="388943"/>
            </a:xfrm>
          </p:grpSpPr>
          <p:sp>
            <p:nvSpPr>
              <p:cNvPr id="7223" name="Google Shape;7223;p8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85"/>
            <p:cNvGrpSpPr/>
            <p:nvPr/>
          </p:nvGrpSpPr>
          <p:grpSpPr>
            <a:xfrm>
              <a:off x="4023645" y="3023049"/>
              <a:ext cx="683032" cy="286722"/>
              <a:chOff x="4023645" y="3023049"/>
              <a:chExt cx="683032" cy="286722"/>
            </a:xfrm>
          </p:grpSpPr>
          <p:sp>
            <p:nvSpPr>
              <p:cNvPr id="7226" name="Google Shape;7226;p8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8" name="Google Shape;7228;p85"/>
          <p:cNvGrpSpPr/>
          <p:nvPr/>
        </p:nvGrpSpPr>
        <p:grpSpPr>
          <a:xfrm>
            <a:off x="1556683" y="2054307"/>
            <a:ext cx="713522" cy="688025"/>
            <a:chOff x="1706078" y="2092648"/>
            <a:chExt cx="660913" cy="637296"/>
          </a:xfrm>
        </p:grpSpPr>
        <p:sp>
          <p:nvSpPr>
            <p:cNvPr id="7229" name="Google Shape;7229;p8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0" name="Google Shape;7230;p85"/>
            <p:cNvGrpSpPr/>
            <p:nvPr/>
          </p:nvGrpSpPr>
          <p:grpSpPr>
            <a:xfrm>
              <a:off x="1706078" y="2092648"/>
              <a:ext cx="660913" cy="575241"/>
              <a:chOff x="1706078" y="2092648"/>
              <a:chExt cx="660913" cy="575241"/>
            </a:xfrm>
          </p:grpSpPr>
          <p:sp>
            <p:nvSpPr>
              <p:cNvPr id="7231" name="Google Shape;7231;p8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34" name="Google Shape;7234;p85"/>
          <p:cNvGrpSpPr/>
          <p:nvPr/>
        </p:nvGrpSpPr>
        <p:grpSpPr>
          <a:xfrm>
            <a:off x="6318542" y="1171856"/>
            <a:ext cx="1317459" cy="684168"/>
            <a:chOff x="238125" y="999450"/>
            <a:chExt cx="7140700" cy="3708225"/>
          </a:xfrm>
        </p:grpSpPr>
        <p:sp>
          <p:nvSpPr>
            <p:cNvPr id="7235" name="Google Shape;7235;p8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7" name="Shape 7247"/>
        <p:cNvGrpSpPr/>
        <p:nvPr/>
      </p:nvGrpSpPr>
      <p:grpSpPr>
        <a:xfrm>
          <a:off x="0" y="0"/>
          <a:ext cx="0" cy="0"/>
          <a:chOff x="0" y="0"/>
          <a:chExt cx="0" cy="0"/>
        </a:xfrm>
      </p:grpSpPr>
      <p:grpSp>
        <p:nvGrpSpPr>
          <p:cNvPr id="7248" name="Google Shape;7248;p86"/>
          <p:cNvGrpSpPr/>
          <p:nvPr/>
        </p:nvGrpSpPr>
        <p:grpSpPr>
          <a:xfrm>
            <a:off x="729238" y="1179665"/>
            <a:ext cx="1636117" cy="1526144"/>
            <a:chOff x="729238" y="1179665"/>
            <a:chExt cx="1636117" cy="1526144"/>
          </a:xfrm>
        </p:grpSpPr>
        <p:grpSp>
          <p:nvGrpSpPr>
            <p:cNvPr id="7249" name="Google Shape;7249;p86"/>
            <p:cNvGrpSpPr/>
            <p:nvPr/>
          </p:nvGrpSpPr>
          <p:grpSpPr>
            <a:xfrm>
              <a:off x="729238" y="1179665"/>
              <a:ext cx="80700" cy="1526144"/>
              <a:chOff x="729238" y="1179665"/>
              <a:chExt cx="80700" cy="1526144"/>
            </a:xfrm>
          </p:grpSpPr>
          <p:sp>
            <p:nvSpPr>
              <p:cNvPr id="7250" name="Google Shape;7250;p8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0" name="Google Shape;7260;p86"/>
            <p:cNvGrpSpPr/>
            <p:nvPr/>
          </p:nvGrpSpPr>
          <p:grpSpPr>
            <a:xfrm>
              <a:off x="903098" y="1179665"/>
              <a:ext cx="80700" cy="1526144"/>
              <a:chOff x="903098" y="1179665"/>
              <a:chExt cx="80700" cy="1526144"/>
            </a:xfrm>
          </p:grpSpPr>
          <p:sp>
            <p:nvSpPr>
              <p:cNvPr id="7261" name="Google Shape;7261;p8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86"/>
            <p:cNvGrpSpPr/>
            <p:nvPr/>
          </p:nvGrpSpPr>
          <p:grpSpPr>
            <a:xfrm>
              <a:off x="1076958" y="1179665"/>
              <a:ext cx="80700" cy="1526144"/>
              <a:chOff x="1076958" y="1179665"/>
              <a:chExt cx="80700" cy="1526144"/>
            </a:xfrm>
          </p:grpSpPr>
          <p:sp>
            <p:nvSpPr>
              <p:cNvPr id="7272" name="Google Shape;7272;p8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86"/>
            <p:cNvGrpSpPr/>
            <p:nvPr/>
          </p:nvGrpSpPr>
          <p:grpSpPr>
            <a:xfrm>
              <a:off x="1247707" y="1179665"/>
              <a:ext cx="80700" cy="1526144"/>
              <a:chOff x="1247707" y="1179665"/>
              <a:chExt cx="80700" cy="1526144"/>
            </a:xfrm>
          </p:grpSpPr>
          <p:sp>
            <p:nvSpPr>
              <p:cNvPr id="7283" name="Google Shape;7283;p8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86"/>
            <p:cNvGrpSpPr/>
            <p:nvPr/>
          </p:nvGrpSpPr>
          <p:grpSpPr>
            <a:xfrm>
              <a:off x="1421567" y="1179665"/>
              <a:ext cx="80700" cy="1526144"/>
              <a:chOff x="1421567" y="1179665"/>
              <a:chExt cx="80700" cy="1526144"/>
            </a:xfrm>
          </p:grpSpPr>
          <p:sp>
            <p:nvSpPr>
              <p:cNvPr id="7294" name="Google Shape;7294;p8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86"/>
            <p:cNvGrpSpPr/>
            <p:nvPr/>
          </p:nvGrpSpPr>
          <p:grpSpPr>
            <a:xfrm>
              <a:off x="1592327" y="1179665"/>
              <a:ext cx="80700" cy="1526144"/>
              <a:chOff x="1592327" y="1179665"/>
              <a:chExt cx="80700" cy="1526144"/>
            </a:xfrm>
          </p:grpSpPr>
          <p:sp>
            <p:nvSpPr>
              <p:cNvPr id="7305" name="Google Shape;7305;p8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86"/>
            <p:cNvGrpSpPr/>
            <p:nvPr/>
          </p:nvGrpSpPr>
          <p:grpSpPr>
            <a:xfrm>
              <a:off x="1766187" y="1179665"/>
              <a:ext cx="80700" cy="1526144"/>
              <a:chOff x="1766187" y="1179665"/>
              <a:chExt cx="80700" cy="1526144"/>
            </a:xfrm>
          </p:grpSpPr>
          <p:sp>
            <p:nvSpPr>
              <p:cNvPr id="7316" name="Google Shape;7316;p8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6" name="Google Shape;7326;p86"/>
            <p:cNvGrpSpPr/>
            <p:nvPr/>
          </p:nvGrpSpPr>
          <p:grpSpPr>
            <a:xfrm>
              <a:off x="1936935" y="1179665"/>
              <a:ext cx="80700" cy="1526144"/>
              <a:chOff x="1936935" y="1179665"/>
              <a:chExt cx="80700" cy="1526144"/>
            </a:xfrm>
          </p:grpSpPr>
          <p:sp>
            <p:nvSpPr>
              <p:cNvPr id="7327" name="Google Shape;7327;p8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86"/>
            <p:cNvGrpSpPr/>
            <p:nvPr/>
          </p:nvGrpSpPr>
          <p:grpSpPr>
            <a:xfrm>
              <a:off x="2110795" y="1179665"/>
              <a:ext cx="80700" cy="1526144"/>
              <a:chOff x="2110795" y="1179665"/>
              <a:chExt cx="80700" cy="1526144"/>
            </a:xfrm>
          </p:grpSpPr>
          <p:sp>
            <p:nvSpPr>
              <p:cNvPr id="7338" name="Google Shape;7338;p8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86"/>
            <p:cNvGrpSpPr/>
            <p:nvPr/>
          </p:nvGrpSpPr>
          <p:grpSpPr>
            <a:xfrm>
              <a:off x="2284655" y="1179665"/>
              <a:ext cx="80700" cy="1526144"/>
              <a:chOff x="2284655" y="1179665"/>
              <a:chExt cx="80700" cy="1526144"/>
            </a:xfrm>
          </p:grpSpPr>
          <p:sp>
            <p:nvSpPr>
              <p:cNvPr id="7349" name="Google Shape;7349;p8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9" name="Google Shape;7359;p86"/>
          <p:cNvGrpSpPr/>
          <p:nvPr/>
        </p:nvGrpSpPr>
        <p:grpSpPr>
          <a:xfrm>
            <a:off x="2623904" y="1198803"/>
            <a:ext cx="1364248" cy="1102133"/>
            <a:chOff x="2623904" y="1198803"/>
            <a:chExt cx="1364248" cy="1102133"/>
          </a:xfrm>
        </p:grpSpPr>
        <p:grpSp>
          <p:nvGrpSpPr>
            <p:cNvPr id="7360" name="Google Shape;7360;p86"/>
            <p:cNvGrpSpPr/>
            <p:nvPr/>
          </p:nvGrpSpPr>
          <p:grpSpPr>
            <a:xfrm>
              <a:off x="2623907" y="1198803"/>
              <a:ext cx="1364245" cy="273000"/>
              <a:chOff x="2623907" y="1198803"/>
              <a:chExt cx="1364245" cy="273000"/>
            </a:xfrm>
          </p:grpSpPr>
          <p:sp>
            <p:nvSpPr>
              <p:cNvPr id="7361" name="Google Shape;7361;p8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86"/>
            <p:cNvGrpSpPr/>
            <p:nvPr/>
          </p:nvGrpSpPr>
          <p:grpSpPr>
            <a:xfrm>
              <a:off x="2623904" y="1476964"/>
              <a:ext cx="1364245" cy="273000"/>
              <a:chOff x="2623904" y="1476964"/>
              <a:chExt cx="1364245" cy="273000"/>
            </a:xfrm>
          </p:grpSpPr>
          <p:sp>
            <p:nvSpPr>
              <p:cNvPr id="7367" name="Google Shape;7367;p8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86"/>
            <p:cNvGrpSpPr/>
            <p:nvPr/>
          </p:nvGrpSpPr>
          <p:grpSpPr>
            <a:xfrm>
              <a:off x="2623907" y="1749775"/>
              <a:ext cx="1364245" cy="273000"/>
              <a:chOff x="2623907" y="1749775"/>
              <a:chExt cx="1364245" cy="273000"/>
            </a:xfrm>
          </p:grpSpPr>
          <p:sp>
            <p:nvSpPr>
              <p:cNvPr id="7373" name="Google Shape;7373;p8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8" name="Google Shape;7378;p86"/>
            <p:cNvGrpSpPr/>
            <p:nvPr/>
          </p:nvGrpSpPr>
          <p:grpSpPr>
            <a:xfrm>
              <a:off x="2623904" y="2027936"/>
              <a:ext cx="1364245" cy="273000"/>
              <a:chOff x="2623904" y="2027936"/>
              <a:chExt cx="1364245" cy="273000"/>
            </a:xfrm>
          </p:grpSpPr>
          <p:sp>
            <p:nvSpPr>
              <p:cNvPr id="7379" name="Google Shape;7379;p8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4" name="Google Shape;7384;p86"/>
          <p:cNvGrpSpPr/>
          <p:nvPr/>
        </p:nvGrpSpPr>
        <p:grpSpPr>
          <a:xfrm>
            <a:off x="2613365" y="2657876"/>
            <a:ext cx="1387541" cy="159124"/>
            <a:chOff x="3200660" y="2180272"/>
            <a:chExt cx="2563824" cy="378237"/>
          </a:xfrm>
        </p:grpSpPr>
        <p:sp>
          <p:nvSpPr>
            <p:cNvPr id="7385" name="Google Shape;7385;p8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86"/>
          <p:cNvGrpSpPr/>
          <p:nvPr/>
        </p:nvGrpSpPr>
        <p:grpSpPr>
          <a:xfrm>
            <a:off x="2609890" y="2935640"/>
            <a:ext cx="1390502" cy="159625"/>
            <a:chOff x="3530150" y="2790075"/>
            <a:chExt cx="1962600" cy="225300"/>
          </a:xfrm>
        </p:grpSpPr>
        <p:sp>
          <p:nvSpPr>
            <p:cNvPr id="7404" name="Google Shape;7404;p8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86"/>
          <p:cNvGrpSpPr/>
          <p:nvPr/>
        </p:nvGrpSpPr>
        <p:grpSpPr>
          <a:xfrm>
            <a:off x="2609948" y="3213905"/>
            <a:ext cx="1411629" cy="154175"/>
            <a:chOff x="3558802" y="4011244"/>
            <a:chExt cx="1866000" cy="111600"/>
          </a:xfrm>
        </p:grpSpPr>
        <p:sp>
          <p:nvSpPr>
            <p:cNvPr id="7407" name="Google Shape;7407;p8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86"/>
          <p:cNvGrpSpPr/>
          <p:nvPr/>
        </p:nvGrpSpPr>
        <p:grpSpPr>
          <a:xfrm>
            <a:off x="2610235" y="2419475"/>
            <a:ext cx="1383503" cy="119761"/>
            <a:chOff x="3465975" y="2270258"/>
            <a:chExt cx="1986364" cy="171947"/>
          </a:xfrm>
        </p:grpSpPr>
        <p:sp>
          <p:nvSpPr>
            <p:cNvPr id="7410" name="Google Shape;7410;p8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86"/>
          <p:cNvGrpSpPr/>
          <p:nvPr/>
        </p:nvGrpSpPr>
        <p:grpSpPr>
          <a:xfrm>
            <a:off x="2621243" y="3783248"/>
            <a:ext cx="1369531" cy="195460"/>
            <a:chOff x="723300" y="4253549"/>
            <a:chExt cx="2276482" cy="324900"/>
          </a:xfrm>
        </p:grpSpPr>
        <p:sp>
          <p:nvSpPr>
            <p:cNvPr id="7419" name="Google Shape;7419;p8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86"/>
          <p:cNvGrpSpPr/>
          <p:nvPr/>
        </p:nvGrpSpPr>
        <p:grpSpPr>
          <a:xfrm>
            <a:off x="2610803" y="3484489"/>
            <a:ext cx="1389066" cy="180119"/>
            <a:chOff x="705948" y="3788465"/>
            <a:chExt cx="2308953" cy="299400"/>
          </a:xfrm>
        </p:grpSpPr>
        <p:sp>
          <p:nvSpPr>
            <p:cNvPr id="7425" name="Google Shape;7425;p8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0" name="Google Shape;7430;p86"/>
          <p:cNvGrpSpPr/>
          <p:nvPr/>
        </p:nvGrpSpPr>
        <p:grpSpPr>
          <a:xfrm>
            <a:off x="4207794" y="2088443"/>
            <a:ext cx="1433821" cy="191501"/>
            <a:chOff x="4273350" y="2088443"/>
            <a:chExt cx="1433821" cy="191501"/>
          </a:xfrm>
        </p:grpSpPr>
        <p:grpSp>
          <p:nvGrpSpPr>
            <p:cNvPr id="7431" name="Google Shape;7431;p86"/>
            <p:cNvGrpSpPr/>
            <p:nvPr/>
          </p:nvGrpSpPr>
          <p:grpSpPr>
            <a:xfrm>
              <a:off x="4273350" y="2088443"/>
              <a:ext cx="1433821" cy="0"/>
              <a:chOff x="5224975" y="2962250"/>
              <a:chExt cx="1544400" cy="0"/>
            </a:xfrm>
          </p:grpSpPr>
          <p:cxnSp>
            <p:nvCxnSpPr>
              <p:cNvPr id="7432" name="Google Shape;7432;p8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33" name="Google Shape;7433;p8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434" name="Google Shape;7434;p86"/>
            <p:cNvGrpSpPr/>
            <p:nvPr/>
          </p:nvGrpSpPr>
          <p:grpSpPr>
            <a:xfrm>
              <a:off x="4273350" y="2279944"/>
              <a:ext cx="1433821" cy="0"/>
              <a:chOff x="5224975" y="2962250"/>
              <a:chExt cx="1544400" cy="0"/>
            </a:xfrm>
          </p:grpSpPr>
          <p:cxnSp>
            <p:nvCxnSpPr>
              <p:cNvPr id="7435" name="Google Shape;7435;p8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36" name="Google Shape;7436;p8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437" name="Google Shape;7437;p86"/>
          <p:cNvGrpSpPr/>
          <p:nvPr/>
        </p:nvGrpSpPr>
        <p:grpSpPr>
          <a:xfrm>
            <a:off x="2658741" y="4097347"/>
            <a:ext cx="1304609" cy="294074"/>
            <a:chOff x="2658741" y="4097347"/>
            <a:chExt cx="1304609" cy="294074"/>
          </a:xfrm>
        </p:grpSpPr>
        <p:grpSp>
          <p:nvGrpSpPr>
            <p:cNvPr id="7438" name="Google Shape;7438;p86"/>
            <p:cNvGrpSpPr/>
            <p:nvPr/>
          </p:nvGrpSpPr>
          <p:grpSpPr>
            <a:xfrm>
              <a:off x="2658741" y="4097347"/>
              <a:ext cx="118572" cy="294074"/>
              <a:chOff x="3343310" y="4475555"/>
              <a:chExt cx="127717" cy="316753"/>
            </a:xfrm>
          </p:grpSpPr>
          <p:sp>
            <p:nvSpPr>
              <p:cNvPr id="7439" name="Google Shape;7439;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86"/>
            <p:cNvGrpSpPr/>
            <p:nvPr/>
          </p:nvGrpSpPr>
          <p:grpSpPr>
            <a:xfrm>
              <a:off x="3815519" y="4098388"/>
              <a:ext cx="147831" cy="291991"/>
              <a:chOff x="3527539" y="4476677"/>
              <a:chExt cx="159232" cy="314510"/>
            </a:xfrm>
          </p:grpSpPr>
          <p:sp>
            <p:nvSpPr>
              <p:cNvPr id="7442" name="Google Shape;7442;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86"/>
            <p:cNvGrpSpPr/>
            <p:nvPr/>
          </p:nvGrpSpPr>
          <p:grpSpPr>
            <a:xfrm>
              <a:off x="3511696" y="4098388"/>
              <a:ext cx="147831" cy="291991"/>
              <a:chOff x="3527539" y="4476677"/>
              <a:chExt cx="159232" cy="314510"/>
            </a:xfrm>
          </p:grpSpPr>
          <p:sp>
            <p:nvSpPr>
              <p:cNvPr id="7445" name="Google Shape;7445;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86"/>
            <p:cNvGrpSpPr/>
            <p:nvPr/>
          </p:nvGrpSpPr>
          <p:grpSpPr>
            <a:xfrm>
              <a:off x="3207874" y="4098388"/>
              <a:ext cx="147831" cy="291991"/>
              <a:chOff x="3527539" y="4476677"/>
              <a:chExt cx="159232" cy="314510"/>
            </a:xfrm>
          </p:grpSpPr>
          <p:sp>
            <p:nvSpPr>
              <p:cNvPr id="7448" name="Google Shape;7448;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86"/>
            <p:cNvGrpSpPr/>
            <p:nvPr/>
          </p:nvGrpSpPr>
          <p:grpSpPr>
            <a:xfrm>
              <a:off x="2933305" y="4097347"/>
              <a:ext cx="118572" cy="294074"/>
              <a:chOff x="3343310" y="4475555"/>
              <a:chExt cx="127717" cy="316753"/>
            </a:xfrm>
          </p:grpSpPr>
          <p:sp>
            <p:nvSpPr>
              <p:cNvPr id="7451" name="Google Shape;7451;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3" name="Google Shape;7453;p86"/>
          <p:cNvGrpSpPr/>
          <p:nvPr/>
        </p:nvGrpSpPr>
        <p:grpSpPr>
          <a:xfrm>
            <a:off x="4209349" y="1176041"/>
            <a:ext cx="1430711" cy="751237"/>
            <a:chOff x="5159450" y="1919950"/>
            <a:chExt cx="1541050" cy="862500"/>
          </a:xfrm>
        </p:grpSpPr>
        <p:sp>
          <p:nvSpPr>
            <p:cNvPr id="7454" name="Google Shape;7454;p8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455" name="Google Shape;7455;p86"/>
            <p:cNvGrpSpPr/>
            <p:nvPr/>
          </p:nvGrpSpPr>
          <p:grpSpPr>
            <a:xfrm>
              <a:off x="5159450" y="1919950"/>
              <a:ext cx="1541050" cy="862500"/>
              <a:chOff x="5159450" y="1919950"/>
              <a:chExt cx="1541050" cy="862500"/>
            </a:xfrm>
          </p:grpSpPr>
          <p:cxnSp>
            <p:nvCxnSpPr>
              <p:cNvPr id="7456" name="Google Shape;7456;p8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457" name="Google Shape;7457;p8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458" name="Google Shape;7458;p86"/>
          <p:cNvGrpSpPr/>
          <p:nvPr/>
        </p:nvGrpSpPr>
        <p:grpSpPr>
          <a:xfrm>
            <a:off x="4257486" y="2439811"/>
            <a:ext cx="1334436" cy="967914"/>
            <a:chOff x="4294923" y="2439811"/>
            <a:chExt cx="1334436" cy="967914"/>
          </a:xfrm>
        </p:grpSpPr>
        <p:grpSp>
          <p:nvGrpSpPr>
            <p:cNvPr id="7459" name="Google Shape;7459;p86"/>
            <p:cNvGrpSpPr/>
            <p:nvPr/>
          </p:nvGrpSpPr>
          <p:grpSpPr>
            <a:xfrm>
              <a:off x="4960455" y="2469658"/>
              <a:ext cx="668904" cy="885524"/>
              <a:chOff x="4960455" y="2469658"/>
              <a:chExt cx="668904" cy="885524"/>
            </a:xfrm>
          </p:grpSpPr>
          <p:sp>
            <p:nvSpPr>
              <p:cNvPr id="7460" name="Google Shape;7460;p8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86"/>
            <p:cNvGrpSpPr/>
            <p:nvPr/>
          </p:nvGrpSpPr>
          <p:grpSpPr>
            <a:xfrm>
              <a:off x="4294923" y="2469658"/>
              <a:ext cx="668951" cy="885524"/>
              <a:chOff x="4294923" y="2469658"/>
              <a:chExt cx="668951" cy="885524"/>
            </a:xfrm>
          </p:grpSpPr>
          <p:sp>
            <p:nvSpPr>
              <p:cNvPr id="7467" name="Google Shape;7467;p8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3" name="Google Shape;7473;p8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86"/>
          <p:cNvGrpSpPr/>
          <p:nvPr/>
        </p:nvGrpSpPr>
        <p:grpSpPr>
          <a:xfrm>
            <a:off x="4243690" y="3494256"/>
            <a:ext cx="1430949" cy="897289"/>
            <a:chOff x="4351371" y="3547942"/>
            <a:chExt cx="1345130" cy="843475"/>
          </a:xfrm>
        </p:grpSpPr>
        <p:grpSp>
          <p:nvGrpSpPr>
            <p:cNvPr id="7475" name="Google Shape;7475;p86"/>
            <p:cNvGrpSpPr/>
            <p:nvPr/>
          </p:nvGrpSpPr>
          <p:grpSpPr>
            <a:xfrm>
              <a:off x="4351371" y="4209917"/>
              <a:ext cx="1345130" cy="181500"/>
              <a:chOff x="4351371" y="4209917"/>
              <a:chExt cx="1345130" cy="181500"/>
            </a:xfrm>
          </p:grpSpPr>
          <p:sp>
            <p:nvSpPr>
              <p:cNvPr id="7476" name="Google Shape;7476;p8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7" name="Google Shape;7477;p8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478" name="Google Shape;7478;p86"/>
            <p:cNvGrpSpPr/>
            <p:nvPr/>
          </p:nvGrpSpPr>
          <p:grpSpPr>
            <a:xfrm>
              <a:off x="4403010" y="3985221"/>
              <a:ext cx="1109518" cy="181500"/>
              <a:chOff x="4403010" y="3985221"/>
              <a:chExt cx="1109518" cy="181500"/>
            </a:xfrm>
          </p:grpSpPr>
          <p:sp>
            <p:nvSpPr>
              <p:cNvPr id="7479" name="Google Shape;7479;p8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80" name="Google Shape;7480;p8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481" name="Google Shape;7481;p86"/>
            <p:cNvGrpSpPr/>
            <p:nvPr/>
          </p:nvGrpSpPr>
          <p:grpSpPr>
            <a:xfrm>
              <a:off x="4618704" y="3766582"/>
              <a:ext cx="807858" cy="181500"/>
              <a:chOff x="4618704" y="3766582"/>
              <a:chExt cx="807858" cy="181500"/>
            </a:xfrm>
          </p:grpSpPr>
          <p:sp>
            <p:nvSpPr>
              <p:cNvPr id="7482" name="Google Shape;7482;p8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83" name="Google Shape;7483;p8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484" name="Google Shape;7484;p86"/>
            <p:cNvGrpSpPr/>
            <p:nvPr/>
          </p:nvGrpSpPr>
          <p:grpSpPr>
            <a:xfrm>
              <a:off x="4735238" y="3547942"/>
              <a:ext cx="462839" cy="181500"/>
              <a:chOff x="4735238" y="3547942"/>
              <a:chExt cx="462839" cy="181500"/>
            </a:xfrm>
          </p:grpSpPr>
          <p:sp>
            <p:nvSpPr>
              <p:cNvPr id="7485" name="Google Shape;7485;p8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86" name="Google Shape;7486;p8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487" name="Google Shape;7487;p86"/>
          <p:cNvGrpSpPr/>
          <p:nvPr/>
        </p:nvGrpSpPr>
        <p:grpSpPr>
          <a:xfrm>
            <a:off x="7420047" y="2429580"/>
            <a:ext cx="1020955" cy="928853"/>
            <a:chOff x="926675" y="238125"/>
            <a:chExt cx="5755100" cy="5232975"/>
          </a:xfrm>
        </p:grpSpPr>
        <p:sp>
          <p:nvSpPr>
            <p:cNvPr id="7488" name="Google Shape;7488;p8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86"/>
          <p:cNvGrpSpPr/>
          <p:nvPr/>
        </p:nvGrpSpPr>
        <p:grpSpPr>
          <a:xfrm>
            <a:off x="727421" y="2828315"/>
            <a:ext cx="1695374" cy="1560837"/>
            <a:chOff x="727421" y="2828315"/>
            <a:chExt cx="1695374" cy="1560837"/>
          </a:xfrm>
        </p:grpSpPr>
        <p:grpSp>
          <p:nvGrpSpPr>
            <p:cNvPr id="7493" name="Google Shape;7493;p86"/>
            <p:cNvGrpSpPr/>
            <p:nvPr/>
          </p:nvGrpSpPr>
          <p:grpSpPr>
            <a:xfrm>
              <a:off x="727421" y="2828315"/>
              <a:ext cx="1695374" cy="1560837"/>
              <a:chOff x="734799" y="2782450"/>
              <a:chExt cx="1571100" cy="1577400"/>
            </a:xfrm>
          </p:grpSpPr>
          <p:cxnSp>
            <p:nvCxnSpPr>
              <p:cNvPr id="7494" name="Google Shape;7494;p8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495" name="Google Shape;7495;p8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496" name="Google Shape;7496;p86"/>
            <p:cNvGrpSpPr/>
            <p:nvPr/>
          </p:nvGrpSpPr>
          <p:grpSpPr>
            <a:xfrm>
              <a:off x="819108" y="2882501"/>
              <a:ext cx="1556791" cy="1426186"/>
              <a:chOff x="819108" y="2882501"/>
              <a:chExt cx="1556791" cy="1426186"/>
            </a:xfrm>
          </p:grpSpPr>
          <p:grpSp>
            <p:nvGrpSpPr>
              <p:cNvPr id="7497" name="Google Shape;7497;p86"/>
              <p:cNvGrpSpPr/>
              <p:nvPr/>
            </p:nvGrpSpPr>
            <p:grpSpPr>
              <a:xfrm>
                <a:off x="819108" y="2882501"/>
                <a:ext cx="103104" cy="1426186"/>
                <a:chOff x="4674013" y="3100904"/>
                <a:chExt cx="122758" cy="1698043"/>
              </a:xfrm>
            </p:grpSpPr>
            <p:sp>
              <p:nvSpPr>
                <p:cNvPr id="7498" name="Google Shape;7498;p8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86"/>
              <p:cNvGrpSpPr/>
              <p:nvPr/>
            </p:nvGrpSpPr>
            <p:grpSpPr>
              <a:xfrm>
                <a:off x="1062475" y="2882501"/>
                <a:ext cx="103104" cy="1426186"/>
                <a:chOff x="4940438" y="3100904"/>
                <a:chExt cx="122758" cy="1698043"/>
              </a:xfrm>
            </p:grpSpPr>
            <p:sp>
              <p:nvSpPr>
                <p:cNvPr id="7506" name="Google Shape;7506;p8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86"/>
              <p:cNvGrpSpPr/>
              <p:nvPr/>
            </p:nvGrpSpPr>
            <p:grpSpPr>
              <a:xfrm>
                <a:off x="1299324" y="2882501"/>
                <a:ext cx="103104" cy="1426186"/>
                <a:chOff x="5206863" y="3100904"/>
                <a:chExt cx="122758" cy="1698043"/>
              </a:xfrm>
            </p:grpSpPr>
            <p:sp>
              <p:nvSpPr>
                <p:cNvPr id="7514" name="Google Shape;7514;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86"/>
              <p:cNvGrpSpPr/>
              <p:nvPr/>
            </p:nvGrpSpPr>
            <p:grpSpPr>
              <a:xfrm>
                <a:off x="1786057" y="2882501"/>
                <a:ext cx="103104" cy="1426186"/>
                <a:chOff x="6006138" y="3143629"/>
                <a:chExt cx="122758" cy="1698043"/>
              </a:xfrm>
            </p:grpSpPr>
            <p:sp>
              <p:nvSpPr>
                <p:cNvPr id="7522" name="Google Shape;7522;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86"/>
              <p:cNvGrpSpPr/>
              <p:nvPr/>
            </p:nvGrpSpPr>
            <p:grpSpPr>
              <a:xfrm>
                <a:off x="2029422" y="2882501"/>
                <a:ext cx="103104" cy="1426186"/>
                <a:chOff x="6805413" y="3100904"/>
                <a:chExt cx="122758" cy="1698043"/>
              </a:xfrm>
            </p:grpSpPr>
            <p:sp>
              <p:nvSpPr>
                <p:cNvPr id="7530" name="Google Shape;7530;p8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86"/>
              <p:cNvGrpSpPr/>
              <p:nvPr/>
            </p:nvGrpSpPr>
            <p:grpSpPr>
              <a:xfrm>
                <a:off x="2272795" y="2882501"/>
                <a:ext cx="103104" cy="1426186"/>
                <a:chOff x="5206863" y="3100904"/>
                <a:chExt cx="122758" cy="1698043"/>
              </a:xfrm>
            </p:grpSpPr>
            <p:sp>
              <p:nvSpPr>
                <p:cNvPr id="7538" name="Google Shape;7538;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86"/>
              <p:cNvGrpSpPr/>
              <p:nvPr/>
            </p:nvGrpSpPr>
            <p:grpSpPr>
              <a:xfrm>
                <a:off x="1542694" y="2882501"/>
                <a:ext cx="103104" cy="1426186"/>
                <a:chOff x="6006138" y="3143629"/>
                <a:chExt cx="122758" cy="1698043"/>
              </a:xfrm>
            </p:grpSpPr>
            <p:sp>
              <p:nvSpPr>
                <p:cNvPr id="7546" name="Google Shape;7546;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53" name="Google Shape;7553;p86"/>
          <p:cNvGrpSpPr/>
          <p:nvPr/>
        </p:nvGrpSpPr>
        <p:grpSpPr>
          <a:xfrm>
            <a:off x="5683472" y="3518037"/>
            <a:ext cx="2749952" cy="870677"/>
            <a:chOff x="238125" y="1725700"/>
            <a:chExt cx="7139025" cy="2260325"/>
          </a:xfrm>
        </p:grpSpPr>
        <p:sp>
          <p:nvSpPr>
            <p:cNvPr id="7554" name="Google Shape;7554;p8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86"/>
          <p:cNvGrpSpPr/>
          <p:nvPr/>
        </p:nvGrpSpPr>
        <p:grpSpPr>
          <a:xfrm>
            <a:off x="5953636" y="2459783"/>
            <a:ext cx="1105452" cy="916747"/>
            <a:chOff x="5249100" y="1210600"/>
            <a:chExt cx="3502700" cy="2904775"/>
          </a:xfrm>
        </p:grpSpPr>
        <p:sp>
          <p:nvSpPr>
            <p:cNvPr id="7565" name="Google Shape;7565;p8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69" name="Google Shape;7569;p8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570" name="Google Shape;7570;p8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571" name="Google Shape;7571;p8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572" name="Google Shape;7572;p8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573" name="Google Shape;7573;p8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86"/>
          <p:cNvGrpSpPr/>
          <p:nvPr/>
        </p:nvGrpSpPr>
        <p:grpSpPr>
          <a:xfrm>
            <a:off x="7136183" y="1179201"/>
            <a:ext cx="1304650" cy="1124856"/>
            <a:chOff x="7287122" y="1165658"/>
            <a:chExt cx="1219413" cy="1051365"/>
          </a:xfrm>
        </p:grpSpPr>
        <p:grpSp>
          <p:nvGrpSpPr>
            <p:cNvPr id="7575" name="Google Shape;7575;p86"/>
            <p:cNvGrpSpPr/>
            <p:nvPr/>
          </p:nvGrpSpPr>
          <p:grpSpPr>
            <a:xfrm>
              <a:off x="7287122" y="1969723"/>
              <a:ext cx="1219413" cy="247300"/>
              <a:chOff x="7287122" y="1969723"/>
              <a:chExt cx="1219413" cy="247300"/>
            </a:xfrm>
          </p:grpSpPr>
          <p:sp>
            <p:nvSpPr>
              <p:cNvPr id="7576" name="Google Shape;7576;p8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7" name="Google Shape;7577;p86"/>
              <p:cNvGrpSpPr/>
              <p:nvPr/>
            </p:nvGrpSpPr>
            <p:grpSpPr>
              <a:xfrm>
                <a:off x="7287122" y="2063892"/>
                <a:ext cx="1151753" cy="73428"/>
                <a:chOff x="7287122" y="2063892"/>
                <a:chExt cx="1151753" cy="73428"/>
              </a:xfrm>
            </p:grpSpPr>
            <p:sp>
              <p:nvSpPr>
                <p:cNvPr id="7578" name="Google Shape;7578;p8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9" name="Google Shape;7579;p8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580" name="Google Shape;7580;p86"/>
            <p:cNvGrpSpPr/>
            <p:nvPr/>
          </p:nvGrpSpPr>
          <p:grpSpPr>
            <a:xfrm>
              <a:off x="7287122" y="1712201"/>
              <a:ext cx="1219403" cy="246767"/>
              <a:chOff x="7287122" y="1712201"/>
              <a:chExt cx="1219403" cy="246767"/>
            </a:xfrm>
          </p:grpSpPr>
          <p:sp>
            <p:nvSpPr>
              <p:cNvPr id="7581" name="Google Shape;7581;p8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2" name="Google Shape;7582;p86"/>
              <p:cNvGrpSpPr/>
              <p:nvPr/>
            </p:nvGrpSpPr>
            <p:grpSpPr>
              <a:xfrm>
                <a:off x="7287122" y="1842861"/>
                <a:ext cx="1005303" cy="73419"/>
                <a:chOff x="7287122" y="1842861"/>
                <a:chExt cx="1005303" cy="73419"/>
              </a:xfrm>
            </p:grpSpPr>
            <p:sp>
              <p:nvSpPr>
                <p:cNvPr id="7583" name="Google Shape;7583;p8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4" name="Google Shape;7584;p8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585" name="Google Shape;7585;p86"/>
            <p:cNvGrpSpPr/>
            <p:nvPr/>
          </p:nvGrpSpPr>
          <p:grpSpPr>
            <a:xfrm>
              <a:off x="7287122" y="1447520"/>
              <a:ext cx="1219403" cy="286667"/>
              <a:chOff x="7287122" y="1447520"/>
              <a:chExt cx="1219403" cy="286667"/>
            </a:xfrm>
          </p:grpSpPr>
          <p:sp>
            <p:nvSpPr>
              <p:cNvPr id="7586" name="Google Shape;7586;p8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7" name="Google Shape;7587;p86"/>
              <p:cNvGrpSpPr/>
              <p:nvPr/>
            </p:nvGrpSpPr>
            <p:grpSpPr>
              <a:xfrm>
                <a:off x="7287122" y="1581977"/>
                <a:ext cx="852803" cy="73428"/>
                <a:chOff x="7287122" y="1581977"/>
                <a:chExt cx="852803" cy="73428"/>
              </a:xfrm>
            </p:grpSpPr>
            <p:sp>
              <p:nvSpPr>
                <p:cNvPr id="7588" name="Google Shape;7588;p8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9" name="Google Shape;7589;p8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590" name="Google Shape;7590;p86"/>
            <p:cNvGrpSpPr/>
            <p:nvPr/>
          </p:nvGrpSpPr>
          <p:grpSpPr>
            <a:xfrm>
              <a:off x="7287122" y="1165658"/>
              <a:ext cx="1219403" cy="344253"/>
              <a:chOff x="7287122" y="1165658"/>
              <a:chExt cx="1219403" cy="344253"/>
            </a:xfrm>
          </p:grpSpPr>
          <p:sp>
            <p:nvSpPr>
              <p:cNvPr id="7591" name="Google Shape;7591;p8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2" name="Google Shape;7592;p86"/>
              <p:cNvGrpSpPr/>
              <p:nvPr/>
            </p:nvGrpSpPr>
            <p:grpSpPr>
              <a:xfrm>
                <a:off x="7287122" y="1341025"/>
                <a:ext cx="695703" cy="73419"/>
                <a:chOff x="7287122" y="1341025"/>
                <a:chExt cx="695703" cy="73419"/>
              </a:xfrm>
            </p:grpSpPr>
            <p:sp>
              <p:nvSpPr>
                <p:cNvPr id="7593" name="Google Shape;7593;p8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94" name="Google Shape;7594;p8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595" name="Google Shape;7595;p86"/>
          <p:cNvGrpSpPr/>
          <p:nvPr/>
        </p:nvGrpSpPr>
        <p:grpSpPr>
          <a:xfrm>
            <a:off x="5802676" y="1185224"/>
            <a:ext cx="1397729" cy="1098540"/>
            <a:chOff x="5900602" y="1193063"/>
            <a:chExt cx="1299851" cy="1021707"/>
          </a:xfrm>
        </p:grpSpPr>
        <p:grpSp>
          <p:nvGrpSpPr>
            <p:cNvPr id="7596" name="Google Shape;7596;p86"/>
            <p:cNvGrpSpPr/>
            <p:nvPr/>
          </p:nvGrpSpPr>
          <p:grpSpPr>
            <a:xfrm>
              <a:off x="6520337" y="1193063"/>
              <a:ext cx="341815" cy="799959"/>
              <a:chOff x="6520337" y="1193063"/>
              <a:chExt cx="341815" cy="799959"/>
            </a:xfrm>
          </p:grpSpPr>
          <p:grpSp>
            <p:nvGrpSpPr>
              <p:cNvPr id="7597" name="Google Shape;7597;p86"/>
              <p:cNvGrpSpPr/>
              <p:nvPr/>
            </p:nvGrpSpPr>
            <p:grpSpPr>
              <a:xfrm>
                <a:off x="6520337" y="1589527"/>
                <a:ext cx="213950" cy="403494"/>
                <a:chOff x="6520337" y="1589527"/>
                <a:chExt cx="213950" cy="403494"/>
              </a:xfrm>
            </p:grpSpPr>
            <p:sp>
              <p:nvSpPr>
                <p:cNvPr id="7598" name="Google Shape;7598;p8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86"/>
              <p:cNvGrpSpPr/>
              <p:nvPr/>
            </p:nvGrpSpPr>
            <p:grpSpPr>
              <a:xfrm>
                <a:off x="6577204" y="1193063"/>
                <a:ext cx="284947" cy="464512"/>
                <a:chOff x="6577204" y="1193063"/>
                <a:chExt cx="284947" cy="464512"/>
              </a:xfrm>
            </p:grpSpPr>
            <p:sp>
              <p:nvSpPr>
                <p:cNvPr id="7601" name="Google Shape;7601;p8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2" name="Google Shape;7602;p8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603" name="Google Shape;7603;p86"/>
            <p:cNvGrpSpPr/>
            <p:nvPr/>
          </p:nvGrpSpPr>
          <p:grpSpPr>
            <a:xfrm>
              <a:off x="6238903" y="1193063"/>
              <a:ext cx="300475" cy="900152"/>
              <a:chOff x="6238903" y="1193063"/>
              <a:chExt cx="300475" cy="900152"/>
            </a:xfrm>
          </p:grpSpPr>
          <p:grpSp>
            <p:nvGrpSpPr>
              <p:cNvPr id="7604" name="Google Shape;7604;p86"/>
              <p:cNvGrpSpPr/>
              <p:nvPr/>
            </p:nvGrpSpPr>
            <p:grpSpPr>
              <a:xfrm>
                <a:off x="6290865" y="1489315"/>
                <a:ext cx="248514" cy="603900"/>
                <a:chOff x="6290865" y="1489315"/>
                <a:chExt cx="248514" cy="603900"/>
              </a:xfrm>
            </p:grpSpPr>
            <p:sp>
              <p:nvSpPr>
                <p:cNvPr id="7605" name="Google Shape;7605;p8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86"/>
              <p:cNvGrpSpPr/>
              <p:nvPr/>
            </p:nvGrpSpPr>
            <p:grpSpPr>
              <a:xfrm>
                <a:off x="6238903" y="1193063"/>
                <a:ext cx="284947" cy="333087"/>
                <a:chOff x="6238903" y="1193063"/>
                <a:chExt cx="284947" cy="333087"/>
              </a:xfrm>
            </p:grpSpPr>
            <p:sp>
              <p:nvSpPr>
                <p:cNvPr id="7608" name="Google Shape;7608;p8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9" name="Google Shape;7609;p8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610" name="Google Shape;7610;p86"/>
            <p:cNvGrpSpPr/>
            <p:nvPr/>
          </p:nvGrpSpPr>
          <p:grpSpPr>
            <a:xfrm>
              <a:off x="5900602" y="1193063"/>
              <a:ext cx="444345" cy="1021707"/>
              <a:chOff x="5900602" y="1193063"/>
              <a:chExt cx="444345" cy="1021707"/>
            </a:xfrm>
          </p:grpSpPr>
          <p:grpSp>
            <p:nvGrpSpPr>
              <p:cNvPr id="7611" name="Google Shape;7611;p86"/>
              <p:cNvGrpSpPr/>
              <p:nvPr/>
            </p:nvGrpSpPr>
            <p:grpSpPr>
              <a:xfrm>
                <a:off x="6046501" y="1367785"/>
                <a:ext cx="298446" cy="846986"/>
                <a:chOff x="6046501" y="1367785"/>
                <a:chExt cx="298446" cy="846986"/>
              </a:xfrm>
            </p:grpSpPr>
            <p:sp>
              <p:nvSpPr>
                <p:cNvPr id="7612" name="Google Shape;7612;p8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86"/>
              <p:cNvGrpSpPr/>
              <p:nvPr/>
            </p:nvGrpSpPr>
            <p:grpSpPr>
              <a:xfrm>
                <a:off x="5900602" y="1193063"/>
                <a:ext cx="284947" cy="182312"/>
                <a:chOff x="5900602" y="1193063"/>
                <a:chExt cx="284947" cy="182312"/>
              </a:xfrm>
            </p:grpSpPr>
            <p:sp>
              <p:nvSpPr>
                <p:cNvPr id="7615" name="Google Shape;7615;p8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6" name="Google Shape;7616;p8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617" name="Google Shape;7617;p86"/>
            <p:cNvGrpSpPr/>
            <p:nvPr/>
          </p:nvGrpSpPr>
          <p:grpSpPr>
            <a:xfrm>
              <a:off x="6738300" y="1193063"/>
              <a:ext cx="462153" cy="707634"/>
              <a:chOff x="6738300" y="1193063"/>
              <a:chExt cx="462153" cy="707634"/>
            </a:xfrm>
          </p:grpSpPr>
          <p:grpSp>
            <p:nvGrpSpPr>
              <p:cNvPr id="7618" name="Google Shape;7618;p86"/>
              <p:cNvGrpSpPr/>
              <p:nvPr/>
            </p:nvGrpSpPr>
            <p:grpSpPr>
              <a:xfrm>
                <a:off x="6915505" y="1193063"/>
                <a:ext cx="284947" cy="597387"/>
                <a:chOff x="6915505" y="1193063"/>
                <a:chExt cx="284947" cy="597387"/>
              </a:xfrm>
            </p:grpSpPr>
            <p:sp>
              <p:nvSpPr>
                <p:cNvPr id="7619" name="Google Shape;7619;p8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20" name="Google Shape;7620;p8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621" name="Google Shape;7621;p86"/>
              <p:cNvGrpSpPr/>
              <p:nvPr/>
            </p:nvGrpSpPr>
            <p:grpSpPr>
              <a:xfrm>
                <a:off x="6738300" y="1684725"/>
                <a:ext cx="230066" cy="215971"/>
                <a:chOff x="6738300" y="1684725"/>
                <a:chExt cx="230066" cy="215971"/>
              </a:xfrm>
            </p:grpSpPr>
            <p:sp>
              <p:nvSpPr>
                <p:cNvPr id="7622" name="Google Shape;7622;p8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27" name="Shape 7627"/>
        <p:cNvGrpSpPr/>
        <p:nvPr/>
      </p:nvGrpSpPr>
      <p:grpSpPr>
        <a:xfrm>
          <a:off x="0" y="0"/>
          <a:ext cx="0" cy="0"/>
          <a:chOff x="0" y="0"/>
          <a:chExt cx="0" cy="0"/>
        </a:xfrm>
      </p:grpSpPr>
      <p:sp>
        <p:nvSpPr>
          <p:cNvPr id="7628" name="Google Shape;7628;p8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7629" name="Google Shape;7629;p87"/>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r>
              <a:rPr lang="en">
                <a:solidFill>
                  <a:srgbClr val="435D74"/>
                </a:solidFill>
                <a:latin typeface="Arial"/>
                <a:ea typeface="Arial"/>
                <a:cs typeface="Arial"/>
                <a:sym typeface="Arial"/>
              </a:rPr>
              <a:t>     </a:t>
            </a:r>
            <a:endParaRPr>
              <a:solidFill>
                <a:srgbClr val="435D74"/>
              </a:solidFill>
              <a:latin typeface="Arial"/>
              <a:ea typeface="Arial"/>
              <a:cs typeface="Arial"/>
              <a:sym typeface="Arial"/>
            </a:endParaRPr>
          </a:p>
        </p:txBody>
      </p:sp>
      <p:grpSp>
        <p:nvGrpSpPr>
          <p:cNvPr id="7630" name="Google Shape;7630;p87"/>
          <p:cNvGrpSpPr/>
          <p:nvPr/>
        </p:nvGrpSpPr>
        <p:grpSpPr>
          <a:xfrm>
            <a:off x="855151" y="2280157"/>
            <a:ext cx="421923" cy="360050"/>
            <a:chOff x="855151" y="2280157"/>
            <a:chExt cx="421923" cy="360050"/>
          </a:xfrm>
        </p:grpSpPr>
        <p:sp>
          <p:nvSpPr>
            <p:cNvPr id="7631" name="Google Shape;7631;p87"/>
            <p:cNvSpPr/>
            <p:nvPr/>
          </p:nvSpPr>
          <p:spPr>
            <a:xfrm>
              <a:off x="991862" y="2286339"/>
              <a:ext cx="148578" cy="99227"/>
            </a:xfrm>
            <a:custGeom>
              <a:rect b="b" l="l" r="r" t="t"/>
              <a:pathLst>
                <a:path extrusionOk="0" h="3788" w="5672">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7"/>
            <p:cNvSpPr/>
            <p:nvPr/>
          </p:nvSpPr>
          <p:spPr>
            <a:xfrm>
              <a:off x="991758" y="2329325"/>
              <a:ext cx="33163" cy="56241"/>
            </a:xfrm>
            <a:custGeom>
              <a:rect b="b" l="l" r="r" t="t"/>
              <a:pathLst>
                <a:path extrusionOk="0" h="2147" w="1266">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7"/>
            <p:cNvSpPr/>
            <p:nvPr/>
          </p:nvSpPr>
          <p:spPr>
            <a:xfrm>
              <a:off x="1107199" y="2329325"/>
              <a:ext cx="33163" cy="55769"/>
            </a:xfrm>
            <a:custGeom>
              <a:rect b="b" l="l" r="r" t="t"/>
              <a:pathLst>
                <a:path extrusionOk="0" h="2129" w="1266">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7"/>
            <p:cNvSpPr/>
            <p:nvPr/>
          </p:nvSpPr>
          <p:spPr>
            <a:xfrm>
              <a:off x="861333" y="2349992"/>
              <a:ext cx="409454" cy="274864"/>
            </a:xfrm>
            <a:custGeom>
              <a:rect b="b" l="l" r="r" t="t"/>
              <a:pathLst>
                <a:path extrusionOk="0" h="10493" w="15631">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7"/>
            <p:cNvSpPr/>
            <p:nvPr/>
          </p:nvSpPr>
          <p:spPr>
            <a:xfrm>
              <a:off x="861333" y="2349992"/>
              <a:ext cx="69155" cy="274864"/>
            </a:xfrm>
            <a:custGeom>
              <a:rect b="b" l="l" r="r" t="t"/>
              <a:pathLst>
                <a:path extrusionOk="0" h="10493" w="264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7"/>
            <p:cNvSpPr/>
            <p:nvPr/>
          </p:nvSpPr>
          <p:spPr>
            <a:xfrm>
              <a:off x="918778" y="2340903"/>
              <a:ext cx="41414" cy="293017"/>
            </a:xfrm>
            <a:custGeom>
              <a:rect b="b" l="l" r="r" t="t"/>
              <a:pathLst>
                <a:path extrusionOk="0" h="11186" w="1581">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7"/>
            <p:cNvSpPr/>
            <p:nvPr/>
          </p:nvSpPr>
          <p:spPr>
            <a:xfrm>
              <a:off x="1171927" y="2340903"/>
              <a:ext cx="41414" cy="293017"/>
            </a:xfrm>
            <a:custGeom>
              <a:rect b="b" l="l" r="r" t="t"/>
              <a:pathLst>
                <a:path extrusionOk="0" h="11186" w="1581">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7"/>
            <p:cNvSpPr/>
            <p:nvPr/>
          </p:nvSpPr>
          <p:spPr>
            <a:xfrm>
              <a:off x="1052975" y="2521648"/>
              <a:ext cx="91683" cy="70543"/>
            </a:xfrm>
            <a:custGeom>
              <a:rect b="b" l="l" r="r" t="t"/>
              <a:pathLst>
                <a:path extrusionOk="0" h="2693" w="350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7"/>
            <p:cNvSpPr/>
            <p:nvPr/>
          </p:nvSpPr>
          <p:spPr>
            <a:xfrm>
              <a:off x="1075162" y="2405002"/>
              <a:ext cx="67976" cy="49037"/>
            </a:xfrm>
            <a:custGeom>
              <a:rect b="b" l="l" r="r" t="t"/>
              <a:pathLst>
                <a:path extrusionOk="0" h="1872" w="2595">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7"/>
            <p:cNvSpPr/>
            <p:nvPr/>
          </p:nvSpPr>
          <p:spPr>
            <a:xfrm>
              <a:off x="982877" y="2445316"/>
              <a:ext cx="76227" cy="82750"/>
            </a:xfrm>
            <a:custGeom>
              <a:rect b="b" l="l" r="r" t="t"/>
              <a:pathLst>
                <a:path extrusionOk="0" h="3159" w="291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7"/>
            <p:cNvSpPr/>
            <p:nvPr/>
          </p:nvSpPr>
          <p:spPr>
            <a:xfrm>
              <a:off x="1045981" y="2515440"/>
              <a:ext cx="105592" cy="82933"/>
            </a:xfrm>
            <a:custGeom>
              <a:rect b="b" l="l" r="r" t="t"/>
              <a:pathLst>
                <a:path extrusionOk="0" h="3166" w="4031">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7"/>
            <p:cNvSpPr/>
            <p:nvPr/>
          </p:nvSpPr>
          <p:spPr>
            <a:xfrm>
              <a:off x="1068954" y="2398820"/>
              <a:ext cx="80366" cy="61506"/>
            </a:xfrm>
            <a:custGeom>
              <a:rect b="b" l="l" r="r" t="t"/>
              <a:pathLst>
                <a:path extrusionOk="0" h="2348" w="3068">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7"/>
            <p:cNvSpPr/>
            <p:nvPr/>
          </p:nvSpPr>
          <p:spPr>
            <a:xfrm>
              <a:off x="976329" y="2439108"/>
              <a:ext cx="89875" cy="95219"/>
            </a:xfrm>
            <a:custGeom>
              <a:rect b="b" l="l" r="r" t="t"/>
              <a:pathLst>
                <a:path extrusionOk="0" h="3635" w="3431">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7"/>
            <p:cNvSpPr/>
            <p:nvPr/>
          </p:nvSpPr>
          <p:spPr>
            <a:xfrm>
              <a:off x="1005405" y="2463364"/>
              <a:ext cx="15455" cy="15455"/>
            </a:xfrm>
            <a:custGeom>
              <a:rect b="b" l="l" r="r" t="t"/>
              <a:pathLst>
                <a:path extrusionOk="0" h="590" w="59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7"/>
            <p:cNvSpPr/>
            <p:nvPr/>
          </p:nvSpPr>
          <p:spPr>
            <a:xfrm>
              <a:off x="855151" y="2280157"/>
              <a:ext cx="421923" cy="360050"/>
            </a:xfrm>
            <a:custGeom>
              <a:rect b="b" l="l" r="r" t="t"/>
              <a:pathLst>
                <a:path extrusionOk="0" h="13745" w="16107">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87"/>
          <p:cNvGrpSpPr/>
          <p:nvPr/>
        </p:nvGrpSpPr>
        <p:grpSpPr>
          <a:xfrm>
            <a:off x="1417348" y="2283640"/>
            <a:ext cx="385276" cy="384123"/>
            <a:chOff x="1417348" y="2283640"/>
            <a:chExt cx="385276" cy="384123"/>
          </a:xfrm>
        </p:grpSpPr>
        <p:sp>
          <p:nvSpPr>
            <p:cNvPr id="7647" name="Google Shape;7647;p87"/>
            <p:cNvSpPr/>
            <p:nvPr/>
          </p:nvSpPr>
          <p:spPr>
            <a:xfrm>
              <a:off x="1515998" y="2478531"/>
              <a:ext cx="106483" cy="57288"/>
            </a:xfrm>
            <a:custGeom>
              <a:rect b="b" l="l" r="r" t="t"/>
              <a:pathLst>
                <a:path extrusionOk="0" h="2187" w="4065">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7"/>
            <p:cNvSpPr/>
            <p:nvPr/>
          </p:nvSpPr>
          <p:spPr>
            <a:xfrm>
              <a:off x="1423084" y="2289377"/>
              <a:ext cx="292389" cy="207124"/>
            </a:xfrm>
            <a:custGeom>
              <a:rect b="b" l="l" r="r" t="t"/>
              <a:pathLst>
                <a:path extrusionOk="0" h="7907" w="11162">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7"/>
            <p:cNvSpPr/>
            <p:nvPr/>
          </p:nvSpPr>
          <p:spPr>
            <a:xfrm>
              <a:off x="1423084" y="2289377"/>
              <a:ext cx="34315" cy="207124"/>
            </a:xfrm>
            <a:custGeom>
              <a:rect b="b" l="l" r="r" t="t"/>
              <a:pathLst>
                <a:path extrusionOk="0" h="7907" w="131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7"/>
            <p:cNvSpPr/>
            <p:nvPr/>
          </p:nvSpPr>
          <p:spPr>
            <a:xfrm>
              <a:off x="1498762" y="2527437"/>
              <a:ext cx="140405" cy="16739"/>
            </a:xfrm>
            <a:custGeom>
              <a:rect b="b" l="l" r="r" t="t"/>
              <a:pathLst>
                <a:path extrusionOk="0" h="639" w="536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7"/>
            <p:cNvSpPr/>
            <p:nvPr/>
          </p:nvSpPr>
          <p:spPr>
            <a:xfrm>
              <a:off x="1438068" y="2306273"/>
              <a:ext cx="262422" cy="153162"/>
            </a:xfrm>
            <a:custGeom>
              <a:rect b="b" l="l" r="r" t="t"/>
              <a:pathLst>
                <a:path extrusionOk="0" h="5847" w="10018">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7"/>
            <p:cNvSpPr/>
            <p:nvPr/>
          </p:nvSpPr>
          <p:spPr>
            <a:xfrm>
              <a:off x="1537714" y="2425748"/>
              <a:ext cx="240601" cy="192114"/>
            </a:xfrm>
            <a:custGeom>
              <a:rect b="b" l="l" r="r" t="t"/>
              <a:pathLst>
                <a:path extrusionOk="0" h="7334" w="9185">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7"/>
            <p:cNvSpPr/>
            <p:nvPr/>
          </p:nvSpPr>
          <p:spPr>
            <a:xfrm>
              <a:off x="1555212" y="2446914"/>
              <a:ext cx="205683" cy="141139"/>
            </a:xfrm>
            <a:custGeom>
              <a:rect b="b" l="l" r="r" t="t"/>
              <a:pathLst>
                <a:path extrusionOk="0" h="5388" w="7852">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7"/>
            <p:cNvSpPr/>
            <p:nvPr/>
          </p:nvSpPr>
          <p:spPr>
            <a:xfrm>
              <a:off x="1537714" y="2425748"/>
              <a:ext cx="33870" cy="192114"/>
            </a:xfrm>
            <a:custGeom>
              <a:rect b="b" l="l" r="r" t="t"/>
              <a:pathLst>
                <a:path extrusionOk="0" h="7334" w="1293">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7"/>
            <p:cNvSpPr/>
            <p:nvPr/>
          </p:nvSpPr>
          <p:spPr>
            <a:xfrm>
              <a:off x="1537714" y="2594758"/>
              <a:ext cx="240601" cy="23104"/>
            </a:xfrm>
            <a:custGeom>
              <a:rect b="b" l="l" r="r" t="t"/>
              <a:pathLst>
                <a:path extrusionOk="0" h="882" w="9185">
                  <a:moveTo>
                    <a:pt x="0" y="1"/>
                  </a:moveTo>
                  <a:lnTo>
                    <a:pt x="0" y="882"/>
                  </a:lnTo>
                  <a:lnTo>
                    <a:pt x="9184" y="882"/>
                  </a:lnTo>
                  <a:lnTo>
                    <a:pt x="918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7"/>
            <p:cNvSpPr/>
            <p:nvPr/>
          </p:nvSpPr>
          <p:spPr>
            <a:xfrm>
              <a:off x="1519141" y="2605079"/>
              <a:ext cx="277850" cy="25435"/>
            </a:xfrm>
            <a:custGeom>
              <a:rect b="b" l="l" r="r" t="t"/>
              <a:pathLst>
                <a:path extrusionOk="0" h="971" w="10607">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7"/>
            <p:cNvSpPr/>
            <p:nvPr/>
          </p:nvSpPr>
          <p:spPr>
            <a:xfrm>
              <a:off x="1519037" y="2605079"/>
              <a:ext cx="50844" cy="25435"/>
            </a:xfrm>
            <a:custGeom>
              <a:rect b="b" l="l" r="r" t="t"/>
              <a:pathLst>
                <a:path extrusionOk="0" h="971" w="1941">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7"/>
            <p:cNvSpPr/>
            <p:nvPr/>
          </p:nvSpPr>
          <p:spPr>
            <a:xfrm>
              <a:off x="1662297" y="2559841"/>
              <a:ext cx="71565" cy="102187"/>
            </a:xfrm>
            <a:custGeom>
              <a:rect b="b" l="l" r="r" t="t"/>
              <a:pathLst>
                <a:path extrusionOk="0" h="3901" w="2732">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7"/>
            <p:cNvSpPr/>
            <p:nvPr/>
          </p:nvSpPr>
          <p:spPr>
            <a:xfrm>
              <a:off x="1662219" y="2580849"/>
              <a:ext cx="71748" cy="60275"/>
            </a:xfrm>
            <a:custGeom>
              <a:rect b="b" l="l" r="r" t="t"/>
              <a:pathLst>
                <a:path extrusionOk="0" h="2301" w="2739">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7"/>
            <p:cNvSpPr/>
            <p:nvPr/>
          </p:nvSpPr>
          <p:spPr>
            <a:xfrm>
              <a:off x="1417348" y="2283640"/>
              <a:ext cx="385276" cy="384123"/>
            </a:xfrm>
            <a:custGeom>
              <a:rect b="b" l="l" r="r" t="t"/>
              <a:pathLst>
                <a:path extrusionOk="0" h="14664" w="14708">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87"/>
          <p:cNvGrpSpPr/>
          <p:nvPr/>
        </p:nvGrpSpPr>
        <p:grpSpPr>
          <a:xfrm>
            <a:off x="2586876" y="2283117"/>
            <a:ext cx="205605" cy="356828"/>
            <a:chOff x="2586876" y="2283117"/>
            <a:chExt cx="205605" cy="356828"/>
          </a:xfrm>
        </p:grpSpPr>
        <p:sp>
          <p:nvSpPr>
            <p:cNvPr id="7662" name="Google Shape;7662;p87"/>
            <p:cNvSpPr/>
            <p:nvPr/>
          </p:nvSpPr>
          <p:spPr>
            <a:xfrm>
              <a:off x="2745408" y="2309233"/>
              <a:ext cx="41860" cy="283666"/>
            </a:xfrm>
            <a:custGeom>
              <a:rect b="b" l="l" r="r" t="t"/>
              <a:pathLst>
                <a:path extrusionOk="0" h="10829" w="1598">
                  <a:moveTo>
                    <a:pt x="1" y="0"/>
                  </a:moveTo>
                  <a:lnTo>
                    <a:pt x="1" y="10829"/>
                  </a:lnTo>
                  <a:lnTo>
                    <a:pt x="1597" y="10031"/>
                  </a:lnTo>
                  <a:lnTo>
                    <a:pt x="1597" y="799"/>
                  </a:lnTo>
                  <a:lnTo>
                    <a:pt x="1" y="0"/>
                  </a:ln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7"/>
            <p:cNvSpPr/>
            <p:nvPr/>
          </p:nvSpPr>
          <p:spPr>
            <a:xfrm>
              <a:off x="2592089" y="2309233"/>
              <a:ext cx="174249" cy="283666"/>
            </a:xfrm>
            <a:custGeom>
              <a:rect b="b" l="l" r="r" t="t"/>
              <a:pathLst>
                <a:path extrusionOk="0" h="10829" w="6652">
                  <a:moveTo>
                    <a:pt x="6652" y="0"/>
                  </a:moveTo>
                  <a:lnTo>
                    <a:pt x="1" y="799"/>
                  </a:lnTo>
                  <a:lnTo>
                    <a:pt x="1" y="10031"/>
                  </a:lnTo>
                  <a:lnTo>
                    <a:pt x="6652" y="10829"/>
                  </a:lnTo>
                  <a:lnTo>
                    <a:pt x="665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7"/>
            <p:cNvSpPr/>
            <p:nvPr/>
          </p:nvSpPr>
          <p:spPr>
            <a:xfrm>
              <a:off x="2745408" y="2571969"/>
              <a:ext cx="41860" cy="62763"/>
            </a:xfrm>
            <a:custGeom>
              <a:rect b="b" l="l" r="r" t="t"/>
              <a:pathLst>
                <a:path extrusionOk="0" h="2396" w="1598">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7"/>
            <p:cNvSpPr/>
            <p:nvPr/>
          </p:nvSpPr>
          <p:spPr>
            <a:xfrm>
              <a:off x="2745408" y="2288303"/>
              <a:ext cx="41860" cy="41860"/>
            </a:xfrm>
            <a:custGeom>
              <a:rect b="b" l="l" r="r" t="t"/>
              <a:pathLst>
                <a:path extrusionOk="0" h="1598" w="1598">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7"/>
            <p:cNvSpPr/>
            <p:nvPr/>
          </p:nvSpPr>
          <p:spPr>
            <a:xfrm>
              <a:off x="2592089" y="2571969"/>
              <a:ext cx="174249" cy="62763"/>
            </a:xfrm>
            <a:custGeom>
              <a:rect b="b" l="l" r="r" t="t"/>
              <a:pathLst>
                <a:path extrusionOk="0" h="2396" w="6652">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7"/>
            <p:cNvSpPr/>
            <p:nvPr/>
          </p:nvSpPr>
          <p:spPr>
            <a:xfrm>
              <a:off x="2592089" y="2288303"/>
              <a:ext cx="174249" cy="41860"/>
            </a:xfrm>
            <a:custGeom>
              <a:rect b="b" l="l" r="r" t="t"/>
              <a:pathLst>
                <a:path extrusionOk="0" h="1598" w="6652">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7"/>
            <p:cNvSpPr/>
            <p:nvPr/>
          </p:nvSpPr>
          <p:spPr>
            <a:xfrm>
              <a:off x="2679161" y="2592872"/>
              <a:ext cx="20930" cy="20956"/>
            </a:xfrm>
            <a:custGeom>
              <a:rect b="b" l="l" r="r" t="t"/>
              <a:pathLst>
                <a:path extrusionOk="0" h="800" w="799">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7"/>
            <p:cNvSpPr/>
            <p:nvPr/>
          </p:nvSpPr>
          <p:spPr>
            <a:xfrm>
              <a:off x="2586876" y="2283117"/>
              <a:ext cx="205605" cy="356828"/>
            </a:xfrm>
            <a:custGeom>
              <a:rect b="b" l="l" r="r" t="t"/>
              <a:pathLst>
                <a:path extrusionOk="0" h="13622" w="7849">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7"/>
            <p:cNvSpPr/>
            <p:nvPr/>
          </p:nvSpPr>
          <p:spPr>
            <a:xfrm>
              <a:off x="2682671" y="2304020"/>
              <a:ext cx="33137" cy="10452"/>
            </a:xfrm>
            <a:custGeom>
              <a:rect b="b" l="l" r="r" t="t"/>
              <a:pathLst>
                <a:path extrusionOk="0" h="399" w="1265">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7"/>
            <p:cNvSpPr/>
            <p:nvPr/>
          </p:nvSpPr>
          <p:spPr>
            <a:xfrm>
              <a:off x="2668657" y="2587581"/>
              <a:ext cx="36752" cy="31486"/>
            </a:xfrm>
            <a:custGeom>
              <a:rect b="b" l="l" r="r" t="t"/>
              <a:pathLst>
                <a:path extrusionOk="0" h="1202" w="1403">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7"/>
            <p:cNvSpPr/>
            <p:nvPr/>
          </p:nvSpPr>
          <p:spPr>
            <a:xfrm>
              <a:off x="2663549" y="2304020"/>
              <a:ext cx="10426" cy="10452"/>
            </a:xfrm>
            <a:custGeom>
              <a:rect b="b" l="l" r="r" t="t"/>
              <a:pathLst>
                <a:path extrusionOk="0" h="399" w="398">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87"/>
          <p:cNvGrpSpPr/>
          <p:nvPr/>
        </p:nvGrpSpPr>
        <p:grpSpPr>
          <a:xfrm>
            <a:off x="1961313" y="2299436"/>
            <a:ext cx="385302" cy="352532"/>
            <a:chOff x="1961313" y="2299436"/>
            <a:chExt cx="385302" cy="352532"/>
          </a:xfrm>
        </p:grpSpPr>
        <p:sp>
          <p:nvSpPr>
            <p:cNvPr id="7674" name="Google Shape;7674;p87"/>
            <p:cNvSpPr/>
            <p:nvPr/>
          </p:nvSpPr>
          <p:spPr>
            <a:xfrm>
              <a:off x="2043618" y="2618727"/>
              <a:ext cx="220221" cy="27505"/>
            </a:xfrm>
            <a:custGeom>
              <a:rect b="b" l="l" r="r" t="t"/>
              <a:pathLst>
                <a:path extrusionOk="0" h="1050" w="8407">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7"/>
            <p:cNvSpPr/>
            <p:nvPr/>
          </p:nvSpPr>
          <p:spPr>
            <a:xfrm>
              <a:off x="2063474" y="2618727"/>
              <a:ext cx="200366" cy="27505"/>
            </a:xfrm>
            <a:custGeom>
              <a:rect b="b" l="l" r="r" t="t"/>
              <a:pathLst>
                <a:path extrusionOk="0" h="1050" w="7649">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6" name="Google Shape;7676;p87"/>
            <p:cNvGrpSpPr/>
            <p:nvPr/>
          </p:nvGrpSpPr>
          <p:grpSpPr>
            <a:xfrm>
              <a:off x="1961313" y="2299436"/>
              <a:ext cx="385302" cy="352532"/>
              <a:chOff x="1961313" y="2299436"/>
              <a:chExt cx="385302" cy="352532"/>
            </a:xfrm>
          </p:grpSpPr>
          <p:sp>
            <p:nvSpPr>
              <p:cNvPr id="7677" name="Google Shape;7677;p87"/>
              <p:cNvSpPr/>
              <p:nvPr/>
            </p:nvSpPr>
            <p:spPr>
              <a:xfrm>
                <a:off x="2082936" y="2545669"/>
                <a:ext cx="141951" cy="85762"/>
              </a:xfrm>
              <a:custGeom>
                <a:rect b="b" l="l" r="r" t="t"/>
                <a:pathLst>
                  <a:path extrusionOk="0" h="3274" w="5419">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7"/>
              <p:cNvSpPr/>
              <p:nvPr/>
            </p:nvSpPr>
            <p:spPr>
              <a:xfrm>
                <a:off x="2082936" y="2545669"/>
                <a:ext cx="132887" cy="78847"/>
              </a:xfrm>
              <a:custGeom>
                <a:rect b="b" l="l" r="r" t="t"/>
                <a:pathLst>
                  <a:path extrusionOk="0" h="3010" w="5073">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7"/>
              <p:cNvSpPr/>
              <p:nvPr/>
            </p:nvSpPr>
            <p:spPr>
              <a:xfrm>
                <a:off x="1966971" y="2305199"/>
                <a:ext cx="373881" cy="265617"/>
              </a:xfrm>
              <a:custGeom>
                <a:rect b="b" l="l" r="r" t="t"/>
                <a:pathLst>
                  <a:path extrusionOk="0" h="10140" w="14273">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7"/>
              <p:cNvSpPr/>
              <p:nvPr/>
            </p:nvSpPr>
            <p:spPr>
              <a:xfrm>
                <a:off x="1997488" y="2335716"/>
                <a:ext cx="312952" cy="187006"/>
              </a:xfrm>
              <a:custGeom>
                <a:rect b="b" l="l" r="r" t="t"/>
                <a:pathLst>
                  <a:path extrusionOk="0" h="7139" w="11947">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7"/>
              <p:cNvSpPr/>
              <p:nvPr/>
            </p:nvSpPr>
            <p:spPr>
              <a:xfrm>
                <a:off x="2292811" y="2335716"/>
                <a:ext cx="17629" cy="187006"/>
              </a:xfrm>
              <a:custGeom>
                <a:rect b="b" l="l" r="r" t="t"/>
                <a:pathLst>
                  <a:path extrusionOk="0" h="7139" w="673">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7"/>
              <p:cNvSpPr/>
              <p:nvPr/>
            </p:nvSpPr>
            <p:spPr>
              <a:xfrm>
                <a:off x="1961313" y="2299436"/>
                <a:ext cx="385302" cy="352532"/>
              </a:xfrm>
              <a:custGeom>
                <a:rect b="b" l="l" r="r" t="t"/>
                <a:pathLst>
                  <a:path extrusionOk="0" h="13458" w="14709">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7"/>
              <p:cNvSpPr/>
              <p:nvPr/>
            </p:nvSpPr>
            <p:spPr>
              <a:xfrm>
                <a:off x="1991830" y="2329953"/>
                <a:ext cx="324268" cy="198427"/>
              </a:xfrm>
              <a:custGeom>
                <a:rect b="b" l="l" r="r" t="t"/>
                <a:pathLst>
                  <a:path extrusionOk="0" h="7575" w="12379">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7"/>
              <p:cNvSpPr/>
              <p:nvPr/>
            </p:nvSpPr>
            <p:spPr>
              <a:xfrm>
                <a:off x="2147821" y="2539959"/>
                <a:ext cx="12443" cy="11473"/>
              </a:xfrm>
              <a:custGeom>
                <a:rect b="b" l="l" r="r" t="t"/>
                <a:pathLst>
                  <a:path extrusionOk="0" h="438" w="475">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5" name="Google Shape;7685;p87"/>
          <p:cNvGrpSpPr/>
          <p:nvPr/>
        </p:nvGrpSpPr>
        <p:grpSpPr>
          <a:xfrm>
            <a:off x="3049165" y="2320078"/>
            <a:ext cx="401543" cy="311432"/>
            <a:chOff x="3049165" y="2320078"/>
            <a:chExt cx="401543" cy="311432"/>
          </a:xfrm>
        </p:grpSpPr>
        <p:sp>
          <p:nvSpPr>
            <p:cNvPr id="7686" name="Google Shape;7686;p87"/>
            <p:cNvSpPr/>
            <p:nvPr/>
          </p:nvSpPr>
          <p:spPr>
            <a:xfrm>
              <a:off x="3136604" y="2348185"/>
              <a:ext cx="96240" cy="254773"/>
            </a:xfrm>
            <a:custGeom>
              <a:rect b="b" l="l" r="r" t="t"/>
              <a:pathLst>
                <a:path extrusionOk="0" h="9726" w="3674">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7"/>
            <p:cNvSpPr/>
            <p:nvPr/>
          </p:nvSpPr>
          <p:spPr>
            <a:xfrm>
              <a:off x="3136604" y="2505172"/>
              <a:ext cx="96240" cy="97786"/>
            </a:xfrm>
            <a:custGeom>
              <a:rect b="b" l="l" r="r" t="t"/>
              <a:pathLst>
                <a:path extrusionOk="0" h="3733" w="3674">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7"/>
            <p:cNvSpPr/>
            <p:nvPr/>
          </p:nvSpPr>
          <p:spPr>
            <a:xfrm>
              <a:off x="3054928" y="2423417"/>
              <a:ext cx="81702" cy="104413"/>
            </a:xfrm>
            <a:custGeom>
              <a:rect b="b" l="l" r="r" t="t"/>
              <a:pathLst>
                <a:path extrusionOk="0" h="3986" w="3119">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7"/>
            <p:cNvSpPr/>
            <p:nvPr/>
          </p:nvSpPr>
          <p:spPr>
            <a:xfrm>
              <a:off x="3054928" y="2469730"/>
              <a:ext cx="81702" cy="58101"/>
            </a:xfrm>
            <a:custGeom>
              <a:rect b="b" l="l" r="r" t="t"/>
              <a:pathLst>
                <a:path extrusionOk="0" h="2218" w="3119">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7"/>
            <p:cNvSpPr/>
            <p:nvPr/>
          </p:nvSpPr>
          <p:spPr>
            <a:xfrm>
              <a:off x="3231928" y="2325474"/>
              <a:ext cx="37014" cy="300195"/>
            </a:xfrm>
            <a:custGeom>
              <a:rect b="b" l="l" r="r" t="t"/>
              <a:pathLst>
                <a:path extrusionOk="0" h="11460" w="1413">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7"/>
            <p:cNvSpPr/>
            <p:nvPr/>
          </p:nvSpPr>
          <p:spPr>
            <a:xfrm>
              <a:off x="3231928" y="2325474"/>
              <a:ext cx="29731" cy="300195"/>
            </a:xfrm>
            <a:custGeom>
              <a:rect b="b" l="l" r="r" t="t"/>
              <a:pathLst>
                <a:path extrusionOk="0" h="11460" w="1135">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7"/>
            <p:cNvSpPr/>
            <p:nvPr/>
          </p:nvSpPr>
          <p:spPr>
            <a:xfrm>
              <a:off x="3294508" y="2435702"/>
              <a:ext cx="33241" cy="80000"/>
            </a:xfrm>
            <a:custGeom>
              <a:rect b="b" l="l" r="r" t="t"/>
              <a:pathLst>
                <a:path extrusionOk="0" h="3054" w="1269">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7"/>
            <p:cNvSpPr/>
            <p:nvPr/>
          </p:nvSpPr>
          <p:spPr>
            <a:xfrm>
              <a:off x="3334507" y="2395676"/>
              <a:ext cx="55271" cy="159947"/>
            </a:xfrm>
            <a:custGeom>
              <a:rect b="b" l="l" r="r" t="t"/>
              <a:pathLst>
                <a:path extrusionOk="0" h="6106" w="211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7"/>
            <p:cNvSpPr/>
            <p:nvPr/>
          </p:nvSpPr>
          <p:spPr>
            <a:xfrm>
              <a:off x="3373721" y="2356646"/>
              <a:ext cx="76987" cy="238374"/>
            </a:xfrm>
            <a:custGeom>
              <a:rect b="b" l="l" r="r" t="t"/>
              <a:pathLst>
                <a:path extrusionOk="0" h="9100" w="2939">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7"/>
            <p:cNvSpPr/>
            <p:nvPr/>
          </p:nvSpPr>
          <p:spPr>
            <a:xfrm>
              <a:off x="3049165" y="2320078"/>
              <a:ext cx="225251" cy="311432"/>
            </a:xfrm>
            <a:custGeom>
              <a:rect b="b" l="l" r="r" t="t"/>
              <a:pathLst>
                <a:path extrusionOk="0" h="11889" w="8599">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87"/>
          <p:cNvGrpSpPr/>
          <p:nvPr/>
        </p:nvGrpSpPr>
        <p:grpSpPr>
          <a:xfrm>
            <a:off x="3593052" y="2313712"/>
            <a:ext cx="385381" cy="323980"/>
            <a:chOff x="3593052" y="2313712"/>
            <a:chExt cx="385381" cy="323980"/>
          </a:xfrm>
        </p:grpSpPr>
        <p:sp>
          <p:nvSpPr>
            <p:cNvPr id="7697" name="Google Shape;7697;p87"/>
            <p:cNvSpPr/>
            <p:nvPr/>
          </p:nvSpPr>
          <p:spPr>
            <a:xfrm>
              <a:off x="3664250" y="2350883"/>
              <a:ext cx="249665" cy="249665"/>
            </a:xfrm>
            <a:custGeom>
              <a:rect b="b" l="l" r="r" t="t"/>
              <a:pathLst>
                <a:path extrusionOk="0" h="9531" w="9531">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7"/>
            <p:cNvSpPr/>
            <p:nvPr/>
          </p:nvSpPr>
          <p:spPr>
            <a:xfrm>
              <a:off x="3689292" y="2375925"/>
              <a:ext cx="199580" cy="199658"/>
            </a:xfrm>
            <a:custGeom>
              <a:rect b="b" l="l" r="r" t="t"/>
              <a:pathLst>
                <a:path extrusionOk="0" h="7622" w="7619">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7"/>
            <p:cNvSpPr/>
            <p:nvPr/>
          </p:nvSpPr>
          <p:spPr>
            <a:xfrm>
              <a:off x="3769187" y="2375925"/>
              <a:ext cx="125055" cy="199711"/>
            </a:xfrm>
            <a:custGeom>
              <a:rect b="b" l="l" r="r" t="t"/>
              <a:pathLst>
                <a:path extrusionOk="0" h="7624" w="4774">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7"/>
            <p:cNvSpPr/>
            <p:nvPr/>
          </p:nvSpPr>
          <p:spPr>
            <a:xfrm>
              <a:off x="3935787" y="2319449"/>
              <a:ext cx="37014" cy="312690"/>
            </a:xfrm>
            <a:custGeom>
              <a:rect b="b" l="l" r="r" t="t"/>
              <a:pathLst>
                <a:path extrusionOk="0" h="11937" w="1413">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7"/>
            <p:cNvSpPr/>
            <p:nvPr/>
          </p:nvSpPr>
          <p:spPr>
            <a:xfrm>
              <a:off x="3935683" y="2319449"/>
              <a:ext cx="36935" cy="161807"/>
            </a:xfrm>
            <a:custGeom>
              <a:rect b="b" l="l" r="r" t="t"/>
              <a:pathLst>
                <a:path extrusionOk="0" h="6177" w="141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7"/>
            <p:cNvSpPr/>
            <p:nvPr/>
          </p:nvSpPr>
          <p:spPr>
            <a:xfrm>
              <a:off x="3598710" y="2365788"/>
              <a:ext cx="49142" cy="265172"/>
            </a:xfrm>
            <a:custGeom>
              <a:rect b="b" l="l" r="r" t="t"/>
              <a:pathLst>
                <a:path extrusionOk="0" h="10123" w="1876">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7"/>
            <p:cNvSpPr/>
            <p:nvPr/>
          </p:nvSpPr>
          <p:spPr>
            <a:xfrm>
              <a:off x="3598710" y="2365788"/>
              <a:ext cx="49142" cy="57105"/>
            </a:xfrm>
            <a:custGeom>
              <a:rect b="b" l="l" r="r" t="t"/>
              <a:pathLst>
                <a:path extrusionOk="0" h="2180" w="1876">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7"/>
            <p:cNvSpPr/>
            <p:nvPr/>
          </p:nvSpPr>
          <p:spPr>
            <a:xfrm>
              <a:off x="3593052" y="2315860"/>
              <a:ext cx="60432" cy="320758"/>
            </a:xfrm>
            <a:custGeom>
              <a:rect b="b" l="l" r="r" t="t"/>
              <a:pathLst>
                <a:path extrusionOk="0" h="12245" w="2307">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7"/>
            <p:cNvSpPr/>
            <p:nvPr/>
          </p:nvSpPr>
          <p:spPr>
            <a:xfrm>
              <a:off x="3645573" y="2390228"/>
              <a:ext cx="231433" cy="216030"/>
            </a:xfrm>
            <a:custGeom>
              <a:rect b="b" l="l" r="r" t="t"/>
              <a:pathLst>
                <a:path extrusionOk="0" h="8247" w="8835">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7"/>
            <p:cNvSpPr/>
            <p:nvPr/>
          </p:nvSpPr>
          <p:spPr>
            <a:xfrm>
              <a:off x="3701499" y="2345225"/>
              <a:ext cx="227137" cy="215637"/>
            </a:xfrm>
            <a:custGeom>
              <a:rect b="b" l="l" r="r" t="t"/>
              <a:pathLst>
                <a:path extrusionOk="0" h="8232" w="8671">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7"/>
            <p:cNvSpPr/>
            <p:nvPr/>
          </p:nvSpPr>
          <p:spPr>
            <a:xfrm>
              <a:off x="3683530" y="2370215"/>
              <a:ext cx="219331" cy="210948"/>
            </a:xfrm>
            <a:custGeom>
              <a:rect b="b" l="l" r="r" t="t"/>
              <a:pathLst>
                <a:path extrusionOk="0" h="8053" w="8373">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7"/>
            <p:cNvSpPr/>
            <p:nvPr/>
          </p:nvSpPr>
          <p:spPr>
            <a:xfrm>
              <a:off x="3930024" y="2313712"/>
              <a:ext cx="48408" cy="323980"/>
            </a:xfrm>
            <a:custGeom>
              <a:rect b="b" l="l" r="r" t="t"/>
              <a:pathLst>
                <a:path extrusionOk="0" h="12368" w="1848">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87"/>
          <p:cNvGrpSpPr/>
          <p:nvPr/>
        </p:nvGrpSpPr>
        <p:grpSpPr>
          <a:xfrm>
            <a:off x="4134162" y="2284610"/>
            <a:ext cx="387005" cy="382185"/>
            <a:chOff x="4134162" y="2284610"/>
            <a:chExt cx="387005" cy="382185"/>
          </a:xfrm>
        </p:grpSpPr>
        <p:sp>
          <p:nvSpPr>
            <p:cNvPr id="7710" name="Google Shape;7710;p87"/>
            <p:cNvSpPr/>
            <p:nvPr/>
          </p:nvSpPr>
          <p:spPr>
            <a:xfrm>
              <a:off x="4144221" y="2362094"/>
              <a:ext cx="299121" cy="299121"/>
            </a:xfrm>
            <a:custGeom>
              <a:rect b="b" l="l" r="r" t="t"/>
              <a:pathLst>
                <a:path extrusionOk="0" h="11419" w="11419">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7"/>
            <p:cNvSpPr/>
            <p:nvPr/>
          </p:nvSpPr>
          <p:spPr>
            <a:xfrm>
              <a:off x="4419347" y="2290294"/>
              <a:ext cx="95795" cy="95717"/>
            </a:xfrm>
            <a:custGeom>
              <a:rect b="b" l="l" r="r" t="t"/>
              <a:pathLst>
                <a:path extrusionOk="0" h="3654" w="3657">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7"/>
            <p:cNvSpPr/>
            <p:nvPr/>
          </p:nvSpPr>
          <p:spPr>
            <a:xfrm>
              <a:off x="4419347" y="2290294"/>
              <a:ext cx="59908" cy="95717"/>
            </a:xfrm>
            <a:custGeom>
              <a:rect b="b" l="l" r="r" t="t"/>
              <a:pathLst>
                <a:path extrusionOk="0" h="3654" w="2287">
                  <a:moveTo>
                    <a:pt x="2286" y="0"/>
                  </a:moveTo>
                  <a:lnTo>
                    <a:pt x="0" y="2282"/>
                  </a:lnTo>
                  <a:lnTo>
                    <a:pt x="0" y="3653"/>
                  </a:lnTo>
                  <a:lnTo>
                    <a:pt x="2286" y="1371"/>
                  </a:lnTo>
                  <a:lnTo>
                    <a:pt x="22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7"/>
            <p:cNvSpPr/>
            <p:nvPr/>
          </p:nvSpPr>
          <p:spPr>
            <a:xfrm>
              <a:off x="4180108" y="2398008"/>
              <a:ext cx="227320" cy="227320"/>
            </a:xfrm>
            <a:custGeom>
              <a:rect b="b" l="l" r="r" t="t"/>
              <a:pathLst>
                <a:path extrusionOk="0" h="8678" w="8678">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7"/>
            <p:cNvSpPr/>
            <p:nvPr/>
          </p:nvSpPr>
          <p:spPr>
            <a:xfrm>
              <a:off x="4293768" y="2505643"/>
              <a:ext cx="113660" cy="11945"/>
            </a:xfrm>
            <a:custGeom>
              <a:rect b="b" l="l" r="r" t="t"/>
              <a:pathLst>
                <a:path extrusionOk="0" h="456" w="4339">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7"/>
            <p:cNvSpPr/>
            <p:nvPr/>
          </p:nvSpPr>
          <p:spPr>
            <a:xfrm>
              <a:off x="4216126" y="2434000"/>
              <a:ext cx="155232" cy="155232"/>
            </a:xfrm>
            <a:custGeom>
              <a:rect b="b" l="l" r="r" t="t"/>
              <a:pathLst>
                <a:path extrusionOk="0" h="5926" w="5926">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7"/>
            <p:cNvSpPr/>
            <p:nvPr/>
          </p:nvSpPr>
          <p:spPr>
            <a:xfrm>
              <a:off x="4293768" y="2505643"/>
              <a:ext cx="77668" cy="11945"/>
            </a:xfrm>
            <a:custGeom>
              <a:rect b="b" l="l" r="r" t="t"/>
              <a:pathLst>
                <a:path extrusionOk="0" h="456" w="2965">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7"/>
            <p:cNvSpPr/>
            <p:nvPr/>
          </p:nvSpPr>
          <p:spPr>
            <a:xfrm>
              <a:off x="4251490" y="2469363"/>
              <a:ext cx="84479" cy="84505"/>
            </a:xfrm>
            <a:custGeom>
              <a:rect b="b" l="l" r="r" t="t"/>
              <a:pathLst>
                <a:path extrusionOk="0" h="3226" w="3225">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7"/>
            <p:cNvSpPr/>
            <p:nvPr/>
          </p:nvSpPr>
          <p:spPr>
            <a:xfrm>
              <a:off x="4293768" y="2505643"/>
              <a:ext cx="42384" cy="11945"/>
            </a:xfrm>
            <a:custGeom>
              <a:rect b="b" l="l" r="r" t="t"/>
              <a:pathLst>
                <a:path extrusionOk="0" h="456" w="1618">
                  <a:moveTo>
                    <a:pt x="0" y="0"/>
                  </a:moveTo>
                  <a:lnTo>
                    <a:pt x="0" y="456"/>
                  </a:lnTo>
                  <a:lnTo>
                    <a:pt x="1597" y="456"/>
                  </a:lnTo>
                  <a:cubicBezTo>
                    <a:pt x="1618" y="305"/>
                    <a:pt x="1618" y="151"/>
                    <a:pt x="1597"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7"/>
            <p:cNvSpPr/>
            <p:nvPr/>
          </p:nvSpPr>
          <p:spPr>
            <a:xfrm>
              <a:off x="4275798" y="2493698"/>
              <a:ext cx="35940" cy="35940"/>
            </a:xfrm>
            <a:custGeom>
              <a:rect b="b" l="l" r="r" t="t"/>
              <a:pathLst>
                <a:path extrusionOk="0" h="1372" w="1372">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7"/>
            <p:cNvSpPr/>
            <p:nvPr/>
          </p:nvSpPr>
          <p:spPr>
            <a:xfrm>
              <a:off x="4293768" y="2505643"/>
              <a:ext cx="18336" cy="11945"/>
            </a:xfrm>
            <a:custGeom>
              <a:rect b="b" l="l" r="r" t="t"/>
              <a:pathLst>
                <a:path extrusionOk="0" h="456" w="700">
                  <a:moveTo>
                    <a:pt x="0" y="0"/>
                  </a:moveTo>
                  <a:lnTo>
                    <a:pt x="0" y="456"/>
                  </a:lnTo>
                  <a:lnTo>
                    <a:pt x="645" y="456"/>
                  </a:lnTo>
                  <a:cubicBezTo>
                    <a:pt x="699" y="309"/>
                    <a:pt x="699" y="147"/>
                    <a:pt x="64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7"/>
            <p:cNvSpPr/>
            <p:nvPr/>
          </p:nvSpPr>
          <p:spPr>
            <a:xfrm>
              <a:off x="4134162" y="2284610"/>
              <a:ext cx="387005" cy="382185"/>
            </a:xfrm>
            <a:custGeom>
              <a:rect b="b" l="l" r="r" t="t"/>
              <a:pathLst>
                <a:path extrusionOk="0" h="14590" w="14774">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87"/>
          <p:cNvGrpSpPr/>
          <p:nvPr/>
        </p:nvGrpSpPr>
        <p:grpSpPr>
          <a:xfrm>
            <a:off x="5224896" y="2282645"/>
            <a:ext cx="385486" cy="385748"/>
            <a:chOff x="5224896" y="2282645"/>
            <a:chExt cx="385486" cy="385748"/>
          </a:xfrm>
        </p:grpSpPr>
        <p:sp>
          <p:nvSpPr>
            <p:cNvPr id="7723" name="Google Shape;7723;p87"/>
            <p:cNvSpPr/>
            <p:nvPr/>
          </p:nvSpPr>
          <p:spPr>
            <a:xfrm>
              <a:off x="5230632" y="2307871"/>
              <a:ext cx="373803" cy="186928"/>
            </a:xfrm>
            <a:custGeom>
              <a:rect b="b" l="l" r="r" t="t"/>
              <a:pathLst>
                <a:path extrusionOk="0" h="7136" w="1427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7"/>
            <p:cNvSpPr/>
            <p:nvPr/>
          </p:nvSpPr>
          <p:spPr>
            <a:xfrm>
              <a:off x="5230554" y="2307871"/>
              <a:ext cx="187006" cy="186928"/>
            </a:xfrm>
            <a:custGeom>
              <a:rect b="b" l="l" r="r" t="t"/>
              <a:pathLst>
                <a:path extrusionOk="0" h="7136" w="7139">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7"/>
            <p:cNvSpPr/>
            <p:nvPr/>
          </p:nvSpPr>
          <p:spPr>
            <a:xfrm>
              <a:off x="5417534" y="2307871"/>
              <a:ext cx="93464" cy="186928"/>
            </a:xfrm>
            <a:custGeom>
              <a:rect b="b" l="l" r="r" t="t"/>
              <a:pathLst>
                <a:path extrusionOk="0" h="7136" w="3568">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7"/>
            <p:cNvSpPr/>
            <p:nvPr/>
          </p:nvSpPr>
          <p:spPr>
            <a:xfrm>
              <a:off x="5405772" y="2287779"/>
              <a:ext cx="23549" cy="20484"/>
            </a:xfrm>
            <a:custGeom>
              <a:rect b="b" l="l" r="r" t="t"/>
              <a:pathLst>
                <a:path extrusionOk="0" h="782" w="899">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7"/>
            <p:cNvSpPr/>
            <p:nvPr/>
          </p:nvSpPr>
          <p:spPr>
            <a:xfrm>
              <a:off x="5344397" y="2559055"/>
              <a:ext cx="84636" cy="103601"/>
            </a:xfrm>
            <a:custGeom>
              <a:rect b="b" l="l" r="r" t="t"/>
              <a:pathLst>
                <a:path extrusionOk="0" h="3955" w="3231">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7"/>
            <p:cNvSpPr/>
            <p:nvPr/>
          </p:nvSpPr>
          <p:spPr>
            <a:xfrm>
              <a:off x="5224896" y="2282645"/>
              <a:ext cx="385486" cy="385748"/>
            </a:xfrm>
            <a:custGeom>
              <a:rect b="b" l="l" r="r" t="t"/>
              <a:pathLst>
                <a:path extrusionOk="0" h="14726" w="14716">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87"/>
          <p:cNvGrpSpPr/>
          <p:nvPr/>
        </p:nvGrpSpPr>
        <p:grpSpPr>
          <a:xfrm>
            <a:off x="4680930" y="2286941"/>
            <a:ext cx="385381" cy="377601"/>
            <a:chOff x="4680930" y="2286941"/>
            <a:chExt cx="385381" cy="377601"/>
          </a:xfrm>
        </p:grpSpPr>
        <p:sp>
          <p:nvSpPr>
            <p:cNvPr id="7730" name="Google Shape;7730;p87"/>
            <p:cNvSpPr/>
            <p:nvPr/>
          </p:nvSpPr>
          <p:spPr>
            <a:xfrm>
              <a:off x="4728841" y="2395755"/>
              <a:ext cx="331812" cy="263234"/>
            </a:xfrm>
            <a:custGeom>
              <a:rect b="b" l="l" r="r" t="t"/>
              <a:pathLst>
                <a:path extrusionOk="0" h="10049" w="12667">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7"/>
            <p:cNvSpPr/>
            <p:nvPr/>
          </p:nvSpPr>
          <p:spPr>
            <a:xfrm>
              <a:off x="4728946" y="2489219"/>
              <a:ext cx="331603" cy="169639"/>
            </a:xfrm>
            <a:custGeom>
              <a:rect b="b" l="l" r="r" t="t"/>
              <a:pathLst>
                <a:path extrusionOk="0" h="6476" w="12659">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7"/>
            <p:cNvSpPr/>
            <p:nvPr/>
          </p:nvSpPr>
          <p:spPr>
            <a:xfrm>
              <a:off x="4925303" y="2383705"/>
              <a:ext cx="84636" cy="83143"/>
            </a:xfrm>
            <a:custGeom>
              <a:rect b="b" l="l" r="r" t="t"/>
              <a:pathLst>
                <a:path extrusionOk="0" h="3174" w="3231">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7"/>
            <p:cNvSpPr/>
            <p:nvPr/>
          </p:nvSpPr>
          <p:spPr>
            <a:xfrm>
              <a:off x="4783615" y="2292521"/>
              <a:ext cx="141846" cy="141872"/>
            </a:xfrm>
            <a:custGeom>
              <a:rect b="b" l="l" r="r" t="t"/>
              <a:pathLst>
                <a:path extrusionOk="0" h="5416" w="5415">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7"/>
            <p:cNvSpPr/>
            <p:nvPr/>
          </p:nvSpPr>
          <p:spPr>
            <a:xfrm>
              <a:off x="4939082" y="2391904"/>
              <a:ext cx="59987" cy="59148"/>
            </a:xfrm>
            <a:custGeom>
              <a:rect b="b" l="l" r="r" t="t"/>
              <a:pathLst>
                <a:path extrusionOk="0" h="2258" w="229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7"/>
            <p:cNvSpPr/>
            <p:nvPr/>
          </p:nvSpPr>
          <p:spPr>
            <a:xfrm>
              <a:off x="4805252" y="2314158"/>
              <a:ext cx="126941" cy="119999"/>
            </a:xfrm>
            <a:custGeom>
              <a:rect b="b" l="l" r="r" t="t"/>
              <a:pathLst>
                <a:path extrusionOk="0" h="4581" w="4846">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7"/>
            <p:cNvSpPr/>
            <p:nvPr/>
          </p:nvSpPr>
          <p:spPr>
            <a:xfrm>
              <a:off x="4832442" y="2322933"/>
              <a:ext cx="44270" cy="81126"/>
            </a:xfrm>
            <a:custGeom>
              <a:rect b="b" l="l" r="r" t="t"/>
              <a:pathLst>
                <a:path extrusionOk="0" h="3097" w="169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7"/>
            <p:cNvSpPr/>
            <p:nvPr/>
          </p:nvSpPr>
          <p:spPr>
            <a:xfrm>
              <a:off x="4967818" y="2486756"/>
              <a:ext cx="36725" cy="23916"/>
            </a:xfrm>
            <a:custGeom>
              <a:rect b="b" l="l" r="r" t="t"/>
              <a:pathLst>
                <a:path extrusionOk="0" h="913" w="1402">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7"/>
            <p:cNvSpPr/>
            <p:nvPr/>
          </p:nvSpPr>
          <p:spPr>
            <a:xfrm>
              <a:off x="4680930" y="2286941"/>
              <a:ext cx="385381" cy="377601"/>
            </a:xfrm>
            <a:custGeom>
              <a:rect b="b" l="l" r="r" t="t"/>
              <a:pathLst>
                <a:path extrusionOk="0" h="14415" w="14712">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87"/>
          <p:cNvGrpSpPr/>
          <p:nvPr/>
        </p:nvGrpSpPr>
        <p:grpSpPr>
          <a:xfrm>
            <a:off x="5769778" y="2292101"/>
            <a:ext cx="374877" cy="367044"/>
            <a:chOff x="5769778" y="2292101"/>
            <a:chExt cx="374877" cy="367044"/>
          </a:xfrm>
        </p:grpSpPr>
        <p:sp>
          <p:nvSpPr>
            <p:cNvPr id="7740" name="Google Shape;7740;p87"/>
            <p:cNvSpPr/>
            <p:nvPr/>
          </p:nvSpPr>
          <p:spPr>
            <a:xfrm>
              <a:off x="5783687" y="2297917"/>
              <a:ext cx="355571" cy="355676"/>
            </a:xfrm>
            <a:custGeom>
              <a:rect b="b" l="l" r="r" t="t"/>
              <a:pathLst>
                <a:path extrusionOk="0" h="13578" w="13574">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7"/>
            <p:cNvSpPr/>
            <p:nvPr/>
          </p:nvSpPr>
          <p:spPr>
            <a:xfrm>
              <a:off x="5810328" y="2324583"/>
              <a:ext cx="302264" cy="302343"/>
            </a:xfrm>
            <a:custGeom>
              <a:rect b="b" l="l" r="r" t="t"/>
              <a:pathLst>
                <a:path extrusionOk="0" h="11542" w="11539">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7"/>
            <p:cNvSpPr/>
            <p:nvPr/>
          </p:nvSpPr>
          <p:spPr>
            <a:xfrm>
              <a:off x="5769778" y="2292101"/>
              <a:ext cx="374877" cy="367044"/>
            </a:xfrm>
            <a:custGeom>
              <a:rect b="b" l="l" r="r" t="t"/>
              <a:pathLst>
                <a:path extrusionOk="0" h="14012" w="14311">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7"/>
            <p:cNvSpPr/>
            <p:nvPr/>
          </p:nvSpPr>
          <p:spPr>
            <a:xfrm>
              <a:off x="5784316" y="2319030"/>
              <a:ext cx="353240" cy="314288"/>
            </a:xfrm>
            <a:custGeom>
              <a:rect b="b" l="l" r="r" t="t"/>
              <a:pathLst>
                <a:path extrusionOk="0" h="11998" w="13485">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7"/>
            <p:cNvSpPr/>
            <p:nvPr/>
          </p:nvSpPr>
          <p:spPr>
            <a:xfrm>
              <a:off x="5831153" y="2470358"/>
              <a:ext cx="18441" cy="10792"/>
            </a:xfrm>
            <a:custGeom>
              <a:rect b="b" l="l" r="r" t="t"/>
              <a:pathLst>
                <a:path extrusionOk="0" h="412" w="704">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7"/>
            <p:cNvSpPr/>
            <p:nvPr/>
          </p:nvSpPr>
          <p:spPr>
            <a:xfrm>
              <a:off x="5956129" y="2345487"/>
              <a:ext cx="135638" cy="135664"/>
            </a:xfrm>
            <a:custGeom>
              <a:rect b="b" l="l" r="r" t="t"/>
              <a:pathLst>
                <a:path extrusionOk="0" h="5179" w="5178">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7"/>
            <p:cNvSpPr/>
            <p:nvPr/>
          </p:nvSpPr>
          <p:spPr>
            <a:xfrm>
              <a:off x="5956129" y="2587581"/>
              <a:ext cx="10688" cy="18441"/>
            </a:xfrm>
            <a:custGeom>
              <a:rect b="b" l="l" r="r" t="t"/>
              <a:pathLst>
                <a:path extrusionOk="0" h="704" w="408">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7"/>
            <p:cNvSpPr/>
            <p:nvPr/>
          </p:nvSpPr>
          <p:spPr>
            <a:xfrm>
              <a:off x="5865390" y="2381898"/>
              <a:ext cx="20904" cy="16450"/>
            </a:xfrm>
            <a:custGeom>
              <a:rect b="b" l="l" r="r" t="t"/>
              <a:pathLst>
                <a:path extrusionOk="0" h="628" w="798">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7"/>
            <p:cNvSpPr/>
            <p:nvPr/>
          </p:nvSpPr>
          <p:spPr>
            <a:xfrm>
              <a:off x="6038434" y="2553266"/>
              <a:ext cx="19044" cy="16293"/>
            </a:xfrm>
            <a:custGeom>
              <a:rect b="b" l="l" r="r" t="t"/>
              <a:pathLst>
                <a:path extrusionOk="0" h="622" w="727">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7"/>
            <p:cNvSpPr/>
            <p:nvPr/>
          </p:nvSpPr>
          <p:spPr>
            <a:xfrm>
              <a:off x="6036653" y="2381976"/>
              <a:ext cx="20825" cy="16398"/>
            </a:xfrm>
            <a:custGeom>
              <a:rect b="b" l="l" r="r" t="t"/>
              <a:pathLst>
                <a:path extrusionOk="0" h="626" w="795">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7"/>
            <p:cNvSpPr/>
            <p:nvPr/>
          </p:nvSpPr>
          <p:spPr>
            <a:xfrm>
              <a:off x="5867249" y="2553161"/>
              <a:ext cx="19044" cy="16319"/>
            </a:xfrm>
            <a:custGeom>
              <a:rect b="b" l="l" r="r" t="t"/>
              <a:pathLst>
                <a:path extrusionOk="0" h="623" w="727">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7"/>
            <p:cNvSpPr/>
            <p:nvPr/>
          </p:nvSpPr>
          <p:spPr>
            <a:xfrm>
              <a:off x="5838592" y="2421400"/>
              <a:ext cx="22868" cy="13936"/>
            </a:xfrm>
            <a:custGeom>
              <a:rect b="b" l="l" r="r" t="t"/>
              <a:pathLst>
                <a:path extrusionOk="0" h="532" w="873">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7"/>
            <p:cNvSpPr/>
            <p:nvPr/>
          </p:nvSpPr>
          <p:spPr>
            <a:xfrm>
              <a:off x="6061512" y="2516147"/>
              <a:ext cx="22816" cy="13883"/>
            </a:xfrm>
            <a:custGeom>
              <a:rect b="b" l="l" r="r" t="t"/>
              <a:pathLst>
                <a:path extrusionOk="0" h="530" w="871">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7"/>
            <p:cNvSpPr/>
            <p:nvPr/>
          </p:nvSpPr>
          <p:spPr>
            <a:xfrm>
              <a:off x="6000923" y="2355336"/>
              <a:ext cx="16162" cy="17917"/>
            </a:xfrm>
            <a:custGeom>
              <a:rect b="b" l="l" r="r" t="t"/>
              <a:pathLst>
                <a:path extrusionOk="0" h="684" w="617">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7"/>
            <p:cNvSpPr/>
            <p:nvPr/>
          </p:nvSpPr>
          <p:spPr>
            <a:xfrm>
              <a:off x="5906490" y="2578203"/>
              <a:ext cx="15900" cy="17917"/>
            </a:xfrm>
            <a:custGeom>
              <a:rect b="b" l="l" r="r" t="t"/>
              <a:pathLst>
                <a:path extrusionOk="0" h="684" w="607">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7"/>
            <p:cNvSpPr/>
            <p:nvPr/>
          </p:nvSpPr>
          <p:spPr>
            <a:xfrm>
              <a:off x="5907983" y="2354472"/>
              <a:ext cx="16031" cy="17970"/>
            </a:xfrm>
            <a:custGeom>
              <a:rect b="b" l="l" r="r" t="t"/>
              <a:pathLst>
                <a:path extrusionOk="0" h="686" w="612">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7"/>
            <p:cNvSpPr/>
            <p:nvPr/>
          </p:nvSpPr>
          <p:spPr>
            <a:xfrm>
              <a:off x="5999194" y="2579041"/>
              <a:ext cx="15717" cy="17996"/>
            </a:xfrm>
            <a:custGeom>
              <a:rect b="b" l="l" r="r" t="t"/>
              <a:pathLst>
                <a:path extrusionOk="0" h="687" w="60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7"/>
            <p:cNvSpPr/>
            <p:nvPr/>
          </p:nvSpPr>
          <p:spPr>
            <a:xfrm>
              <a:off x="6062664" y="2423574"/>
              <a:ext cx="22502" cy="13674"/>
            </a:xfrm>
            <a:custGeom>
              <a:rect b="b" l="l" r="r" t="t"/>
              <a:pathLst>
                <a:path extrusionOk="0" h="522" w="859">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7"/>
            <p:cNvSpPr/>
            <p:nvPr/>
          </p:nvSpPr>
          <p:spPr>
            <a:xfrm>
              <a:off x="5837675" y="2514235"/>
              <a:ext cx="22999" cy="13752"/>
            </a:xfrm>
            <a:custGeom>
              <a:rect b="b" l="l" r="r" t="t"/>
              <a:pathLst>
                <a:path extrusionOk="0" h="525" w="878">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87"/>
          <p:cNvGrpSpPr/>
          <p:nvPr/>
        </p:nvGrpSpPr>
        <p:grpSpPr>
          <a:xfrm>
            <a:off x="6371739" y="2314603"/>
            <a:ext cx="267346" cy="322303"/>
            <a:chOff x="6371739" y="2314603"/>
            <a:chExt cx="267346" cy="322303"/>
          </a:xfrm>
        </p:grpSpPr>
        <p:sp>
          <p:nvSpPr>
            <p:cNvPr id="7760" name="Google Shape;7760;p87"/>
            <p:cNvSpPr/>
            <p:nvPr/>
          </p:nvSpPr>
          <p:spPr>
            <a:xfrm>
              <a:off x="6407993" y="2389023"/>
              <a:ext cx="194812" cy="243116"/>
            </a:xfrm>
            <a:custGeom>
              <a:rect b="b" l="l" r="r" t="t"/>
              <a:pathLst>
                <a:path extrusionOk="0" h="9281" w="7437">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7"/>
            <p:cNvSpPr/>
            <p:nvPr/>
          </p:nvSpPr>
          <p:spPr>
            <a:xfrm>
              <a:off x="6420462" y="2389023"/>
              <a:ext cx="182343" cy="243116"/>
            </a:xfrm>
            <a:custGeom>
              <a:rect b="b" l="l" r="r" t="t"/>
              <a:pathLst>
                <a:path extrusionOk="0" h="9281" w="6961">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7"/>
            <p:cNvSpPr/>
            <p:nvPr/>
          </p:nvSpPr>
          <p:spPr>
            <a:xfrm>
              <a:off x="6407993" y="2345670"/>
              <a:ext cx="194367" cy="40236"/>
            </a:xfrm>
            <a:custGeom>
              <a:rect b="b" l="l" r="r" t="t"/>
              <a:pathLst>
                <a:path extrusionOk="0" h="1536" w="742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7"/>
            <p:cNvSpPr/>
            <p:nvPr/>
          </p:nvSpPr>
          <p:spPr>
            <a:xfrm>
              <a:off x="6521286" y="2345670"/>
              <a:ext cx="81074" cy="40236"/>
            </a:xfrm>
            <a:custGeom>
              <a:rect b="b" l="l" r="r" t="t"/>
              <a:pathLst>
                <a:path extrusionOk="0" h="1536" w="3095">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7"/>
            <p:cNvSpPr/>
            <p:nvPr/>
          </p:nvSpPr>
          <p:spPr>
            <a:xfrm>
              <a:off x="6376768" y="2369534"/>
              <a:ext cx="257995" cy="28945"/>
            </a:xfrm>
            <a:custGeom>
              <a:rect b="b" l="l" r="r" t="t"/>
              <a:pathLst>
                <a:path extrusionOk="0" h="1105" w="9849">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7"/>
            <p:cNvSpPr/>
            <p:nvPr/>
          </p:nvSpPr>
          <p:spPr>
            <a:xfrm>
              <a:off x="6376402" y="2369560"/>
              <a:ext cx="257549" cy="28919"/>
            </a:xfrm>
            <a:custGeom>
              <a:rect b="b" l="l" r="r" t="t"/>
              <a:pathLst>
                <a:path extrusionOk="0" h="1104" w="9832">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7"/>
            <p:cNvSpPr/>
            <p:nvPr/>
          </p:nvSpPr>
          <p:spPr>
            <a:xfrm>
              <a:off x="6496506" y="2427634"/>
              <a:ext cx="17786" cy="155494"/>
            </a:xfrm>
            <a:custGeom>
              <a:rect b="b" l="l" r="r" t="t"/>
              <a:pathLst>
                <a:path extrusionOk="0" h="5936" w="679">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7"/>
            <p:cNvSpPr/>
            <p:nvPr/>
          </p:nvSpPr>
          <p:spPr>
            <a:xfrm>
              <a:off x="6547141" y="2427634"/>
              <a:ext cx="21925" cy="155310"/>
            </a:xfrm>
            <a:custGeom>
              <a:rect b="b" l="l" r="r" t="t"/>
              <a:pathLst>
                <a:path extrusionOk="0" h="5929" w="837">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7"/>
            <p:cNvSpPr/>
            <p:nvPr/>
          </p:nvSpPr>
          <p:spPr>
            <a:xfrm>
              <a:off x="6441758" y="2427634"/>
              <a:ext cx="21820" cy="155310"/>
            </a:xfrm>
            <a:custGeom>
              <a:rect b="b" l="l" r="r" t="t"/>
              <a:pathLst>
                <a:path extrusionOk="0" h="5929" w="833">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7"/>
            <p:cNvSpPr/>
            <p:nvPr/>
          </p:nvSpPr>
          <p:spPr>
            <a:xfrm>
              <a:off x="6497213" y="2427634"/>
              <a:ext cx="17079" cy="155494"/>
            </a:xfrm>
            <a:custGeom>
              <a:rect b="b" l="l" r="r" t="t"/>
              <a:pathLst>
                <a:path extrusionOk="0" h="5936" w="652">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7"/>
            <p:cNvSpPr/>
            <p:nvPr/>
          </p:nvSpPr>
          <p:spPr>
            <a:xfrm>
              <a:off x="6547927" y="2427634"/>
              <a:ext cx="21139" cy="155520"/>
            </a:xfrm>
            <a:custGeom>
              <a:rect b="b" l="l" r="r" t="t"/>
              <a:pathLst>
                <a:path extrusionOk="0" h="5937" w="807">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7"/>
            <p:cNvSpPr/>
            <p:nvPr/>
          </p:nvSpPr>
          <p:spPr>
            <a:xfrm>
              <a:off x="6446500" y="2427634"/>
              <a:ext cx="17236" cy="155546"/>
            </a:xfrm>
            <a:custGeom>
              <a:rect b="b" l="l" r="r" t="t"/>
              <a:pathLst>
                <a:path extrusionOk="0" h="5938" w="658">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7"/>
            <p:cNvSpPr/>
            <p:nvPr/>
          </p:nvSpPr>
          <p:spPr>
            <a:xfrm>
              <a:off x="6371739" y="2314603"/>
              <a:ext cx="267346" cy="322303"/>
            </a:xfrm>
            <a:custGeom>
              <a:rect b="b" l="l" r="r" t="t"/>
              <a:pathLst>
                <a:path extrusionOk="0" h="12304" w="10206">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7"/>
            <p:cNvSpPr/>
            <p:nvPr/>
          </p:nvSpPr>
          <p:spPr>
            <a:xfrm>
              <a:off x="6491738" y="2422972"/>
              <a:ext cx="27321" cy="164924"/>
            </a:xfrm>
            <a:custGeom>
              <a:rect b="b" l="l" r="r" t="t"/>
              <a:pathLst>
                <a:path extrusionOk="0" h="6296" w="1043">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7"/>
            <p:cNvSpPr/>
            <p:nvPr/>
          </p:nvSpPr>
          <p:spPr>
            <a:xfrm>
              <a:off x="6542452" y="2422945"/>
              <a:ext cx="31355" cy="164505"/>
            </a:xfrm>
            <a:custGeom>
              <a:rect b="b" l="l" r="r" t="t"/>
              <a:pathLst>
                <a:path extrusionOk="0" h="6280" w="1197">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7"/>
            <p:cNvSpPr/>
            <p:nvPr/>
          </p:nvSpPr>
          <p:spPr>
            <a:xfrm>
              <a:off x="6436991" y="2422945"/>
              <a:ext cx="31251" cy="164505"/>
            </a:xfrm>
            <a:custGeom>
              <a:rect b="b" l="l" r="r" t="t"/>
              <a:pathLst>
                <a:path extrusionOk="0" h="6280" w="1193">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87"/>
          <p:cNvGrpSpPr/>
          <p:nvPr/>
        </p:nvGrpSpPr>
        <p:grpSpPr>
          <a:xfrm>
            <a:off x="6856635" y="2291787"/>
            <a:ext cx="388079" cy="367909"/>
            <a:chOff x="6856635" y="2291787"/>
            <a:chExt cx="388079" cy="367909"/>
          </a:xfrm>
        </p:grpSpPr>
        <p:sp>
          <p:nvSpPr>
            <p:cNvPr id="7777" name="Google Shape;7777;p87"/>
            <p:cNvSpPr/>
            <p:nvPr/>
          </p:nvSpPr>
          <p:spPr>
            <a:xfrm>
              <a:off x="6862921" y="2453646"/>
              <a:ext cx="106587" cy="199763"/>
            </a:xfrm>
            <a:custGeom>
              <a:rect b="b" l="l" r="r" t="t"/>
              <a:pathLst>
                <a:path extrusionOk="0" h="7626" w="4069">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7"/>
            <p:cNvSpPr/>
            <p:nvPr/>
          </p:nvSpPr>
          <p:spPr>
            <a:xfrm>
              <a:off x="6862843" y="2453646"/>
              <a:ext cx="39974" cy="199763"/>
            </a:xfrm>
            <a:custGeom>
              <a:rect b="b" l="l" r="r" t="t"/>
              <a:pathLst>
                <a:path extrusionOk="0" h="7626" w="1526">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7"/>
            <p:cNvSpPr/>
            <p:nvPr/>
          </p:nvSpPr>
          <p:spPr>
            <a:xfrm>
              <a:off x="6969378" y="2298048"/>
              <a:ext cx="267608" cy="335427"/>
            </a:xfrm>
            <a:custGeom>
              <a:rect b="b" l="l" r="r" t="t"/>
              <a:pathLst>
                <a:path extrusionOk="0" h="12805" w="10216">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7"/>
            <p:cNvSpPr/>
            <p:nvPr/>
          </p:nvSpPr>
          <p:spPr>
            <a:xfrm>
              <a:off x="6969378" y="2593501"/>
              <a:ext cx="251472" cy="39974"/>
            </a:xfrm>
            <a:custGeom>
              <a:rect b="b" l="l" r="r" t="t"/>
              <a:pathLst>
                <a:path extrusionOk="0" h="1526" w="960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7"/>
            <p:cNvSpPr/>
            <p:nvPr/>
          </p:nvSpPr>
          <p:spPr>
            <a:xfrm>
              <a:off x="7155913" y="2546848"/>
              <a:ext cx="70045" cy="33320"/>
            </a:xfrm>
            <a:custGeom>
              <a:rect b="b" l="l" r="r" t="t"/>
              <a:pathLst>
                <a:path extrusionOk="0" h="1272" w="2674">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7"/>
            <p:cNvSpPr/>
            <p:nvPr/>
          </p:nvSpPr>
          <p:spPr>
            <a:xfrm>
              <a:off x="7155834" y="2493593"/>
              <a:ext cx="76778" cy="33346"/>
            </a:xfrm>
            <a:custGeom>
              <a:rect b="b" l="l" r="r" t="t"/>
              <a:pathLst>
                <a:path extrusionOk="0" h="1273" w="2931">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7"/>
            <p:cNvSpPr/>
            <p:nvPr/>
          </p:nvSpPr>
          <p:spPr>
            <a:xfrm>
              <a:off x="7155834" y="2440365"/>
              <a:ext cx="83405" cy="33346"/>
            </a:xfrm>
            <a:custGeom>
              <a:rect b="b" l="l" r="r" t="t"/>
              <a:pathLst>
                <a:path extrusionOk="0" h="1273" w="3184">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7"/>
            <p:cNvSpPr/>
            <p:nvPr/>
          </p:nvSpPr>
          <p:spPr>
            <a:xfrm>
              <a:off x="6916150" y="2600155"/>
              <a:ext cx="26693" cy="26588"/>
            </a:xfrm>
            <a:custGeom>
              <a:rect b="b" l="l" r="r" t="t"/>
              <a:pathLst>
                <a:path extrusionOk="0" h="1015" w="1019">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7"/>
            <p:cNvSpPr/>
            <p:nvPr/>
          </p:nvSpPr>
          <p:spPr>
            <a:xfrm>
              <a:off x="6856635" y="2291787"/>
              <a:ext cx="388079" cy="367909"/>
            </a:xfrm>
            <a:custGeom>
              <a:rect b="b" l="l" r="r" t="t"/>
              <a:pathLst>
                <a:path extrusionOk="0" h="14045" w="14815">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7"/>
            <p:cNvSpPr/>
            <p:nvPr/>
          </p:nvSpPr>
          <p:spPr>
            <a:xfrm>
              <a:off x="6903314" y="2593868"/>
              <a:ext cx="45710" cy="39162"/>
            </a:xfrm>
            <a:custGeom>
              <a:rect b="b" l="l" r="r" t="t"/>
              <a:pathLst>
                <a:path extrusionOk="0" h="1495" w="1745">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87"/>
          <p:cNvGrpSpPr/>
          <p:nvPr/>
        </p:nvGrpSpPr>
        <p:grpSpPr>
          <a:xfrm>
            <a:off x="7407254" y="2296345"/>
            <a:ext cx="373357" cy="357352"/>
            <a:chOff x="7407254" y="2296345"/>
            <a:chExt cx="373357" cy="357352"/>
          </a:xfrm>
        </p:grpSpPr>
        <p:sp>
          <p:nvSpPr>
            <p:cNvPr id="7788" name="Google Shape;7788;p87"/>
            <p:cNvSpPr/>
            <p:nvPr/>
          </p:nvSpPr>
          <p:spPr>
            <a:xfrm>
              <a:off x="7528720" y="2510489"/>
              <a:ext cx="9614" cy="20118"/>
            </a:xfrm>
            <a:custGeom>
              <a:rect b="b" l="l" r="r" t="t"/>
              <a:pathLst>
                <a:path extrusionOk="0" h="768" w="367">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7"/>
            <p:cNvSpPr/>
            <p:nvPr/>
          </p:nvSpPr>
          <p:spPr>
            <a:xfrm>
              <a:off x="7538307" y="2324767"/>
              <a:ext cx="236017" cy="248302"/>
            </a:xfrm>
            <a:custGeom>
              <a:rect b="b" l="l" r="r" t="t"/>
              <a:pathLst>
                <a:path extrusionOk="0" h="9479" w="901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7"/>
            <p:cNvSpPr/>
            <p:nvPr/>
          </p:nvSpPr>
          <p:spPr>
            <a:xfrm>
              <a:off x="7516513" y="2302003"/>
              <a:ext cx="248931" cy="240837"/>
            </a:xfrm>
            <a:custGeom>
              <a:rect b="b" l="l" r="r" t="t"/>
              <a:pathLst>
                <a:path extrusionOk="0" h="9194" w="9503">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7"/>
            <p:cNvSpPr/>
            <p:nvPr/>
          </p:nvSpPr>
          <p:spPr>
            <a:xfrm>
              <a:off x="7643978" y="2420981"/>
              <a:ext cx="24073" cy="57839"/>
            </a:xfrm>
            <a:custGeom>
              <a:rect b="b" l="l" r="r" t="t"/>
              <a:pathLst>
                <a:path extrusionOk="0" h="2208" w="919">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7"/>
            <p:cNvSpPr/>
            <p:nvPr/>
          </p:nvSpPr>
          <p:spPr>
            <a:xfrm>
              <a:off x="7442355" y="2571785"/>
              <a:ext cx="160890" cy="77642"/>
            </a:xfrm>
            <a:custGeom>
              <a:rect b="b" l="l" r="r" t="t"/>
              <a:pathLst>
                <a:path extrusionOk="0" h="2964" w="6142">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7"/>
            <p:cNvSpPr/>
            <p:nvPr/>
          </p:nvSpPr>
          <p:spPr>
            <a:xfrm>
              <a:off x="7563900" y="2526809"/>
              <a:ext cx="87910" cy="49325"/>
            </a:xfrm>
            <a:custGeom>
              <a:rect b="b" l="l" r="r" t="t"/>
              <a:pathLst>
                <a:path extrusionOk="0" h="1883" w="3356">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7"/>
            <p:cNvSpPr/>
            <p:nvPr/>
          </p:nvSpPr>
          <p:spPr>
            <a:xfrm>
              <a:off x="7412100" y="2398217"/>
              <a:ext cx="250110" cy="240706"/>
            </a:xfrm>
            <a:custGeom>
              <a:rect b="b" l="l" r="r" t="t"/>
              <a:pathLst>
                <a:path extrusionOk="0" h="9189" w="9548">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7"/>
            <p:cNvSpPr/>
            <p:nvPr/>
          </p:nvSpPr>
          <p:spPr>
            <a:xfrm>
              <a:off x="7554469" y="2550515"/>
              <a:ext cx="38716" cy="23549"/>
            </a:xfrm>
            <a:custGeom>
              <a:rect b="b" l="l" r="r" t="t"/>
              <a:pathLst>
                <a:path extrusionOk="0" h="899" w="1478">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7"/>
            <p:cNvSpPr/>
            <p:nvPr/>
          </p:nvSpPr>
          <p:spPr>
            <a:xfrm>
              <a:off x="7407254" y="2335769"/>
              <a:ext cx="330188" cy="317929"/>
            </a:xfrm>
            <a:custGeom>
              <a:rect b="b" l="l" r="r" t="t"/>
              <a:pathLst>
                <a:path extrusionOk="0" h="12137" w="12605">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7"/>
            <p:cNvSpPr/>
            <p:nvPr/>
          </p:nvSpPr>
          <p:spPr>
            <a:xfrm>
              <a:off x="7449166" y="2296345"/>
              <a:ext cx="331445" cy="319317"/>
            </a:xfrm>
            <a:custGeom>
              <a:rect b="b" l="l" r="r" t="t"/>
              <a:pathLst>
                <a:path extrusionOk="0" h="12190" w="12653">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87"/>
          <p:cNvGrpSpPr/>
          <p:nvPr/>
        </p:nvGrpSpPr>
        <p:grpSpPr>
          <a:xfrm>
            <a:off x="7943780" y="2341374"/>
            <a:ext cx="386900" cy="268682"/>
            <a:chOff x="7943780" y="2341374"/>
            <a:chExt cx="386900" cy="268682"/>
          </a:xfrm>
        </p:grpSpPr>
        <p:sp>
          <p:nvSpPr>
            <p:cNvPr id="7799" name="Google Shape;7799;p87"/>
            <p:cNvSpPr/>
            <p:nvPr/>
          </p:nvSpPr>
          <p:spPr>
            <a:xfrm>
              <a:off x="7950145" y="2379069"/>
              <a:ext cx="374169" cy="225408"/>
            </a:xfrm>
            <a:custGeom>
              <a:rect b="b" l="l" r="r" t="t"/>
              <a:pathLst>
                <a:path extrusionOk="0" h="8605" w="14284">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7"/>
            <p:cNvSpPr/>
            <p:nvPr/>
          </p:nvSpPr>
          <p:spPr>
            <a:xfrm>
              <a:off x="7950145" y="2379069"/>
              <a:ext cx="205788" cy="225408"/>
            </a:xfrm>
            <a:custGeom>
              <a:rect b="b" l="l" r="r" t="t"/>
              <a:pathLst>
                <a:path extrusionOk="0" h="8605" w="7856">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7"/>
            <p:cNvSpPr/>
            <p:nvPr/>
          </p:nvSpPr>
          <p:spPr>
            <a:xfrm>
              <a:off x="8050236" y="2411158"/>
              <a:ext cx="167622" cy="161283"/>
            </a:xfrm>
            <a:custGeom>
              <a:rect b="b" l="l" r="r" t="t"/>
              <a:pathLst>
                <a:path extrusionOk="0" h="6157" w="6399">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7"/>
            <p:cNvSpPr/>
            <p:nvPr/>
          </p:nvSpPr>
          <p:spPr>
            <a:xfrm>
              <a:off x="8056628" y="2411158"/>
              <a:ext cx="95874" cy="161283"/>
            </a:xfrm>
            <a:custGeom>
              <a:rect b="b" l="l" r="r" t="t"/>
              <a:pathLst>
                <a:path extrusionOk="0" h="6157" w="366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7"/>
            <p:cNvSpPr/>
            <p:nvPr/>
          </p:nvSpPr>
          <p:spPr>
            <a:xfrm>
              <a:off x="8093327" y="2451105"/>
              <a:ext cx="84584" cy="81388"/>
            </a:xfrm>
            <a:custGeom>
              <a:rect b="b" l="l" r="r" t="t"/>
              <a:pathLst>
                <a:path extrusionOk="0" h="3107" w="3229">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7"/>
            <p:cNvSpPr/>
            <p:nvPr/>
          </p:nvSpPr>
          <p:spPr>
            <a:xfrm>
              <a:off x="8096470" y="2451079"/>
              <a:ext cx="56581" cy="81440"/>
            </a:xfrm>
            <a:custGeom>
              <a:rect b="b" l="l" r="r" t="t"/>
              <a:pathLst>
                <a:path extrusionOk="0" h="3109" w="216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7"/>
            <p:cNvSpPr/>
            <p:nvPr/>
          </p:nvSpPr>
          <p:spPr>
            <a:xfrm>
              <a:off x="8147184" y="2453620"/>
              <a:ext cx="32875" cy="28160"/>
            </a:xfrm>
            <a:custGeom>
              <a:rect b="b" l="l" r="r" t="t"/>
              <a:pathLst>
                <a:path extrusionOk="0" h="1075" w="1255">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7"/>
            <p:cNvSpPr/>
            <p:nvPr/>
          </p:nvSpPr>
          <p:spPr>
            <a:xfrm>
              <a:off x="8252750" y="2394026"/>
              <a:ext cx="37695" cy="26012"/>
            </a:xfrm>
            <a:custGeom>
              <a:rect b="b" l="l" r="r" t="t"/>
              <a:pathLst>
                <a:path extrusionOk="0" h="993" w="1439">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7"/>
            <p:cNvSpPr/>
            <p:nvPr/>
          </p:nvSpPr>
          <p:spPr>
            <a:xfrm>
              <a:off x="8015318" y="2341374"/>
              <a:ext cx="226927" cy="57734"/>
            </a:xfrm>
            <a:custGeom>
              <a:rect b="b" l="l" r="r" t="t"/>
              <a:pathLst>
                <a:path extrusionOk="0" h="2204" w="8663">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7"/>
            <p:cNvSpPr/>
            <p:nvPr/>
          </p:nvSpPr>
          <p:spPr>
            <a:xfrm>
              <a:off x="7943780" y="2373489"/>
              <a:ext cx="386900" cy="236567"/>
            </a:xfrm>
            <a:custGeom>
              <a:rect b="b" l="l" r="r" t="t"/>
              <a:pathLst>
                <a:path extrusionOk="0" h="9031" w="1477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7"/>
            <p:cNvSpPr/>
            <p:nvPr/>
          </p:nvSpPr>
          <p:spPr>
            <a:xfrm>
              <a:off x="8044945" y="2405500"/>
              <a:ext cx="188945" cy="172546"/>
            </a:xfrm>
            <a:custGeom>
              <a:rect b="b" l="l" r="r" t="t"/>
              <a:pathLst>
                <a:path extrusionOk="0" h="6587" w="7213">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7"/>
            <p:cNvSpPr/>
            <p:nvPr/>
          </p:nvSpPr>
          <p:spPr>
            <a:xfrm>
              <a:off x="8087485" y="2445683"/>
              <a:ext cx="95900" cy="92233"/>
            </a:xfrm>
            <a:custGeom>
              <a:rect b="b" l="l" r="r" t="t"/>
              <a:pathLst>
                <a:path extrusionOk="0" h="3521" w="3661">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87"/>
          <p:cNvGrpSpPr/>
          <p:nvPr/>
        </p:nvGrpSpPr>
        <p:grpSpPr>
          <a:xfrm>
            <a:off x="2486628" y="2743153"/>
            <a:ext cx="389860" cy="389782"/>
            <a:chOff x="2486628" y="2743153"/>
            <a:chExt cx="389860" cy="389782"/>
          </a:xfrm>
        </p:grpSpPr>
        <p:sp>
          <p:nvSpPr>
            <p:cNvPr id="7812" name="Google Shape;7812;p87"/>
            <p:cNvSpPr/>
            <p:nvPr/>
          </p:nvSpPr>
          <p:spPr>
            <a:xfrm>
              <a:off x="2492810" y="2749257"/>
              <a:ext cx="287281" cy="287281"/>
            </a:xfrm>
            <a:custGeom>
              <a:rect b="b" l="l" r="r" t="t"/>
              <a:pathLst>
                <a:path extrusionOk="0" h="10967" w="10967">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7"/>
            <p:cNvSpPr/>
            <p:nvPr/>
          </p:nvSpPr>
          <p:spPr>
            <a:xfrm>
              <a:off x="2568382" y="2829859"/>
              <a:ext cx="131080" cy="126129"/>
            </a:xfrm>
            <a:custGeom>
              <a:rect b="b" l="l" r="r" t="t"/>
              <a:pathLst>
                <a:path extrusionOk="0" h="4815" w="5004">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7"/>
            <p:cNvSpPr/>
            <p:nvPr/>
          </p:nvSpPr>
          <p:spPr>
            <a:xfrm>
              <a:off x="2594525" y="2861555"/>
              <a:ext cx="73267" cy="62737"/>
            </a:xfrm>
            <a:custGeom>
              <a:rect b="b" l="l" r="r" t="t"/>
              <a:pathLst>
                <a:path extrusionOk="0" h="2395" w="2797">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7"/>
            <p:cNvSpPr/>
            <p:nvPr/>
          </p:nvSpPr>
          <p:spPr>
            <a:xfrm>
              <a:off x="2605029" y="2862995"/>
              <a:ext cx="43719" cy="59803"/>
            </a:xfrm>
            <a:custGeom>
              <a:rect b="b" l="l" r="r" t="t"/>
              <a:pathLst>
                <a:path extrusionOk="0" h="2283" w="1669">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7"/>
            <p:cNvSpPr/>
            <p:nvPr/>
          </p:nvSpPr>
          <p:spPr>
            <a:xfrm>
              <a:off x="2681597" y="2938018"/>
              <a:ext cx="188787" cy="188892"/>
            </a:xfrm>
            <a:custGeom>
              <a:rect b="b" l="l" r="r" t="t"/>
              <a:pathLst>
                <a:path extrusionOk="0" h="7211" w="7207">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7"/>
            <p:cNvSpPr/>
            <p:nvPr/>
          </p:nvSpPr>
          <p:spPr>
            <a:xfrm>
              <a:off x="2725028" y="2985247"/>
              <a:ext cx="98153" cy="94407"/>
            </a:xfrm>
            <a:custGeom>
              <a:rect b="b" l="l" r="r" t="t"/>
              <a:pathLst>
                <a:path extrusionOk="0" h="3604" w="3747">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7"/>
            <p:cNvSpPr/>
            <p:nvPr/>
          </p:nvSpPr>
          <p:spPr>
            <a:xfrm>
              <a:off x="2738047" y="3004108"/>
              <a:ext cx="66273" cy="56712"/>
            </a:xfrm>
            <a:custGeom>
              <a:rect b="b" l="l" r="r" t="t"/>
              <a:pathLst>
                <a:path extrusionOk="0" h="2165" w="253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7"/>
            <p:cNvSpPr/>
            <p:nvPr/>
          </p:nvSpPr>
          <p:spPr>
            <a:xfrm>
              <a:off x="2740745" y="3005706"/>
              <a:ext cx="44636" cy="40105"/>
            </a:xfrm>
            <a:custGeom>
              <a:rect b="b" l="l" r="r" t="t"/>
              <a:pathLst>
                <a:path extrusionOk="0" h="1531" w="1704">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7"/>
            <p:cNvSpPr/>
            <p:nvPr/>
          </p:nvSpPr>
          <p:spPr>
            <a:xfrm>
              <a:off x="2486628" y="2743153"/>
              <a:ext cx="389860" cy="389782"/>
            </a:xfrm>
            <a:custGeom>
              <a:rect b="b" l="l" r="r" t="t"/>
              <a:pathLst>
                <a:path extrusionOk="0" h="14880" w="14883">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87"/>
          <p:cNvGrpSpPr/>
          <p:nvPr/>
        </p:nvGrpSpPr>
        <p:grpSpPr>
          <a:xfrm>
            <a:off x="1448494" y="4150741"/>
            <a:ext cx="322277" cy="321046"/>
            <a:chOff x="1448494" y="4150741"/>
            <a:chExt cx="322277" cy="321046"/>
          </a:xfrm>
        </p:grpSpPr>
        <p:sp>
          <p:nvSpPr>
            <p:cNvPr id="7822" name="Google Shape;7822;p87"/>
            <p:cNvSpPr/>
            <p:nvPr/>
          </p:nvSpPr>
          <p:spPr>
            <a:xfrm>
              <a:off x="1453156" y="4338900"/>
              <a:ext cx="56581" cy="128120"/>
            </a:xfrm>
            <a:custGeom>
              <a:rect b="b" l="l" r="r" t="t"/>
              <a:pathLst>
                <a:path extrusionOk="0" h="4891" w="216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7"/>
            <p:cNvSpPr/>
            <p:nvPr/>
          </p:nvSpPr>
          <p:spPr>
            <a:xfrm>
              <a:off x="1453235" y="4338900"/>
              <a:ext cx="26955" cy="128120"/>
            </a:xfrm>
            <a:custGeom>
              <a:rect b="b" l="l" r="r" t="t"/>
              <a:pathLst>
                <a:path extrusionOk="0" h="4891" w="1029">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7"/>
            <p:cNvSpPr/>
            <p:nvPr/>
          </p:nvSpPr>
          <p:spPr>
            <a:xfrm>
              <a:off x="1538604" y="4307309"/>
              <a:ext cx="56581" cy="159711"/>
            </a:xfrm>
            <a:custGeom>
              <a:rect b="b" l="l" r="r" t="t"/>
              <a:pathLst>
                <a:path extrusionOk="0" h="6097" w="216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7"/>
            <p:cNvSpPr/>
            <p:nvPr/>
          </p:nvSpPr>
          <p:spPr>
            <a:xfrm>
              <a:off x="1538709" y="4307309"/>
              <a:ext cx="26955" cy="159711"/>
            </a:xfrm>
            <a:custGeom>
              <a:rect b="b" l="l" r="r" t="t"/>
              <a:pathLst>
                <a:path extrusionOk="0" h="6097" w="1029">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7"/>
            <p:cNvSpPr/>
            <p:nvPr/>
          </p:nvSpPr>
          <p:spPr>
            <a:xfrm>
              <a:off x="1624079" y="4275613"/>
              <a:ext cx="56555" cy="191407"/>
            </a:xfrm>
            <a:custGeom>
              <a:rect b="b" l="l" r="r" t="t"/>
              <a:pathLst>
                <a:path extrusionOk="0" h="7307" w="2159">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7"/>
            <p:cNvSpPr/>
            <p:nvPr/>
          </p:nvSpPr>
          <p:spPr>
            <a:xfrm>
              <a:off x="1624079" y="4275613"/>
              <a:ext cx="26955" cy="191407"/>
            </a:xfrm>
            <a:custGeom>
              <a:rect b="b" l="l" r="r" t="t"/>
              <a:pathLst>
                <a:path extrusionOk="0" h="7307" w="1029">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7"/>
            <p:cNvSpPr/>
            <p:nvPr/>
          </p:nvSpPr>
          <p:spPr>
            <a:xfrm>
              <a:off x="1709422" y="4243917"/>
              <a:ext cx="56581" cy="223103"/>
            </a:xfrm>
            <a:custGeom>
              <a:rect b="b" l="l" r="r" t="t"/>
              <a:pathLst>
                <a:path extrusionOk="0" h="8517" w="216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7"/>
            <p:cNvSpPr/>
            <p:nvPr/>
          </p:nvSpPr>
          <p:spPr>
            <a:xfrm>
              <a:off x="1709527" y="4243917"/>
              <a:ext cx="26955" cy="223103"/>
            </a:xfrm>
            <a:custGeom>
              <a:rect b="b" l="l" r="r" t="t"/>
              <a:pathLst>
                <a:path extrusionOk="0" h="8517" w="1029">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7"/>
            <p:cNvSpPr/>
            <p:nvPr/>
          </p:nvSpPr>
          <p:spPr>
            <a:xfrm>
              <a:off x="1466882" y="4155509"/>
              <a:ext cx="290424" cy="117170"/>
            </a:xfrm>
            <a:custGeom>
              <a:rect b="b" l="l" r="r" t="t"/>
              <a:pathLst>
                <a:path extrusionOk="0" h="4473" w="11087">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7"/>
            <p:cNvSpPr/>
            <p:nvPr/>
          </p:nvSpPr>
          <p:spPr>
            <a:xfrm>
              <a:off x="1448494" y="4334133"/>
              <a:ext cx="65985" cy="137550"/>
            </a:xfrm>
            <a:custGeom>
              <a:rect b="b" l="l" r="r" t="t"/>
              <a:pathLst>
                <a:path extrusionOk="0" h="5251" w="2519">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7"/>
            <p:cNvSpPr/>
            <p:nvPr/>
          </p:nvSpPr>
          <p:spPr>
            <a:xfrm>
              <a:off x="1533863" y="4302541"/>
              <a:ext cx="66090" cy="169246"/>
            </a:xfrm>
            <a:custGeom>
              <a:rect b="b" l="l" r="r" t="t"/>
              <a:pathLst>
                <a:path extrusionOk="0" h="6461" w="2523">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7"/>
            <p:cNvSpPr/>
            <p:nvPr/>
          </p:nvSpPr>
          <p:spPr>
            <a:xfrm>
              <a:off x="1619311" y="4270846"/>
              <a:ext cx="66011" cy="200942"/>
            </a:xfrm>
            <a:custGeom>
              <a:rect b="b" l="l" r="r" t="t"/>
              <a:pathLst>
                <a:path extrusionOk="0" h="7671" w="252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7"/>
            <p:cNvSpPr/>
            <p:nvPr/>
          </p:nvSpPr>
          <p:spPr>
            <a:xfrm>
              <a:off x="1704759" y="4239254"/>
              <a:ext cx="66011" cy="232428"/>
            </a:xfrm>
            <a:custGeom>
              <a:rect b="b" l="l" r="r" t="t"/>
              <a:pathLst>
                <a:path extrusionOk="0" h="8873" w="252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7"/>
            <p:cNvSpPr/>
            <p:nvPr/>
          </p:nvSpPr>
          <p:spPr>
            <a:xfrm>
              <a:off x="1510340" y="4150741"/>
              <a:ext cx="252441" cy="90058"/>
            </a:xfrm>
            <a:custGeom>
              <a:rect b="b" l="l" r="r" t="t"/>
              <a:pathLst>
                <a:path extrusionOk="0" h="3438" w="9637">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7"/>
            <p:cNvSpPr/>
            <p:nvPr/>
          </p:nvSpPr>
          <p:spPr>
            <a:xfrm>
              <a:off x="1462141" y="4232941"/>
              <a:ext cx="194341" cy="44401"/>
            </a:xfrm>
            <a:custGeom>
              <a:rect b="b" l="l" r="r" t="t"/>
              <a:pathLst>
                <a:path extrusionOk="0" h="1695" w="7419">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87"/>
          <p:cNvGrpSpPr/>
          <p:nvPr/>
        </p:nvGrpSpPr>
        <p:grpSpPr>
          <a:xfrm>
            <a:off x="1454676" y="2778516"/>
            <a:ext cx="271564" cy="327045"/>
            <a:chOff x="1454676" y="2778516"/>
            <a:chExt cx="271564" cy="327045"/>
          </a:xfrm>
        </p:grpSpPr>
        <p:sp>
          <p:nvSpPr>
            <p:cNvPr id="7838" name="Google Shape;7838;p87"/>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7"/>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7"/>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7"/>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7"/>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7"/>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7"/>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7"/>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7"/>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7"/>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7"/>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7"/>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7"/>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87"/>
          <p:cNvGrpSpPr/>
          <p:nvPr/>
        </p:nvGrpSpPr>
        <p:grpSpPr>
          <a:xfrm>
            <a:off x="1956729" y="2771522"/>
            <a:ext cx="362224" cy="332336"/>
            <a:chOff x="1956729" y="2771522"/>
            <a:chExt cx="362224" cy="332336"/>
          </a:xfrm>
        </p:grpSpPr>
        <p:sp>
          <p:nvSpPr>
            <p:cNvPr id="7852" name="Google Shape;7852;p87"/>
            <p:cNvSpPr/>
            <p:nvPr/>
          </p:nvSpPr>
          <p:spPr>
            <a:xfrm>
              <a:off x="2054043" y="3034075"/>
              <a:ext cx="75337" cy="64518"/>
            </a:xfrm>
            <a:custGeom>
              <a:rect b="b" l="l" r="r" t="t"/>
              <a:pathLst>
                <a:path extrusionOk="0" h="2463" w="2876">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7"/>
            <p:cNvSpPr/>
            <p:nvPr/>
          </p:nvSpPr>
          <p:spPr>
            <a:xfrm>
              <a:off x="2077645" y="3051756"/>
              <a:ext cx="34132" cy="29234"/>
            </a:xfrm>
            <a:custGeom>
              <a:rect b="b" l="l" r="r" t="t"/>
              <a:pathLst>
                <a:path extrusionOk="0" h="1116" w="1303">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7"/>
            <p:cNvSpPr/>
            <p:nvPr/>
          </p:nvSpPr>
          <p:spPr>
            <a:xfrm>
              <a:off x="2182032" y="3034075"/>
              <a:ext cx="75363" cy="64518"/>
            </a:xfrm>
            <a:custGeom>
              <a:rect b="b" l="l" r="r" t="t"/>
              <a:pathLst>
                <a:path extrusionOk="0" h="2463" w="2877">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7"/>
            <p:cNvSpPr/>
            <p:nvPr/>
          </p:nvSpPr>
          <p:spPr>
            <a:xfrm>
              <a:off x="2205660" y="3051756"/>
              <a:ext cx="34132" cy="29234"/>
            </a:xfrm>
            <a:custGeom>
              <a:rect b="b" l="l" r="r" t="t"/>
              <a:pathLst>
                <a:path extrusionOk="0" h="1116" w="1303">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7"/>
            <p:cNvSpPr/>
            <p:nvPr/>
          </p:nvSpPr>
          <p:spPr>
            <a:xfrm>
              <a:off x="2031411" y="2800153"/>
              <a:ext cx="279736" cy="147059"/>
            </a:xfrm>
            <a:custGeom>
              <a:rect b="b" l="l" r="r" t="t"/>
              <a:pathLst>
                <a:path extrusionOk="0" h="5614" w="10679">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7"/>
            <p:cNvSpPr/>
            <p:nvPr/>
          </p:nvSpPr>
          <p:spPr>
            <a:xfrm>
              <a:off x="2267218" y="2800153"/>
              <a:ext cx="43929" cy="147059"/>
            </a:xfrm>
            <a:custGeom>
              <a:rect b="b" l="l" r="r" t="t"/>
              <a:pathLst>
                <a:path extrusionOk="0" h="5614" w="1677">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7"/>
            <p:cNvSpPr/>
            <p:nvPr/>
          </p:nvSpPr>
          <p:spPr>
            <a:xfrm>
              <a:off x="1962020" y="2776735"/>
              <a:ext cx="347346" cy="198401"/>
            </a:xfrm>
            <a:custGeom>
              <a:rect b="b" l="l" r="r" t="t"/>
              <a:pathLst>
                <a:path extrusionOk="0" h="7574" w="1326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7"/>
            <p:cNvSpPr/>
            <p:nvPr/>
          </p:nvSpPr>
          <p:spPr>
            <a:xfrm>
              <a:off x="2058523" y="2947448"/>
              <a:ext cx="251472" cy="27767"/>
            </a:xfrm>
            <a:custGeom>
              <a:rect b="b" l="l" r="r" t="t"/>
              <a:pathLst>
                <a:path extrusionOk="0" h="1060" w="960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7"/>
            <p:cNvSpPr/>
            <p:nvPr/>
          </p:nvSpPr>
          <p:spPr>
            <a:xfrm>
              <a:off x="2030625" y="2956354"/>
              <a:ext cx="241387" cy="77747"/>
            </a:xfrm>
            <a:custGeom>
              <a:rect b="b" l="l" r="r" t="t"/>
              <a:pathLst>
                <a:path extrusionOk="0" h="2968" w="9215">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7"/>
            <p:cNvSpPr/>
            <p:nvPr/>
          </p:nvSpPr>
          <p:spPr>
            <a:xfrm>
              <a:off x="2039584" y="2994939"/>
              <a:ext cx="232428" cy="39162"/>
            </a:xfrm>
            <a:custGeom>
              <a:rect b="b" l="l" r="r" t="t"/>
              <a:pathLst>
                <a:path extrusionOk="0" h="1495" w="8873">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7"/>
            <p:cNvSpPr/>
            <p:nvPr/>
          </p:nvSpPr>
          <p:spPr>
            <a:xfrm>
              <a:off x="2052419" y="2956354"/>
              <a:ext cx="32429" cy="27662"/>
            </a:xfrm>
            <a:custGeom>
              <a:rect b="b" l="l" r="r" t="t"/>
              <a:pathLst>
                <a:path extrusionOk="0" h="1056" w="1238">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7"/>
            <p:cNvSpPr/>
            <p:nvPr/>
          </p:nvSpPr>
          <p:spPr>
            <a:xfrm>
              <a:off x="2077278" y="3046413"/>
              <a:ext cx="46444" cy="39843"/>
            </a:xfrm>
            <a:custGeom>
              <a:rect b="b" l="l" r="r" t="t"/>
              <a:pathLst>
                <a:path extrusionOk="0" h="1521" w="1773">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7"/>
            <p:cNvSpPr/>
            <p:nvPr/>
          </p:nvSpPr>
          <p:spPr>
            <a:xfrm>
              <a:off x="2205293" y="3046413"/>
              <a:ext cx="46444" cy="39843"/>
            </a:xfrm>
            <a:custGeom>
              <a:rect b="b" l="l" r="r" t="t"/>
              <a:pathLst>
                <a:path extrusionOk="0" h="1521" w="1773">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7"/>
            <p:cNvSpPr/>
            <p:nvPr/>
          </p:nvSpPr>
          <p:spPr>
            <a:xfrm>
              <a:off x="1956729" y="2771522"/>
              <a:ext cx="362224" cy="332336"/>
            </a:xfrm>
            <a:custGeom>
              <a:rect b="b" l="l" r="r" t="t"/>
              <a:pathLst>
                <a:path extrusionOk="0" h="12687" w="13828">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6" name="Google Shape;7866;p87"/>
          <p:cNvGrpSpPr/>
          <p:nvPr/>
        </p:nvGrpSpPr>
        <p:grpSpPr>
          <a:xfrm>
            <a:off x="3050527" y="2745694"/>
            <a:ext cx="353502" cy="394156"/>
            <a:chOff x="3050527" y="2745694"/>
            <a:chExt cx="353502" cy="394156"/>
          </a:xfrm>
        </p:grpSpPr>
        <p:sp>
          <p:nvSpPr>
            <p:cNvPr id="7867" name="Google Shape;7867;p87"/>
            <p:cNvSpPr/>
            <p:nvPr/>
          </p:nvSpPr>
          <p:spPr>
            <a:xfrm>
              <a:off x="3057155" y="2853041"/>
              <a:ext cx="319500" cy="280077"/>
            </a:xfrm>
            <a:custGeom>
              <a:rect b="b" l="l" r="r" t="t"/>
              <a:pathLst>
                <a:path extrusionOk="0" h="10692" w="12197">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7"/>
            <p:cNvSpPr/>
            <p:nvPr/>
          </p:nvSpPr>
          <p:spPr>
            <a:xfrm>
              <a:off x="3057259" y="2853015"/>
              <a:ext cx="255218" cy="280103"/>
            </a:xfrm>
            <a:custGeom>
              <a:rect b="b" l="l" r="r" t="t"/>
              <a:pathLst>
                <a:path extrusionOk="0" h="10693" w="9743">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7"/>
            <p:cNvSpPr/>
            <p:nvPr/>
          </p:nvSpPr>
          <p:spPr>
            <a:xfrm>
              <a:off x="3236774" y="2752426"/>
              <a:ext cx="160261" cy="88618"/>
            </a:xfrm>
            <a:custGeom>
              <a:rect b="b" l="l" r="r" t="t"/>
              <a:pathLst>
                <a:path extrusionOk="0" h="3383" w="6118">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7"/>
            <p:cNvSpPr/>
            <p:nvPr/>
          </p:nvSpPr>
          <p:spPr>
            <a:xfrm>
              <a:off x="3236879" y="2752426"/>
              <a:ext cx="160156" cy="59594"/>
            </a:xfrm>
            <a:custGeom>
              <a:rect b="b" l="l" r="r" t="t"/>
              <a:pathLst>
                <a:path extrusionOk="0" h="2275" w="6114">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7"/>
            <p:cNvSpPr/>
            <p:nvPr/>
          </p:nvSpPr>
          <p:spPr>
            <a:xfrm>
              <a:off x="3302314" y="2908706"/>
              <a:ext cx="45186" cy="64335"/>
            </a:xfrm>
            <a:custGeom>
              <a:rect b="b" l="l" r="r" t="t"/>
              <a:pathLst>
                <a:path extrusionOk="0" h="2456" w="1725">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7"/>
            <p:cNvSpPr/>
            <p:nvPr/>
          </p:nvSpPr>
          <p:spPr>
            <a:xfrm>
              <a:off x="3050527" y="2846283"/>
              <a:ext cx="332860" cy="293567"/>
            </a:xfrm>
            <a:custGeom>
              <a:rect b="b" l="l" r="r" t="t"/>
              <a:pathLst>
                <a:path extrusionOk="0" h="11207" w="12707">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7"/>
            <p:cNvSpPr/>
            <p:nvPr/>
          </p:nvSpPr>
          <p:spPr>
            <a:xfrm>
              <a:off x="3224855" y="2846335"/>
              <a:ext cx="132966" cy="48356"/>
            </a:xfrm>
            <a:custGeom>
              <a:rect b="b" l="l" r="r" t="t"/>
              <a:pathLst>
                <a:path extrusionOk="0" h="1846" w="5076">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7"/>
            <p:cNvSpPr/>
            <p:nvPr/>
          </p:nvSpPr>
          <p:spPr>
            <a:xfrm>
              <a:off x="3176630" y="2745694"/>
              <a:ext cx="227399" cy="153843"/>
            </a:xfrm>
            <a:custGeom>
              <a:rect b="b" l="l" r="r" t="t"/>
              <a:pathLst>
                <a:path extrusionOk="0" h="5873" w="8681">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5" name="Google Shape;7875;p87"/>
          <p:cNvGrpSpPr/>
          <p:nvPr/>
        </p:nvGrpSpPr>
        <p:grpSpPr>
          <a:xfrm>
            <a:off x="3593785" y="2734692"/>
            <a:ext cx="357274" cy="375453"/>
            <a:chOff x="3593785" y="2734692"/>
            <a:chExt cx="357274" cy="375453"/>
          </a:xfrm>
        </p:grpSpPr>
        <p:sp>
          <p:nvSpPr>
            <p:cNvPr id="7876" name="Google Shape;7876;p87"/>
            <p:cNvSpPr/>
            <p:nvPr/>
          </p:nvSpPr>
          <p:spPr>
            <a:xfrm>
              <a:off x="3594283" y="2741424"/>
              <a:ext cx="349598" cy="362067"/>
            </a:xfrm>
            <a:custGeom>
              <a:rect b="b" l="l" r="r" t="t"/>
              <a:pathLst>
                <a:path extrusionOk="0" h="13822" w="13346">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7"/>
            <p:cNvSpPr/>
            <p:nvPr/>
          </p:nvSpPr>
          <p:spPr>
            <a:xfrm>
              <a:off x="3653746" y="2831666"/>
              <a:ext cx="72639" cy="271826"/>
            </a:xfrm>
            <a:custGeom>
              <a:rect b="b" l="l" r="r" t="t"/>
              <a:pathLst>
                <a:path extrusionOk="0" h="10377" w="2773">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7"/>
            <p:cNvSpPr/>
            <p:nvPr/>
          </p:nvSpPr>
          <p:spPr>
            <a:xfrm>
              <a:off x="3871243" y="2740534"/>
              <a:ext cx="72639" cy="317536"/>
            </a:xfrm>
            <a:custGeom>
              <a:rect b="b" l="l" r="r" t="t"/>
              <a:pathLst>
                <a:path extrusionOk="0" h="12122" w="2773">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7"/>
            <p:cNvSpPr/>
            <p:nvPr/>
          </p:nvSpPr>
          <p:spPr>
            <a:xfrm>
              <a:off x="3593785" y="2734692"/>
              <a:ext cx="357274" cy="375453"/>
            </a:xfrm>
            <a:custGeom>
              <a:rect b="b" l="l" r="r" t="t"/>
              <a:pathLst>
                <a:path extrusionOk="0" h="14333" w="13639">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7"/>
            <p:cNvSpPr/>
            <p:nvPr/>
          </p:nvSpPr>
          <p:spPr>
            <a:xfrm>
              <a:off x="3719076" y="2792688"/>
              <a:ext cx="231459" cy="272926"/>
            </a:xfrm>
            <a:custGeom>
              <a:rect b="b" l="l" r="r" t="t"/>
              <a:pathLst>
                <a:path extrusionOk="0" h="10419" w="8836">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87"/>
          <p:cNvGrpSpPr/>
          <p:nvPr/>
        </p:nvGrpSpPr>
        <p:grpSpPr>
          <a:xfrm>
            <a:off x="4123213" y="2747816"/>
            <a:ext cx="384307" cy="370135"/>
            <a:chOff x="4123213" y="2747816"/>
            <a:chExt cx="384307" cy="370135"/>
          </a:xfrm>
        </p:grpSpPr>
        <p:sp>
          <p:nvSpPr>
            <p:cNvPr id="7882" name="Google Shape;7882;p87"/>
            <p:cNvSpPr/>
            <p:nvPr/>
          </p:nvSpPr>
          <p:spPr>
            <a:xfrm>
              <a:off x="4328686" y="2943335"/>
              <a:ext cx="91761" cy="91578"/>
            </a:xfrm>
            <a:custGeom>
              <a:rect b="b" l="l" r="r" t="t"/>
              <a:pathLst>
                <a:path extrusionOk="0" h="3496" w="3503">
                  <a:moveTo>
                    <a:pt x="645" y="0"/>
                  </a:moveTo>
                  <a:lnTo>
                    <a:pt x="0" y="641"/>
                  </a:lnTo>
                  <a:lnTo>
                    <a:pt x="2858" y="3495"/>
                  </a:lnTo>
                  <a:lnTo>
                    <a:pt x="3502" y="2855"/>
                  </a:lnTo>
                  <a:lnTo>
                    <a:pt x="645"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7"/>
            <p:cNvSpPr/>
            <p:nvPr/>
          </p:nvSpPr>
          <p:spPr>
            <a:xfrm>
              <a:off x="4367455" y="2983073"/>
              <a:ext cx="134040" cy="129508"/>
            </a:xfrm>
            <a:custGeom>
              <a:rect b="b" l="l" r="r" t="t"/>
              <a:pathLst>
                <a:path extrusionOk="0" h="4944" w="5117">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7"/>
            <p:cNvSpPr/>
            <p:nvPr/>
          </p:nvSpPr>
          <p:spPr>
            <a:xfrm>
              <a:off x="4367455" y="2991979"/>
              <a:ext cx="128853" cy="120654"/>
            </a:xfrm>
            <a:custGeom>
              <a:rect b="b" l="l" r="r" t="t"/>
              <a:pathLst>
                <a:path extrusionOk="0" h="4606" w="4919">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7"/>
            <p:cNvSpPr/>
            <p:nvPr/>
          </p:nvSpPr>
          <p:spPr>
            <a:xfrm>
              <a:off x="4126094" y="2753186"/>
              <a:ext cx="282225" cy="257130"/>
            </a:xfrm>
            <a:custGeom>
              <a:rect b="b" l="l" r="r" t="t"/>
              <a:pathLst>
                <a:path extrusionOk="0" h="9816" w="10774">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7"/>
            <p:cNvSpPr/>
            <p:nvPr/>
          </p:nvSpPr>
          <p:spPr>
            <a:xfrm>
              <a:off x="4159021" y="2783179"/>
              <a:ext cx="216371" cy="197144"/>
            </a:xfrm>
            <a:custGeom>
              <a:rect b="b" l="l" r="r" t="t"/>
              <a:pathLst>
                <a:path extrusionOk="0" h="7526" w="826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7"/>
            <p:cNvSpPr/>
            <p:nvPr/>
          </p:nvSpPr>
          <p:spPr>
            <a:xfrm>
              <a:off x="4157135" y="2803742"/>
              <a:ext cx="188002" cy="176580"/>
            </a:xfrm>
            <a:custGeom>
              <a:rect b="b" l="l" r="r" t="t"/>
              <a:pathLst>
                <a:path extrusionOk="0" h="6741" w="7177">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7"/>
            <p:cNvSpPr/>
            <p:nvPr/>
          </p:nvSpPr>
          <p:spPr>
            <a:xfrm>
              <a:off x="4367455" y="2983073"/>
              <a:ext cx="54250" cy="53281"/>
            </a:xfrm>
            <a:custGeom>
              <a:rect b="b" l="l" r="r" t="t"/>
              <a:pathLst>
                <a:path extrusionOk="0" h="2034" w="2071">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7"/>
            <p:cNvSpPr/>
            <p:nvPr/>
          </p:nvSpPr>
          <p:spPr>
            <a:xfrm>
              <a:off x="4367455" y="2991979"/>
              <a:ext cx="38454" cy="44374"/>
            </a:xfrm>
            <a:custGeom>
              <a:rect b="b" l="l" r="r" t="t"/>
              <a:pathLst>
                <a:path extrusionOk="0" h="1694" w="1468">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7"/>
            <p:cNvSpPr/>
            <p:nvPr/>
          </p:nvSpPr>
          <p:spPr>
            <a:xfrm>
              <a:off x="4212721" y="2810370"/>
              <a:ext cx="108788" cy="30255"/>
            </a:xfrm>
            <a:custGeom>
              <a:rect b="b" l="l" r="r" t="t"/>
              <a:pathLst>
                <a:path extrusionOk="0" h="1155" w="4153">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7"/>
            <p:cNvSpPr/>
            <p:nvPr/>
          </p:nvSpPr>
          <p:spPr>
            <a:xfrm>
              <a:off x="4123213" y="2747816"/>
              <a:ext cx="384307" cy="370135"/>
            </a:xfrm>
            <a:custGeom>
              <a:rect b="b" l="l" r="r" t="t"/>
              <a:pathLst>
                <a:path extrusionOk="0" h="14130" w="14671">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7"/>
            <p:cNvSpPr/>
            <p:nvPr/>
          </p:nvSpPr>
          <p:spPr>
            <a:xfrm>
              <a:off x="4273258" y="2778700"/>
              <a:ext cx="97995" cy="206102"/>
            </a:xfrm>
            <a:custGeom>
              <a:rect b="b" l="l" r="r" t="t"/>
              <a:pathLst>
                <a:path extrusionOk="0" h="7868" w="3741">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7"/>
            <p:cNvSpPr/>
            <p:nvPr/>
          </p:nvSpPr>
          <p:spPr>
            <a:xfrm>
              <a:off x="4153022" y="2778385"/>
              <a:ext cx="110098" cy="206626"/>
            </a:xfrm>
            <a:custGeom>
              <a:rect b="b" l="l" r="r" t="t"/>
              <a:pathLst>
                <a:path extrusionOk="0" h="7888" w="4203">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87"/>
          <p:cNvGrpSpPr/>
          <p:nvPr/>
        </p:nvGrpSpPr>
        <p:grpSpPr>
          <a:xfrm>
            <a:off x="5178923" y="2743677"/>
            <a:ext cx="460980" cy="374353"/>
            <a:chOff x="5178923" y="2743677"/>
            <a:chExt cx="460980" cy="374353"/>
          </a:xfrm>
        </p:grpSpPr>
        <p:sp>
          <p:nvSpPr>
            <p:cNvPr id="7895" name="Google Shape;7895;p87"/>
            <p:cNvSpPr/>
            <p:nvPr/>
          </p:nvSpPr>
          <p:spPr>
            <a:xfrm>
              <a:off x="5185656" y="2779328"/>
              <a:ext cx="447515" cy="331969"/>
            </a:xfrm>
            <a:custGeom>
              <a:rect b="b" l="l" r="r" t="t"/>
              <a:pathLst>
                <a:path extrusionOk="0" h="12673" w="17084">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7"/>
            <p:cNvSpPr/>
            <p:nvPr/>
          </p:nvSpPr>
          <p:spPr>
            <a:xfrm>
              <a:off x="5185656" y="2779328"/>
              <a:ext cx="447437" cy="43300"/>
            </a:xfrm>
            <a:custGeom>
              <a:rect b="b" l="l" r="r" t="t"/>
              <a:pathLst>
                <a:path extrusionOk="0" h="1653" w="17081">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7"/>
            <p:cNvSpPr/>
            <p:nvPr/>
          </p:nvSpPr>
          <p:spPr>
            <a:xfrm>
              <a:off x="5207293" y="2779328"/>
              <a:ext cx="72193" cy="36097"/>
            </a:xfrm>
            <a:custGeom>
              <a:rect b="b" l="l" r="r" t="t"/>
              <a:pathLst>
                <a:path extrusionOk="0" h="1378" w="2756">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7"/>
            <p:cNvSpPr/>
            <p:nvPr/>
          </p:nvSpPr>
          <p:spPr>
            <a:xfrm>
              <a:off x="5539340" y="2779328"/>
              <a:ext cx="72193" cy="36097"/>
            </a:xfrm>
            <a:custGeom>
              <a:rect b="b" l="l" r="r" t="t"/>
              <a:pathLst>
                <a:path extrusionOk="0" h="1378" w="2756">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7"/>
            <p:cNvSpPr/>
            <p:nvPr/>
          </p:nvSpPr>
          <p:spPr>
            <a:xfrm>
              <a:off x="5228930" y="2750409"/>
              <a:ext cx="28945" cy="43300"/>
            </a:xfrm>
            <a:custGeom>
              <a:rect b="b" l="l" r="r" t="t"/>
              <a:pathLst>
                <a:path extrusionOk="0" h="1653" w="1105">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7"/>
            <p:cNvSpPr/>
            <p:nvPr/>
          </p:nvSpPr>
          <p:spPr>
            <a:xfrm>
              <a:off x="5228930" y="2750409"/>
              <a:ext cx="28945" cy="21663"/>
            </a:xfrm>
            <a:custGeom>
              <a:rect b="b" l="l" r="r" t="t"/>
              <a:pathLst>
                <a:path extrusionOk="0" h="827" w="1105">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7"/>
            <p:cNvSpPr/>
            <p:nvPr/>
          </p:nvSpPr>
          <p:spPr>
            <a:xfrm>
              <a:off x="5560978" y="2750409"/>
              <a:ext cx="28841" cy="43300"/>
            </a:xfrm>
            <a:custGeom>
              <a:rect b="b" l="l" r="r" t="t"/>
              <a:pathLst>
                <a:path extrusionOk="0" h="1653" w="1101">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7"/>
            <p:cNvSpPr/>
            <p:nvPr/>
          </p:nvSpPr>
          <p:spPr>
            <a:xfrm>
              <a:off x="5560978" y="2750409"/>
              <a:ext cx="28919" cy="21663"/>
            </a:xfrm>
            <a:custGeom>
              <a:rect b="b" l="l" r="r" t="t"/>
              <a:pathLst>
                <a:path extrusionOk="0" h="827" w="1104">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7"/>
            <p:cNvSpPr/>
            <p:nvPr/>
          </p:nvSpPr>
          <p:spPr>
            <a:xfrm>
              <a:off x="5185656" y="2822603"/>
              <a:ext cx="447437" cy="21637"/>
            </a:xfrm>
            <a:custGeom>
              <a:rect b="b" l="l" r="r" t="t"/>
              <a:pathLst>
                <a:path extrusionOk="0" h="826" w="17081">
                  <a:moveTo>
                    <a:pt x="1" y="0"/>
                  </a:moveTo>
                  <a:lnTo>
                    <a:pt x="1" y="826"/>
                  </a:lnTo>
                  <a:lnTo>
                    <a:pt x="17080" y="826"/>
                  </a:lnTo>
                  <a:lnTo>
                    <a:pt x="17080"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7"/>
            <p:cNvSpPr/>
            <p:nvPr/>
          </p:nvSpPr>
          <p:spPr>
            <a:xfrm>
              <a:off x="5178923" y="2743677"/>
              <a:ext cx="460980" cy="374353"/>
            </a:xfrm>
            <a:custGeom>
              <a:rect b="b" l="l" r="r" t="t"/>
              <a:pathLst>
                <a:path extrusionOk="0" h="14291" w="17598">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7"/>
            <p:cNvSpPr/>
            <p:nvPr/>
          </p:nvSpPr>
          <p:spPr>
            <a:xfrm>
              <a:off x="5207738" y="2815870"/>
              <a:ext cx="403272" cy="13490"/>
            </a:xfrm>
            <a:custGeom>
              <a:rect b="b" l="l" r="r" t="t"/>
              <a:pathLst>
                <a:path extrusionOk="0" h="515" w="15395">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7"/>
            <p:cNvSpPr/>
            <p:nvPr/>
          </p:nvSpPr>
          <p:spPr>
            <a:xfrm>
              <a:off x="5229480" y="2873578"/>
              <a:ext cx="56738" cy="13490"/>
            </a:xfrm>
            <a:custGeom>
              <a:rect b="b" l="l" r="r" t="t"/>
              <a:pathLst>
                <a:path extrusionOk="0" h="515" w="2166">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7"/>
            <p:cNvSpPr/>
            <p:nvPr/>
          </p:nvSpPr>
          <p:spPr>
            <a:xfrm>
              <a:off x="5330462" y="2873578"/>
              <a:ext cx="56765" cy="13490"/>
            </a:xfrm>
            <a:custGeom>
              <a:rect b="b" l="l" r="r" t="t"/>
              <a:pathLst>
                <a:path extrusionOk="0" h="515" w="2167">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7"/>
            <p:cNvSpPr/>
            <p:nvPr/>
          </p:nvSpPr>
          <p:spPr>
            <a:xfrm>
              <a:off x="5532530" y="2873578"/>
              <a:ext cx="56843" cy="13490"/>
            </a:xfrm>
            <a:custGeom>
              <a:rect b="b" l="l" r="r" t="t"/>
              <a:pathLst>
                <a:path extrusionOk="0" h="515" w="217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7"/>
            <p:cNvSpPr/>
            <p:nvPr/>
          </p:nvSpPr>
          <p:spPr>
            <a:xfrm>
              <a:off x="5229480" y="2931390"/>
              <a:ext cx="56738" cy="13490"/>
            </a:xfrm>
            <a:custGeom>
              <a:rect b="b" l="l" r="r" t="t"/>
              <a:pathLst>
                <a:path extrusionOk="0" h="515" w="2166">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7"/>
            <p:cNvSpPr/>
            <p:nvPr/>
          </p:nvSpPr>
          <p:spPr>
            <a:xfrm>
              <a:off x="5431522" y="2931390"/>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7"/>
            <p:cNvSpPr/>
            <p:nvPr/>
          </p:nvSpPr>
          <p:spPr>
            <a:xfrm>
              <a:off x="5229480" y="2989098"/>
              <a:ext cx="56738" cy="13490"/>
            </a:xfrm>
            <a:custGeom>
              <a:rect b="b" l="l" r="r" t="t"/>
              <a:pathLst>
                <a:path extrusionOk="0" h="515" w="2166">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7"/>
            <p:cNvSpPr/>
            <p:nvPr/>
          </p:nvSpPr>
          <p:spPr>
            <a:xfrm>
              <a:off x="5330462" y="2989019"/>
              <a:ext cx="56765" cy="13490"/>
            </a:xfrm>
            <a:custGeom>
              <a:rect b="b" l="l" r="r" t="t"/>
              <a:pathLst>
                <a:path extrusionOk="0" h="515" w="2167">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7"/>
            <p:cNvSpPr/>
            <p:nvPr/>
          </p:nvSpPr>
          <p:spPr>
            <a:xfrm>
              <a:off x="5532530" y="2989019"/>
              <a:ext cx="56843" cy="13490"/>
            </a:xfrm>
            <a:custGeom>
              <a:rect b="b" l="l" r="r" t="t"/>
              <a:pathLst>
                <a:path extrusionOk="0" h="515" w="217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7"/>
            <p:cNvSpPr/>
            <p:nvPr/>
          </p:nvSpPr>
          <p:spPr>
            <a:xfrm>
              <a:off x="5330462" y="3046832"/>
              <a:ext cx="56765" cy="13490"/>
            </a:xfrm>
            <a:custGeom>
              <a:rect b="b" l="l" r="r" t="t"/>
              <a:pathLst>
                <a:path extrusionOk="0" h="515" w="2167">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7"/>
            <p:cNvSpPr/>
            <p:nvPr/>
          </p:nvSpPr>
          <p:spPr>
            <a:xfrm>
              <a:off x="5431522" y="3046832"/>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7"/>
            <p:cNvSpPr/>
            <p:nvPr/>
          </p:nvSpPr>
          <p:spPr>
            <a:xfrm>
              <a:off x="5532530" y="3046832"/>
              <a:ext cx="56843" cy="13490"/>
            </a:xfrm>
            <a:custGeom>
              <a:rect b="b" l="l" r="r" t="t"/>
              <a:pathLst>
                <a:path extrusionOk="0" h="515" w="217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7"/>
            <p:cNvSpPr/>
            <p:nvPr/>
          </p:nvSpPr>
          <p:spPr>
            <a:xfrm>
              <a:off x="5327528" y="2916721"/>
              <a:ext cx="62685" cy="42567"/>
            </a:xfrm>
            <a:custGeom>
              <a:rect b="b" l="l" r="r" t="t"/>
              <a:pathLst>
                <a:path extrusionOk="0" h="1625" w="2393">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7"/>
            <p:cNvSpPr/>
            <p:nvPr/>
          </p:nvSpPr>
          <p:spPr>
            <a:xfrm>
              <a:off x="5529596" y="2916721"/>
              <a:ext cx="62685" cy="42567"/>
            </a:xfrm>
            <a:custGeom>
              <a:rect b="b" l="l" r="r" t="t"/>
              <a:pathLst>
                <a:path extrusionOk="0" h="1625" w="2393">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7"/>
            <p:cNvSpPr/>
            <p:nvPr/>
          </p:nvSpPr>
          <p:spPr>
            <a:xfrm>
              <a:off x="5428614" y="2974455"/>
              <a:ext cx="62685" cy="42541"/>
            </a:xfrm>
            <a:custGeom>
              <a:rect b="b" l="l" r="r" t="t"/>
              <a:pathLst>
                <a:path extrusionOk="0" h="1624" w="2393">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7"/>
            <p:cNvSpPr/>
            <p:nvPr/>
          </p:nvSpPr>
          <p:spPr>
            <a:xfrm>
              <a:off x="5226467" y="3032241"/>
              <a:ext cx="62685" cy="42514"/>
            </a:xfrm>
            <a:custGeom>
              <a:rect b="b" l="l" r="r" t="t"/>
              <a:pathLst>
                <a:path extrusionOk="0" h="1623" w="2393">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7"/>
            <p:cNvSpPr/>
            <p:nvPr/>
          </p:nvSpPr>
          <p:spPr>
            <a:xfrm>
              <a:off x="5428614" y="2858987"/>
              <a:ext cx="62580" cy="42514"/>
            </a:xfrm>
            <a:custGeom>
              <a:rect b="b" l="l" r="r" t="t"/>
              <a:pathLst>
                <a:path extrusionOk="0" h="1623" w="2389">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87"/>
          <p:cNvGrpSpPr/>
          <p:nvPr/>
        </p:nvGrpSpPr>
        <p:grpSpPr>
          <a:xfrm>
            <a:off x="5798854" y="2759132"/>
            <a:ext cx="297130" cy="358898"/>
            <a:chOff x="5798854" y="2759132"/>
            <a:chExt cx="297130" cy="358898"/>
          </a:xfrm>
        </p:grpSpPr>
        <p:sp>
          <p:nvSpPr>
            <p:cNvPr id="7923" name="Google Shape;7923;p87"/>
            <p:cNvSpPr/>
            <p:nvPr/>
          </p:nvSpPr>
          <p:spPr>
            <a:xfrm>
              <a:off x="5896509" y="2764345"/>
              <a:ext cx="116542" cy="29810"/>
            </a:xfrm>
            <a:custGeom>
              <a:rect b="b" l="l" r="r" t="t"/>
              <a:pathLst>
                <a:path extrusionOk="0" h="1138" w="4449">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7"/>
            <p:cNvSpPr/>
            <p:nvPr/>
          </p:nvSpPr>
          <p:spPr>
            <a:xfrm>
              <a:off x="5980098" y="2764240"/>
              <a:ext cx="32875" cy="29836"/>
            </a:xfrm>
            <a:custGeom>
              <a:rect b="b" l="l" r="r" t="t"/>
              <a:pathLst>
                <a:path extrusionOk="0" h="1139" w="1255">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7"/>
            <p:cNvSpPr/>
            <p:nvPr/>
          </p:nvSpPr>
          <p:spPr>
            <a:xfrm>
              <a:off x="5825233" y="2794129"/>
              <a:ext cx="253987" cy="318793"/>
            </a:xfrm>
            <a:custGeom>
              <a:rect b="b" l="l" r="r" t="t"/>
              <a:pathLst>
                <a:path extrusionOk="0" h="12170" w="9696">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7"/>
            <p:cNvSpPr/>
            <p:nvPr/>
          </p:nvSpPr>
          <p:spPr>
            <a:xfrm>
              <a:off x="5918068" y="2794129"/>
              <a:ext cx="161152" cy="316802"/>
            </a:xfrm>
            <a:custGeom>
              <a:rect b="b" l="l" r="r" t="t"/>
              <a:pathLst>
                <a:path extrusionOk="0" h="12094" w="6152">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7"/>
            <p:cNvSpPr/>
            <p:nvPr/>
          </p:nvSpPr>
          <p:spPr>
            <a:xfrm>
              <a:off x="5823792" y="2965968"/>
              <a:ext cx="255427" cy="146849"/>
            </a:xfrm>
            <a:custGeom>
              <a:rect b="b" l="l" r="r" t="t"/>
              <a:pathLst>
                <a:path extrusionOk="0" h="5606" w="9751">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7"/>
            <p:cNvSpPr/>
            <p:nvPr/>
          </p:nvSpPr>
          <p:spPr>
            <a:xfrm>
              <a:off x="6026856" y="2973931"/>
              <a:ext cx="52364" cy="137183"/>
            </a:xfrm>
            <a:custGeom>
              <a:rect b="b" l="l" r="r" t="t"/>
              <a:pathLst>
                <a:path extrusionOk="0" h="5237" w="1999">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7"/>
            <p:cNvSpPr/>
            <p:nvPr/>
          </p:nvSpPr>
          <p:spPr>
            <a:xfrm>
              <a:off x="6029632" y="3011992"/>
              <a:ext cx="18336" cy="15796"/>
            </a:xfrm>
            <a:custGeom>
              <a:rect b="b" l="l" r="r" t="t"/>
              <a:pathLst>
                <a:path extrusionOk="0" h="603" w="70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7"/>
            <p:cNvSpPr/>
            <p:nvPr/>
          </p:nvSpPr>
          <p:spPr>
            <a:xfrm>
              <a:off x="5990497" y="3070433"/>
              <a:ext cx="16372" cy="13962"/>
            </a:xfrm>
            <a:custGeom>
              <a:rect b="b" l="l" r="r" t="t"/>
              <a:pathLst>
                <a:path extrusionOk="0" h="533" w="625">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7"/>
            <p:cNvSpPr/>
            <p:nvPr/>
          </p:nvSpPr>
          <p:spPr>
            <a:xfrm>
              <a:off x="5884564" y="3002222"/>
              <a:ext cx="16372" cy="13936"/>
            </a:xfrm>
            <a:custGeom>
              <a:rect b="b" l="l" r="r" t="t"/>
              <a:pathLst>
                <a:path extrusionOk="0" h="532" w="625">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7"/>
            <p:cNvSpPr/>
            <p:nvPr/>
          </p:nvSpPr>
          <p:spPr>
            <a:xfrm>
              <a:off x="5907459" y="3070433"/>
              <a:ext cx="16372" cy="13962"/>
            </a:xfrm>
            <a:custGeom>
              <a:rect b="b" l="l" r="r" t="t"/>
              <a:pathLst>
                <a:path extrusionOk="0" h="533" w="625">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7"/>
            <p:cNvSpPr/>
            <p:nvPr/>
          </p:nvSpPr>
          <p:spPr>
            <a:xfrm>
              <a:off x="5950733" y="3016839"/>
              <a:ext cx="16712" cy="16739"/>
            </a:xfrm>
            <a:custGeom>
              <a:rect b="b" l="l" r="r" t="t"/>
              <a:pathLst>
                <a:path extrusionOk="0" h="639" w="638">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7"/>
            <p:cNvSpPr/>
            <p:nvPr/>
          </p:nvSpPr>
          <p:spPr>
            <a:xfrm>
              <a:off x="5798854" y="2759132"/>
              <a:ext cx="297130" cy="358898"/>
            </a:xfrm>
            <a:custGeom>
              <a:rect b="b" l="l" r="r" t="t"/>
              <a:pathLst>
                <a:path extrusionOk="0" h="13701" w="11343">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87"/>
          <p:cNvGrpSpPr/>
          <p:nvPr/>
        </p:nvGrpSpPr>
        <p:grpSpPr>
          <a:xfrm>
            <a:off x="6324614" y="2756696"/>
            <a:ext cx="351799" cy="351904"/>
            <a:chOff x="6324614" y="2756696"/>
            <a:chExt cx="351799" cy="351904"/>
          </a:xfrm>
        </p:grpSpPr>
        <p:sp>
          <p:nvSpPr>
            <p:cNvPr id="7936" name="Google Shape;7936;p87"/>
            <p:cNvSpPr/>
            <p:nvPr/>
          </p:nvSpPr>
          <p:spPr>
            <a:xfrm>
              <a:off x="6329722" y="2761830"/>
              <a:ext cx="258990" cy="170739"/>
            </a:xfrm>
            <a:custGeom>
              <a:rect b="b" l="l" r="r" t="t"/>
              <a:pathLst>
                <a:path extrusionOk="0" h="6518" w="9887">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7"/>
            <p:cNvSpPr/>
            <p:nvPr/>
          </p:nvSpPr>
          <p:spPr>
            <a:xfrm>
              <a:off x="6500540" y="2761830"/>
              <a:ext cx="170765" cy="258990"/>
            </a:xfrm>
            <a:custGeom>
              <a:rect b="b" l="l" r="r" t="t"/>
              <a:pathLst>
                <a:path extrusionOk="0" h="9887" w="6519">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7"/>
            <p:cNvSpPr/>
            <p:nvPr/>
          </p:nvSpPr>
          <p:spPr>
            <a:xfrm>
              <a:off x="6412315" y="2932648"/>
              <a:ext cx="258990" cy="170765"/>
            </a:xfrm>
            <a:custGeom>
              <a:rect b="b" l="l" r="r" t="t"/>
              <a:pathLst>
                <a:path extrusionOk="0" h="6519" w="9887">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7"/>
            <p:cNvSpPr/>
            <p:nvPr/>
          </p:nvSpPr>
          <p:spPr>
            <a:xfrm>
              <a:off x="6329722" y="2844397"/>
              <a:ext cx="170765" cy="259016"/>
            </a:xfrm>
            <a:custGeom>
              <a:rect b="b" l="l" r="r" t="t"/>
              <a:pathLst>
                <a:path extrusionOk="0" h="9888" w="6519">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7"/>
            <p:cNvSpPr/>
            <p:nvPr/>
          </p:nvSpPr>
          <p:spPr>
            <a:xfrm>
              <a:off x="6329722" y="2932648"/>
              <a:ext cx="38533" cy="170765"/>
            </a:xfrm>
            <a:custGeom>
              <a:rect b="b" l="l" r="r" t="t"/>
              <a:pathLst>
                <a:path extrusionOk="0" h="6519" w="1471">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7"/>
            <p:cNvSpPr/>
            <p:nvPr/>
          </p:nvSpPr>
          <p:spPr>
            <a:xfrm>
              <a:off x="6381876" y="2844528"/>
              <a:ext cx="38795" cy="88146"/>
            </a:xfrm>
            <a:custGeom>
              <a:rect b="b" l="l" r="r" t="t"/>
              <a:pathLst>
                <a:path extrusionOk="0" h="3365" w="1481">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7"/>
            <p:cNvSpPr/>
            <p:nvPr/>
          </p:nvSpPr>
          <p:spPr>
            <a:xfrm>
              <a:off x="6329722" y="2761830"/>
              <a:ext cx="38611" cy="170844"/>
            </a:xfrm>
            <a:custGeom>
              <a:rect b="b" l="l" r="r" t="t"/>
              <a:pathLst>
                <a:path extrusionOk="0" h="6522" w="1474">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7"/>
            <p:cNvSpPr/>
            <p:nvPr/>
          </p:nvSpPr>
          <p:spPr>
            <a:xfrm>
              <a:off x="6563827" y="2816683"/>
              <a:ext cx="39974" cy="60799"/>
            </a:xfrm>
            <a:custGeom>
              <a:rect b="b" l="l" r="r" t="t"/>
              <a:pathLst>
                <a:path extrusionOk="0" h="2321" w="1526">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7"/>
            <p:cNvSpPr/>
            <p:nvPr/>
          </p:nvSpPr>
          <p:spPr>
            <a:xfrm>
              <a:off x="6500540" y="2761830"/>
              <a:ext cx="22030" cy="71643"/>
            </a:xfrm>
            <a:custGeom>
              <a:rect b="b" l="l" r="r" t="t"/>
              <a:pathLst>
                <a:path extrusionOk="0" h="2735" w="841">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7"/>
            <p:cNvSpPr/>
            <p:nvPr/>
          </p:nvSpPr>
          <p:spPr>
            <a:xfrm>
              <a:off x="6500540" y="2861004"/>
              <a:ext cx="22030" cy="71565"/>
            </a:xfrm>
            <a:custGeom>
              <a:rect b="b" l="l" r="r" t="t"/>
              <a:pathLst>
                <a:path extrusionOk="0" h="2732" w="841">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7"/>
            <p:cNvSpPr/>
            <p:nvPr/>
          </p:nvSpPr>
          <p:spPr>
            <a:xfrm>
              <a:off x="6547219" y="2932648"/>
              <a:ext cx="44191" cy="88120"/>
            </a:xfrm>
            <a:custGeom>
              <a:rect b="b" l="l" r="r" t="t"/>
              <a:pathLst>
                <a:path extrusionOk="0" h="3364" w="1687">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7"/>
            <p:cNvSpPr/>
            <p:nvPr/>
          </p:nvSpPr>
          <p:spPr>
            <a:xfrm>
              <a:off x="6489512" y="2932648"/>
              <a:ext cx="22004" cy="71565"/>
            </a:xfrm>
            <a:custGeom>
              <a:rect b="b" l="l" r="r" t="t"/>
              <a:pathLst>
                <a:path extrusionOk="0" h="2732" w="84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7"/>
            <p:cNvSpPr/>
            <p:nvPr/>
          </p:nvSpPr>
          <p:spPr>
            <a:xfrm>
              <a:off x="6408255" y="2987736"/>
              <a:ext cx="39895" cy="60825"/>
            </a:xfrm>
            <a:custGeom>
              <a:rect b="b" l="l" r="r" t="t"/>
              <a:pathLst>
                <a:path extrusionOk="0" h="2322" w="1523">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7"/>
            <p:cNvSpPr/>
            <p:nvPr/>
          </p:nvSpPr>
          <p:spPr>
            <a:xfrm>
              <a:off x="6489512" y="3031743"/>
              <a:ext cx="27479" cy="71670"/>
            </a:xfrm>
            <a:custGeom>
              <a:rect b="b" l="l" r="r" t="t"/>
              <a:pathLst>
                <a:path extrusionOk="0" h="2736" w="1049">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7"/>
            <p:cNvSpPr/>
            <p:nvPr/>
          </p:nvSpPr>
          <p:spPr>
            <a:xfrm>
              <a:off x="6324614" y="2756696"/>
              <a:ext cx="351799" cy="351904"/>
            </a:xfrm>
            <a:custGeom>
              <a:rect b="b" l="l" r="r" t="t"/>
              <a:pathLst>
                <a:path extrusionOk="0" h="13434" w="1343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87"/>
          <p:cNvGrpSpPr/>
          <p:nvPr/>
        </p:nvGrpSpPr>
        <p:grpSpPr>
          <a:xfrm>
            <a:off x="1953690" y="4126249"/>
            <a:ext cx="390044" cy="370031"/>
            <a:chOff x="1953690" y="4126249"/>
            <a:chExt cx="390044" cy="370031"/>
          </a:xfrm>
        </p:grpSpPr>
        <p:sp>
          <p:nvSpPr>
            <p:cNvPr id="7952" name="Google Shape;7952;p87"/>
            <p:cNvSpPr/>
            <p:nvPr/>
          </p:nvSpPr>
          <p:spPr>
            <a:xfrm>
              <a:off x="1993166" y="4461886"/>
              <a:ext cx="336213" cy="28657"/>
            </a:xfrm>
            <a:custGeom>
              <a:rect b="b" l="l" r="r" t="t"/>
              <a:pathLst>
                <a:path extrusionOk="0" h="1094" w="12835">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7"/>
            <p:cNvSpPr/>
            <p:nvPr/>
          </p:nvSpPr>
          <p:spPr>
            <a:xfrm>
              <a:off x="1960239" y="4251828"/>
              <a:ext cx="322015" cy="185461"/>
            </a:xfrm>
            <a:custGeom>
              <a:rect b="b" l="l" r="r" t="t"/>
              <a:pathLst>
                <a:path extrusionOk="0" h="7080" w="12293">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7"/>
            <p:cNvSpPr/>
            <p:nvPr/>
          </p:nvSpPr>
          <p:spPr>
            <a:xfrm>
              <a:off x="2155104" y="4294814"/>
              <a:ext cx="100563" cy="107661"/>
            </a:xfrm>
            <a:custGeom>
              <a:rect b="b" l="l" r="r" t="t"/>
              <a:pathLst>
                <a:path extrusionOk="0" h="4110" w="3839">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7"/>
            <p:cNvSpPr/>
            <p:nvPr/>
          </p:nvSpPr>
          <p:spPr>
            <a:xfrm>
              <a:off x="2243276" y="4237473"/>
              <a:ext cx="12390" cy="45082"/>
            </a:xfrm>
            <a:custGeom>
              <a:rect b="b" l="l" r="r" t="t"/>
              <a:pathLst>
                <a:path extrusionOk="0" h="1721" w="473">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7"/>
            <p:cNvSpPr/>
            <p:nvPr/>
          </p:nvSpPr>
          <p:spPr>
            <a:xfrm>
              <a:off x="1978916" y="4455232"/>
              <a:ext cx="364818" cy="41048"/>
            </a:xfrm>
            <a:custGeom>
              <a:rect b="b" l="l" r="r" t="t"/>
              <a:pathLst>
                <a:path extrusionOk="0" h="1567" w="13927">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7"/>
            <p:cNvSpPr/>
            <p:nvPr/>
          </p:nvSpPr>
          <p:spPr>
            <a:xfrm>
              <a:off x="1973258" y="4269693"/>
              <a:ext cx="75965" cy="74630"/>
            </a:xfrm>
            <a:custGeom>
              <a:rect b="b" l="l" r="r" t="t"/>
              <a:pathLst>
                <a:path extrusionOk="0" h="2849" w="290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7"/>
            <p:cNvSpPr/>
            <p:nvPr/>
          </p:nvSpPr>
          <p:spPr>
            <a:xfrm>
              <a:off x="1953690" y="4245096"/>
              <a:ext cx="334667" cy="197851"/>
            </a:xfrm>
            <a:custGeom>
              <a:rect b="b" l="l" r="r" t="t"/>
              <a:pathLst>
                <a:path extrusionOk="0" h="7553" w="12776">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7"/>
            <p:cNvSpPr/>
            <p:nvPr/>
          </p:nvSpPr>
          <p:spPr>
            <a:xfrm>
              <a:off x="2124875" y="4126249"/>
              <a:ext cx="23706" cy="106587"/>
            </a:xfrm>
            <a:custGeom>
              <a:rect b="b" l="l" r="r" t="t"/>
              <a:pathLst>
                <a:path extrusionOk="0" h="4069" w="905">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7"/>
            <p:cNvSpPr/>
            <p:nvPr/>
          </p:nvSpPr>
          <p:spPr>
            <a:xfrm>
              <a:off x="2174043" y="4126249"/>
              <a:ext cx="23733" cy="106587"/>
            </a:xfrm>
            <a:custGeom>
              <a:rect b="b" l="l" r="r" t="t"/>
              <a:pathLst>
                <a:path extrusionOk="0" h="4069" w="906">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87"/>
          <p:cNvGrpSpPr/>
          <p:nvPr/>
        </p:nvGrpSpPr>
        <p:grpSpPr>
          <a:xfrm>
            <a:off x="6904755" y="2752295"/>
            <a:ext cx="282592" cy="361805"/>
            <a:chOff x="6904755" y="2752295"/>
            <a:chExt cx="282592" cy="361805"/>
          </a:xfrm>
        </p:grpSpPr>
        <p:sp>
          <p:nvSpPr>
            <p:cNvPr id="7962" name="Google Shape;7962;p87"/>
            <p:cNvSpPr/>
            <p:nvPr/>
          </p:nvSpPr>
          <p:spPr>
            <a:xfrm>
              <a:off x="6909784" y="2955988"/>
              <a:ext cx="272192" cy="153057"/>
            </a:xfrm>
            <a:custGeom>
              <a:rect b="b" l="l" r="r" t="t"/>
              <a:pathLst>
                <a:path extrusionOk="0" h="5843" w="10391">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7"/>
            <p:cNvSpPr/>
            <p:nvPr/>
          </p:nvSpPr>
          <p:spPr>
            <a:xfrm>
              <a:off x="6909784" y="3003558"/>
              <a:ext cx="272087" cy="105487"/>
            </a:xfrm>
            <a:custGeom>
              <a:rect b="b" l="l" r="r" t="t"/>
              <a:pathLst>
                <a:path extrusionOk="0" h="4027" w="10387">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7"/>
            <p:cNvSpPr/>
            <p:nvPr/>
          </p:nvSpPr>
          <p:spPr>
            <a:xfrm>
              <a:off x="7006182" y="2955988"/>
              <a:ext cx="79371" cy="28369"/>
            </a:xfrm>
            <a:custGeom>
              <a:rect b="b" l="l" r="r" t="t"/>
              <a:pathLst>
                <a:path extrusionOk="0" h="1083" w="303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7"/>
            <p:cNvSpPr/>
            <p:nvPr/>
          </p:nvSpPr>
          <p:spPr>
            <a:xfrm>
              <a:off x="6949444" y="2808667"/>
              <a:ext cx="192769" cy="158663"/>
            </a:xfrm>
            <a:custGeom>
              <a:rect b="b" l="l" r="r" t="t"/>
              <a:pathLst>
                <a:path extrusionOk="0" h="6057" w="7359">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7"/>
            <p:cNvSpPr/>
            <p:nvPr/>
          </p:nvSpPr>
          <p:spPr>
            <a:xfrm>
              <a:off x="6948658" y="2808667"/>
              <a:ext cx="170844" cy="158716"/>
            </a:xfrm>
            <a:custGeom>
              <a:rect b="b" l="l" r="r" t="t"/>
              <a:pathLst>
                <a:path extrusionOk="0" h="6059" w="6522">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7"/>
            <p:cNvSpPr/>
            <p:nvPr/>
          </p:nvSpPr>
          <p:spPr>
            <a:xfrm>
              <a:off x="6957433" y="2757613"/>
              <a:ext cx="172468" cy="113398"/>
            </a:xfrm>
            <a:custGeom>
              <a:rect b="b" l="l" r="r" t="t"/>
              <a:pathLst>
                <a:path extrusionOk="0" h="4329" w="6584">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7"/>
            <p:cNvSpPr/>
            <p:nvPr/>
          </p:nvSpPr>
          <p:spPr>
            <a:xfrm>
              <a:off x="6957433" y="2757613"/>
              <a:ext cx="71408" cy="113398"/>
            </a:xfrm>
            <a:custGeom>
              <a:rect b="b" l="l" r="r" t="t"/>
              <a:pathLst>
                <a:path extrusionOk="0" h="4329" w="2726">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7"/>
            <p:cNvSpPr/>
            <p:nvPr/>
          </p:nvSpPr>
          <p:spPr>
            <a:xfrm>
              <a:off x="7074132" y="2757613"/>
              <a:ext cx="68081" cy="68055"/>
            </a:xfrm>
            <a:custGeom>
              <a:rect b="b" l="l" r="r" t="t"/>
              <a:pathLst>
                <a:path extrusionOk="0" h="2598" w="2599">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7"/>
            <p:cNvSpPr/>
            <p:nvPr/>
          </p:nvSpPr>
          <p:spPr>
            <a:xfrm>
              <a:off x="7051525" y="2785956"/>
              <a:ext cx="34027" cy="34053"/>
            </a:xfrm>
            <a:custGeom>
              <a:rect b="b" l="l" r="r" t="t"/>
              <a:pathLst>
                <a:path extrusionOk="0" h="1300" w="1299">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7"/>
            <p:cNvSpPr/>
            <p:nvPr/>
          </p:nvSpPr>
          <p:spPr>
            <a:xfrm>
              <a:off x="6957433" y="3003558"/>
              <a:ext cx="176790" cy="77144"/>
            </a:xfrm>
            <a:custGeom>
              <a:rect b="b" l="l" r="r" t="t"/>
              <a:pathLst>
                <a:path extrusionOk="0" h="2945" w="6749">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7"/>
            <p:cNvSpPr/>
            <p:nvPr/>
          </p:nvSpPr>
          <p:spPr>
            <a:xfrm>
              <a:off x="7006732" y="2871325"/>
              <a:ext cx="10609" cy="16031"/>
            </a:xfrm>
            <a:custGeom>
              <a:rect b="b" l="l" r="r" t="t"/>
              <a:pathLst>
                <a:path extrusionOk="0" h="612" w="405">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7"/>
            <p:cNvSpPr/>
            <p:nvPr/>
          </p:nvSpPr>
          <p:spPr>
            <a:xfrm>
              <a:off x="7074577" y="2871325"/>
              <a:ext cx="10976" cy="16555"/>
            </a:xfrm>
            <a:custGeom>
              <a:rect b="b" l="l" r="r" t="t"/>
              <a:pathLst>
                <a:path extrusionOk="0" h="632" w="419">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7"/>
            <p:cNvSpPr/>
            <p:nvPr/>
          </p:nvSpPr>
          <p:spPr>
            <a:xfrm>
              <a:off x="7021689" y="2910775"/>
              <a:ext cx="49247" cy="16503"/>
            </a:xfrm>
            <a:custGeom>
              <a:rect b="b" l="l" r="r" t="t"/>
              <a:pathLst>
                <a:path extrusionOk="0" h="630" w="188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7"/>
            <p:cNvSpPr/>
            <p:nvPr/>
          </p:nvSpPr>
          <p:spPr>
            <a:xfrm>
              <a:off x="6904755" y="2752295"/>
              <a:ext cx="282592" cy="361805"/>
            </a:xfrm>
            <a:custGeom>
              <a:rect b="b" l="l" r="r" t="t"/>
              <a:pathLst>
                <a:path extrusionOk="0" h="13812" w="10788">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7"/>
            <p:cNvSpPr/>
            <p:nvPr/>
          </p:nvSpPr>
          <p:spPr>
            <a:xfrm>
              <a:off x="7000812" y="2854272"/>
              <a:ext cx="22449" cy="10714"/>
            </a:xfrm>
            <a:custGeom>
              <a:rect b="b" l="l" r="r" t="t"/>
              <a:pathLst>
                <a:path extrusionOk="0" h="409" w="857">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7"/>
            <p:cNvSpPr/>
            <p:nvPr/>
          </p:nvSpPr>
          <p:spPr>
            <a:xfrm>
              <a:off x="7068840" y="2854272"/>
              <a:ext cx="22475" cy="10714"/>
            </a:xfrm>
            <a:custGeom>
              <a:rect b="b" l="l" r="r" t="t"/>
              <a:pathLst>
                <a:path extrusionOk="0" h="409" w="858">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87"/>
          <p:cNvGrpSpPr/>
          <p:nvPr/>
        </p:nvGrpSpPr>
        <p:grpSpPr>
          <a:xfrm>
            <a:off x="7455819" y="2753395"/>
            <a:ext cx="271380" cy="361308"/>
            <a:chOff x="7455819" y="2753395"/>
            <a:chExt cx="271380" cy="361308"/>
          </a:xfrm>
        </p:grpSpPr>
        <p:sp>
          <p:nvSpPr>
            <p:cNvPr id="7979" name="Google Shape;7979;p87"/>
            <p:cNvSpPr/>
            <p:nvPr/>
          </p:nvSpPr>
          <p:spPr>
            <a:xfrm>
              <a:off x="7480678" y="2757613"/>
              <a:ext cx="221924" cy="237615"/>
            </a:xfrm>
            <a:custGeom>
              <a:rect b="b" l="l" r="r" t="t"/>
              <a:pathLst>
                <a:path extrusionOk="0" h="9071" w="8472">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7"/>
            <p:cNvSpPr/>
            <p:nvPr/>
          </p:nvSpPr>
          <p:spPr>
            <a:xfrm>
              <a:off x="7546297" y="2757613"/>
              <a:ext cx="141060" cy="84584"/>
            </a:xfrm>
            <a:custGeom>
              <a:rect b="b" l="l" r="r" t="t"/>
              <a:pathLst>
                <a:path extrusionOk="0" h="3229" w="5385">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7"/>
            <p:cNvSpPr/>
            <p:nvPr/>
          </p:nvSpPr>
          <p:spPr>
            <a:xfrm>
              <a:off x="7461294" y="2955542"/>
              <a:ext cx="260797" cy="152979"/>
            </a:xfrm>
            <a:custGeom>
              <a:rect b="b" l="l" r="r" t="t"/>
              <a:pathLst>
                <a:path extrusionOk="0" h="5840" w="9956">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7"/>
            <p:cNvSpPr/>
            <p:nvPr/>
          </p:nvSpPr>
          <p:spPr>
            <a:xfrm>
              <a:off x="7461215" y="3014769"/>
              <a:ext cx="260771" cy="93830"/>
            </a:xfrm>
            <a:custGeom>
              <a:rect b="b" l="l" r="r" t="t"/>
              <a:pathLst>
                <a:path extrusionOk="0" h="3582" w="9955">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7"/>
            <p:cNvSpPr/>
            <p:nvPr/>
          </p:nvSpPr>
          <p:spPr>
            <a:xfrm>
              <a:off x="7523140" y="3010656"/>
              <a:ext cx="137000" cy="63601"/>
            </a:xfrm>
            <a:custGeom>
              <a:rect b="b" l="l" r="r" t="t"/>
              <a:pathLst>
                <a:path extrusionOk="0" h="2428" w="523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7"/>
            <p:cNvSpPr/>
            <p:nvPr/>
          </p:nvSpPr>
          <p:spPr>
            <a:xfrm>
              <a:off x="7557613" y="2955542"/>
              <a:ext cx="68055" cy="33949"/>
            </a:xfrm>
            <a:custGeom>
              <a:rect b="b" l="l" r="r" t="t"/>
              <a:pathLst>
                <a:path extrusionOk="0" h="1296" w="2598">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7"/>
            <p:cNvSpPr/>
            <p:nvPr/>
          </p:nvSpPr>
          <p:spPr>
            <a:xfrm>
              <a:off x="7517927" y="2829859"/>
              <a:ext cx="147425" cy="142658"/>
            </a:xfrm>
            <a:custGeom>
              <a:rect b="b" l="l" r="r" t="t"/>
              <a:pathLst>
                <a:path extrusionOk="0" h="5446" w="5628">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7"/>
            <p:cNvSpPr/>
            <p:nvPr/>
          </p:nvSpPr>
          <p:spPr>
            <a:xfrm>
              <a:off x="7517927" y="2829885"/>
              <a:ext cx="124714" cy="142658"/>
            </a:xfrm>
            <a:custGeom>
              <a:rect b="b" l="l" r="r" t="t"/>
              <a:pathLst>
                <a:path extrusionOk="0" h="5446" w="4761">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7"/>
            <p:cNvSpPr/>
            <p:nvPr/>
          </p:nvSpPr>
          <p:spPr>
            <a:xfrm>
              <a:off x="7552321" y="2882746"/>
              <a:ext cx="10609" cy="16005"/>
            </a:xfrm>
            <a:custGeom>
              <a:rect b="b" l="l" r="r" t="t"/>
              <a:pathLst>
                <a:path extrusionOk="0" h="611" w="405">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7"/>
            <p:cNvSpPr/>
            <p:nvPr/>
          </p:nvSpPr>
          <p:spPr>
            <a:xfrm>
              <a:off x="7620350" y="2882746"/>
              <a:ext cx="10635" cy="16005"/>
            </a:xfrm>
            <a:custGeom>
              <a:rect b="b" l="l" r="r" t="t"/>
              <a:pathLst>
                <a:path extrusionOk="0" h="611" w="406">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7"/>
            <p:cNvSpPr/>
            <p:nvPr/>
          </p:nvSpPr>
          <p:spPr>
            <a:xfrm>
              <a:off x="7567200" y="2922091"/>
              <a:ext cx="49325" cy="16503"/>
            </a:xfrm>
            <a:custGeom>
              <a:rect b="b" l="l" r="r" t="t"/>
              <a:pathLst>
                <a:path extrusionOk="0" h="630" w="1883">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7"/>
            <p:cNvSpPr/>
            <p:nvPr/>
          </p:nvSpPr>
          <p:spPr>
            <a:xfrm>
              <a:off x="7455819" y="2753395"/>
              <a:ext cx="271380" cy="361308"/>
            </a:xfrm>
            <a:custGeom>
              <a:rect b="b" l="l" r="r" t="t"/>
              <a:pathLst>
                <a:path extrusionOk="0" h="13793" w="1036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7"/>
            <p:cNvSpPr/>
            <p:nvPr/>
          </p:nvSpPr>
          <p:spPr>
            <a:xfrm>
              <a:off x="7546663" y="2865143"/>
              <a:ext cx="22187" cy="10635"/>
            </a:xfrm>
            <a:custGeom>
              <a:rect b="b" l="l" r="r" t="t"/>
              <a:pathLst>
                <a:path extrusionOk="0" h="406" w="847">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7"/>
            <p:cNvSpPr/>
            <p:nvPr/>
          </p:nvSpPr>
          <p:spPr>
            <a:xfrm>
              <a:off x="7614430" y="2865143"/>
              <a:ext cx="22475" cy="10635"/>
            </a:xfrm>
            <a:custGeom>
              <a:rect b="b" l="l" r="r" t="t"/>
              <a:pathLst>
                <a:path extrusionOk="0" h="406" w="858">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87"/>
          <p:cNvGrpSpPr/>
          <p:nvPr/>
        </p:nvGrpSpPr>
        <p:grpSpPr>
          <a:xfrm>
            <a:off x="7943229" y="2786689"/>
            <a:ext cx="387110" cy="331079"/>
            <a:chOff x="7943229" y="2786689"/>
            <a:chExt cx="387110" cy="331079"/>
          </a:xfrm>
        </p:grpSpPr>
        <p:sp>
          <p:nvSpPr>
            <p:cNvPr id="7994" name="Google Shape;7994;p87"/>
            <p:cNvSpPr/>
            <p:nvPr/>
          </p:nvSpPr>
          <p:spPr>
            <a:xfrm>
              <a:off x="7950145" y="2881934"/>
              <a:ext cx="42305" cy="47780"/>
            </a:xfrm>
            <a:custGeom>
              <a:rect b="b" l="l" r="r" t="t"/>
              <a:pathLst>
                <a:path extrusionOk="0" h="1824" w="1615">
                  <a:moveTo>
                    <a:pt x="1615" y="0"/>
                  </a:moveTo>
                  <a:lnTo>
                    <a:pt x="1" y="679"/>
                  </a:lnTo>
                  <a:lnTo>
                    <a:pt x="1450" y="1823"/>
                  </a:lnTo>
                  <a:lnTo>
                    <a:pt x="1615"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7"/>
            <p:cNvSpPr/>
            <p:nvPr/>
          </p:nvSpPr>
          <p:spPr>
            <a:xfrm>
              <a:off x="7969555" y="2792347"/>
              <a:ext cx="354680" cy="283587"/>
            </a:xfrm>
            <a:custGeom>
              <a:rect b="b" l="l" r="r" t="t"/>
              <a:pathLst>
                <a:path extrusionOk="0" h="10826" w="1354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7"/>
            <p:cNvSpPr/>
            <p:nvPr/>
          </p:nvSpPr>
          <p:spPr>
            <a:xfrm>
              <a:off x="7969555" y="2792426"/>
              <a:ext cx="240051" cy="283508"/>
            </a:xfrm>
            <a:custGeom>
              <a:rect b="b" l="l" r="r" t="t"/>
              <a:pathLst>
                <a:path extrusionOk="0" h="10823" w="9164">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7"/>
            <p:cNvSpPr/>
            <p:nvPr/>
          </p:nvSpPr>
          <p:spPr>
            <a:xfrm>
              <a:off x="8066582" y="2870749"/>
              <a:ext cx="217707" cy="127491"/>
            </a:xfrm>
            <a:custGeom>
              <a:rect b="b" l="l" r="r" t="t"/>
              <a:pathLst>
                <a:path extrusionOk="0" h="4867" w="8311">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7"/>
            <p:cNvSpPr/>
            <p:nvPr/>
          </p:nvSpPr>
          <p:spPr>
            <a:xfrm>
              <a:off x="8090812" y="2919079"/>
              <a:ext cx="193371" cy="79161"/>
            </a:xfrm>
            <a:custGeom>
              <a:rect b="b" l="l" r="r" t="t"/>
              <a:pathLst>
                <a:path extrusionOk="0" h="3022" w="7382">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7"/>
            <p:cNvSpPr/>
            <p:nvPr/>
          </p:nvSpPr>
          <p:spPr>
            <a:xfrm>
              <a:off x="8016497" y="2864777"/>
              <a:ext cx="36280" cy="42226"/>
            </a:xfrm>
            <a:custGeom>
              <a:rect b="b" l="l" r="r" t="t"/>
              <a:pathLst>
                <a:path extrusionOk="0" h="1612" w="1385">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7"/>
            <p:cNvSpPr/>
            <p:nvPr/>
          </p:nvSpPr>
          <p:spPr>
            <a:xfrm>
              <a:off x="8034624" y="2864777"/>
              <a:ext cx="18153" cy="30203"/>
            </a:xfrm>
            <a:custGeom>
              <a:rect b="b" l="l" r="r" t="t"/>
              <a:pathLst>
                <a:path extrusionOk="0" h="1153" w="693">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7"/>
            <p:cNvSpPr/>
            <p:nvPr/>
          </p:nvSpPr>
          <p:spPr>
            <a:xfrm>
              <a:off x="8028258" y="2870435"/>
              <a:ext cx="12757" cy="12862"/>
            </a:xfrm>
            <a:custGeom>
              <a:rect b="b" l="l" r="r" t="t"/>
              <a:pathLst>
                <a:path extrusionOk="0" h="491" w="487">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7"/>
            <p:cNvSpPr/>
            <p:nvPr/>
          </p:nvSpPr>
          <p:spPr>
            <a:xfrm>
              <a:off x="8010917" y="2859118"/>
              <a:ext cx="47518" cy="53543"/>
            </a:xfrm>
            <a:custGeom>
              <a:rect b="b" l="l" r="r" t="t"/>
              <a:pathLst>
                <a:path extrusionOk="0" h="2044" w="1814">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7"/>
            <p:cNvSpPr/>
            <p:nvPr/>
          </p:nvSpPr>
          <p:spPr>
            <a:xfrm>
              <a:off x="7943229" y="2786689"/>
              <a:ext cx="387110" cy="331079"/>
            </a:xfrm>
            <a:custGeom>
              <a:rect b="b" l="l" r="r" t="t"/>
              <a:pathLst>
                <a:path extrusionOk="0" h="12639" w="14778">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7"/>
            <p:cNvSpPr/>
            <p:nvPr/>
          </p:nvSpPr>
          <p:spPr>
            <a:xfrm>
              <a:off x="8202272" y="2951718"/>
              <a:ext cx="25331" cy="17393"/>
            </a:xfrm>
            <a:custGeom>
              <a:rect b="b" l="l" r="r" t="t"/>
              <a:pathLst>
                <a:path extrusionOk="0" h="664" w="967">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87"/>
          <p:cNvGrpSpPr/>
          <p:nvPr/>
        </p:nvGrpSpPr>
        <p:grpSpPr>
          <a:xfrm>
            <a:off x="853526" y="2742734"/>
            <a:ext cx="380535" cy="375270"/>
            <a:chOff x="853526" y="2742734"/>
            <a:chExt cx="380535" cy="375270"/>
          </a:xfrm>
        </p:grpSpPr>
        <p:sp>
          <p:nvSpPr>
            <p:cNvPr id="8006" name="Google Shape;8006;p87"/>
            <p:cNvSpPr/>
            <p:nvPr/>
          </p:nvSpPr>
          <p:spPr>
            <a:xfrm>
              <a:off x="860625" y="2860821"/>
              <a:ext cx="166338" cy="79738"/>
            </a:xfrm>
            <a:custGeom>
              <a:rect b="b" l="l" r="r" t="t"/>
              <a:pathLst>
                <a:path extrusionOk="0" h="3044" w="635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7"/>
            <p:cNvSpPr/>
            <p:nvPr/>
          </p:nvSpPr>
          <p:spPr>
            <a:xfrm>
              <a:off x="1034927" y="2948522"/>
              <a:ext cx="79659" cy="164269"/>
            </a:xfrm>
            <a:custGeom>
              <a:rect b="b" l="l" r="r" t="t"/>
              <a:pathLst>
                <a:path extrusionOk="0" h="6271" w="3041">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7"/>
            <p:cNvSpPr/>
            <p:nvPr/>
          </p:nvSpPr>
          <p:spPr>
            <a:xfrm>
              <a:off x="860521" y="2864960"/>
              <a:ext cx="119868" cy="69679"/>
            </a:xfrm>
            <a:custGeom>
              <a:rect b="b" l="l" r="r" t="t"/>
              <a:pathLst>
                <a:path extrusionOk="0" h="2660" w="4576">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7"/>
            <p:cNvSpPr/>
            <p:nvPr/>
          </p:nvSpPr>
          <p:spPr>
            <a:xfrm>
              <a:off x="1034848" y="3013512"/>
              <a:ext cx="23366" cy="99331"/>
            </a:xfrm>
            <a:custGeom>
              <a:rect b="b" l="l" r="r" t="t"/>
              <a:pathLst>
                <a:path extrusionOk="0" h="3792" w="892">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7"/>
            <p:cNvSpPr/>
            <p:nvPr/>
          </p:nvSpPr>
          <p:spPr>
            <a:xfrm>
              <a:off x="929728" y="2748576"/>
              <a:ext cx="297994" cy="296423"/>
            </a:xfrm>
            <a:custGeom>
              <a:rect b="b" l="l" r="r" t="t"/>
              <a:pathLst>
                <a:path extrusionOk="0" h="11316" w="11376">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7"/>
            <p:cNvSpPr/>
            <p:nvPr/>
          </p:nvSpPr>
          <p:spPr>
            <a:xfrm>
              <a:off x="929728" y="2748576"/>
              <a:ext cx="297811" cy="221610"/>
            </a:xfrm>
            <a:custGeom>
              <a:rect b="b" l="l" r="r" t="t"/>
              <a:pathLst>
                <a:path extrusionOk="0" h="8460" w="11369">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7"/>
            <p:cNvSpPr/>
            <p:nvPr/>
          </p:nvSpPr>
          <p:spPr>
            <a:xfrm>
              <a:off x="1079904" y="2833185"/>
              <a:ext cx="62318" cy="62318"/>
            </a:xfrm>
            <a:custGeom>
              <a:rect b="b" l="l" r="r" t="t"/>
              <a:pathLst>
                <a:path extrusionOk="0" h="2379" w="2379">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7"/>
            <p:cNvSpPr/>
            <p:nvPr/>
          </p:nvSpPr>
          <p:spPr>
            <a:xfrm>
              <a:off x="1080008" y="2833212"/>
              <a:ext cx="38428" cy="62344"/>
            </a:xfrm>
            <a:custGeom>
              <a:rect b="b" l="l" r="r" t="t"/>
              <a:pathLst>
                <a:path extrusionOk="0" h="2380" w="1467">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7"/>
            <p:cNvSpPr/>
            <p:nvPr/>
          </p:nvSpPr>
          <p:spPr>
            <a:xfrm>
              <a:off x="921843" y="2973040"/>
              <a:ext cx="80628" cy="79764"/>
            </a:xfrm>
            <a:custGeom>
              <a:rect b="b" l="l" r="r" t="t"/>
              <a:pathLst>
                <a:path extrusionOk="0" h="3045" w="3078">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7"/>
            <p:cNvSpPr/>
            <p:nvPr/>
          </p:nvSpPr>
          <p:spPr>
            <a:xfrm>
              <a:off x="921843" y="2973040"/>
              <a:ext cx="31251" cy="34839"/>
            </a:xfrm>
            <a:custGeom>
              <a:rect b="b" l="l" r="r" t="t"/>
              <a:pathLst>
                <a:path extrusionOk="0" h="1330" w="1193">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7"/>
            <p:cNvSpPr/>
            <p:nvPr/>
          </p:nvSpPr>
          <p:spPr>
            <a:xfrm>
              <a:off x="929728" y="2940454"/>
              <a:ext cx="105225" cy="104544"/>
            </a:xfrm>
            <a:custGeom>
              <a:rect b="b" l="l" r="r" t="t"/>
              <a:pathLst>
                <a:path extrusionOk="0" h="3991" w="4017">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7"/>
            <p:cNvSpPr/>
            <p:nvPr/>
          </p:nvSpPr>
          <p:spPr>
            <a:xfrm>
              <a:off x="929728" y="2940532"/>
              <a:ext cx="28029" cy="29758"/>
            </a:xfrm>
            <a:custGeom>
              <a:rect b="b" l="l" r="r" t="t"/>
              <a:pathLst>
                <a:path extrusionOk="0" h="1136" w="107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7"/>
            <p:cNvSpPr/>
            <p:nvPr/>
          </p:nvSpPr>
          <p:spPr>
            <a:xfrm>
              <a:off x="1157284" y="2748602"/>
              <a:ext cx="70281" cy="69522"/>
            </a:xfrm>
            <a:custGeom>
              <a:rect b="b" l="l" r="r" t="t"/>
              <a:pathLst>
                <a:path extrusionOk="0" h="2654" w="2683">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7"/>
            <p:cNvSpPr/>
            <p:nvPr/>
          </p:nvSpPr>
          <p:spPr>
            <a:xfrm>
              <a:off x="1157284" y="2748602"/>
              <a:ext cx="70281" cy="30570"/>
            </a:xfrm>
            <a:custGeom>
              <a:rect b="b" l="l" r="r" t="t"/>
              <a:pathLst>
                <a:path extrusionOk="0" h="1167" w="2683">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7"/>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7"/>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7"/>
            <p:cNvSpPr/>
            <p:nvPr/>
          </p:nvSpPr>
          <p:spPr>
            <a:xfrm>
              <a:off x="945183" y="2901947"/>
              <a:ext cx="127124" cy="127491"/>
            </a:xfrm>
            <a:custGeom>
              <a:rect b="b" l="l" r="r" t="t"/>
              <a:pathLst>
                <a:path extrusionOk="0" h="4867" w="4853">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7"/>
            <p:cNvSpPr/>
            <p:nvPr/>
          </p:nvSpPr>
          <p:spPr>
            <a:xfrm>
              <a:off x="881922" y="3011102"/>
              <a:ext cx="32665" cy="29836"/>
            </a:xfrm>
            <a:custGeom>
              <a:rect b="b" l="l" r="r" t="t"/>
              <a:pathLst>
                <a:path extrusionOk="0" h="1139" w="1247">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7"/>
            <p:cNvSpPr/>
            <p:nvPr/>
          </p:nvSpPr>
          <p:spPr>
            <a:xfrm>
              <a:off x="900154" y="3029334"/>
              <a:ext cx="32560" cy="29731"/>
            </a:xfrm>
            <a:custGeom>
              <a:rect b="b" l="l" r="r" t="t"/>
              <a:pathLst>
                <a:path extrusionOk="0" h="1135" w="1243">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7"/>
            <p:cNvSpPr/>
            <p:nvPr/>
          </p:nvSpPr>
          <p:spPr>
            <a:xfrm>
              <a:off x="936512" y="3065561"/>
              <a:ext cx="34420" cy="29915"/>
            </a:xfrm>
            <a:custGeom>
              <a:rect b="b" l="l" r="r" t="t"/>
              <a:pathLst>
                <a:path extrusionOk="0" h="1142" w="1314">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7"/>
            <p:cNvSpPr/>
            <p:nvPr/>
          </p:nvSpPr>
          <p:spPr>
            <a:xfrm>
              <a:off x="918359" y="3047460"/>
              <a:ext cx="32587" cy="29836"/>
            </a:xfrm>
            <a:custGeom>
              <a:rect b="b" l="l" r="r" t="t"/>
              <a:pathLst>
                <a:path extrusionOk="0" h="1139" w="1244">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7"/>
            <p:cNvSpPr/>
            <p:nvPr/>
          </p:nvSpPr>
          <p:spPr>
            <a:xfrm>
              <a:off x="853526" y="2742734"/>
              <a:ext cx="380535" cy="375270"/>
            </a:xfrm>
            <a:custGeom>
              <a:rect b="b" l="l" r="r" t="t"/>
              <a:pathLst>
                <a:path extrusionOk="0" h="14326" w="14527">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7"/>
            <p:cNvSpPr/>
            <p:nvPr/>
          </p:nvSpPr>
          <p:spPr>
            <a:xfrm>
              <a:off x="1071836" y="2830173"/>
              <a:ext cx="88356" cy="70543"/>
            </a:xfrm>
            <a:custGeom>
              <a:rect b="b" l="l" r="r" t="t"/>
              <a:pathLst>
                <a:path extrusionOk="0" h="2693" w="3373">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87"/>
          <p:cNvGrpSpPr/>
          <p:nvPr/>
        </p:nvGrpSpPr>
        <p:grpSpPr>
          <a:xfrm>
            <a:off x="4668540" y="2737181"/>
            <a:ext cx="396409" cy="382997"/>
            <a:chOff x="4668540" y="2737181"/>
            <a:chExt cx="396409" cy="382997"/>
          </a:xfrm>
        </p:grpSpPr>
        <p:sp>
          <p:nvSpPr>
            <p:cNvPr id="8030" name="Google Shape;8030;p87"/>
            <p:cNvSpPr/>
            <p:nvPr/>
          </p:nvSpPr>
          <p:spPr>
            <a:xfrm>
              <a:off x="4831368" y="2898254"/>
              <a:ext cx="63837" cy="60851"/>
            </a:xfrm>
            <a:custGeom>
              <a:rect b="b" l="l" r="r" t="t"/>
              <a:pathLst>
                <a:path extrusionOk="0" h="2323" w="2437">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7"/>
            <p:cNvSpPr/>
            <p:nvPr/>
          </p:nvSpPr>
          <p:spPr>
            <a:xfrm>
              <a:off x="4670243" y="2803978"/>
              <a:ext cx="64309" cy="49797"/>
            </a:xfrm>
            <a:custGeom>
              <a:rect b="b" l="l" r="r" t="t"/>
              <a:pathLst>
                <a:path extrusionOk="0" h="1901" w="2455">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7"/>
            <p:cNvSpPr/>
            <p:nvPr/>
          </p:nvSpPr>
          <p:spPr>
            <a:xfrm>
              <a:off x="4998597" y="3001200"/>
              <a:ext cx="52442" cy="49875"/>
            </a:xfrm>
            <a:custGeom>
              <a:rect b="b" l="l" r="r" t="t"/>
              <a:pathLst>
                <a:path extrusionOk="0" h="1904" w="2002">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7"/>
            <p:cNvSpPr/>
            <p:nvPr/>
          </p:nvSpPr>
          <p:spPr>
            <a:xfrm>
              <a:off x="4845487" y="2916433"/>
              <a:ext cx="49718" cy="42672"/>
            </a:xfrm>
            <a:custGeom>
              <a:rect b="b" l="l" r="r" t="t"/>
              <a:pathLst>
                <a:path extrusionOk="0" h="1629" w="1898">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7"/>
            <p:cNvSpPr/>
            <p:nvPr/>
          </p:nvSpPr>
          <p:spPr>
            <a:xfrm>
              <a:off x="4692639" y="2822236"/>
              <a:ext cx="35782" cy="31539"/>
            </a:xfrm>
            <a:custGeom>
              <a:rect b="b" l="l" r="r" t="t"/>
              <a:pathLst>
                <a:path extrusionOk="0" h="1204" w="1366">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7"/>
            <p:cNvSpPr/>
            <p:nvPr/>
          </p:nvSpPr>
          <p:spPr>
            <a:xfrm>
              <a:off x="5015362" y="3019510"/>
              <a:ext cx="35782" cy="31539"/>
            </a:xfrm>
            <a:custGeom>
              <a:rect b="b" l="l" r="r" t="t"/>
              <a:pathLst>
                <a:path extrusionOk="0" h="1204" w="1366">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7"/>
            <p:cNvSpPr/>
            <p:nvPr/>
          </p:nvSpPr>
          <p:spPr>
            <a:xfrm>
              <a:off x="4827229" y="2892569"/>
              <a:ext cx="75153" cy="72089"/>
            </a:xfrm>
            <a:custGeom>
              <a:rect b="b" l="l" r="r" t="t"/>
              <a:pathLst>
                <a:path extrusionOk="0" h="2752" w="2869">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7"/>
            <p:cNvSpPr/>
            <p:nvPr/>
          </p:nvSpPr>
          <p:spPr>
            <a:xfrm>
              <a:off x="4668540" y="2737181"/>
              <a:ext cx="396409" cy="382997"/>
            </a:xfrm>
            <a:custGeom>
              <a:rect b="b" l="l" r="r" t="t"/>
              <a:pathLst>
                <a:path extrusionOk="0" h="14621" w="15133">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87"/>
          <p:cNvGrpSpPr/>
          <p:nvPr/>
        </p:nvGrpSpPr>
        <p:grpSpPr>
          <a:xfrm>
            <a:off x="2499358" y="4118495"/>
            <a:ext cx="386900" cy="385328"/>
            <a:chOff x="2499358" y="4118495"/>
            <a:chExt cx="386900" cy="385328"/>
          </a:xfrm>
        </p:grpSpPr>
        <p:sp>
          <p:nvSpPr>
            <p:cNvPr id="8039" name="Google Shape;8039;p87"/>
            <p:cNvSpPr/>
            <p:nvPr/>
          </p:nvSpPr>
          <p:spPr>
            <a:xfrm>
              <a:off x="2617576" y="4124180"/>
              <a:ext cx="183522" cy="77956"/>
            </a:xfrm>
            <a:custGeom>
              <a:rect b="b" l="l" r="r" t="t"/>
              <a:pathLst>
                <a:path extrusionOk="0" h="2976" w="7006">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7"/>
            <p:cNvSpPr/>
            <p:nvPr/>
          </p:nvSpPr>
          <p:spPr>
            <a:xfrm>
              <a:off x="2617576" y="4420314"/>
              <a:ext cx="183522" cy="77956"/>
            </a:xfrm>
            <a:custGeom>
              <a:rect b="b" l="l" r="r" t="t"/>
              <a:pathLst>
                <a:path extrusionOk="0" h="2976" w="7006">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7"/>
            <p:cNvSpPr/>
            <p:nvPr/>
          </p:nvSpPr>
          <p:spPr>
            <a:xfrm>
              <a:off x="2505462" y="4178482"/>
              <a:ext cx="373384" cy="265460"/>
            </a:xfrm>
            <a:custGeom>
              <a:rect b="b" l="l" r="r" t="t"/>
              <a:pathLst>
                <a:path extrusionOk="0" h="10134" w="14254">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7"/>
            <p:cNvSpPr/>
            <p:nvPr/>
          </p:nvSpPr>
          <p:spPr>
            <a:xfrm>
              <a:off x="2505462" y="4210990"/>
              <a:ext cx="242409" cy="232952"/>
            </a:xfrm>
            <a:custGeom>
              <a:rect b="b" l="l" r="r" t="t"/>
              <a:pathLst>
                <a:path extrusionOk="0" h="8893" w="9254">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7"/>
            <p:cNvSpPr/>
            <p:nvPr/>
          </p:nvSpPr>
          <p:spPr>
            <a:xfrm>
              <a:off x="2547741" y="4287113"/>
              <a:ext cx="30203" cy="30177"/>
            </a:xfrm>
            <a:custGeom>
              <a:rect b="b" l="l" r="r" t="t"/>
              <a:pathLst>
                <a:path extrusionOk="0" h="1152" w="1153">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7"/>
            <p:cNvSpPr/>
            <p:nvPr/>
          </p:nvSpPr>
          <p:spPr>
            <a:xfrm>
              <a:off x="2559764" y="4293111"/>
              <a:ext cx="12154" cy="12050"/>
            </a:xfrm>
            <a:custGeom>
              <a:rect b="b" l="l" r="r" t="t"/>
              <a:pathLst>
                <a:path extrusionOk="0" h="460" w="464">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7"/>
            <p:cNvSpPr/>
            <p:nvPr/>
          </p:nvSpPr>
          <p:spPr>
            <a:xfrm>
              <a:off x="2595232" y="4181285"/>
              <a:ext cx="51473" cy="259881"/>
            </a:xfrm>
            <a:custGeom>
              <a:rect b="b" l="l" r="r" t="t"/>
              <a:pathLst>
                <a:path extrusionOk="0" h="9921" w="1965">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7"/>
            <p:cNvSpPr/>
            <p:nvPr/>
          </p:nvSpPr>
          <p:spPr>
            <a:xfrm>
              <a:off x="2595232" y="4300132"/>
              <a:ext cx="51473" cy="141034"/>
            </a:xfrm>
            <a:custGeom>
              <a:rect b="b" l="l" r="r" t="t"/>
              <a:pathLst>
                <a:path extrusionOk="0" h="5384" w="1965">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7"/>
            <p:cNvSpPr/>
            <p:nvPr/>
          </p:nvSpPr>
          <p:spPr>
            <a:xfrm>
              <a:off x="2669914" y="4178770"/>
              <a:ext cx="47701" cy="264989"/>
            </a:xfrm>
            <a:custGeom>
              <a:rect b="b" l="l" r="r" t="t"/>
              <a:pathLst>
                <a:path extrusionOk="0" h="10116" w="1821">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7"/>
            <p:cNvSpPr/>
            <p:nvPr/>
          </p:nvSpPr>
          <p:spPr>
            <a:xfrm>
              <a:off x="2676017" y="4397787"/>
              <a:ext cx="41598" cy="45972"/>
            </a:xfrm>
            <a:custGeom>
              <a:rect b="b" l="l" r="r" t="t"/>
              <a:pathLst>
                <a:path extrusionOk="0" h="1755" w="1588">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7"/>
            <p:cNvSpPr/>
            <p:nvPr/>
          </p:nvSpPr>
          <p:spPr>
            <a:xfrm>
              <a:off x="2743443" y="4203891"/>
              <a:ext cx="41755" cy="214668"/>
            </a:xfrm>
            <a:custGeom>
              <a:rect b="b" l="l" r="r" t="t"/>
              <a:pathLst>
                <a:path extrusionOk="0" h="8195" w="1594">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7"/>
            <p:cNvSpPr/>
            <p:nvPr/>
          </p:nvSpPr>
          <p:spPr>
            <a:xfrm>
              <a:off x="2499358" y="4118495"/>
              <a:ext cx="386900" cy="385328"/>
            </a:xfrm>
            <a:custGeom>
              <a:rect b="b" l="l" r="r" t="t"/>
              <a:pathLst>
                <a:path extrusionOk="0" h="14710" w="1477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7"/>
            <p:cNvSpPr/>
            <p:nvPr/>
          </p:nvSpPr>
          <p:spPr>
            <a:xfrm>
              <a:off x="2535088" y="4281455"/>
              <a:ext cx="48513" cy="41545"/>
            </a:xfrm>
            <a:custGeom>
              <a:rect b="b" l="l" r="r" t="t"/>
              <a:pathLst>
                <a:path extrusionOk="0" h="1586" w="1852">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87"/>
          <p:cNvGrpSpPr/>
          <p:nvPr/>
        </p:nvGrpSpPr>
        <p:grpSpPr>
          <a:xfrm>
            <a:off x="3040547" y="4138456"/>
            <a:ext cx="387005" cy="345433"/>
            <a:chOff x="3040547" y="4138456"/>
            <a:chExt cx="387005" cy="345433"/>
          </a:xfrm>
        </p:grpSpPr>
        <p:sp>
          <p:nvSpPr>
            <p:cNvPr id="8053" name="Google Shape;8053;p87"/>
            <p:cNvSpPr/>
            <p:nvPr/>
          </p:nvSpPr>
          <p:spPr>
            <a:xfrm>
              <a:off x="3083638" y="4158155"/>
              <a:ext cx="54250" cy="54014"/>
            </a:xfrm>
            <a:custGeom>
              <a:rect b="b" l="l" r="r" t="t"/>
              <a:pathLst>
                <a:path extrusionOk="0" h="2062" w="2071">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7"/>
            <p:cNvSpPr/>
            <p:nvPr/>
          </p:nvSpPr>
          <p:spPr>
            <a:xfrm>
              <a:off x="3044424" y="4206092"/>
              <a:ext cx="51264" cy="42829"/>
            </a:xfrm>
            <a:custGeom>
              <a:rect b="b" l="l" r="r" t="t"/>
              <a:pathLst>
                <a:path extrusionOk="0" h="1635" w="1957">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7"/>
            <p:cNvSpPr/>
            <p:nvPr/>
          </p:nvSpPr>
          <p:spPr>
            <a:xfrm>
              <a:off x="3207619" y="4171566"/>
              <a:ext cx="43824" cy="48199"/>
            </a:xfrm>
            <a:custGeom>
              <a:rect b="b" l="l" r="r" t="t"/>
              <a:pathLst>
                <a:path extrusionOk="0" h="1840" w="1673">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7"/>
            <p:cNvSpPr/>
            <p:nvPr/>
          </p:nvSpPr>
          <p:spPr>
            <a:xfrm>
              <a:off x="3093880" y="4224218"/>
              <a:ext cx="136816" cy="90111"/>
            </a:xfrm>
            <a:custGeom>
              <a:rect b="b" l="l" r="r" t="t"/>
              <a:pathLst>
                <a:path extrusionOk="0" h="3440" w="5223">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7"/>
            <p:cNvSpPr/>
            <p:nvPr/>
          </p:nvSpPr>
          <p:spPr>
            <a:xfrm>
              <a:off x="3149518" y="4144586"/>
              <a:ext cx="46889" cy="58101"/>
            </a:xfrm>
            <a:custGeom>
              <a:rect b="b" l="l" r="r" t="t"/>
              <a:pathLst>
                <a:path extrusionOk="0" h="2218" w="179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7"/>
            <p:cNvSpPr/>
            <p:nvPr/>
          </p:nvSpPr>
          <p:spPr>
            <a:xfrm>
              <a:off x="3094247" y="4227309"/>
              <a:ext cx="50923" cy="86967"/>
            </a:xfrm>
            <a:custGeom>
              <a:rect b="b" l="l" r="r" t="t"/>
              <a:pathLst>
                <a:path extrusionOk="0" h="3320" w="1944">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7"/>
            <p:cNvSpPr/>
            <p:nvPr/>
          </p:nvSpPr>
          <p:spPr>
            <a:xfrm>
              <a:off x="3044502" y="4209995"/>
              <a:ext cx="47072" cy="38900"/>
            </a:xfrm>
            <a:custGeom>
              <a:rect b="b" l="l" r="r" t="t"/>
              <a:pathLst>
                <a:path extrusionOk="0" h="1485" w="1797">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7"/>
            <p:cNvSpPr/>
            <p:nvPr/>
          </p:nvSpPr>
          <p:spPr>
            <a:xfrm>
              <a:off x="3083743" y="4158731"/>
              <a:ext cx="44977" cy="53438"/>
            </a:xfrm>
            <a:custGeom>
              <a:rect b="b" l="l" r="r" t="t"/>
              <a:pathLst>
                <a:path extrusionOk="0" h="2040" w="1717">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7"/>
            <p:cNvSpPr/>
            <p:nvPr/>
          </p:nvSpPr>
          <p:spPr>
            <a:xfrm>
              <a:off x="3149885" y="4144586"/>
              <a:ext cx="35206" cy="56293"/>
            </a:xfrm>
            <a:custGeom>
              <a:rect b="b" l="l" r="r" t="t"/>
              <a:pathLst>
                <a:path extrusionOk="0" h="2149" w="1344">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7"/>
            <p:cNvSpPr/>
            <p:nvPr/>
          </p:nvSpPr>
          <p:spPr>
            <a:xfrm>
              <a:off x="3208247" y="4171566"/>
              <a:ext cx="38428" cy="43300"/>
            </a:xfrm>
            <a:custGeom>
              <a:rect b="b" l="l" r="r" t="t"/>
              <a:pathLst>
                <a:path extrusionOk="0" h="1653" w="1467">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7"/>
            <p:cNvSpPr/>
            <p:nvPr/>
          </p:nvSpPr>
          <p:spPr>
            <a:xfrm>
              <a:off x="3284815" y="4302515"/>
              <a:ext cx="43379" cy="58415"/>
            </a:xfrm>
            <a:custGeom>
              <a:rect b="b" l="l" r="r" t="t"/>
              <a:pathLst>
                <a:path extrusionOk="0" h="2230" w="1656">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7"/>
            <p:cNvSpPr/>
            <p:nvPr/>
          </p:nvSpPr>
          <p:spPr>
            <a:xfrm>
              <a:off x="3225929" y="4318704"/>
              <a:ext cx="41571" cy="49718"/>
            </a:xfrm>
            <a:custGeom>
              <a:rect b="b" l="l" r="r" t="t"/>
              <a:pathLst>
                <a:path extrusionOk="0" h="1898" w="1587">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7"/>
            <p:cNvSpPr/>
            <p:nvPr/>
          </p:nvSpPr>
          <p:spPr>
            <a:xfrm>
              <a:off x="3370080" y="4383510"/>
              <a:ext cx="53621" cy="40183"/>
            </a:xfrm>
            <a:custGeom>
              <a:rect b="b" l="l" r="r" t="t"/>
              <a:pathLst>
                <a:path extrusionOk="0" h="1534" w="2047">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7"/>
            <p:cNvSpPr/>
            <p:nvPr/>
          </p:nvSpPr>
          <p:spPr>
            <a:xfrm>
              <a:off x="3226636" y="4381624"/>
              <a:ext cx="137812" cy="96005"/>
            </a:xfrm>
            <a:custGeom>
              <a:rect b="b" l="l" r="r" t="t"/>
              <a:pathLst>
                <a:path extrusionOk="0" h="3665" w="5261">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7"/>
            <p:cNvSpPr/>
            <p:nvPr/>
          </p:nvSpPr>
          <p:spPr>
            <a:xfrm>
              <a:off x="3334612" y="4328239"/>
              <a:ext cx="56765" cy="51892"/>
            </a:xfrm>
            <a:custGeom>
              <a:rect b="b" l="l" r="r" t="t"/>
              <a:pathLst>
                <a:path extrusionOk="0" h="1981" w="2167">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7"/>
            <p:cNvSpPr/>
            <p:nvPr/>
          </p:nvSpPr>
          <p:spPr>
            <a:xfrm>
              <a:off x="3229963" y="4381650"/>
              <a:ext cx="80733" cy="71093"/>
            </a:xfrm>
            <a:custGeom>
              <a:rect b="b" l="l" r="r" t="t"/>
              <a:pathLst>
                <a:path extrusionOk="0" h="2714" w="3082">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7"/>
            <p:cNvSpPr/>
            <p:nvPr/>
          </p:nvSpPr>
          <p:spPr>
            <a:xfrm>
              <a:off x="3225929" y="4318887"/>
              <a:ext cx="33582" cy="49613"/>
            </a:xfrm>
            <a:custGeom>
              <a:rect b="b" l="l" r="r" t="t"/>
              <a:pathLst>
                <a:path extrusionOk="0" h="1894" w="1282">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7"/>
            <p:cNvSpPr/>
            <p:nvPr/>
          </p:nvSpPr>
          <p:spPr>
            <a:xfrm>
              <a:off x="3284815" y="4302515"/>
              <a:ext cx="28736" cy="58310"/>
            </a:xfrm>
            <a:custGeom>
              <a:rect b="b" l="l" r="r" t="t"/>
              <a:pathLst>
                <a:path extrusionOk="0" h="2226" w="1097">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7"/>
            <p:cNvSpPr/>
            <p:nvPr/>
          </p:nvSpPr>
          <p:spPr>
            <a:xfrm>
              <a:off x="3336158" y="4328265"/>
              <a:ext cx="51552" cy="44505"/>
            </a:xfrm>
            <a:custGeom>
              <a:rect b="b" l="l" r="r" t="t"/>
              <a:pathLst>
                <a:path extrusionOk="0" h="1699" w="1968">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7"/>
            <p:cNvSpPr/>
            <p:nvPr/>
          </p:nvSpPr>
          <p:spPr>
            <a:xfrm>
              <a:off x="3373852" y="4383510"/>
              <a:ext cx="47518" cy="28474"/>
            </a:xfrm>
            <a:custGeom>
              <a:rect b="b" l="l" r="r" t="t"/>
              <a:pathLst>
                <a:path extrusionOk="0" h="1087" w="1814">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7"/>
            <p:cNvSpPr/>
            <p:nvPr/>
          </p:nvSpPr>
          <p:spPr>
            <a:xfrm>
              <a:off x="3080311" y="4152339"/>
              <a:ext cx="61794" cy="65409"/>
            </a:xfrm>
            <a:custGeom>
              <a:rect b="b" l="l" r="r" t="t"/>
              <a:pathLst>
                <a:path extrusionOk="0" h="2497" w="2359">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7"/>
            <p:cNvSpPr/>
            <p:nvPr/>
          </p:nvSpPr>
          <p:spPr>
            <a:xfrm>
              <a:off x="3040547" y="4200302"/>
              <a:ext cx="58101" cy="54145"/>
            </a:xfrm>
            <a:custGeom>
              <a:rect b="b" l="l" r="r" t="t"/>
              <a:pathLst>
                <a:path extrusionOk="0" h="2067" w="2218">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7"/>
            <p:cNvSpPr/>
            <p:nvPr/>
          </p:nvSpPr>
          <p:spPr>
            <a:xfrm>
              <a:off x="3145825" y="4138456"/>
              <a:ext cx="55612" cy="69312"/>
            </a:xfrm>
            <a:custGeom>
              <a:rect b="b" l="l" r="r" t="t"/>
              <a:pathLst>
                <a:path extrusionOk="0" h="2646" w="2123">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7"/>
            <p:cNvSpPr/>
            <p:nvPr/>
          </p:nvSpPr>
          <p:spPr>
            <a:xfrm>
              <a:off x="3203663" y="4165751"/>
              <a:ext cx="51552" cy="59620"/>
            </a:xfrm>
            <a:custGeom>
              <a:rect b="b" l="l" r="r" t="t"/>
              <a:pathLst>
                <a:path extrusionOk="0" h="2276" w="1968">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7"/>
            <p:cNvSpPr/>
            <p:nvPr/>
          </p:nvSpPr>
          <p:spPr>
            <a:xfrm>
              <a:off x="3090737" y="4218403"/>
              <a:ext cx="143994" cy="101584"/>
            </a:xfrm>
            <a:custGeom>
              <a:rect b="b" l="l" r="r" t="t"/>
              <a:pathLst>
                <a:path extrusionOk="0" h="3878" w="5497">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7"/>
            <p:cNvSpPr/>
            <p:nvPr/>
          </p:nvSpPr>
          <p:spPr>
            <a:xfrm>
              <a:off x="3279341" y="4296674"/>
              <a:ext cx="54590" cy="69626"/>
            </a:xfrm>
            <a:custGeom>
              <a:rect b="b" l="l" r="r" t="t"/>
              <a:pathLst>
                <a:path extrusionOk="0" h="2658" w="2084">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7"/>
            <p:cNvSpPr/>
            <p:nvPr/>
          </p:nvSpPr>
          <p:spPr>
            <a:xfrm>
              <a:off x="3219642" y="4312758"/>
              <a:ext cx="53516" cy="61087"/>
            </a:xfrm>
            <a:custGeom>
              <a:rect b="b" l="l" r="r" t="t"/>
              <a:pathLst>
                <a:path extrusionOk="0" h="2332" w="2043">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7"/>
            <p:cNvSpPr/>
            <p:nvPr/>
          </p:nvSpPr>
          <p:spPr>
            <a:xfrm>
              <a:off x="3330395" y="4322685"/>
              <a:ext cx="65383" cy="62475"/>
            </a:xfrm>
            <a:custGeom>
              <a:rect b="b" l="l" r="r" t="t"/>
              <a:pathLst>
                <a:path extrusionOk="0" h="2385" w="2496">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7"/>
            <p:cNvSpPr/>
            <p:nvPr/>
          </p:nvSpPr>
          <p:spPr>
            <a:xfrm>
              <a:off x="3366858" y="4377774"/>
              <a:ext cx="60694" cy="51447"/>
            </a:xfrm>
            <a:custGeom>
              <a:rect b="b" l="l" r="r" t="t"/>
              <a:pathLst>
                <a:path extrusionOk="0" h="1964" w="2317">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7"/>
            <p:cNvSpPr/>
            <p:nvPr/>
          </p:nvSpPr>
          <p:spPr>
            <a:xfrm>
              <a:off x="3225746" y="4375757"/>
              <a:ext cx="140589" cy="108133"/>
            </a:xfrm>
            <a:custGeom>
              <a:rect b="b" l="l" r="r" t="t"/>
              <a:pathLst>
                <a:path extrusionOk="0" h="4128" w="5367">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87"/>
          <p:cNvGrpSpPr/>
          <p:nvPr/>
        </p:nvGrpSpPr>
        <p:grpSpPr>
          <a:xfrm>
            <a:off x="3635776" y="4118522"/>
            <a:ext cx="271406" cy="385381"/>
            <a:chOff x="3635776" y="4118522"/>
            <a:chExt cx="271406" cy="385381"/>
          </a:xfrm>
        </p:grpSpPr>
        <p:sp>
          <p:nvSpPr>
            <p:cNvPr id="8084" name="Google Shape;8084;p87"/>
            <p:cNvSpPr/>
            <p:nvPr/>
          </p:nvSpPr>
          <p:spPr>
            <a:xfrm>
              <a:off x="3641984" y="4124285"/>
              <a:ext cx="188525" cy="373881"/>
            </a:xfrm>
            <a:custGeom>
              <a:rect b="b" l="l" r="r" t="t"/>
              <a:pathLst>
                <a:path extrusionOk="0" h="14273" w="7197">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7"/>
            <p:cNvSpPr/>
            <p:nvPr/>
          </p:nvSpPr>
          <p:spPr>
            <a:xfrm>
              <a:off x="3669175" y="4154802"/>
              <a:ext cx="123457" cy="312847"/>
            </a:xfrm>
            <a:custGeom>
              <a:rect b="b" l="l" r="r" t="t"/>
              <a:pathLst>
                <a:path extrusionOk="0" h="11943" w="4713">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7"/>
            <p:cNvSpPr/>
            <p:nvPr/>
          </p:nvSpPr>
          <p:spPr>
            <a:xfrm>
              <a:off x="3675095" y="4154802"/>
              <a:ext cx="61165" cy="312847"/>
            </a:xfrm>
            <a:custGeom>
              <a:rect b="b" l="l" r="r" t="t"/>
              <a:pathLst>
                <a:path extrusionOk="0" h="11943" w="2335">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7"/>
            <p:cNvSpPr/>
            <p:nvPr/>
          </p:nvSpPr>
          <p:spPr>
            <a:xfrm>
              <a:off x="3716404" y="4154802"/>
              <a:ext cx="39685" cy="86182"/>
            </a:xfrm>
            <a:custGeom>
              <a:rect b="b" l="l" r="r" t="t"/>
              <a:pathLst>
                <a:path extrusionOk="0" h="3290" w="1515">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7"/>
            <p:cNvSpPr/>
            <p:nvPr/>
          </p:nvSpPr>
          <p:spPr>
            <a:xfrm>
              <a:off x="3635776" y="4118522"/>
              <a:ext cx="200942" cy="385381"/>
            </a:xfrm>
            <a:custGeom>
              <a:rect b="b" l="l" r="r" t="t"/>
              <a:pathLst>
                <a:path extrusionOk="0" h="14712" w="7671">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7"/>
            <p:cNvSpPr/>
            <p:nvPr/>
          </p:nvSpPr>
          <p:spPr>
            <a:xfrm>
              <a:off x="3665848" y="4149144"/>
              <a:ext cx="132442" cy="324216"/>
            </a:xfrm>
            <a:custGeom>
              <a:rect b="b" l="l" r="r" t="t"/>
              <a:pathLst>
                <a:path extrusionOk="0" h="12377" w="5056">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7"/>
            <p:cNvSpPr/>
            <p:nvPr/>
          </p:nvSpPr>
          <p:spPr>
            <a:xfrm>
              <a:off x="3843869" y="4172117"/>
              <a:ext cx="63313" cy="107740"/>
            </a:xfrm>
            <a:custGeom>
              <a:rect b="b" l="l" r="r" t="t"/>
              <a:pathLst>
                <a:path extrusionOk="0" h="4113" w="2417">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7"/>
            <p:cNvSpPr/>
            <p:nvPr/>
          </p:nvSpPr>
          <p:spPr>
            <a:xfrm>
              <a:off x="3808218" y="4137068"/>
              <a:ext cx="43746" cy="37406"/>
            </a:xfrm>
            <a:custGeom>
              <a:rect b="b" l="l" r="r" t="t"/>
              <a:pathLst>
                <a:path extrusionOk="0" h="1428" w="167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87"/>
          <p:cNvGrpSpPr/>
          <p:nvPr/>
        </p:nvGrpSpPr>
        <p:grpSpPr>
          <a:xfrm>
            <a:off x="1358016" y="3195384"/>
            <a:ext cx="414641" cy="367699"/>
            <a:chOff x="1358016" y="3195384"/>
            <a:chExt cx="414641" cy="367699"/>
          </a:xfrm>
        </p:grpSpPr>
        <p:sp>
          <p:nvSpPr>
            <p:cNvPr id="8093" name="Google Shape;8093;p87"/>
            <p:cNvSpPr/>
            <p:nvPr/>
          </p:nvSpPr>
          <p:spPr>
            <a:xfrm>
              <a:off x="1418055" y="3251127"/>
              <a:ext cx="181715" cy="166915"/>
            </a:xfrm>
            <a:custGeom>
              <a:rect b="b" l="l" r="r" t="t"/>
              <a:pathLst>
                <a:path extrusionOk="0" h="6372" w="6937">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7"/>
            <p:cNvSpPr/>
            <p:nvPr/>
          </p:nvSpPr>
          <p:spPr>
            <a:xfrm>
              <a:off x="1459967" y="3251048"/>
              <a:ext cx="139803" cy="168067"/>
            </a:xfrm>
            <a:custGeom>
              <a:rect b="b" l="l" r="r" t="t"/>
              <a:pathLst>
                <a:path extrusionOk="0" h="6416" w="5337">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7"/>
            <p:cNvSpPr/>
            <p:nvPr/>
          </p:nvSpPr>
          <p:spPr>
            <a:xfrm>
              <a:off x="1440766" y="3274545"/>
              <a:ext cx="136921" cy="132992"/>
            </a:xfrm>
            <a:custGeom>
              <a:rect b="b" l="l" r="r" t="t"/>
              <a:pathLst>
                <a:path extrusionOk="0" h="5077" w="5227">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7"/>
            <p:cNvSpPr/>
            <p:nvPr/>
          </p:nvSpPr>
          <p:spPr>
            <a:xfrm>
              <a:off x="1452161" y="3273471"/>
              <a:ext cx="125422" cy="136109"/>
            </a:xfrm>
            <a:custGeom>
              <a:rect b="b" l="l" r="r" t="t"/>
              <a:pathLst>
                <a:path extrusionOk="0" h="5196" w="4788">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7"/>
            <p:cNvSpPr/>
            <p:nvPr/>
          </p:nvSpPr>
          <p:spPr>
            <a:xfrm>
              <a:off x="1364381" y="3339849"/>
              <a:ext cx="406573" cy="216240"/>
            </a:xfrm>
            <a:custGeom>
              <a:rect b="b" l="l" r="r" t="t"/>
              <a:pathLst>
                <a:path extrusionOk="0" h="8255" w="15521">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7"/>
            <p:cNvSpPr/>
            <p:nvPr/>
          </p:nvSpPr>
          <p:spPr>
            <a:xfrm>
              <a:off x="1369411" y="3406830"/>
              <a:ext cx="204766" cy="151145"/>
            </a:xfrm>
            <a:custGeom>
              <a:rect b="b" l="l" r="r" t="t"/>
              <a:pathLst>
                <a:path extrusionOk="0" h="5770" w="7817">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7"/>
            <p:cNvSpPr/>
            <p:nvPr/>
          </p:nvSpPr>
          <p:spPr>
            <a:xfrm>
              <a:off x="1502246" y="3195384"/>
              <a:ext cx="13779" cy="42043"/>
            </a:xfrm>
            <a:custGeom>
              <a:rect b="b" l="l" r="r" t="t"/>
              <a:pathLst>
                <a:path extrusionOk="0" h="1605" w="526">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7"/>
            <p:cNvSpPr/>
            <p:nvPr/>
          </p:nvSpPr>
          <p:spPr>
            <a:xfrm>
              <a:off x="1430000" y="3214244"/>
              <a:ext cx="31067" cy="38271"/>
            </a:xfrm>
            <a:custGeom>
              <a:rect b="b" l="l" r="r" t="t"/>
              <a:pathLst>
                <a:path extrusionOk="0" h="1461" w="1186">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7"/>
            <p:cNvSpPr/>
            <p:nvPr/>
          </p:nvSpPr>
          <p:spPr>
            <a:xfrm>
              <a:off x="1379548" y="3265455"/>
              <a:ext cx="40236" cy="27950"/>
            </a:xfrm>
            <a:custGeom>
              <a:rect b="b" l="l" r="r" t="t"/>
              <a:pathLst>
                <a:path extrusionOk="0" h="1067" w="1536">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7"/>
            <p:cNvSpPr/>
            <p:nvPr/>
          </p:nvSpPr>
          <p:spPr>
            <a:xfrm>
              <a:off x="1361945" y="3335789"/>
              <a:ext cx="41964" cy="13752"/>
            </a:xfrm>
            <a:custGeom>
              <a:rect b="b" l="l" r="r" t="t"/>
              <a:pathLst>
                <a:path extrusionOk="0" h="525" w="1602">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7"/>
            <p:cNvSpPr/>
            <p:nvPr/>
          </p:nvSpPr>
          <p:spPr>
            <a:xfrm>
              <a:off x="1379732" y="3391741"/>
              <a:ext cx="40314" cy="28002"/>
            </a:xfrm>
            <a:custGeom>
              <a:rect b="b" l="l" r="r" t="t"/>
              <a:pathLst>
                <a:path extrusionOk="0" h="1069" w="1539">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7"/>
            <p:cNvSpPr/>
            <p:nvPr/>
          </p:nvSpPr>
          <p:spPr>
            <a:xfrm>
              <a:off x="1596679" y="3265508"/>
              <a:ext cx="41964" cy="27924"/>
            </a:xfrm>
            <a:custGeom>
              <a:rect b="b" l="l" r="r" t="t"/>
              <a:pathLst>
                <a:path extrusionOk="0" h="1066" w="1602">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7"/>
            <p:cNvSpPr/>
            <p:nvPr/>
          </p:nvSpPr>
          <p:spPr>
            <a:xfrm>
              <a:off x="1557360" y="3214244"/>
              <a:ext cx="30989" cy="38166"/>
            </a:xfrm>
            <a:custGeom>
              <a:rect b="b" l="l" r="r" t="t"/>
              <a:pathLst>
                <a:path extrusionOk="0" h="1457" w="1183">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7"/>
            <p:cNvSpPr/>
            <p:nvPr/>
          </p:nvSpPr>
          <p:spPr>
            <a:xfrm>
              <a:off x="1358016" y="3245023"/>
              <a:ext cx="319579" cy="318060"/>
            </a:xfrm>
            <a:custGeom>
              <a:rect b="b" l="l" r="r" t="t"/>
              <a:pathLst>
                <a:path extrusionOk="0" h="12142" w="1220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7"/>
            <p:cNvSpPr/>
            <p:nvPr/>
          </p:nvSpPr>
          <p:spPr>
            <a:xfrm>
              <a:off x="1652893" y="3365153"/>
              <a:ext cx="119764" cy="197851"/>
            </a:xfrm>
            <a:custGeom>
              <a:rect b="b" l="l" r="r" t="t"/>
              <a:pathLst>
                <a:path extrusionOk="0" h="7553" w="4572">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87"/>
          <p:cNvGrpSpPr/>
          <p:nvPr/>
        </p:nvGrpSpPr>
        <p:grpSpPr>
          <a:xfrm>
            <a:off x="844096" y="3203504"/>
            <a:ext cx="361517" cy="359500"/>
            <a:chOff x="844096" y="3203504"/>
            <a:chExt cx="361517" cy="359500"/>
          </a:xfrm>
        </p:grpSpPr>
        <p:sp>
          <p:nvSpPr>
            <p:cNvPr id="8109" name="Google Shape;8109;p87"/>
            <p:cNvSpPr/>
            <p:nvPr/>
          </p:nvSpPr>
          <p:spPr>
            <a:xfrm>
              <a:off x="898687" y="3270825"/>
              <a:ext cx="252441" cy="224805"/>
            </a:xfrm>
            <a:custGeom>
              <a:rect b="b" l="l" r="r" t="t"/>
              <a:pathLst>
                <a:path extrusionOk="0" h="8582" w="9637">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7"/>
            <p:cNvSpPr/>
            <p:nvPr/>
          </p:nvSpPr>
          <p:spPr>
            <a:xfrm>
              <a:off x="957390" y="3271061"/>
              <a:ext cx="180719" cy="214642"/>
            </a:xfrm>
            <a:custGeom>
              <a:rect b="b" l="l" r="r" t="t"/>
              <a:pathLst>
                <a:path extrusionOk="0" h="8194" w="6899">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7"/>
            <p:cNvSpPr/>
            <p:nvPr/>
          </p:nvSpPr>
          <p:spPr>
            <a:xfrm>
              <a:off x="932347" y="3298487"/>
              <a:ext cx="188892" cy="169691"/>
            </a:xfrm>
            <a:custGeom>
              <a:rect b="b" l="l" r="r" t="t"/>
              <a:pathLst>
                <a:path extrusionOk="0" h="6478" w="7211">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7"/>
            <p:cNvSpPr/>
            <p:nvPr/>
          </p:nvSpPr>
          <p:spPr>
            <a:xfrm>
              <a:off x="951915" y="3298618"/>
              <a:ext cx="158637" cy="169324"/>
            </a:xfrm>
            <a:custGeom>
              <a:rect b="b" l="l" r="r" t="t"/>
              <a:pathLst>
                <a:path extrusionOk="0" h="6464" w="6056">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7"/>
            <p:cNvSpPr/>
            <p:nvPr/>
          </p:nvSpPr>
          <p:spPr>
            <a:xfrm>
              <a:off x="892583" y="3265822"/>
              <a:ext cx="264910" cy="235834"/>
            </a:xfrm>
            <a:custGeom>
              <a:rect b="b" l="l" r="r" t="t"/>
              <a:pathLst>
                <a:path extrusionOk="0" h="9003" w="10113">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7"/>
            <p:cNvSpPr/>
            <p:nvPr/>
          </p:nvSpPr>
          <p:spPr>
            <a:xfrm>
              <a:off x="925956" y="3292462"/>
              <a:ext cx="202016" cy="181374"/>
            </a:xfrm>
            <a:custGeom>
              <a:rect b="b" l="l" r="r" t="t"/>
              <a:pathLst>
                <a:path extrusionOk="0" h="6924" w="7712">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7"/>
            <p:cNvSpPr/>
            <p:nvPr/>
          </p:nvSpPr>
          <p:spPr>
            <a:xfrm>
              <a:off x="1019760" y="3203504"/>
              <a:ext cx="12154" cy="47020"/>
            </a:xfrm>
            <a:custGeom>
              <a:rect b="b" l="l" r="r" t="t"/>
              <a:pathLst>
                <a:path extrusionOk="0" h="1795" w="464">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7"/>
            <p:cNvSpPr/>
            <p:nvPr/>
          </p:nvSpPr>
          <p:spPr>
            <a:xfrm>
              <a:off x="1019760" y="3516037"/>
              <a:ext cx="12154" cy="46968"/>
            </a:xfrm>
            <a:custGeom>
              <a:rect b="b" l="l" r="r" t="t"/>
              <a:pathLst>
                <a:path extrusionOk="0" h="1793" w="464">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7"/>
            <p:cNvSpPr/>
            <p:nvPr/>
          </p:nvSpPr>
          <p:spPr>
            <a:xfrm>
              <a:off x="931011" y="3226739"/>
              <a:ext cx="32325" cy="42331"/>
            </a:xfrm>
            <a:custGeom>
              <a:rect b="b" l="l" r="r" t="t"/>
              <a:pathLst>
                <a:path extrusionOk="0" h="1616" w="1234">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7"/>
            <p:cNvSpPr/>
            <p:nvPr/>
          </p:nvSpPr>
          <p:spPr>
            <a:xfrm>
              <a:off x="1088181" y="3497202"/>
              <a:ext cx="32194" cy="42384"/>
            </a:xfrm>
            <a:custGeom>
              <a:rect b="b" l="l" r="r" t="t"/>
              <a:pathLst>
                <a:path extrusionOk="0" h="1618" w="1229">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7"/>
            <p:cNvSpPr/>
            <p:nvPr/>
          </p:nvSpPr>
          <p:spPr>
            <a:xfrm>
              <a:off x="866467" y="3290262"/>
              <a:ext cx="46051" cy="29627"/>
            </a:xfrm>
            <a:custGeom>
              <a:rect b="b" l="l" r="r" t="t"/>
              <a:pathLst>
                <a:path extrusionOk="0" h="1131" w="1758">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7"/>
            <p:cNvSpPr/>
            <p:nvPr/>
          </p:nvSpPr>
          <p:spPr>
            <a:xfrm>
              <a:off x="1137114" y="3446541"/>
              <a:ext cx="46051" cy="29627"/>
            </a:xfrm>
            <a:custGeom>
              <a:rect b="b" l="l" r="r" t="t"/>
              <a:pathLst>
                <a:path extrusionOk="0" h="1131" w="1758">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7"/>
            <p:cNvSpPr/>
            <p:nvPr/>
          </p:nvSpPr>
          <p:spPr>
            <a:xfrm>
              <a:off x="844096" y="3377256"/>
              <a:ext cx="48958" cy="12050"/>
            </a:xfrm>
            <a:custGeom>
              <a:rect b="b" l="l" r="r" t="t"/>
              <a:pathLst>
                <a:path extrusionOk="0" h="460" w="1869">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7"/>
            <p:cNvSpPr/>
            <p:nvPr/>
          </p:nvSpPr>
          <p:spPr>
            <a:xfrm>
              <a:off x="1156576" y="3377256"/>
              <a:ext cx="49037" cy="12050"/>
            </a:xfrm>
            <a:custGeom>
              <a:rect b="b" l="l" r="r" t="t"/>
              <a:pathLst>
                <a:path extrusionOk="0" h="460" w="1872">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7"/>
            <p:cNvSpPr/>
            <p:nvPr/>
          </p:nvSpPr>
          <p:spPr>
            <a:xfrm>
              <a:off x="866467" y="3446620"/>
              <a:ext cx="46051" cy="29653"/>
            </a:xfrm>
            <a:custGeom>
              <a:rect b="b" l="l" r="r" t="t"/>
              <a:pathLst>
                <a:path extrusionOk="0" h="1132" w="1758">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7"/>
            <p:cNvSpPr/>
            <p:nvPr/>
          </p:nvSpPr>
          <p:spPr>
            <a:xfrm>
              <a:off x="1137821" y="3290393"/>
              <a:ext cx="45344" cy="29522"/>
            </a:xfrm>
            <a:custGeom>
              <a:rect b="b" l="l" r="r" t="t"/>
              <a:pathLst>
                <a:path extrusionOk="0" h="1127" w="1731">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7"/>
            <p:cNvSpPr/>
            <p:nvPr/>
          </p:nvSpPr>
          <p:spPr>
            <a:xfrm>
              <a:off x="932059" y="3497438"/>
              <a:ext cx="31277" cy="42331"/>
            </a:xfrm>
            <a:custGeom>
              <a:rect b="b" l="l" r="r" t="t"/>
              <a:pathLst>
                <a:path extrusionOk="0" h="1616" w="1194">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7"/>
            <p:cNvSpPr/>
            <p:nvPr/>
          </p:nvSpPr>
          <p:spPr>
            <a:xfrm>
              <a:off x="1088338" y="3226713"/>
              <a:ext cx="32351" cy="42357"/>
            </a:xfrm>
            <a:custGeom>
              <a:rect b="b" l="l" r="r" t="t"/>
              <a:pathLst>
                <a:path extrusionOk="0" h="1617" w="1235">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87"/>
          <p:cNvGrpSpPr/>
          <p:nvPr/>
        </p:nvGrpSpPr>
        <p:grpSpPr>
          <a:xfrm>
            <a:off x="1939493" y="3205285"/>
            <a:ext cx="368223" cy="355021"/>
            <a:chOff x="1939493" y="3205285"/>
            <a:chExt cx="368223" cy="355021"/>
          </a:xfrm>
        </p:grpSpPr>
        <p:sp>
          <p:nvSpPr>
            <p:cNvPr id="8128" name="Google Shape;8128;p87"/>
            <p:cNvSpPr/>
            <p:nvPr/>
          </p:nvSpPr>
          <p:spPr>
            <a:xfrm>
              <a:off x="1955210" y="3211598"/>
              <a:ext cx="344648" cy="342421"/>
            </a:xfrm>
            <a:custGeom>
              <a:rect b="b" l="l" r="r" t="t"/>
              <a:pathLst>
                <a:path extrusionOk="0" h="13072" w="13157">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7"/>
            <p:cNvSpPr/>
            <p:nvPr/>
          </p:nvSpPr>
          <p:spPr>
            <a:xfrm>
              <a:off x="1960056" y="3236667"/>
              <a:ext cx="312847" cy="313502"/>
            </a:xfrm>
            <a:custGeom>
              <a:rect b="b" l="l" r="r" t="t"/>
              <a:pathLst>
                <a:path extrusionOk="0" h="11968" w="11943">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7"/>
            <p:cNvSpPr/>
            <p:nvPr/>
          </p:nvSpPr>
          <p:spPr>
            <a:xfrm>
              <a:off x="2118404" y="3278238"/>
              <a:ext cx="65828" cy="65907"/>
            </a:xfrm>
            <a:custGeom>
              <a:rect b="b" l="l" r="r" t="t"/>
              <a:pathLst>
                <a:path extrusionOk="0" h="2516" w="2513">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7"/>
            <p:cNvSpPr/>
            <p:nvPr/>
          </p:nvSpPr>
          <p:spPr>
            <a:xfrm>
              <a:off x="2193453" y="3364944"/>
              <a:ext cx="26326" cy="26326"/>
            </a:xfrm>
            <a:custGeom>
              <a:rect b="b" l="l" r="r" t="t"/>
              <a:pathLst>
                <a:path extrusionOk="0" h="1005" w="1005">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7"/>
            <p:cNvSpPr/>
            <p:nvPr/>
          </p:nvSpPr>
          <p:spPr>
            <a:xfrm>
              <a:off x="1955131" y="3517635"/>
              <a:ext cx="26326" cy="26326"/>
            </a:xfrm>
            <a:custGeom>
              <a:rect b="b" l="l" r="r" t="t"/>
              <a:pathLst>
                <a:path extrusionOk="0" h="1005" w="1005">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7"/>
            <p:cNvSpPr/>
            <p:nvPr/>
          </p:nvSpPr>
          <p:spPr>
            <a:xfrm>
              <a:off x="1949028" y="3205285"/>
              <a:ext cx="358688" cy="355021"/>
            </a:xfrm>
            <a:custGeom>
              <a:rect b="b" l="l" r="r" t="t"/>
              <a:pathLst>
                <a:path extrusionOk="0" h="13553" w="13693">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7"/>
            <p:cNvSpPr/>
            <p:nvPr/>
          </p:nvSpPr>
          <p:spPr>
            <a:xfrm>
              <a:off x="2112118" y="3271952"/>
              <a:ext cx="78402" cy="78402"/>
            </a:xfrm>
            <a:custGeom>
              <a:rect b="b" l="l" r="r" t="t"/>
              <a:pathLst>
                <a:path extrusionOk="0" h="2993" w="2993">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7"/>
            <p:cNvSpPr/>
            <p:nvPr/>
          </p:nvSpPr>
          <p:spPr>
            <a:xfrm>
              <a:off x="2180696" y="3358683"/>
              <a:ext cx="45265" cy="38873"/>
            </a:xfrm>
            <a:custGeom>
              <a:rect b="b" l="l" r="r" t="t"/>
              <a:pathLst>
                <a:path extrusionOk="0" h="1484" w="1728">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7"/>
            <p:cNvSpPr/>
            <p:nvPr/>
          </p:nvSpPr>
          <p:spPr>
            <a:xfrm>
              <a:off x="1942269" y="3511374"/>
              <a:ext cx="45370" cy="38795"/>
            </a:xfrm>
            <a:custGeom>
              <a:rect b="b" l="l" r="r" t="t"/>
              <a:pathLst>
                <a:path extrusionOk="0" h="1481" w="1732">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7"/>
            <p:cNvSpPr/>
            <p:nvPr/>
          </p:nvSpPr>
          <p:spPr>
            <a:xfrm>
              <a:off x="2143525" y="3378146"/>
              <a:ext cx="15665" cy="15638"/>
            </a:xfrm>
            <a:custGeom>
              <a:rect b="b" l="l" r="r" t="t"/>
              <a:pathLst>
                <a:path extrusionOk="0" h="597" w="598">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7"/>
            <p:cNvSpPr/>
            <p:nvPr/>
          </p:nvSpPr>
          <p:spPr>
            <a:xfrm>
              <a:off x="1939493" y="3471950"/>
              <a:ext cx="15665" cy="15638"/>
            </a:xfrm>
            <a:custGeom>
              <a:rect b="b" l="l" r="r" t="t"/>
              <a:pathLst>
                <a:path extrusionOk="0" h="597" w="598">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7"/>
            <p:cNvSpPr/>
            <p:nvPr/>
          </p:nvSpPr>
          <p:spPr>
            <a:xfrm>
              <a:off x="2193636" y="3257413"/>
              <a:ext cx="15638" cy="15638"/>
            </a:xfrm>
            <a:custGeom>
              <a:rect b="b" l="l" r="r" t="t"/>
              <a:pathLst>
                <a:path extrusionOk="0" h="597" w="597">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87"/>
          <p:cNvGrpSpPr/>
          <p:nvPr/>
        </p:nvGrpSpPr>
        <p:grpSpPr>
          <a:xfrm>
            <a:off x="2476834" y="3245314"/>
            <a:ext cx="388891" cy="307320"/>
            <a:chOff x="2471434" y="3239339"/>
            <a:chExt cx="388891" cy="307320"/>
          </a:xfrm>
        </p:grpSpPr>
        <p:sp>
          <p:nvSpPr>
            <p:cNvPr id="8141" name="Google Shape;8141;p87"/>
            <p:cNvSpPr/>
            <p:nvPr/>
          </p:nvSpPr>
          <p:spPr>
            <a:xfrm>
              <a:off x="2495691" y="3245861"/>
              <a:ext cx="175768" cy="95769"/>
            </a:xfrm>
            <a:custGeom>
              <a:rect b="b" l="l" r="r" t="t"/>
              <a:pathLst>
                <a:path extrusionOk="0" h="3656" w="671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7"/>
            <p:cNvSpPr/>
            <p:nvPr/>
          </p:nvSpPr>
          <p:spPr>
            <a:xfrm>
              <a:off x="2477381" y="3299011"/>
              <a:ext cx="381792" cy="202854"/>
            </a:xfrm>
            <a:custGeom>
              <a:rect b="b" l="l" r="r" t="t"/>
              <a:pathLst>
                <a:path extrusionOk="0" h="7744" w="14575">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7"/>
            <p:cNvSpPr/>
            <p:nvPr/>
          </p:nvSpPr>
          <p:spPr>
            <a:xfrm>
              <a:off x="2607439" y="3413090"/>
              <a:ext cx="238872" cy="127020"/>
            </a:xfrm>
            <a:custGeom>
              <a:rect b="b" l="l" r="r" t="t"/>
              <a:pathLst>
                <a:path extrusionOk="0" h="4849" w="9119">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7"/>
            <p:cNvSpPr/>
            <p:nvPr/>
          </p:nvSpPr>
          <p:spPr>
            <a:xfrm>
              <a:off x="2607360" y="3415133"/>
              <a:ext cx="137629" cy="125160"/>
            </a:xfrm>
            <a:custGeom>
              <a:rect b="b" l="l" r="r" t="t"/>
              <a:pathLst>
                <a:path extrusionOk="0" h="4778" w="5254">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7"/>
            <p:cNvSpPr/>
            <p:nvPr/>
          </p:nvSpPr>
          <p:spPr>
            <a:xfrm>
              <a:off x="2481493" y="3381028"/>
              <a:ext cx="133699" cy="122645"/>
            </a:xfrm>
            <a:custGeom>
              <a:rect b="b" l="l" r="r" t="t"/>
              <a:pathLst>
                <a:path extrusionOk="0" h="4682" w="5104">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7"/>
            <p:cNvSpPr/>
            <p:nvPr/>
          </p:nvSpPr>
          <p:spPr>
            <a:xfrm>
              <a:off x="2496582" y="3277688"/>
              <a:ext cx="53071" cy="66561"/>
            </a:xfrm>
            <a:custGeom>
              <a:rect b="b" l="l" r="r" t="t"/>
              <a:pathLst>
                <a:path extrusionOk="0" h="2541" w="2026">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7"/>
            <p:cNvSpPr/>
            <p:nvPr/>
          </p:nvSpPr>
          <p:spPr>
            <a:xfrm>
              <a:off x="2471434" y="3239339"/>
              <a:ext cx="388891" cy="307320"/>
            </a:xfrm>
            <a:custGeom>
              <a:rect b="b" l="l" r="r" t="t"/>
              <a:pathLst>
                <a:path extrusionOk="0" h="11732" w="14846">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87"/>
          <p:cNvGrpSpPr/>
          <p:nvPr/>
        </p:nvGrpSpPr>
        <p:grpSpPr>
          <a:xfrm>
            <a:off x="3015243" y="3208979"/>
            <a:ext cx="391301" cy="368040"/>
            <a:chOff x="3015243" y="3208979"/>
            <a:chExt cx="391301" cy="368040"/>
          </a:xfrm>
        </p:grpSpPr>
        <p:sp>
          <p:nvSpPr>
            <p:cNvPr id="8149" name="Google Shape;8149;p87"/>
            <p:cNvSpPr/>
            <p:nvPr/>
          </p:nvSpPr>
          <p:spPr>
            <a:xfrm>
              <a:off x="3022603" y="3214663"/>
              <a:ext cx="380089" cy="356671"/>
            </a:xfrm>
            <a:custGeom>
              <a:rect b="b" l="l" r="r" t="t"/>
              <a:pathLst>
                <a:path extrusionOk="0" h="13616" w="1451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7"/>
            <p:cNvSpPr/>
            <p:nvPr/>
          </p:nvSpPr>
          <p:spPr>
            <a:xfrm>
              <a:off x="3022603" y="3214663"/>
              <a:ext cx="222815" cy="356671"/>
            </a:xfrm>
            <a:custGeom>
              <a:rect b="b" l="l" r="r" t="t"/>
              <a:pathLst>
                <a:path extrusionOk="0" h="13616" w="8506">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7"/>
            <p:cNvSpPr/>
            <p:nvPr/>
          </p:nvSpPr>
          <p:spPr>
            <a:xfrm>
              <a:off x="3085917" y="3269306"/>
              <a:ext cx="320627" cy="307713"/>
            </a:xfrm>
            <a:custGeom>
              <a:rect b="b" l="l" r="r" t="t"/>
              <a:pathLst>
                <a:path extrusionOk="0" h="11747" w="1224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7"/>
            <p:cNvSpPr/>
            <p:nvPr/>
          </p:nvSpPr>
          <p:spPr>
            <a:xfrm>
              <a:off x="3015243" y="3208979"/>
              <a:ext cx="226639" cy="270752"/>
            </a:xfrm>
            <a:custGeom>
              <a:rect b="b" l="l" r="r" t="t"/>
              <a:pathLst>
                <a:path extrusionOk="0" h="10336" w="8652">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87"/>
          <p:cNvGrpSpPr/>
          <p:nvPr/>
        </p:nvGrpSpPr>
        <p:grpSpPr>
          <a:xfrm>
            <a:off x="3569896" y="3254349"/>
            <a:ext cx="385381" cy="277326"/>
            <a:chOff x="3569896" y="3254349"/>
            <a:chExt cx="385381" cy="277326"/>
          </a:xfrm>
        </p:grpSpPr>
        <p:sp>
          <p:nvSpPr>
            <p:cNvPr id="8154" name="Google Shape;8154;p87"/>
            <p:cNvSpPr/>
            <p:nvPr/>
          </p:nvSpPr>
          <p:spPr>
            <a:xfrm>
              <a:off x="3731283" y="3273026"/>
              <a:ext cx="110805" cy="41152"/>
            </a:xfrm>
            <a:custGeom>
              <a:rect b="b" l="l" r="r" t="t"/>
              <a:pathLst>
                <a:path extrusionOk="0" h="1571" w="423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7"/>
            <p:cNvSpPr/>
            <p:nvPr/>
          </p:nvSpPr>
          <p:spPr>
            <a:xfrm>
              <a:off x="3867471" y="3288114"/>
              <a:ext cx="58022" cy="31617"/>
            </a:xfrm>
            <a:custGeom>
              <a:rect b="b" l="l" r="r" t="t"/>
              <a:pathLst>
                <a:path extrusionOk="0" h="1207" w="2215">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7"/>
            <p:cNvSpPr/>
            <p:nvPr/>
          </p:nvSpPr>
          <p:spPr>
            <a:xfrm>
              <a:off x="3575554" y="3314152"/>
              <a:ext cx="373907" cy="211787"/>
            </a:xfrm>
            <a:custGeom>
              <a:rect b="b" l="l" r="r" t="t"/>
              <a:pathLst>
                <a:path extrusionOk="0" h="8085" w="14274">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7"/>
            <p:cNvSpPr/>
            <p:nvPr/>
          </p:nvSpPr>
          <p:spPr>
            <a:xfrm>
              <a:off x="3896102" y="3349698"/>
              <a:ext cx="53254" cy="147871"/>
            </a:xfrm>
            <a:custGeom>
              <a:rect b="b" l="l" r="r" t="t"/>
              <a:pathLst>
                <a:path extrusionOk="0" h="5645" w="2033">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7"/>
            <p:cNvSpPr/>
            <p:nvPr/>
          </p:nvSpPr>
          <p:spPr>
            <a:xfrm>
              <a:off x="3691178" y="3329581"/>
              <a:ext cx="189599" cy="182186"/>
            </a:xfrm>
            <a:custGeom>
              <a:rect b="b" l="l" r="r" t="t"/>
              <a:pathLst>
                <a:path extrusionOk="0" h="6955" w="7238">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7"/>
            <p:cNvSpPr/>
            <p:nvPr/>
          </p:nvSpPr>
          <p:spPr>
            <a:xfrm>
              <a:off x="3707969" y="3345114"/>
              <a:ext cx="157196" cy="151093"/>
            </a:xfrm>
            <a:custGeom>
              <a:rect b="b" l="l" r="r" t="t"/>
              <a:pathLst>
                <a:path extrusionOk="0" h="5768" w="6001">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7"/>
            <p:cNvSpPr/>
            <p:nvPr/>
          </p:nvSpPr>
          <p:spPr>
            <a:xfrm>
              <a:off x="3724027" y="3364996"/>
              <a:ext cx="123640" cy="110019"/>
            </a:xfrm>
            <a:custGeom>
              <a:rect b="b" l="l" r="r" t="t"/>
              <a:pathLst>
                <a:path extrusionOk="0" h="4200" w="472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7"/>
            <p:cNvSpPr/>
            <p:nvPr/>
          </p:nvSpPr>
          <p:spPr>
            <a:xfrm>
              <a:off x="3751322" y="3364996"/>
              <a:ext cx="96345" cy="91892"/>
            </a:xfrm>
            <a:custGeom>
              <a:rect b="b" l="l" r="r" t="t"/>
              <a:pathLst>
                <a:path extrusionOk="0" h="3508" w="3678">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7"/>
            <p:cNvSpPr/>
            <p:nvPr/>
          </p:nvSpPr>
          <p:spPr>
            <a:xfrm>
              <a:off x="3781473" y="3393575"/>
              <a:ext cx="34761" cy="34787"/>
            </a:xfrm>
            <a:custGeom>
              <a:rect b="b" l="l" r="r" t="t"/>
              <a:pathLst>
                <a:path extrusionOk="0" h="1328" w="1327">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7"/>
            <p:cNvSpPr/>
            <p:nvPr/>
          </p:nvSpPr>
          <p:spPr>
            <a:xfrm>
              <a:off x="3608952" y="3264512"/>
              <a:ext cx="35835" cy="31251"/>
            </a:xfrm>
            <a:custGeom>
              <a:rect b="b" l="l" r="r" t="t"/>
              <a:pathLst>
                <a:path extrusionOk="0" h="1193" w="1368">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7"/>
            <p:cNvSpPr/>
            <p:nvPr/>
          </p:nvSpPr>
          <p:spPr>
            <a:xfrm>
              <a:off x="3575632" y="3286778"/>
              <a:ext cx="102737" cy="239160"/>
            </a:xfrm>
            <a:custGeom>
              <a:rect b="b" l="l" r="r" t="t"/>
              <a:pathLst>
                <a:path extrusionOk="0" h="9130" w="3922">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7"/>
            <p:cNvSpPr/>
            <p:nvPr/>
          </p:nvSpPr>
          <p:spPr>
            <a:xfrm>
              <a:off x="3575554" y="3286778"/>
              <a:ext cx="80628" cy="212494"/>
            </a:xfrm>
            <a:custGeom>
              <a:rect b="b" l="l" r="r" t="t"/>
              <a:pathLst>
                <a:path extrusionOk="0" h="8112" w="3078">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7"/>
            <p:cNvSpPr/>
            <p:nvPr/>
          </p:nvSpPr>
          <p:spPr>
            <a:xfrm>
              <a:off x="3867025" y="3332986"/>
              <a:ext cx="22921" cy="22921"/>
            </a:xfrm>
            <a:custGeom>
              <a:rect b="b" l="l" r="r" t="t"/>
              <a:pathLst>
                <a:path extrusionOk="0" h="875" w="875">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7"/>
            <p:cNvSpPr/>
            <p:nvPr/>
          </p:nvSpPr>
          <p:spPr>
            <a:xfrm>
              <a:off x="3569896" y="3254349"/>
              <a:ext cx="385381" cy="277326"/>
            </a:xfrm>
            <a:custGeom>
              <a:rect b="b" l="l" r="r" t="t"/>
              <a:pathLst>
                <a:path extrusionOk="0" h="10587" w="14712">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7"/>
            <p:cNvSpPr/>
            <p:nvPr/>
          </p:nvSpPr>
          <p:spPr>
            <a:xfrm>
              <a:off x="3672580" y="3348624"/>
              <a:ext cx="11447" cy="141925"/>
            </a:xfrm>
            <a:custGeom>
              <a:rect b="b" l="l" r="r" t="t"/>
              <a:pathLst>
                <a:path extrusionOk="0" h="5418" w="437">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7"/>
            <p:cNvSpPr/>
            <p:nvPr/>
          </p:nvSpPr>
          <p:spPr>
            <a:xfrm>
              <a:off x="3859560" y="3329423"/>
              <a:ext cx="42410" cy="32220"/>
            </a:xfrm>
            <a:custGeom>
              <a:rect b="b" l="l" r="r" t="t"/>
              <a:pathLst>
                <a:path extrusionOk="0" h="1230" w="1619">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7"/>
            <p:cNvSpPr/>
            <p:nvPr/>
          </p:nvSpPr>
          <p:spPr>
            <a:xfrm>
              <a:off x="3692331" y="3323137"/>
              <a:ext cx="193660" cy="193555"/>
            </a:xfrm>
            <a:custGeom>
              <a:rect b="b" l="l" r="r" t="t"/>
              <a:pathLst>
                <a:path extrusionOk="0" h="7389" w="7393">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7"/>
            <p:cNvSpPr/>
            <p:nvPr/>
          </p:nvSpPr>
          <p:spPr>
            <a:xfrm>
              <a:off x="3723136" y="3359207"/>
              <a:ext cx="146247" cy="121335"/>
            </a:xfrm>
            <a:custGeom>
              <a:rect b="b" l="l" r="r" t="t"/>
              <a:pathLst>
                <a:path extrusionOk="0" h="4632" w="5583">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7"/>
            <p:cNvSpPr/>
            <p:nvPr/>
          </p:nvSpPr>
          <p:spPr>
            <a:xfrm>
              <a:off x="3768820" y="3388205"/>
              <a:ext cx="58729" cy="45972"/>
            </a:xfrm>
            <a:custGeom>
              <a:rect b="b" l="l" r="r" t="t"/>
              <a:pathLst>
                <a:path extrusionOk="0" h="1755" w="2242">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87"/>
          <p:cNvGrpSpPr/>
          <p:nvPr/>
        </p:nvGrpSpPr>
        <p:grpSpPr>
          <a:xfrm>
            <a:off x="4204810" y="3180452"/>
            <a:ext cx="210241" cy="386769"/>
            <a:chOff x="4204810" y="3180452"/>
            <a:chExt cx="210241" cy="386769"/>
          </a:xfrm>
        </p:grpSpPr>
        <p:sp>
          <p:nvSpPr>
            <p:cNvPr id="8174" name="Google Shape;8174;p87"/>
            <p:cNvSpPr/>
            <p:nvPr/>
          </p:nvSpPr>
          <p:spPr>
            <a:xfrm>
              <a:off x="4296178" y="3412881"/>
              <a:ext cx="27400" cy="148499"/>
            </a:xfrm>
            <a:custGeom>
              <a:rect b="b" l="l" r="r" t="t"/>
              <a:pathLst>
                <a:path extrusionOk="0" h="5669" w="1046">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7"/>
            <p:cNvSpPr/>
            <p:nvPr/>
          </p:nvSpPr>
          <p:spPr>
            <a:xfrm>
              <a:off x="4300134" y="3419980"/>
              <a:ext cx="84767" cy="139829"/>
            </a:xfrm>
            <a:custGeom>
              <a:rect b="b" l="l" r="r" t="t"/>
              <a:pathLst>
                <a:path extrusionOk="0" h="5338" w="3236">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7"/>
            <p:cNvSpPr/>
            <p:nvPr/>
          </p:nvSpPr>
          <p:spPr>
            <a:xfrm>
              <a:off x="4234960" y="3419980"/>
              <a:ext cx="84767" cy="139829"/>
            </a:xfrm>
            <a:custGeom>
              <a:rect b="b" l="l" r="r" t="t"/>
              <a:pathLst>
                <a:path extrusionOk="0" h="5338" w="3236">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7"/>
            <p:cNvSpPr/>
            <p:nvPr/>
          </p:nvSpPr>
          <p:spPr>
            <a:xfrm>
              <a:off x="4294580" y="3186242"/>
              <a:ext cx="30622" cy="42750"/>
            </a:xfrm>
            <a:custGeom>
              <a:rect b="b" l="l" r="r" t="t"/>
              <a:pathLst>
                <a:path extrusionOk="0" h="1632" w="1169">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7"/>
            <p:cNvSpPr/>
            <p:nvPr/>
          </p:nvSpPr>
          <p:spPr>
            <a:xfrm>
              <a:off x="4230219" y="3227525"/>
              <a:ext cx="159344" cy="193188"/>
            </a:xfrm>
            <a:custGeom>
              <a:rect b="b" l="l" r="r" t="t"/>
              <a:pathLst>
                <a:path extrusionOk="0" h="7375" w="6083">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7"/>
            <p:cNvSpPr/>
            <p:nvPr/>
          </p:nvSpPr>
          <p:spPr>
            <a:xfrm>
              <a:off x="4253821" y="3227525"/>
              <a:ext cx="135742" cy="193188"/>
            </a:xfrm>
            <a:custGeom>
              <a:rect b="b" l="l" r="r" t="t"/>
              <a:pathLst>
                <a:path extrusionOk="0" h="7375" w="5182">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7"/>
            <p:cNvSpPr/>
            <p:nvPr/>
          </p:nvSpPr>
          <p:spPr>
            <a:xfrm>
              <a:off x="4210468" y="3210551"/>
              <a:ext cx="198846" cy="31801"/>
            </a:xfrm>
            <a:custGeom>
              <a:rect b="b" l="l" r="r" t="t"/>
              <a:pathLst>
                <a:path extrusionOk="0" h="1214" w="7591">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7"/>
            <p:cNvSpPr/>
            <p:nvPr/>
          </p:nvSpPr>
          <p:spPr>
            <a:xfrm>
              <a:off x="4210468" y="3405887"/>
              <a:ext cx="198846" cy="31722"/>
            </a:xfrm>
            <a:custGeom>
              <a:rect b="b" l="l" r="r" t="t"/>
              <a:pathLst>
                <a:path extrusionOk="0" h="1211" w="7591">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7"/>
            <p:cNvSpPr/>
            <p:nvPr/>
          </p:nvSpPr>
          <p:spPr>
            <a:xfrm>
              <a:off x="4238654" y="3210551"/>
              <a:ext cx="170660" cy="31801"/>
            </a:xfrm>
            <a:custGeom>
              <a:rect b="b" l="l" r="r" t="t"/>
              <a:pathLst>
                <a:path extrusionOk="0" h="1214" w="6515">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7"/>
            <p:cNvSpPr/>
            <p:nvPr/>
          </p:nvSpPr>
          <p:spPr>
            <a:xfrm>
              <a:off x="4238654" y="3405887"/>
              <a:ext cx="170660" cy="31722"/>
            </a:xfrm>
            <a:custGeom>
              <a:rect b="b" l="l" r="r" t="t"/>
              <a:pathLst>
                <a:path extrusionOk="0" h="1211" w="6515">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7"/>
            <p:cNvSpPr/>
            <p:nvPr/>
          </p:nvSpPr>
          <p:spPr>
            <a:xfrm>
              <a:off x="4204810" y="3180452"/>
              <a:ext cx="210241" cy="118008"/>
            </a:xfrm>
            <a:custGeom>
              <a:rect b="b" l="l" r="r" t="t"/>
              <a:pathLst>
                <a:path extrusionOk="0" h="4505" w="8026">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7"/>
            <p:cNvSpPr/>
            <p:nvPr/>
          </p:nvSpPr>
          <p:spPr>
            <a:xfrm>
              <a:off x="4204810" y="3279339"/>
              <a:ext cx="210241" cy="287883"/>
            </a:xfrm>
            <a:custGeom>
              <a:rect b="b" l="l" r="r" t="t"/>
              <a:pathLst>
                <a:path extrusionOk="0" h="10990" w="8026">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87"/>
          <p:cNvGrpSpPr/>
          <p:nvPr/>
        </p:nvGrpSpPr>
        <p:grpSpPr>
          <a:xfrm>
            <a:off x="4803811" y="3180479"/>
            <a:ext cx="84584" cy="385617"/>
            <a:chOff x="4803811" y="3180479"/>
            <a:chExt cx="84584" cy="385617"/>
          </a:xfrm>
        </p:grpSpPr>
        <p:sp>
          <p:nvSpPr>
            <p:cNvPr id="8187" name="Google Shape;8187;p87"/>
            <p:cNvSpPr/>
            <p:nvPr/>
          </p:nvSpPr>
          <p:spPr>
            <a:xfrm>
              <a:off x="4809548" y="3189333"/>
              <a:ext cx="73110" cy="370974"/>
            </a:xfrm>
            <a:custGeom>
              <a:rect b="b" l="l" r="r" t="t"/>
              <a:pathLst>
                <a:path extrusionOk="0" h="14162" w="2791">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7"/>
            <p:cNvSpPr/>
            <p:nvPr/>
          </p:nvSpPr>
          <p:spPr>
            <a:xfrm>
              <a:off x="4809653" y="3490261"/>
              <a:ext cx="73005" cy="33503"/>
            </a:xfrm>
            <a:custGeom>
              <a:rect b="b" l="l" r="r" t="t"/>
              <a:pathLst>
                <a:path extrusionOk="0" h="1279" w="2787">
                  <a:moveTo>
                    <a:pt x="0" y="1"/>
                  </a:moveTo>
                  <a:lnTo>
                    <a:pt x="0" y="1279"/>
                  </a:lnTo>
                  <a:lnTo>
                    <a:pt x="2786" y="1279"/>
                  </a:lnTo>
                  <a:lnTo>
                    <a:pt x="2786" y="1255"/>
                  </a:lnTo>
                  <a:lnTo>
                    <a:pt x="2786"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7"/>
            <p:cNvSpPr/>
            <p:nvPr/>
          </p:nvSpPr>
          <p:spPr>
            <a:xfrm>
              <a:off x="4830111" y="3189333"/>
              <a:ext cx="31984" cy="33006"/>
            </a:xfrm>
            <a:custGeom>
              <a:rect b="b" l="l" r="r" t="t"/>
              <a:pathLst>
                <a:path extrusionOk="0" h="1260" w="1221">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7"/>
            <p:cNvSpPr/>
            <p:nvPr/>
          </p:nvSpPr>
          <p:spPr>
            <a:xfrm>
              <a:off x="4809548" y="3523738"/>
              <a:ext cx="73110" cy="36568"/>
            </a:xfrm>
            <a:custGeom>
              <a:rect b="b" l="l" r="r" t="t"/>
              <a:pathLst>
                <a:path extrusionOk="0" h="1396" w="2791">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7"/>
            <p:cNvSpPr/>
            <p:nvPr/>
          </p:nvSpPr>
          <p:spPr>
            <a:xfrm>
              <a:off x="4839358" y="3490261"/>
              <a:ext cx="43300" cy="33503"/>
            </a:xfrm>
            <a:custGeom>
              <a:rect b="b" l="l" r="r" t="t"/>
              <a:pathLst>
                <a:path extrusionOk="0" h="1279" w="1653">
                  <a:moveTo>
                    <a:pt x="0" y="1"/>
                  </a:moveTo>
                  <a:lnTo>
                    <a:pt x="0" y="1279"/>
                  </a:lnTo>
                  <a:lnTo>
                    <a:pt x="1652" y="1279"/>
                  </a:lnTo>
                  <a:lnTo>
                    <a:pt x="1652" y="1255"/>
                  </a:lnTo>
                  <a:lnTo>
                    <a:pt x="165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7"/>
            <p:cNvSpPr/>
            <p:nvPr/>
          </p:nvSpPr>
          <p:spPr>
            <a:xfrm>
              <a:off x="4839358" y="3523738"/>
              <a:ext cx="43300" cy="33346"/>
            </a:xfrm>
            <a:custGeom>
              <a:rect b="b" l="l" r="r" t="t"/>
              <a:pathLst>
                <a:path extrusionOk="0" h="1273" w="1653">
                  <a:moveTo>
                    <a:pt x="0" y="1"/>
                  </a:moveTo>
                  <a:cubicBezTo>
                    <a:pt x="0" y="549"/>
                    <a:pt x="322" y="1046"/>
                    <a:pt x="826" y="1272"/>
                  </a:cubicBezTo>
                  <a:cubicBezTo>
                    <a:pt x="1323" y="1043"/>
                    <a:pt x="1645" y="549"/>
                    <a:pt x="165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7"/>
            <p:cNvSpPr/>
            <p:nvPr/>
          </p:nvSpPr>
          <p:spPr>
            <a:xfrm>
              <a:off x="4809548" y="3255789"/>
              <a:ext cx="73110" cy="234498"/>
            </a:xfrm>
            <a:custGeom>
              <a:rect b="b" l="l" r="r" t="t"/>
              <a:pathLst>
                <a:path extrusionOk="0" h="8952" w="2791">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7"/>
            <p:cNvSpPr/>
            <p:nvPr/>
          </p:nvSpPr>
          <p:spPr>
            <a:xfrm>
              <a:off x="4844387" y="3255789"/>
              <a:ext cx="38271" cy="234498"/>
            </a:xfrm>
            <a:custGeom>
              <a:rect b="b" l="l" r="r" t="t"/>
              <a:pathLst>
                <a:path extrusionOk="0" h="8952" w="1461">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7"/>
            <p:cNvSpPr/>
            <p:nvPr/>
          </p:nvSpPr>
          <p:spPr>
            <a:xfrm>
              <a:off x="4803811" y="3180479"/>
              <a:ext cx="84584" cy="385617"/>
            </a:xfrm>
            <a:custGeom>
              <a:rect b="b" l="l" r="r" t="t"/>
              <a:pathLst>
                <a:path extrusionOk="0" h="14721" w="3229">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87"/>
          <p:cNvGrpSpPr/>
          <p:nvPr/>
        </p:nvGrpSpPr>
        <p:grpSpPr>
          <a:xfrm>
            <a:off x="5232073" y="3214113"/>
            <a:ext cx="357824" cy="347581"/>
            <a:chOff x="5232073" y="3214113"/>
            <a:chExt cx="357824" cy="347581"/>
          </a:xfrm>
        </p:grpSpPr>
        <p:sp>
          <p:nvSpPr>
            <p:cNvPr id="8197" name="Google Shape;8197;p87"/>
            <p:cNvSpPr/>
            <p:nvPr/>
          </p:nvSpPr>
          <p:spPr>
            <a:xfrm>
              <a:off x="5239067" y="3248874"/>
              <a:ext cx="315204" cy="306639"/>
            </a:xfrm>
            <a:custGeom>
              <a:rect b="b" l="l" r="r" t="t"/>
              <a:pathLst>
                <a:path extrusionOk="0" h="11706" w="12033">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7"/>
            <p:cNvSpPr/>
            <p:nvPr/>
          </p:nvSpPr>
          <p:spPr>
            <a:xfrm>
              <a:off x="5287921" y="3248979"/>
              <a:ext cx="64833" cy="82960"/>
            </a:xfrm>
            <a:custGeom>
              <a:rect b="b" l="l" r="r" t="t"/>
              <a:pathLst>
                <a:path extrusionOk="0" h="3167" w="2475">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7"/>
            <p:cNvSpPr/>
            <p:nvPr/>
          </p:nvSpPr>
          <p:spPr>
            <a:xfrm>
              <a:off x="5471286" y="3450497"/>
              <a:ext cx="82986" cy="64833"/>
            </a:xfrm>
            <a:custGeom>
              <a:rect b="b" l="l" r="r" t="t"/>
              <a:pathLst>
                <a:path extrusionOk="0" h="2475" w="3168">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7"/>
            <p:cNvSpPr/>
            <p:nvPr/>
          </p:nvSpPr>
          <p:spPr>
            <a:xfrm>
              <a:off x="5295177" y="3220426"/>
              <a:ext cx="93385" cy="116908"/>
            </a:xfrm>
            <a:custGeom>
              <a:rect b="b" l="l" r="r" t="t"/>
              <a:pathLst>
                <a:path extrusionOk="0" h="4463" w="3565">
                  <a:moveTo>
                    <a:pt x="1433" y="1"/>
                  </a:moveTo>
                  <a:lnTo>
                    <a:pt x="1" y="844"/>
                  </a:lnTo>
                  <a:lnTo>
                    <a:pt x="2132" y="4462"/>
                  </a:lnTo>
                  <a:lnTo>
                    <a:pt x="3564" y="3619"/>
                  </a:lnTo>
                  <a:lnTo>
                    <a:pt x="1433"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7"/>
            <p:cNvSpPr/>
            <p:nvPr/>
          </p:nvSpPr>
          <p:spPr>
            <a:xfrm>
              <a:off x="5465811" y="3414583"/>
              <a:ext cx="116908" cy="93307"/>
            </a:xfrm>
            <a:custGeom>
              <a:rect b="b" l="l" r="r" t="t"/>
              <a:pathLst>
                <a:path extrusionOk="0" h="3562" w="4463">
                  <a:moveTo>
                    <a:pt x="844" y="1"/>
                  </a:moveTo>
                  <a:lnTo>
                    <a:pt x="1" y="1430"/>
                  </a:lnTo>
                  <a:lnTo>
                    <a:pt x="3620" y="3561"/>
                  </a:lnTo>
                  <a:lnTo>
                    <a:pt x="4463" y="2132"/>
                  </a:lnTo>
                  <a:lnTo>
                    <a:pt x="84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7"/>
            <p:cNvSpPr/>
            <p:nvPr/>
          </p:nvSpPr>
          <p:spPr>
            <a:xfrm>
              <a:off x="5232073" y="3214113"/>
              <a:ext cx="357824" cy="347581"/>
            </a:xfrm>
            <a:custGeom>
              <a:rect b="b" l="l" r="r" t="t"/>
              <a:pathLst>
                <a:path extrusionOk="0" h="13269" w="1366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87"/>
          <p:cNvGrpSpPr/>
          <p:nvPr/>
        </p:nvGrpSpPr>
        <p:grpSpPr>
          <a:xfrm>
            <a:off x="5739863" y="3222757"/>
            <a:ext cx="385407" cy="343128"/>
            <a:chOff x="5739863" y="3222757"/>
            <a:chExt cx="385407" cy="343128"/>
          </a:xfrm>
        </p:grpSpPr>
        <p:sp>
          <p:nvSpPr>
            <p:cNvPr id="8204" name="Google Shape;8204;p87"/>
            <p:cNvSpPr/>
            <p:nvPr/>
          </p:nvSpPr>
          <p:spPr>
            <a:xfrm>
              <a:off x="5748665" y="3229594"/>
              <a:ext cx="367699" cy="329612"/>
            </a:xfrm>
            <a:custGeom>
              <a:rect b="b" l="l" r="r" t="t"/>
              <a:pathLst>
                <a:path extrusionOk="0" h="12583" w="14037">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7"/>
            <p:cNvSpPr/>
            <p:nvPr/>
          </p:nvSpPr>
          <p:spPr>
            <a:xfrm>
              <a:off x="5748770" y="3229594"/>
              <a:ext cx="183758" cy="329533"/>
            </a:xfrm>
            <a:custGeom>
              <a:rect b="b" l="l" r="r" t="t"/>
              <a:pathLst>
                <a:path extrusionOk="0" h="12580" w="7015">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7"/>
            <p:cNvSpPr/>
            <p:nvPr/>
          </p:nvSpPr>
          <p:spPr>
            <a:xfrm>
              <a:off x="5739863" y="3222757"/>
              <a:ext cx="385407" cy="343128"/>
            </a:xfrm>
            <a:custGeom>
              <a:rect b="b" l="l" r="r" t="t"/>
              <a:pathLst>
                <a:path extrusionOk="0" h="13099" w="14713">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7"/>
            <p:cNvSpPr/>
            <p:nvPr/>
          </p:nvSpPr>
          <p:spPr>
            <a:xfrm>
              <a:off x="5840504" y="3246909"/>
              <a:ext cx="80026" cy="45789"/>
            </a:xfrm>
            <a:custGeom>
              <a:rect b="b" l="l" r="r" t="t"/>
              <a:pathLst>
                <a:path extrusionOk="0" h="1748" w="3055">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7"/>
            <p:cNvSpPr/>
            <p:nvPr/>
          </p:nvSpPr>
          <p:spPr>
            <a:xfrm>
              <a:off x="6010510" y="3246909"/>
              <a:ext cx="90609" cy="88906"/>
            </a:xfrm>
            <a:custGeom>
              <a:rect b="b" l="l" r="r" t="t"/>
              <a:pathLst>
                <a:path extrusionOk="0" h="3394" w="3459">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87"/>
          <p:cNvGrpSpPr/>
          <p:nvPr/>
        </p:nvGrpSpPr>
        <p:grpSpPr>
          <a:xfrm>
            <a:off x="6217870" y="3235200"/>
            <a:ext cx="455217" cy="308577"/>
            <a:chOff x="6217870" y="3235200"/>
            <a:chExt cx="455217" cy="308577"/>
          </a:xfrm>
        </p:grpSpPr>
        <p:sp>
          <p:nvSpPr>
            <p:cNvPr id="8210" name="Google Shape;8210;p87"/>
            <p:cNvSpPr/>
            <p:nvPr/>
          </p:nvSpPr>
          <p:spPr>
            <a:xfrm>
              <a:off x="6533676" y="3411885"/>
              <a:ext cx="91656" cy="58389"/>
            </a:xfrm>
            <a:custGeom>
              <a:rect b="b" l="l" r="r" t="t"/>
              <a:pathLst>
                <a:path extrusionOk="0" h="2229" w="3499">
                  <a:moveTo>
                    <a:pt x="0" y="1"/>
                  </a:moveTo>
                  <a:lnTo>
                    <a:pt x="0" y="2228"/>
                  </a:lnTo>
                  <a:lnTo>
                    <a:pt x="3499" y="2228"/>
                  </a:lnTo>
                  <a:lnTo>
                    <a:pt x="349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7"/>
            <p:cNvSpPr/>
            <p:nvPr/>
          </p:nvSpPr>
          <p:spPr>
            <a:xfrm>
              <a:off x="6533676" y="3441067"/>
              <a:ext cx="91656" cy="29207"/>
            </a:xfrm>
            <a:custGeom>
              <a:rect b="b" l="l" r="r" t="t"/>
              <a:pathLst>
                <a:path extrusionOk="0" h="1115" w="3499">
                  <a:moveTo>
                    <a:pt x="0" y="1"/>
                  </a:moveTo>
                  <a:lnTo>
                    <a:pt x="0" y="1114"/>
                  </a:lnTo>
                  <a:lnTo>
                    <a:pt x="3499" y="1114"/>
                  </a:lnTo>
                  <a:lnTo>
                    <a:pt x="349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7"/>
            <p:cNvSpPr/>
            <p:nvPr/>
          </p:nvSpPr>
          <p:spPr>
            <a:xfrm>
              <a:off x="6602517" y="3372776"/>
              <a:ext cx="64021" cy="136686"/>
            </a:xfrm>
            <a:custGeom>
              <a:rect b="b" l="l" r="r" t="t"/>
              <a:pathLst>
                <a:path extrusionOk="0" h="5218" w="2444">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7"/>
            <p:cNvSpPr/>
            <p:nvPr/>
          </p:nvSpPr>
          <p:spPr>
            <a:xfrm>
              <a:off x="6267509" y="3345036"/>
              <a:ext cx="294641" cy="192193"/>
            </a:xfrm>
            <a:custGeom>
              <a:rect b="b" l="l" r="r" t="t"/>
              <a:pathLst>
                <a:path extrusionOk="0" h="7337" w="11248">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7"/>
            <p:cNvSpPr/>
            <p:nvPr/>
          </p:nvSpPr>
          <p:spPr>
            <a:xfrm>
              <a:off x="6267509" y="3345036"/>
              <a:ext cx="294641" cy="192193"/>
            </a:xfrm>
            <a:custGeom>
              <a:rect b="b" l="l" r="r" t="t"/>
              <a:pathLst>
                <a:path extrusionOk="0" h="7337" w="11248">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7"/>
            <p:cNvSpPr/>
            <p:nvPr/>
          </p:nvSpPr>
          <p:spPr>
            <a:xfrm>
              <a:off x="6234556" y="3241434"/>
              <a:ext cx="175978" cy="175978"/>
            </a:xfrm>
            <a:custGeom>
              <a:rect b="b" l="l" r="r" t="t"/>
              <a:pathLst>
                <a:path extrusionOk="0" h="6718" w="6718">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7"/>
            <p:cNvSpPr/>
            <p:nvPr/>
          </p:nvSpPr>
          <p:spPr>
            <a:xfrm>
              <a:off x="6260332" y="3267210"/>
              <a:ext cx="158113" cy="149442"/>
            </a:xfrm>
            <a:custGeom>
              <a:rect b="b" l="l" r="r" t="t"/>
              <a:pathLst>
                <a:path extrusionOk="0" h="5705" w="6036">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7"/>
            <p:cNvSpPr/>
            <p:nvPr/>
          </p:nvSpPr>
          <p:spPr>
            <a:xfrm>
              <a:off x="6457816" y="3443581"/>
              <a:ext cx="64387" cy="64387"/>
            </a:xfrm>
            <a:custGeom>
              <a:rect b="b" l="l" r="r" t="t"/>
              <a:pathLst>
                <a:path extrusionOk="0" h="2458" w="2458">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7"/>
            <p:cNvSpPr/>
            <p:nvPr/>
          </p:nvSpPr>
          <p:spPr>
            <a:xfrm>
              <a:off x="6283226" y="3299875"/>
              <a:ext cx="68867" cy="58991"/>
            </a:xfrm>
            <a:custGeom>
              <a:rect b="b" l="l" r="r" t="t"/>
              <a:pathLst>
                <a:path extrusionOk="0" h="2252" w="2629">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7"/>
            <p:cNvSpPr/>
            <p:nvPr/>
          </p:nvSpPr>
          <p:spPr>
            <a:xfrm>
              <a:off x="6433769" y="3261893"/>
              <a:ext cx="135114" cy="135035"/>
            </a:xfrm>
            <a:custGeom>
              <a:rect b="b" l="l" r="r" t="t"/>
              <a:pathLst>
                <a:path extrusionOk="0" h="5155" w="5158">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7"/>
            <p:cNvSpPr/>
            <p:nvPr/>
          </p:nvSpPr>
          <p:spPr>
            <a:xfrm>
              <a:off x="6453598" y="3281644"/>
              <a:ext cx="121833" cy="115337"/>
            </a:xfrm>
            <a:custGeom>
              <a:rect b="b" l="l" r="r" t="t"/>
              <a:pathLst>
                <a:path extrusionOk="0" h="4403" w="4651">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7"/>
            <p:cNvSpPr/>
            <p:nvPr/>
          </p:nvSpPr>
          <p:spPr>
            <a:xfrm>
              <a:off x="6477200" y="3311323"/>
              <a:ext cx="42226" cy="36149"/>
            </a:xfrm>
            <a:custGeom>
              <a:rect b="b" l="l" r="r" t="t"/>
              <a:pathLst>
                <a:path extrusionOk="0" h="1380" w="1612">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7"/>
            <p:cNvSpPr/>
            <p:nvPr/>
          </p:nvSpPr>
          <p:spPr>
            <a:xfrm>
              <a:off x="6490036" y="3443581"/>
              <a:ext cx="32167" cy="64387"/>
            </a:xfrm>
            <a:custGeom>
              <a:rect b="b" l="l" r="r" t="t"/>
              <a:pathLst>
                <a:path extrusionOk="0" h="2458" w="1228">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7"/>
            <p:cNvSpPr/>
            <p:nvPr/>
          </p:nvSpPr>
          <p:spPr>
            <a:xfrm>
              <a:off x="6602517" y="3441067"/>
              <a:ext cx="64021" cy="68343"/>
            </a:xfrm>
            <a:custGeom>
              <a:rect b="b" l="l" r="r" t="t"/>
              <a:pathLst>
                <a:path extrusionOk="0" h="2609" w="2444">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7"/>
            <p:cNvSpPr/>
            <p:nvPr/>
          </p:nvSpPr>
          <p:spPr>
            <a:xfrm>
              <a:off x="6322545" y="3299954"/>
              <a:ext cx="28919" cy="58913"/>
            </a:xfrm>
            <a:custGeom>
              <a:rect b="b" l="l" r="r" t="t"/>
              <a:pathLst>
                <a:path extrusionOk="0" h="2249" w="1104">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7"/>
            <p:cNvSpPr/>
            <p:nvPr/>
          </p:nvSpPr>
          <p:spPr>
            <a:xfrm>
              <a:off x="6501352" y="3311349"/>
              <a:ext cx="17970" cy="36044"/>
            </a:xfrm>
            <a:custGeom>
              <a:rect b="b" l="l" r="r" t="t"/>
              <a:pathLst>
                <a:path extrusionOk="0" h="1376" w="686">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7"/>
            <p:cNvSpPr/>
            <p:nvPr/>
          </p:nvSpPr>
          <p:spPr>
            <a:xfrm>
              <a:off x="6348294" y="3275016"/>
              <a:ext cx="31382" cy="26509"/>
            </a:xfrm>
            <a:custGeom>
              <a:rect b="b" l="l" r="r" t="t"/>
              <a:pathLst>
                <a:path extrusionOk="0" h="1012" w="1198">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7"/>
            <p:cNvSpPr/>
            <p:nvPr/>
          </p:nvSpPr>
          <p:spPr>
            <a:xfrm>
              <a:off x="6265518" y="3357243"/>
              <a:ext cx="31932" cy="26562"/>
            </a:xfrm>
            <a:custGeom>
              <a:rect b="b" l="l" r="r" t="t"/>
              <a:pathLst>
                <a:path extrusionOk="0" h="1014" w="1219">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7"/>
            <p:cNvSpPr/>
            <p:nvPr/>
          </p:nvSpPr>
          <p:spPr>
            <a:xfrm>
              <a:off x="6347692" y="3357243"/>
              <a:ext cx="31984" cy="26562"/>
            </a:xfrm>
            <a:custGeom>
              <a:rect b="b" l="l" r="r" t="t"/>
              <a:pathLst>
                <a:path extrusionOk="0" h="1014" w="1221">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7"/>
            <p:cNvSpPr/>
            <p:nvPr/>
          </p:nvSpPr>
          <p:spPr>
            <a:xfrm>
              <a:off x="6265518" y="3275016"/>
              <a:ext cx="31932" cy="26562"/>
            </a:xfrm>
            <a:custGeom>
              <a:rect b="b" l="l" r="r" t="t"/>
              <a:pathLst>
                <a:path extrusionOk="0" h="1014" w="1219">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7"/>
            <p:cNvSpPr/>
            <p:nvPr/>
          </p:nvSpPr>
          <p:spPr>
            <a:xfrm>
              <a:off x="6520369" y="3287800"/>
              <a:ext cx="25278" cy="20354"/>
            </a:xfrm>
            <a:custGeom>
              <a:rect b="b" l="l" r="r" t="t"/>
              <a:pathLst>
                <a:path extrusionOk="0" h="777" w="965">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7"/>
            <p:cNvSpPr/>
            <p:nvPr/>
          </p:nvSpPr>
          <p:spPr>
            <a:xfrm>
              <a:off x="6457632" y="3350615"/>
              <a:ext cx="25252" cy="20275"/>
            </a:xfrm>
            <a:custGeom>
              <a:rect b="b" l="l" r="r" t="t"/>
              <a:pathLst>
                <a:path extrusionOk="0" h="774" w="964">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7"/>
            <p:cNvSpPr/>
            <p:nvPr/>
          </p:nvSpPr>
          <p:spPr>
            <a:xfrm>
              <a:off x="6519819" y="3350615"/>
              <a:ext cx="25828" cy="20458"/>
            </a:xfrm>
            <a:custGeom>
              <a:rect b="b" l="l" r="r" t="t"/>
              <a:pathLst>
                <a:path extrusionOk="0" h="781" w="986">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7"/>
            <p:cNvSpPr/>
            <p:nvPr/>
          </p:nvSpPr>
          <p:spPr>
            <a:xfrm>
              <a:off x="6457004" y="3287773"/>
              <a:ext cx="25881" cy="20511"/>
            </a:xfrm>
            <a:custGeom>
              <a:rect b="b" l="l" r="r" t="t"/>
              <a:pathLst>
                <a:path extrusionOk="0" h="783" w="988">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7"/>
            <p:cNvSpPr/>
            <p:nvPr/>
          </p:nvSpPr>
          <p:spPr>
            <a:xfrm>
              <a:off x="6296324" y="3437032"/>
              <a:ext cx="120759" cy="13124"/>
            </a:xfrm>
            <a:custGeom>
              <a:rect b="b" l="l" r="r" t="t"/>
              <a:pathLst>
                <a:path extrusionOk="0" h="501" w="461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7"/>
            <p:cNvSpPr/>
            <p:nvPr/>
          </p:nvSpPr>
          <p:spPr>
            <a:xfrm>
              <a:off x="6296324" y="3501472"/>
              <a:ext cx="25802" cy="13045"/>
            </a:xfrm>
            <a:custGeom>
              <a:rect b="b" l="l" r="r" t="t"/>
              <a:pathLst>
                <a:path extrusionOk="0" h="498" w="985">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7"/>
            <p:cNvSpPr/>
            <p:nvPr/>
          </p:nvSpPr>
          <p:spPr>
            <a:xfrm>
              <a:off x="6339493" y="3501472"/>
              <a:ext cx="77590" cy="13045"/>
            </a:xfrm>
            <a:custGeom>
              <a:rect b="b" l="l" r="r" t="t"/>
              <a:pathLst>
                <a:path extrusionOk="0" h="498" w="2962">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7"/>
            <p:cNvSpPr/>
            <p:nvPr/>
          </p:nvSpPr>
          <p:spPr>
            <a:xfrm>
              <a:off x="6296324" y="3469252"/>
              <a:ext cx="120759" cy="13045"/>
            </a:xfrm>
            <a:custGeom>
              <a:rect b="b" l="l" r="r" t="t"/>
              <a:pathLst>
                <a:path extrusionOk="0" h="498" w="461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7"/>
            <p:cNvSpPr/>
            <p:nvPr/>
          </p:nvSpPr>
          <p:spPr>
            <a:xfrm>
              <a:off x="6217870" y="3235200"/>
              <a:ext cx="364739" cy="188709"/>
            </a:xfrm>
            <a:custGeom>
              <a:rect b="b" l="l" r="r" t="t"/>
              <a:pathLst>
                <a:path extrusionOk="0" h="7204" w="13924">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7"/>
            <p:cNvSpPr/>
            <p:nvPr/>
          </p:nvSpPr>
          <p:spPr>
            <a:xfrm>
              <a:off x="6283750" y="3293458"/>
              <a:ext cx="74813" cy="71958"/>
            </a:xfrm>
            <a:custGeom>
              <a:rect b="b" l="l" r="r" t="t"/>
              <a:pathLst>
                <a:path extrusionOk="0" h="2747" w="2856">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7"/>
            <p:cNvSpPr/>
            <p:nvPr/>
          </p:nvSpPr>
          <p:spPr>
            <a:xfrm>
              <a:off x="6476755" y="3304800"/>
              <a:ext cx="57393" cy="49220"/>
            </a:xfrm>
            <a:custGeom>
              <a:rect b="b" l="l" r="r" t="t"/>
              <a:pathLst>
                <a:path extrusionOk="0" h="1879" w="2191">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7"/>
            <p:cNvSpPr/>
            <p:nvPr/>
          </p:nvSpPr>
          <p:spPr>
            <a:xfrm>
              <a:off x="6451267" y="3437032"/>
              <a:ext cx="77406" cy="77485"/>
            </a:xfrm>
            <a:custGeom>
              <a:rect b="b" l="l" r="r" t="t"/>
              <a:pathLst>
                <a:path extrusionOk="0" h="2958" w="2955">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7"/>
            <p:cNvSpPr/>
            <p:nvPr/>
          </p:nvSpPr>
          <p:spPr>
            <a:xfrm>
              <a:off x="6260960" y="3366280"/>
              <a:ext cx="412126" cy="177497"/>
            </a:xfrm>
            <a:custGeom>
              <a:rect b="b" l="l" r="r" t="t"/>
              <a:pathLst>
                <a:path extrusionOk="0" h="6776" w="15733">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87"/>
          <p:cNvGrpSpPr/>
          <p:nvPr/>
        </p:nvGrpSpPr>
        <p:grpSpPr>
          <a:xfrm>
            <a:off x="6883746" y="3212699"/>
            <a:ext cx="331445" cy="356593"/>
            <a:chOff x="6883746" y="3212699"/>
            <a:chExt cx="331445" cy="356593"/>
          </a:xfrm>
        </p:grpSpPr>
        <p:sp>
          <p:nvSpPr>
            <p:cNvPr id="8244" name="Google Shape;8244;p87"/>
            <p:cNvSpPr/>
            <p:nvPr/>
          </p:nvSpPr>
          <p:spPr>
            <a:xfrm>
              <a:off x="6888959" y="3364760"/>
              <a:ext cx="321020" cy="47518"/>
            </a:xfrm>
            <a:custGeom>
              <a:rect b="b" l="l" r="r" t="t"/>
              <a:pathLst>
                <a:path extrusionOk="0" h="1814" w="12255">
                  <a:moveTo>
                    <a:pt x="0" y="1"/>
                  </a:moveTo>
                  <a:lnTo>
                    <a:pt x="0" y="1814"/>
                  </a:lnTo>
                  <a:lnTo>
                    <a:pt x="12255" y="1814"/>
                  </a:lnTo>
                  <a:lnTo>
                    <a:pt x="1225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7"/>
            <p:cNvSpPr/>
            <p:nvPr/>
          </p:nvSpPr>
          <p:spPr>
            <a:xfrm>
              <a:off x="6989234" y="3217911"/>
              <a:ext cx="127308" cy="63680"/>
            </a:xfrm>
            <a:custGeom>
              <a:rect b="b" l="l" r="r" t="t"/>
              <a:pathLst>
                <a:path extrusionOk="0" h="2431" w="4860">
                  <a:moveTo>
                    <a:pt x="2430" y="1"/>
                  </a:moveTo>
                  <a:lnTo>
                    <a:pt x="990" y="1440"/>
                  </a:lnTo>
                  <a:lnTo>
                    <a:pt x="0" y="2430"/>
                  </a:lnTo>
                  <a:lnTo>
                    <a:pt x="4859" y="2430"/>
                  </a:lnTo>
                  <a:lnTo>
                    <a:pt x="243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7"/>
            <p:cNvSpPr/>
            <p:nvPr/>
          </p:nvSpPr>
          <p:spPr>
            <a:xfrm>
              <a:off x="6989234" y="3255606"/>
              <a:ext cx="127308" cy="25985"/>
            </a:xfrm>
            <a:custGeom>
              <a:rect b="b" l="l" r="r" t="t"/>
              <a:pathLst>
                <a:path extrusionOk="0" h="992" w="4860">
                  <a:moveTo>
                    <a:pt x="990" y="1"/>
                  </a:moveTo>
                  <a:lnTo>
                    <a:pt x="0" y="991"/>
                  </a:lnTo>
                  <a:lnTo>
                    <a:pt x="4859" y="991"/>
                  </a:lnTo>
                  <a:lnTo>
                    <a:pt x="386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7"/>
            <p:cNvSpPr/>
            <p:nvPr/>
          </p:nvSpPr>
          <p:spPr>
            <a:xfrm>
              <a:off x="6911932" y="3272580"/>
              <a:ext cx="275152" cy="257575"/>
            </a:xfrm>
            <a:custGeom>
              <a:rect b="b" l="l" r="r" t="t"/>
              <a:pathLst>
                <a:path extrusionOk="0" h="9833" w="10504">
                  <a:moveTo>
                    <a:pt x="1" y="1"/>
                  </a:moveTo>
                  <a:lnTo>
                    <a:pt x="1" y="9832"/>
                  </a:lnTo>
                  <a:lnTo>
                    <a:pt x="10504" y="9832"/>
                  </a:lnTo>
                  <a:lnTo>
                    <a:pt x="10504"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7"/>
            <p:cNvSpPr/>
            <p:nvPr/>
          </p:nvSpPr>
          <p:spPr>
            <a:xfrm>
              <a:off x="7167857" y="3272580"/>
              <a:ext cx="19227" cy="257575"/>
            </a:xfrm>
            <a:custGeom>
              <a:rect b="b" l="l" r="r" t="t"/>
              <a:pathLst>
                <a:path extrusionOk="0" h="9833" w="734">
                  <a:moveTo>
                    <a:pt x="0" y="1"/>
                  </a:moveTo>
                  <a:lnTo>
                    <a:pt x="0" y="9832"/>
                  </a:lnTo>
                  <a:lnTo>
                    <a:pt x="734" y="9832"/>
                  </a:lnTo>
                  <a:lnTo>
                    <a:pt x="734"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7"/>
            <p:cNvSpPr/>
            <p:nvPr/>
          </p:nvSpPr>
          <p:spPr>
            <a:xfrm>
              <a:off x="6911932" y="3359024"/>
              <a:ext cx="275152" cy="171132"/>
            </a:xfrm>
            <a:custGeom>
              <a:rect b="b" l="l" r="r" t="t"/>
              <a:pathLst>
                <a:path extrusionOk="0" h="6533" w="10504">
                  <a:moveTo>
                    <a:pt x="1" y="1"/>
                  </a:moveTo>
                  <a:lnTo>
                    <a:pt x="1" y="6532"/>
                  </a:lnTo>
                  <a:lnTo>
                    <a:pt x="10504" y="6532"/>
                  </a:lnTo>
                  <a:lnTo>
                    <a:pt x="10504" y="1"/>
                  </a:lnTo>
                  <a:lnTo>
                    <a:pt x="5250" y="376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7"/>
            <p:cNvSpPr/>
            <p:nvPr/>
          </p:nvSpPr>
          <p:spPr>
            <a:xfrm>
              <a:off x="6888959" y="3364760"/>
              <a:ext cx="321020" cy="199213"/>
            </a:xfrm>
            <a:custGeom>
              <a:rect b="b" l="l" r="r" t="t"/>
              <a:pathLst>
                <a:path extrusionOk="0" h="7605" w="12255">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7"/>
            <p:cNvSpPr/>
            <p:nvPr/>
          </p:nvSpPr>
          <p:spPr>
            <a:xfrm>
              <a:off x="7192900" y="3364760"/>
              <a:ext cx="17079" cy="199213"/>
            </a:xfrm>
            <a:custGeom>
              <a:rect b="b" l="l" r="r" t="t"/>
              <a:pathLst>
                <a:path extrusionOk="0" h="7605" w="652">
                  <a:moveTo>
                    <a:pt x="652" y="1"/>
                  </a:moveTo>
                  <a:lnTo>
                    <a:pt x="0" y="470"/>
                  </a:lnTo>
                  <a:lnTo>
                    <a:pt x="0" y="7605"/>
                  </a:lnTo>
                  <a:lnTo>
                    <a:pt x="652" y="7605"/>
                  </a:lnTo>
                  <a:lnTo>
                    <a:pt x="65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7"/>
            <p:cNvSpPr/>
            <p:nvPr/>
          </p:nvSpPr>
          <p:spPr>
            <a:xfrm>
              <a:off x="6948736" y="3310563"/>
              <a:ext cx="32351" cy="32246"/>
            </a:xfrm>
            <a:custGeom>
              <a:rect b="b" l="l" r="r" t="t"/>
              <a:pathLst>
                <a:path extrusionOk="0" h="1231" w="1235">
                  <a:moveTo>
                    <a:pt x="1" y="0"/>
                  </a:moveTo>
                  <a:lnTo>
                    <a:pt x="1" y="1230"/>
                  </a:lnTo>
                  <a:lnTo>
                    <a:pt x="1234" y="1230"/>
                  </a:lnTo>
                  <a:lnTo>
                    <a:pt x="1234" y="0"/>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7"/>
            <p:cNvSpPr/>
            <p:nvPr/>
          </p:nvSpPr>
          <p:spPr>
            <a:xfrm>
              <a:off x="6883746" y="3212699"/>
              <a:ext cx="308551" cy="356488"/>
            </a:xfrm>
            <a:custGeom>
              <a:rect b="b" l="l" r="r" t="t"/>
              <a:pathLst>
                <a:path extrusionOk="0" h="13609" w="11779">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7"/>
            <p:cNvSpPr/>
            <p:nvPr/>
          </p:nvSpPr>
          <p:spPr>
            <a:xfrm>
              <a:off x="6943523" y="3305245"/>
              <a:ext cx="42750" cy="42776"/>
            </a:xfrm>
            <a:custGeom>
              <a:rect b="b" l="l" r="r" t="t"/>
              <a:pathLst>
                <a:path extrusionOk="0" h="1633" w="1632">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7"/>
            <p:cNvSpPr/>
            <p:nvPr/>
          </p:nvSpPr>
          <p:spPr>
            <a:xfrm>
              <a:off x="7001781" y="3305245"/>
              <a:ext cx="34420" cy="10530"/>
            </a:xfrm>
            <a:custGeom>
              <a:rect b="b" l="l" r="r" t="t"/>
              <a:pathLst>
                <a:path extrusionOk="0" h="402" w="1314">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7"/>
            <p:cNvSpPr/>
            <p:nvPr/>
          </p:nvSpPr>
          <p:spPr>
            <a:xfrm>
              <a:off x="7001781" y="3332986"/>
              <a:ext cx="110255" cy="10452"/>
            </a:xfrm>
            <a:custGeom>
              <a:rect b="b" l="l" r="r" t="t"/>
              <a:pathLst>
                <a:path extrusionOk="0" h="399" w="4209">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7"/>
            <p:cNvSpPr/>
            <p:nvPr/>
          </p:nvSpPr>
          <p:spPr>
            <a:xfrm>
              <a:off x="6954316" y="3376522"/>
              <a:ext cx="67243" cy="10452"/>
            </a:xfrm>
            <a:custGeom>
              <a:rect b="b" l="l" r="r" t="t"/>
              <a:pathLst>
                <a:path extrusionOk="0" h="399" w="2567">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7"/>
            <p:cNvSpPr/>
            <p:nvPr/>
          </p:nvSpPr>
          <p:spPr>
            <a:xfrm>
              <a:off x="6917040" y="3528584"/>
              <a:ext cx="53097" cy="10452"/>
            </a:xfrm>
            <a:custGeom>
              <a:rect b="b" l="l" r="r" t="t"/>
              <a:pathLst>
                <a:path extrusionOk="0" h="399" w="2027">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7"/>
            <p:cNvSpPr/>
            <p:nvPr/>
          </p:nvSpPr>
          <p:spPr>
            <a:xfrm>
              <a:off x="6932312" y="3313811"/>
              <a:ext cx="282880" cy="255480"/>
            </a:xfrm>
            <a:custGeom>
              <a:rect b="b" l="l" r="r" t="t"/>
              <a:pathLst>
                <a:path extrusionOk="0" h="9753" w="10799">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87"/>
          <p:cNvGrpSpPr/>
          <p:nvPr/>
        </p:nvGrpSpPr>
        <p:grpSpPr>
          <a:xfrm>
            <a:off x="7418465" y="3218645"/>
            <a:ext cx="348053" cy="348184"/>
            <a:chOff x="7418465" y="3218645"/>
            <a:chExt cx="348053" cy="348184"/>
          </a:xfrm>
        </p:grpSpPr>
        <p:sp>
          <p:nvSpPr>
            <p:cNvPr id="8261" name="Google Shape;8261;p87"/>
            <p:cNvSpPr/>
            <p:nvPr/>
          </p:nvSpPr>
          <p:spPr>
            <a:xfrm>
              <a:off x="7424045" y="3303202"/>
              <a:ext cx="141951" cy="182684"/>
            </a:xfrm>
            <a:custGeom>
              <a:rect b="b" l="l" r="r" t="t"/>
              <a:pathLst>
                <a:path extrusionOk="0" h="6974" w="5419">
                  <a:moveTo>
                    <a:pt x="0" y="0"/>
                  </a:moveTo>
                  <a:lnTo>
                    <a:pt x="0" y="4287"/>
                  </a:lnTo>
                  <a:lnTo>
                    <a:pt x="5418" y="6974"/>
                  </a:lnTo>
                  <a:lnTo>
                    <a:pt x="4287" y="1275"/>
                  </a:lnTo>
                  <a:lnTo>
                    <a:pt x="847" y="254"/>
                  </a:lnTo>
                  <a:lnTo>
                    <a:pt x="0"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7"/>
            <p:cNvSpPr/>
            <p:nvPr/>
          </p:nvSpPr>
          <p:spPr>
            <a:xfrm>
              <a:off x="7424045" y="3415500"/>
              <a:ext cx="134485" cy="145697"/>
            </a:xfrm>
            <a:custGeom>
              <a:rect b="b" l="l" r="r" t="t"/>
              <a:pathLst>
                <a:path extrusionOk="0" h="5562" w="5134">
                  <a:moveTo>
                    <a:pt x="0" y="0"/>
                  </a:moveTo>
                  <a:lnTo>
                    <a:pt x="0" y="4290"/>
                  </a:lnTo>
                  <a:lnTo>
                    <a:pt x="4287" y="5562"/>
                  </a:lnTo>
                  <a:lnTo>
                    <a:pt x="5134" y="3417"/>
                  </a:lnTo>
                  <a:lnTo>
                    <a:pt x="4287" y="1275"/>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7"/>
            <p:cNvSpPr/>
            <p:nvPr/>
          </p:nvSpPr>
          <p:spPr>
            <a:xfrm>
              <a:off x="7723951" y="3420058"/>
              <a:ext cx="37014" cy="141139"/>
            </a:xfrm>
            <a:custGeom>
              <a:rect b="b" l="l" r="r" t="t"/>
              <a:pathLst>
                <a:path extrusionOk="0" h="5388" w="1413">
                  <a:moveTo>
                    <a:pt x="0" y="1"/>
                  </a:moveTo>
                  <a:lnTo>
                    <a:pt x="566" y="5134"/>
                  </a:lnTo>
                  <a:lnTo>
                    <a:pt x="1412" y="5388"/>
                  </a:lnTo>
                  <a:lnTo>
                    <a:pt x="1412" y="1101"/>
                  </a:lnTo>
                  <a:lnTo>
                    <a:pt x="0"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7"/>
            <p:cNvSpPr/>
            <p:nvPr/>
          </p:nvSpPr>
          <p:spPr>
            <a:xfrm>
              <a:off x="7619014" y="3385874"/>
              <a:ext cx="119764" cy="168696"/>
            </a:xfrm>
            <a:custGeom>
              <a:rect b="b" l="l" r="r" t="t"/>
              <a:pathLst>
                <a:path extrusionOk="0" h="6440" w="4572">
                  <a:moveTo>
                    <a:pt x="0" y="0"/>
                  </a:moveTo>
                  <a:lnTo>
                    <a:pt x="1131" y="5421"/>
                  </a:lnTo>
                  <a:lnTo>
                    <a:pt x="4572" y="6439"/>
                  </a:lnTo>
                  <a:lnTo>
                    <a:pt x="4572" y="2152"/>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7"/>
            <p:cNvSpPr/>
            <p:nvPr/>
          </p:nvSpPr>
          <p:spPr>
            <a:xfrm>
              <a:off x="7536343" y="3410654"/>
              <a:ext cx="112324" cy="150543"/>
            </a:xfrm>
            <a:custGeom>
              <a:rect b="b" l="l" r="r" t="t"/>
              <a:pathLst>
                <a:path extrusionOk="0" h="5747" w="4288">
                  <a:moveTo>
                    <a:pt x="2146" y="0"/>
                  </a:moveTo>
                  <a:lnTo>
                    <a:pt x="0" y="1460"/>
                  </a:lnTo>
                  <a:lnTo>
                    <a:pt x="0" y="5747"/>
                  </a:lnTo>
                  <a:lnTo>
                    <a:pt x="4287" y="4475"/>
                  </a:lnTo>
                  <a:lnTo>
                    <a:pt x="4287" y="185"/>
                  </a:lnTo>
                  <a:lnTo>
                    <a:pt x="2146"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7"/>
            <p:cNvSpPr/>
            <p:nvPr/>
          </p:nvSpPr>
          <p:spPr>
            <a:xfrm>
              <a:off x="7723951" y="3329947"/>
              <a:ext cx="37014" cy="118951"/>
            </a:xfrm>
            <a:custGeom>
              <a:rect b="b" l="l" r="r" t="t"/>
              <a:pathLst>
                <a:path extrusionOk="0" h="4541" w="1413">
                  <a:moveTo>
                    <a:pt x="566" y="0"/>
                  </a:moveTo>
                  <a:lnTo>
                    <a:pt x="0" y="2145"/>
                  </a:lnTo>
                  <a:lnTo>
                    <a:pt x="566" y="4287"/>
                  </a:lnTo>
                  <a:lnTo>
                    <a:pt x="1412" y="4541"/>
                  </a:lnTo>
                  <a:lnTo>
                    <a:pt x="1412" y="254"/>
                  </a:lnTo>
                  <a:lnTo>
                    <a:pt x="56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7"/>
            <p:cNvSpPr/>
            <p:nvPr/>
          </p:nvSpPr>
          <p:spPr>
            <a:xfrm>
              <a:off x="7626453" y="3303202"/>
              <a:ext cx="112324" cy="139069"/>
            </a:xfrm>
            <a:custGeom>
              <a:rect b="b" l="l" r="r" t="t"/>
              <a:pathLst>
                <a:path extrusionOk="0" h="5309" w="4288">
                  <a:moveTo>
                    <a:pt x="847" y="0"/>
                  </a:moveTo>
                  <a:lnTo>
                    <a:pt x="1" y="2145"/>
                  </a:lnTo>
                  <a:lnTo>
                    <a:pt x="847" y="4287"/>
                  </a:lnTo>
                  <a:lnTo>
                    <a:pt x="4288" y="5308"/>
                  </a:lnTo>
                  <a:lnTo>
                    <a:pt x="4288" y="1021"/>
                  </a:lnTo>
                  <a:lnTo>
                    <a:pt x="847"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7"/>
            <p:cNvSpPr/>
            <p:nvPr/>
          </p:nvSpPr>
          <p:spPr>
            <a:xfrm>
              <a:off x="7536343" y="3303202"/>
              <a:ext cx="112324" cy="145697"/>
            </a:xfrm>
            <a:custGeom>
              <a:rect b="b" l="l" r="r" t="t"/>
              <a:pathLst>
                <a:path extrusionOk="0" h="5562" w="4288">
                  <a:moveTo>
                    <a:pt x="4287" y="0"/>
                  </a:moveTo>
                  <a:lnTo>
                    <a:pt x="0" y="1275"/>
                  </a:lnTo>
                  <a:lnTo>
                    <a:pt x="0" y="5562"/>
                  </a:lnTo>
                  <a:lnTo>
                    <a:pt x="4287" y="4287"/>
                  </a:lnTo>
                  <a:lnTo>
                    <a:pt x="42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7"/>
            <p:cNvSpPr/>
            <p:nvPr/>
          </p:nvSpPr>
          <p:spPr>
            <a:xfrm>
              <a:off x="7648640" y="3224198"/>
              <a:ext cx="62947" cy="169141"/>
            </a:xfrm>
            <a:custGeom>
              <a:rect b="b" l="l" r="r" t="t"/>
              <a:pathLst>
                <a:path extrusionOk="0" h="6457" w="2403">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7"/>
            <p:cNvSpPr/>
            <p:nvPr/>
          </p:nvSpPr>
          <p:spPr>
            <a:xfrm>
              <a:off x="7585720" y="3224198"/>
              <a:ext cx="111041" cy="169141"/>
            </a:xfrm>
            <a:custGeom>
              <a:rect b="b" l="l" r="r" t="t"/>
              <a:pathLst>
                <a:path extrusionOk="0" h="6457" w="4239">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7"/>
            <p:cNvSpPr/>
            <p:nvPr/>
          </p:nvSpPr>
          <p:spPr>
            <a:xfrm>
              <a:off x="7604109" y="3253772"/>
              <a:ext cx="77852" cy="66771"/>
            </a:xfrm>
            <a:custGeom>
              <a:rect b="b" l="l" r="r" t="t"/>
              <a:pathLst>
                <a:path extrusionOk="0" h="2549" w="2972">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7"/>
            <p:cNvSpPr/>
            <p:nvPr/>
          </p:nvSpPr>
          <p:spPr>
            <a:xfrm>
              <a:off x="7418465" y="3218645"/>
              <a:ext cx="348053" cy="348184"/>
            </a:xfrm>
            <a:custGeom>
              <a:rect b="b" l="l" r="r" t="t"/>
              <a:pathLst>
                <a:path extrusionOk="0" h="13292" w="13287">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7"/>
            <p:cNvSpPr/>
            <p:nvPr/>
          </p:nvSpPr>
          <p:spPr>
            <a:xfrm>
              <a:off x="7609767" y="3248271"/>
              <a:ext cx="80812" cy="77825"/>
            </a:xfrm>
            <a:custGeom>
              <a:rect b="b" l="l" r="r" t="t"/>
              <a:pathLst>
                <a:path extrusionOk="0" h="2971" w="3085">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87"/>
          <p:cNvGrpSpPr/>
          <p:nvPr/>
        </p:nvGrpSpPr>
        <p:grpSpPr>
          <a:xfrm>
            <a:off x="8074309" y="3200492"/>
            <a:ext cx="234209" cy="367254"/>
            <a:chOff x="8074309" y="3200492"/>
            <a:chExt cx="234209" cy="367254"/>
          </a:xfrm>
        </p:grpSpPr>
        <p:sp>
          <p:nvSpPr>
            <p:cNvPr id="8275" name="Google Shape;8275;p87"/>
            <p:cNvSpPr/>
            <p:nvPr/>
          </p:nvSpPr>
          <p:spPr>
            <a:xfrm>
              <a:off x="8183097" y="3228782"/>
              <a:ext cx="118873" cy="126496"/>
            </a:xfrm>
            <a:custGeom>
              <a:rect b="b" l="l" r="r" t="t"/>
              <a:pathLst>
                <a:path extrusionOk="0" h="4829" w="4538">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7"/>
            <p:cNvSpPr/>
            <p:nvPr/>
          </p:nvSpPr>
          <p:spPr>
            <a:xfrm>
              <a:off x="8183176" y="3228782"/>
              <a:ext cx="34499" cy="22999"/>
            </a:xfrm>
            <a:custGeom>
              <a:rect b="b" l="l" r="r" t="t"/>
              <a:pathLst>
                <a:path extrusionOk="0" h="878" w="1317">
                  <a:moveTo>
                    <a:pt x="1" y="0"/>
                  </a:moveTo>
                  <a:lnTo>
                    <a:pt x="1" y="878"/>
                  </a:lnTo>
                  <a:lnTo>
                    <a:pt x="1317" y="878"/>
                  </a:lnTo>
                  <a:lnTo>
                    <a:pt x="1"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7"/>
            <p:cNvSpPr/>
            <p:nvPr/>
          </p:nvSpPr>
          <p:spPr>
            <a:xfrm>
              <a:off x="8131388" y="3251755"/>
              <a:ext cx="86286" cy="126600"/>
            </a:xfrm>
            <a:custGeom>
              <a:rect b="b" l="l" r="r" t="t"/>
              <a:pathLst>
                <a:path extrusionOk="0" h="4833" w="3294">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7"/>
            <p:cNvSpPr/>
            <p:nvPr/>
          </p:nvSpPr>
          <p:spPr>
            <a:xfrm>
              <a:off x="8079601" y="3539376"/>
              <a:ext cx="57550" cy="22999"/>
            </a:xfrm>
            <a:custGeom>
              <a:rect b="b" l="l" r="r" t="t"/>
              <a:pathLst>
                <a:path extrusionOk="0" h="878" w="2197">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7"/>
            <p:cNvSpPr/>
            <p:nvPr/>
          </p:nvSpPr>
          <p:spPr>
            <a:xfrm>
              <a:off x="8096837" y="3205704"/>
              <a:ext cx="23078" cy="23104"/>
            </a:xfrm>
            <a:custGeom>
              <a:rect b="b" l="l" r="r" t="t"/>
              <a:pathLst>
                <a:path extrusionOk="0" h="882" w="881">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7"/>
            <p:cNvSpPr/>
            <p:nvPr/>
          </p:nvSpPr>
          <p:spPr>
            <a:xfrm>
              <a:off x="8079601" y="3539350"/>
              <a:ext cx="28841" cy="23025"/>
            </a:xfrm>
            <a:custGeom>
              <a:rect b="b" l="l" r="r" t="t"/>
              <a:pathLst>
                <a:path extrusionOk="0" h="879" w="1101">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7"/>
            <p:cNvSpPr/>
            <p:nvPr/>
          </p:nvSpPr>
          <p:spPr>
            <a:xfrm>
              <a:off x="8074309" y="3200492"/>
              <a:ext cx="234209" cy="367254"/>
            </a:xfrm>
            <a:custGeom>
              <a:rect b="b" l="l" r="r" t="t"/>
              <a:pathLst>
                <a:path extrusionOk="0" h="14020" w="8941">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87"/>
          <p:cNvGrpSpPr/>
          <p:nvPr/>
        </p:nvGrpSpPr>
        <p:grpSpPr>
          <a:xfrm>
            <a:off x="4117738" y="4097880"/>
            <a:ext cx="397692" cy="426402"/>
            <a:chOff x="4117738" y="4097880"/>
            <a:chExt cx="397692" cy="426402"/>
          </a:xfrm>
        </p:grpSpPr>
        <p:sp>
          <p:nvSpPr>
            <p:cNvPr id="8283" name="Google Shape;8283;p87"/>
            <p:cNvSpPr/>
            <p:nvPr/>
          </p:nvSpPr>
          <p:spPr>
            <a:xfrm>
              <a:off x="4190088" y="4175993"/>
              <a:ext cx="259357" cy="313187"/>
            </a:xfrm>
            <a:custGeom>
              <a:rect b="b" l="l" r="r" t="t"/>
              <a:pathLst>
                <a:path extrusionOk="0" h="11956" w="9901">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7"/>
            <p:cNvSpPr/>
            <p:nvPr/>
          </p:nvSpPr>
          <p:spPr>
            <a:xfrm>
              <a:off x="4217200" y="4197342"/>
              <a:ext cx="199292" cy="199292"/>
            </a:xfrm>
            <a:custGeom>
              <a:rect b="b" l="l" r="r" t="t"/>
              <a:pathLst>
                <a:path extrusionOk="0" h="7608" w="7608">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7"/>
            <p:cNvSpPr/>
            <p:nvPr/>
          </p:nvSpPr>
          <p:spPr>
            <a:xfrm>
              <a:off x="4238549" y="4218691"/>
              <a:ext cx="156594" cy="156594"/>
            </a:xfrm>
            <a:custGeom>
              <a:rect b="b" l="l" r="r" t="t"/>
              <a:pathLst>
                <a:path extrusionOk="0" h="5978" w="5978">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7"/>
            <p:cNvSpPr/>
            <p:nvPr/>
          </p:nvSpPr>
          <p:spPr>
            <a:xfrm>
              <a:off x="4295471" y="4489155"/>
              <a:ext cx="42672" cy="28500"/>
            </a:xfrm>
            <a:custGeom>
              <a:rect b="b" l="l" r="r" t="t"/>
              <a:pathLst>
                <a:path extrusionOk="0" h="1088" w="1629">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7"/>
            <p:cNvSpPr/>
            <p:nvPr/>
          </p:nvSpPr>
          <p:spPr>
            <a:xfrm>
              <a:off x="4281273" y="4446431"/>
              <a:ext cx="71119" cy="42750"/>
            </a:xfrm>
            <a:custGeom>
              <a:rect b="b" l="l" r="r" t="t"/>
              <a:pathLst>
                <a:path extrusionOk="0" h="1632" w="2715">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7"/>
            <p:cNvSpPr/>
            <p:nvPr/>
          </p:nvSpPr>
          <p:spPr>
            <a:xfrm>
              <a:off x="4183173" y="4169261"/>
              <a:ext cx="266167" cy="355021"/>
            </a:xfrm>
            <a:custGeom>
              <a:rect b="b" l="l" r="r" t="t"/>
              <a:pathLst>
                <a:path extrusionOk="0" h="13553" w="10161">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7"/>
            <p:cNvSpPr/>
            <p:nvPr/>
          </p:nvSpPr>
          <p:spPr>
            <a:xfrm>
              <a:off x="4457775" y="4290335"/>
              <a:ext cx="57655" cy="13307"/>
            </a:xfrm>
            <a:custGeom>
              <a:rect b="b" l="l" r="r" t="t"/>
              <a:pathLst>
                <a:path extrusionOk="0" h="508" w="2201">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7"/>
            <p:cNvSpPr/>
            <p:nvPr/>
          </p:nvSpPr>
          <p:spPr>
            <a:xfrm>
              <a:off x="4117738" y="4290335"/>
              <a:ext cx="56293" cy="13333"/>
            </a:xfrm>
            <a:custGeom>
              <a:rect b="b" l="l" r="r" t="t"/>
              <a:pathLst>
                <a:path extrusionOk="0" h="509" w="2149">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7"/>
            <p:cNvSpPr/>
            <p:nvPr/>
          </p:nvSpPr>
          <p:spPr>
            <a:xfrm>
              <a:off x="4310009" y="4097880"/>
              <a:ext cx="13674" cy="56398"/>
            </a:xfrm>
            <a:custGeom>
              <a:rect b="b" l="l" r="r" t="t"/>
              <a:pathLst>
                <a:path extrusionOk="0" h="2153" w="522">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7"/>
            <p:cNvSpPr/>
            <p:nvPr/>
          </p:nvSpPr>
          <p:spPr>
            <a:xfrm>
              <a:off x="4383984" y="4142228"/>
              <a:ext cx="25959" cy="32036"/>
            </a:xfrm>
            <a:custGeom>
              <a:rect b="b" l="l" r="r" t="t"/>
              <a:pathLst>
                <a:path extrusionOk="0" h="1223" w="991">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7"/>
            <p:cNvSpPr/>
            <p:nvPr/>
          </p:nvSpPr>
          <p:spPr>
            <a:xfrm>
              <a:off x="4223644" y="4419738"/>
              <a:ext cx="26064" cy="32036"/>
            </a:xfrm>
            <a:custGeom>
              <a:rect b="b" l="l" r="r" t="t"/>
              <a:pathLst>
                <a:path extrusionOk="0" h="1223" w="995">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7"/>
            <p:cNvSpPr/>
            <p:nvPr/>
          </p:nvSpPr>
          <p:spPr>
            <a:xfrm>
              <a:off x="4222780" y="4142490"/>
              <a:ext cx="26850" cy="31617"/>
            </a:xfrm>
            <a:custGeom>
              <a:rect b="b" l="l" r="r" t="t"/>
              <a:pathLst>
                <a:path extrusionOk="0" h="1207" w="1025">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7"/>
            <p:cNvSpPr/>
            <p:nvPr/>
          </p:nvSpPr>
          <p:spPr>
            <a:xfrm>
              <a:off x="4382936" y="4419843"/>
              <a:ext cx="26824" cy="31591"/>
            </a:xfrm>
            <a:custGeom>
              <a:rect b="b" l="l" r="r" t="t"/>
              <a:pathLst>
                <a:path extrusionOk="0" h="1206" w="1024">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7"/>
            <p:cNvSpPr/>
            <p:nvPr/>
          </p:nvSpPr>
          <p:spPr>
            <a:xfrm>
              <a:off x="4438469" y="4364938"/>
              <a:ext cx="34132" cy="24257"/>
            </a:xfrm>
            <a:custGeom>
              <a:rect b="b" l="l" r="r" t="t"/>
              <a:pathLst>
                <a:path extrusionOk="0" h="926" w="1303">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7"/>
            <p:cNvSpPr/>
            <p:nvPr/>
          </p:nvSpPr>
          <p:spPr>
            <a:xfrm>
              <a:off x="4161091" y="4204782"/>
              <a:ext cx="33765" cy="24099"/>
            </a:xfrm>
            <a:custGeom>
              <a:rect b="b" l="l" r="r" t="t"/>
              <a:pathLst>
                <a:path extrusionOk="0" h="920" w="1289">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7"/>
            <p:cNvSpPr/>
            <p:nvPr/>
          </p:nvSpPr>
          <p:spPr>
            <a:xfrm>
              <a:off x="4437029" y="4204991"/>
              <a:ext cx="35206" cy="23968"/>
            </a:xfrm>
            <a:custGeom>
              <a:rect b="b" l="l" r="r" t="t"/>
              <a:pathLst>
                <a:path extrusionOk="0" h="915" w="1344">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7"/>
            <p:cNvSpPr/>
            <p:nvPr/>
          </p:nvSpPr>
          <p:spPr>
            <a:xfrm>
              <a:off x="4161091" y="4364938"/>
              <a:ext cx="34132" cy="24257"/>
            </a:xfrm>
            <a:custGeom>
              <a:rect b="b" l="l" r="r" t="t"/>
              <a:pathLst>
                <a:path extrusionOk="0" h="926" w="1303">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87"/>
          <p:cNvGrpSpPr/>
          <p:nvPr/>
        </p:nvGrpSpPr>
        <p:grpSpPr>
          <a:xfrm>
            <a:off x="4664768" y="4118574"/>
            <a:ext cx="389520" cy="385328"/>
            <a:chOff x="4664768" y="4118574"/>
            <a:chExt cx="389520" cy="385328"/>
          </a:xfrm>
        </p:grpSpPr>
        <p:sp>
          <p:nvSpPr>
            <p:cNvPr id="8301" name="Google Shape;8301;p87"/>
            <p:cNvSpPr/>
            <p:nvPr/>
          </p:nvSpPr>
          <p:spPr>
            <a:xfrm>
              <a:off x="4669850" y="4289889"/>
              <a:ext cx="209743" cy="208512"/>
            </a:xfrm>
            <a:custGeom>
              <a:rect b="b" l="l" r="r" t="t"/>
              <a:pathLst>
                <a:path extrusionOk="0" h="7960" w="8007">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7"/>
            <p:cNvSpPr/>
            <p:nvPr/>
          </p:nvSpPr>
          <p:spPr>
            <a:xfrm>
              <a:off x="4671945" y="4300917"/>
              <a:ext cx="207648" cy="197536"/>
            </a:xfrm>
            <a:custGeom>
              <a:rect b="b" l="l" r="r" t="t"/>
              <a:pathLst>
                <a:path extrusionOk="0" h="7541" w="7927">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7"/>
            <p:cNvSpPr/>
            <p:nvPr/>
          </p:nvSpPr>
          <p:spPr>
            <a:xfrm>
              <a:off x="4743694" y="4124023"/>
              <a:ext cx="304648" cy="289481"/>
            </a:xfrm>
            <a:custGeom>
              <a:rect b="b" l="l" r="r" t="t"/>
              <a:pathLst>
                <a:path extrusionOk="0" h="11051" w="1163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7"/>
            <p:cNvSpPr/>
            <p:nvPr/>
          </p:nvSpPr>
          <p:spPr>
            <a:xfrm>
              <a:off x="4750583" y="4187388"/>
              <a:ext cx="297759" cy="225853"/>
            </a:xfrm>
            <a:custGeom>
              <a:rect b="b" l="l" r="r" t="t"/>
              <a:pathLst>
                <a:path extrusionOk="0" h="8622" w="11367">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7"/>
            <p:cNvSpPr/>
            <p:nvPr/>
          </p:nvSpPr>
          <p:spPr>
            <a:xfrm>
              <a:off x="4909377" y="4124023"/>
              <a:ext cx="138886" cy="133280"/>
            </a:xfrm>
            <a:custGeom>
              <a:rect b="b" l="l" r="r" t="t"/>
              <a:pathLst>
                <a:path extrusionOk="0" h="5088" w="5302">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7"/>
            <p:cNvSpPr/>
            <p:nvPr/>
          </p:nvSpPr>
          <p:spPr>
            <a:xfrm>
              <a:off x="4910713" y="4146079"/>
              <a:ext cx="137550" cy="111303"/>
            </a:xfrm>
            <a:custGeom>
              <a:rect b="b" l="l" r="r" t="t"/>
              <a:pathLst>
                <a:path extrusionOk="0" h="4249" w="5251">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7"/>
            <p:cNvSpPr/>
            <p:nvPr/>
          </p:nvSpPr>
          <p:spPr>
            <a:xfrm>
              <a:off x="4664768" y="4118574"/>
              <a:ext cx="389520" cy="385328"/>
            </a:xfrm>
            <a:custGeom>
              <a:rect b="b" l="l" r="r" t="t"/>
              <a:pathLst>
                <a:path extrusionOk="0" h="14710" w="1487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87"/>
          <p:cNvGrpSpPr/>
          <p:nvPr/>
        </p:nvGrpSpPr>
        <p:grpSpPr>
          <a:xfrm>
            <a:off x="5134130" y="4136937"/>
            <a:ext cx="531261" cy="348577"/>
            <a:chOff x="5134130" y="4136937"/>
            <a:chExt cx="531261" cy="348577"/>
          </a:xfrm>
        </p:grpSpPr>
        <p:sp>
          <p:nvSpPr>
            <p:cNvPr id="8309" name="Google Shape;8309;p87"/>
            <p:cNvSpPr/>
            <p:nvPr/>
          </p:nvSpPr>
          <p:spPr>
            <a:xfrm>
              <a:off x="5270396" y="4147886"/>
              <a:ext cx="191328" cy="141034"/>
            </a:xfrm>
            <a:custGeom>
              <a:rect b="b" l="l" r="r" t="t"/>
              <a:pathLst>
                <a:path extrusionOk="0" h="5384" w="7304">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7"/>
            <p:cNvSpPr/>
            <p:nvPr/>
          </p:nvSpPr>
          <p:spPr>
            <a:xfrm>
              <a:off x="5273016" y="4147886"/>
              <a:ext cx="188709" cy="141034"/>
            </a:xfrm>
            <a:custGeom>
              <a:rect b="b" l="l" r="r" t="t"/>
              <a:pathLst>
                <a:path extrusionOk="0" h="5384" w="7204">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7"/>
            <p:cNvSpPr/>
            <p:nvPr/>
          </p:nvSpPr>
          <p:spPr>
            <a:xfrm>
              <a:off x="5141962" y="4198154"/>
              <a:ext cx="515544" cy="148395"/>
            </a:xfrm>
            <a:custGeom>
              <a:rect b="b" l="l" r="r" t="t"/>
              <a:pathLst>
                <a:path extrusionOk="0" h="5665" w="19681">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7"/>
            <p:cNvSpPr/>
            <p:nvPr/>
          </p:nvSpPr>
          <p:spPr>
            <a:xfrm>
              <a:off x="5270396" y="4312784"/>
              <a:ext cx="213856" cy="164924"/>
            </a:xfrm>
            <a:custGeom>
              <a:rect b="b" l="l" r="r" t="t"/>
              <a:pathLst>
                <a:path extrusionOk="0" h="6296" w="8164">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7"/>
            <p:cNvSpPr/>
            <p:nvPr/>
          </p:nvSpPr>
          <p:spPr>
            <a:xfrm>
              <a:off x="5574442" y="4279123"/>
              <a:ext cx="65199" cy="36280"/>
            </a:xfrm>
            <a:custGeom>
              <a:rect b="b" l="l" r="r" t="t"/>
              <a:pathLst>
                <a:path extrusionOk="0" h="1385" w="2489">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7"/>
            <p:cNvSpPr/>
            <p:nvPr/>
          </p:nvSpPr>
          <p:spPr>
            <a:xfrm>
              <a:off x="5446715" y="4144717"/>
              <a:ext cx="207831" cy="78244"/>
            </a:xfrm>
            <a:custGeom>
              <a:rect b="b" l="l" r="r" t="t"/>
              <a:pathLst>
                <a:path extrusionOk="0" h="2987" w="7934">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7"/>
            <p:cNvSpPr/>
            <p:nvPr/>
          </p:nvSpPr>
          <p:spPr>
            <a:xfrm>
              <a:off x="5533499" y="4144743"/>
              <a:ext cx="121047" cy="78218"/>
            </a:xfrm>
            <a:custGeom>
              <a:rect b="b" l="l" r="r" t="t"/>
              <a:pathLst>
                <a:path extrusionOk="0" h="2986" w="4621">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7"/>
            <p:cNvSpPr/>
            <p:nvPr/>
          </p:nvSpPr>
          <p:spPr>
            <a:xfrm>
              <a:off x="5273094" y="4312784"/>
              <a:ext cx="211158" cy="164924"/>
            </a:xfrm>
            <a:custGeom>
              <a:rect b="b" l="l" r="r" t="t"/>
              <a:pathLst>
                <a:path extrusionOk="0" h="6296" w="8061">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7"/>
            <p:cNvSpPr/>
            <p:nvPr/>
          </p:nvSpPr>
          <p:spPr>
            <a:xfrm>
              <a:off x="5546623" y="4279123"/>
              <a:ext cx="27845" cy="6575"/>
            </a:xfrm>
            <a:custGeom>
              <a:rect b="b" l="l" r="r" t="t"/>
              <a:pathLst>
                <a:path extrusionOk="0" h="251" w="1063">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7"/>
            <p:cNvSpPr/>
            <p:nvPr/>
          </p:nvSpPr>
          <p:spPr>
            <a:xfrm>
              <a:off x="5608548" y="4315377"/>
              <a:ext cx="49037" cy="31172"/>
            </a:xfrm>
            <a:custGeom>
              <a:rect b="b" l="l" r="r" t="t"/>
              <a:pathLst>
                <a:path extrusionOk="0" h="1190" w="1872">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7"/>
            <p:cNvSpPr/>
            <p:nvPr/>
          </p:nvSpPr>
          <p:spPr>
            <a:xfrm>
              <a:off x="5574520" y="4279123"/>
              <a:ext cx="65121" cy="36280"/>
            </a:xfrm>
            <a:custGeom>
              <a:rect b="b" l="l" r="r" t="t"/>
              <a:pathLst>
                <a:path extrusionOk="0" h="1385" w="2486">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7"/>
            <p:cNvSpPr/>
            <p:nvPr/>
          </p:nvSpPr>
          <p:spPr>
            <a:xfrm>
              <a:off x="5134130" y="4140080"/>
              <a:ext cx="531261" cy="345433"/>
            </a:xfrm>
            <a:custGeom>
              <a:rect b="b" l="l" r="r" t="t"/>
              <a:pathLst>
                <a:path extrusionOk="0" h="13187" w="20281">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7"/>
            <p:cNvSpPr/>
            <p:nvPr/>
          </p:nvSpPr>
          <p:spPr>
            <a:xfrm>
              <a:off x="5438883" y="4136937"/>
              <a:ext cx="223470" cy="93726"/>
            </a:xfrm>
            <a:custGeom>
              <a:rect b="b" l="l" r="r" t="t"/>
              <a:pathLst>
                <a:path extrusionOk="0" h="3578" w="8531">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7"/>
            <p:cNvSpPr/>
            <p:nvPr/>
          </p:nvSpPr>
          <p:spPr>
            <a:xfrm>
              <a:off x="5336015" y="4302384"/>
              <a:ext cx="24257" cy="20825"/>
            </a:xfrm>
            <a:custGeom>
              <a:rect b="b" l="l" r="r" t="t"/>
              <a:pathLst>
                <a:path extrusionOk="0" h="795" w="926">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7"/>
            <p:cNvSpPr/>
            <p:nvPr/>
          </p:nvSpPr>
          <p:spPr>
            <a:xfrm>
              <a:off x="5294548" y="4302384"/>
              <a:ext cx="24257" cy="20825"/>
            </a:xfrm>
            <a:custGeom>
              <a:rect b="b" l="l" r="r" t="t"/>
              <a:pathLst>
                <a:path extrusionOk="0" h="795" w="926">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7"/>
            <p:cNvSpPr/>
            <p:nvPr/>
          </p:nvSpPr>
          <p:spPr>
            <a:xfrm>
              <a:off x="5256592" y="4302384"/>
              <a:ext cx="24257" cy="20825"/>
            </a:xfrm>
            <a:custGeom>
              <a:rect b="b" l="l" r="r" t="t"/>
              <a:pathLst>
                <a:path extrusionOk="0" h="795" w="926">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7"/>
            <p:cNvSpPr/>
            <p:nvPr/>
          </p:nvSpPr>
          <p:spPr>
            <a:xfrm>
              <a:off x="5215046" y="4302463"/>
              <a:ext cx="24230" cy="20720"/>
            </a:xfrm>
            <a:custGeom>
              <a:rect b="b" l="l" r="r" t="t"/>
              <a:pathLst>
                <a:path extrusionOk="0" h="791" w="925">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7"/>
            <p:cNvSpPr/>
            <p:nvPr/>
          </p:nvSpPr>
          <p:spPr>
            <a:xfrm>
              <a:off x="5512412" y="4302384"/>
              <a:ext cx="24257" cy="20825"/>
            </a:xfrm>
            <a:custGeom>
              <a:rect b="b" l="l" r="r" t="t"/>
              <a:pathLst>
                <a:path extrusionOk="0" h="795" w="926">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87"/>
          <p:cNvGrpSpPr/>
          <p:nvPr/>
        </p:nvGrpSpPr>
        <p:grpSpPr>
          <a:xfrm>
            <a:off x="5793012" y="4199412"/>
            <a:ext cx="444005" cy="289952"/>
            <a:chOff x="5716812" y="4199412"/>
            <a:chExt cx="444005" cy="289952"/>
          </a:xfrm>
        </p:grpSpPr>
        <p:sp>
          <p:nvSpPr>
            <p:cNvPr id="8328" name="Google Shape;8328;p87"/>
            <p:cNvSpPr/>
            <p:nvPr/>
          </p:nvSpPr>
          <p:spPr>
            <a:xfrm>
              <a:off x="5723256" y="4205856"/>
              <a:ext cx="429834" cy="232166"/>
            </a:xfrm>
            <a:custGeom>
              <a:rect b="b" l="l" r="r" t="t"/>
              <a:pathLst>
                <a:path extrusionOk="0" h="8863" w="16409">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7"/>
            <p:cNvSpPr/>
            <p:nvPr/>
          </p:nvSpPr>
          <p:spPr>
            <a:xfrm>
              <a:off x="5723256" y="4210361"/>
              <a:ext cx="429834" cy="227661"/>
            </a:xfrm>
            <a:custGeom>
              <a:rect b="b" l="l" r="r" t="t"/>
              <a:pathLst>
                <a:path extrusionOk="0" h="8691" w="16409">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7"/>
            <p:cNvSpPr/>
            <p:nvPr/>
          </p:nvSpPr>
          <p:spPr>
            <a:xfrm>
              <a:off x="5820675" y="4231632"/>
              <a:ext cx="103418" cy="77406"/>
            </a:xfrm>
            <a:custGeom>
              <a:rect b="b" l="l" r="r" t="t"/>
              <a:pathLst>
                <a:path extrusionOk="0" h="2955" w="3948">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7"/>
            <p:cNvSpPr/>
            <p:nvPr/>
          </p:nvSpPr>
          <p:spPr>
            <a:xfrm>
              <a:off x="5949842" y="4231632"/>
              <a:ext cx="113189" cy="77406"/>
            </a:xfrm>
            <a:custGeom>
              <a:rect b="b" l="l" r="r" t="t"/>
              <a:pathLst>
                <a:path extrusionOk="0" h="2955" w="4321">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7"/>
            <p:cNvSpPr/>
            <p:nvPr/>
          </p:nvSpPr>
          <p:spPr>
            <a:xfrm>
              <a:off x="5745521" y="4392888"/>
              <a:ext cx="93830" cy="90294"/>
            </a:xfrm>
            <a:custGeom>
              <a:rect b="b" l="l" r="r" t="t"/>
              <a:pathLst>
                <a:path extrusionOk="0" h="3447" w="3582">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7"/>
            <p:cNvSpPr/>
            <p:nvPr/>
          </p:nvSpPr>
          <p:spPr>
            <a:xfrm>
              <a:off x="5750027" y="4393752"/>
              <a:ext cx="101532" cy="89430"/>
            </a:xfrm>
            <a:custGeom>
              <a:rect b="b" l="l" r="r" t="t"/>
              <a:pathLst>
                <a:path extrusionOk="0" h="3414" w="3876">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7"/>
            <p:cNvSpPr/>
            <p:nvPr/>
          </p:nvSpPr>
          <p:spPr>
            <a:xfrm>
              <a:off x="5768337" y="4418690"/>
              <a:ext cx="45265" cy="38690"/>
            </a:xfrm>
            <a:custGeom>
              <a:rect b="b" l="l" r="r" t="t"/>
              <a:pathLst>
                <a:path extrusionOk="0" h="1477" w="1728">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7"/>
            <p:cNvSpPr/>
            <p:nvPr/>
          </p:nvSpPr>
          <p:spPr>
            <a:xfrm>
              <a:off x="6015094" y="4392888"/>
              <a:ext cx="93830" cy="90294"/>
            </a:xfrm>
            <a:custGeom>
              <a:rect b="b" l="l" r="r" t="t"/>
              <a:pathLst>
                <a:path extrusionOk="0" h="3447" w="3582">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7"/>
            <p:cNvSpPr/>
            <p:nvPr/>
          </p:nvSpPr>
          <p:spPr>
            <a:xfrm>
              <a:off x="6019573" y="4393752"/>
              <a:ext cx="101558" cy="89430"/>
            </a:xfrm>
            <a:custGeom>
              <a:rect b="b" l="l" r="r" t="t"/>
              <a:pathLst>
                <a:path extrusionOk="0" h="3414" w="3877">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7"/>
            <p:cNvSpPr/>
            <p:nvPr/>
          </p:nvSpPr>
          <p:spPr>
            <a:xfrm>
              <a:off x="6037884" y="4418690"/>
              <a:ext cx="45265" cy="38690"/>
            </a:xfrm>
            <a:custGeom>
              <a:rect b="b" l="l" r="r" t="t"/>
              <a:pathLst>
                <a:path extrusionOk="0" h="1477" w="1728">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7"/>
            <p:cNvSpPr/>
            <p:nvPr/>
          </p:nvSpPr>
          <p:spPr>
            <a:xfrm>
              <a:off x="5723256" y="4315927"/>
              <a:ext cx="40707" cy="50373"/>
            </a:xfrm>
            <a:custGeom>
              <a:rect b="b" l="l" r="r" t="t"/>
              <a:pathLst>
                <a:path extrusionOk="0" h="1923" w="1554">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7"/>
            <p:cNvSpPr/>
            <p:nvPr/>
          </p:nvSpPr>
          <p:spPr>
            <a:xfrm>
              <a:off x="6115369" y="4334866"/>
              <a:ext cx="29810" cy="25776"/>
            </a:xfrm>
            <a:custGeom>
              <a:rect b="b" l="l" r="r" t="t"/>
              <a:pathLst>
                <a:path extrusionOk="0" h="984" w="1138">
                  <a:moveTo>
                    <a:pt x="0" y="0"/>
                  </a:moveTo>
                  <a:lnTo>
                    <a:pt x="0" y="984"/>
                  </a:lnTo>
                  <a:lnTo>
                    <a:pt x="984" y="984"/>
                  </a:lnTo>
                  <a:lnTo>
                    <a:pt x="984" y="329"/>
                  </a:lnTo>
                  <a:lnTo>
                    <a:pt x="11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7"/>
            <p:cNvSpPr/>
            <p:nvPr/>
          </p:nvSpPr>
          <p:spPr>
            <a:xfrm>
              <a:off x="5716812" y="4199412"/>
              <a:ext cx="444005" cy="289952"/>
            </a:xfrm>
            <a:custGeom>
              <a:rect b="b" l="l" r="r" t="t"/>
              <a:pathLst>
                <a:path extrusionOk="0" h="11069" w="1695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7"/>
            <p:cNvSpPr/>
            <p:nvPr/>
          </p:nvSpPr>
          <p:spPr>
            <a:xfrm>
              <a:off x="5766163" y="4412246"/>
              <a:ext cx="55691" cy="51604"/>
            </a:xfrm>
            <a:custGeom>
              <a:rect b="b" l="l" r="r" t="t"/>
              <a:pathLst>
                <a:path extrusionOk="0" h="1970" w="2126">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7"/>
            <p:cNvSpPr/>
            <p:nvPr/>
          </p:nvSpPr>
          <p:spPr>
            <a:xfrm>
              <a:off x="6035736" y="4412220"/>
              <a:ext cx="55691" cy="51630"/>
            </a:xfrm>
            <a:custGeom>
              <a:rect b="b" l="l" r="r" t="t"/>
              <a:pathLst>
                <a:path extrusionOk="0" h="1971" w="2126">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7"/>
            <p:cNvSpPr/>
            <p:nvPr/>
          </p:nvSpPr>
          <p:spPr>
            <a:xfrm>
              <a:off x="5990235" y="4360616"/>
              <a:ext cx="123719" cy="58284"/>
            </a:xfrm>
            <a:custGeom>
              <a:rect b="b" l="l" r="r" t="t"/>
              <a:pathLst>
                <a:path extrusionOk="0" h="2225" w="4723">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7"/>
            <p:cNvSpPr/>
            <p:nvPr/>
          </p:nvSpPr>
          <p:spPr>
            <a:xfrm>
              <a:off x="5806032" y="4225161"/>
              <a:ext cx="124426" cy="193214"/>
            </a:xfrm>
            <a:custGeom>
              <a:rect b="b" l="l" r="r" t="t"/>
              <a:pathLst>
                <a:path extrusionOk="0" h="7376" w="475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7"/>
            <p:cNvSpPr/>
            <p:nvPr/>
          </p:nvSpPr>
          <p:spPr>
            <a:xfrm>
              <a:off x="5943189" y="4225266"/>
              <a:ext cx="128120" cy="102606"/>
            </a:xfrm>
            <a:custGeom>
              <a:rect b="b" l="l" r="r" t="t"/>
              <a:pathLst>
                <a:path extrusionOk="0" h="3917" w="4891">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7"/>
            <p:cNvSpPr/>
            <p:nvPr/>
          </p:nvSpPr>
          <p:spPr>
            <a:xfrm>
              <a:off x="5865730" y="4328396"/>
              <a:ext cx="38716" cy="12862"/>
            </a:xfrm>
            <a:custGeom>
              <a:rect b="b" l="l" r="r" t="t"/>
              <a:pathLst>
                <a:path extrusionOk="0" h="491" w="1478">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7"/>
            <p:cNvSpPr/>
            <p:nvPr/>
          </p:nvSpPr>
          <p:spPr>
            <a:xfrm>
              <a:off x="5968860" y="4328396"/>
              <a:ext cx="38978" cy="12862"/>
            </a:xfrm>
            <a:custGeom>
              <a:rect b="b" l="l" r="r" t="t"/>
              <a:pathLst>
                <a:path extrusionOk="0" h="491" w="1488">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8" name="Google Shape;8348;p87"/>
          <p:cNvGrpSpPr/>
          <p:nvPr/>
        </p:nvGrpSpPr>
        <p:grpSpPr>
          <a:xfrm>
            <a:off x="850462" y="3680227"/>
            <a:ext cx="385302" cy="355126"/>
            <a:chOff x="850462" y="3680227"/>
            <a:chExt cx="385302" cy="355126"/>
          </a:xfrm>
        </p:grpSpPr>
        <p:sp>
          <p:nvSpPr>
            <p:cNvPr id="8349" name="Google Shape;8349;p87"/>
            <p:cNvSpPr/>
            <p:nvPr/>
          </p:nvSpPr>
          <p:spPr>
            <a:xfrm>
              <a:off x="1021829" y="3747627"/>
              <a:ext cx="42488" cy="42488"/>
            </a:xfrm>
            <a:custGeom>
              <a:rect b="b" l="l" r="r" t="t"/>
              <a:pathLst>
                <a:path extrusionOk="0" h="1622" w="1622">
                  <a:moveTo>
                    <a:pt x="1" y="0"/>
                  </a:moveTo>
                  <a:lnTo>
                    <a:pt x="1" y="1621"/>
                  </a:lnTo>
                  <a:lnTo>
                    <a:pt x="1622" y="1621"/>
                  </a:lnTo>
                  <a:lnTo>
                    <a:pt x="1622"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7"/>
            <p:cNvSpPr/>
            <p:nvPr/>
          </p:nvSpPr>
          <p:spPr>
            <a:xfrm>
              <a:off x="1021829" y="3769788"/>
              <a:ext cx="42488" cy="20327"/>
            </a:xfrm>
            <a:custGeom>
              <a:rect b="b" l="l" r="r" t="t"/>
              <a:pathLst>
                <a:path extrusionOk="0" h="776" w="1622">
                  <a:moveTo>
                    <a:pt x="1" y="1"/>
                  </a:moveTo>
                  <a:lnTo>
                    <a:pt x="1" y="775"/>
                  </a:lnTo>
                  <a:lnTo>
                    <a:pt x="1622" y="775"/>
                  </a:lnTo>
                  <a:lnTo>
                    <a:pt x="1622"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7"/>
            <p:cNvSpPr/>
            <p:nvPr/>
          </p:nvSpPr>
          <p:spPr>
            <a:xfrm>
              <a:off x="871653" y="3685911"/>
              <a:ext cx="150202" cy="104282"/>
            </a:xfrm>
            <a:custGeom>
              <a:rect b="b" l="l" r="r" t="t"/>
              <a:pathLst>
                <a:path extrusionOk="0" h="3981" w="5734">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7"/>
            <p:cNvSpPr/>
            <p:nvPr/>
          </p:nvSpPr>
          <p:spPr>
            <a:xfrm>
              <a:off x="1064291" y="3685911"/>
              <a:ext cx="150202" cy="104282"/>
            </a:xfrm>
            <a:custGeom>
              <a:rect b="b" l="l" r="r" t="t"/>
              <a:pathLst>
                <a:path extrusionOk="0" h="3981" w="5734">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7"/>
            <p:cNvSpPr/>
            <p:nvPr/>
          </p:nvSpPr>
          <p:spPr>
            <a:xfrm>
              <a:off x="885563" y="3738275"/>
              <a:ext cx="136293" cy="51918"/>
            </a:xfrm>
            <a:custGeom>
              <a:rect b="b" l="l" r="r" t="t"/>
              <a:pathLst>
                <a:path extrusionOk="0" h="1982" w="5203">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7"/>
            <p:cNvSpPr/>
            <p:nvPr/>
          </p:nvSpPr>
          <p:spPr>
            <a:xfrm>
              <a:off x="1064291" y="3738275"/>
              <a:ext cx="136293" cy="51840"/>
            </a:xfrm>
            <a:custGeom>
              <a:rect b="b" l="l" r="r" t="t"/>
              <a:pathLst>
                <a:path extrusionOk="0" h="1979" w="5203">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7"/>
            <p:cNvSpPr/>
            <p:nvPr/>
          </p:nvSpPr>
          <p:spPr>
            <a:xfrm>
              <a:off x="884672" y="3845989"/>
              <a:ext cx="316802" cy="183706"/>
            </a:xfrm>
            <a:custGeom>
              <a:rect b="b" l="l" r="r" t="t"/>
              <a:pathLst>
                <a:path extrusionOk="0" h="7013" w="12094">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7"/>
            <p:cNvSpPr/>
            <p:nvPr/>
          </p:nvSpPr>
          <p:spPr>
            <a:xfrm>
              <a:off x="884672" y="3845989"/>
              <a:ext cx="316802" cy="20327"/>
            </a:xfrm>
            <a:custGeom>
              <a:rect b="b" l="l" r="r" t="t"/>
              <a:pathLst>
                <a:path extrusionOk="0" h="776" w="12094">
                  <a:moveTo>
                    <a:pt x="1" y="1"/>
                  </a:moveTo>
                  <a:lnTo>
                    <a:pt x="1" y="775"/>
                  </a:lnTo>
                  <a:lnTo>
                    <a:pt x="12094" y="775"/>
                  </a:lnTo>
                  <a:lnTo>
                    <a:pt x="12094" y="1"/>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7"/>
            <p:cNvSpPr/>
            <p:nvPr/>
          </p:nvSpPr>
          <p:spPr>
            <a:xfrm>
              <a:off x="856041" y="3790089"/>
              <a:ext cx="374065" cy="55926"/>
            </a:xfrm>
            <a:custGeom>
              <a:rect b="b" l="l" r="r" t="t"/>
              <a:pathLst>
                <a:path extrusionOk="0" h="2135" w="14280">
                  <a:moveTo>
                    <a:pt x="0" y="0"/>
                  </a:moveTo>
                  <a:lnTo>
                    <a:pt x="0" y="2135"/>
                  </a:lnTo>
                  <a:lnTo>
                    <a:pt x="14280" y="2135"/>
                  </a:lnTo>
                  <a:lnTo>
                    <a:pt x="142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7"/>
            <p:cNvSpPr/>
            <p:nvPr/>
          </p:nvSpPr>
          <p:spPr>
            <a:xfrm>
              <a:off x="856041" y="3825635"/>
              <a:ext cx="374065" cy="20380"/>
            </a:xfrm>
            <a:custGeom>
              <a:rect b="b" l="l" r="r" t="t"/>
              <a:pathLst>
                <a:path extrusionOk="0" h="778" w="14280">
                  <a:moveTo>
                    <a:pt x="0" y="0"/>
                  </a:moveTo>
                  <a:lnTo>
                    <a:pt x="0" y="778"/>
                  </a:lnTo>
                  <a:lnTo>
                    <a:pt x="14280" y="778"/>
                  </a:lnTo>
                  <a:lnTo>
                    <a:pt x="1428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7"/>
            <p:cNvSpPr/>
            <p:nvPr/>
          </p:nvSpPr>
          <p:spPr>
            <a:xfrm>
              <a:off x="1015097" y="3790089"/>
              <a:ext cx="55953" cy="239606"/>
            </a:xfrm>
            <a:custGeom>
              <a:rect b="b" l="l" r="r" t="t"/>
              <a:pathLst>
                <a:path extrusionOk="0" h="9147" w="2136">
                  <a:moveTo>
                    <a:pt x="1" y="0"/>
                  </a:moveTo>
                  <a:lnTo>
                    <a:pt x="1" y="9146"/>
                  </a:lnTo>
                  <a:lnTo>
                    <a:pt x="2136" y="9146"/>
                  </a:lnTo>
                  <a:lnTo>
                    <a:pt x="2136" y="0"/>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7"/>
            <p:cNvSpPr/>
            <p:nvPr/>
          </p:nvSpPr>
          <p:spPr>
            <a:xfrm>
              <a:off x="1050644" y="3790089"/>
              <a:ext cx="20406" cy="239606"/>
            </a:xfrm>
            <a:custGeom>
              <a:rect b="b" l="l" r="r" t="t"/>
              <a:pathLst>
                <a:path extrusionOk="0" h="9147" w="779">
                  <a:moveTo>
                    <a:pt x="1" y="0"/>
                  </a:moveTo>
                  <a:lnTo>
                    <a:pt x="1" y="9146"/>
                  </a:lnTo>
                  <a:lnTo>
                    <a:pt x="779" y="9146"/>
                  </a:lnTo>
                  <a:lnTo>
                    <a:pt x="779"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7"/>
            <p:cNvSpPr/>
            <p:nvPr/>
          </p:nvSpPr>
          <p:spPr>
            <a:xfrm>
              <a:off x="850462" y="3680227"/>
              <a:ext cx="385302" cy="355126"/>
            </a:xfrm>
            <a:custGeom>
              <a:rect b="b" l="l" r="r" t="t"/>
              <a:pathLst>
                <a:path extrusionOk="0" h="13557" w="14709">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87"/>
          <p:cNvGrpSpPr/>
          <p:nvPr/>
        </p:nvGrpSpPr>
        <p:grpSpPr>
          <a:xfrm>
            <a:off x="1374886" y="3665217"/>
            <a:ext cx="418151" cy="385197"/>
            <a:chOff x="1374886" y="3665217"/>
            <a:chExt cx="418151" cy="385197"/>
          </a:xfrm>
        </p:grpSpPr>
        <p:sp>
          <p:nvSpPr>
            <p:cNvPr id="8363" name="Google Shape;8363;p87"/>
            <p:cNvSpPr/>
            <p:nvPr/>
          </p:nvSpPr>
          <p:spPr>
            <a:xfrm>
              <a:off x="1399561" y="3670770"/>
              <a:ext cx="374091" cy="373986"/>
            </a:xfrm>
            <a:custGeom>
              <a:rect b="b" l="l" r="r" t="t"/>
              <a:pathLst>
                <a:path extrusionOk="0" h="14277" w="14281">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7"/>
            <p:cNvSpPr/>
            <p:nvPr/>
          </p:nvSpPr>
          <p:spPr>
            <a:xfrm>
              <a:off x="150819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7"/>
            <p:cNvSpPr/>
            <p:nvPr/>
          </p:nvSpPr>
          <p:spPr>
            <a:xfrm>
              <a:off x="1520215" y="3815524"/>
              <a:ext cx="18153" cy="30229"/>
            </a:xfrm>
            <a:custGeom>
              <a:rect b="b" l="l" r="r" t="t"/>
              <a:pathLst>
                <a:path extrusionOk="0" h="1154" w="693">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7"/>
            <p:cNvSpPr/>
            <p:nvPr/>
          </p:nvSpPr>
          <p:spPr>
            <a:xfrm>
              <a:off x="1375855" y="3712709"/>
              <a:ext cx="355859" cy="332153"/>
            </a:xfrm>
            <a:custGeom>
              <a:rect b="b" l="l" r="r" t="t"/>
              <a:pathLst>
                <a:path extrusionOk="0" h="12680" w="13585">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7"/>
            <p:cNvSpPr/>
            <p:nvPr/>
          </p:nvSpPr>
          <p:spPr>
            <a:xfrm>
              <a:off x="1634923" y="3815576"/>
              <a:ext cx="30203" cy="42200"/>
            </a:xfrm>
            <a:custGeom>
              <a:rect b="b" l="l" r="r" t="t"/>
              <a:pathLst>
                <a:path extrusionOk="0" h="1611" w="1153">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7"/>
            <p:cNvSpPr/>
            <p:nvPr/>
          </p:nvSpPr>
          <p:spPr>
            <a:xfrm>
              <a:off x="1646868" y="3815524"/>
              <a:ext cx="18153" cy="30229"/>
            </a:xfrm>
            <a:custGeom>
              <a:rect b="b" l="l" r="r" t="t"/>
              <a:pathLst>
                <a:path extrusionOk="0" h="1154" w="693">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7"/>
            <p:cNvSpPr/>
            <p:nvPr/>
          </p:nvSpPr>
          <p:spPr>
            <a:xfrm>
              <a:off x="1502534" y="3809918"/>
              <a:ext cx="41388" cy="53516"/>
            </a:xfrm>
            <a:custGeom>
              <a:rect b="b" l="l" r="r" t="t"/>
              <a:pathLst>
                <a:path extrusionOk="0" h="2043" w="158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7"/>
            <p:cNvSpPr/>
            <p:nvPr/>
          </p:nvSpPr>
          <p:spPr>
            <a:xfrm>
              <a:off x="1629187" y="3809918"/>
              <a:ext cx="41493" cy="53516"/>
            </a:xfrm>
            <a:custGeom>
              <a:rect b="b" l="l" r="r" t="t"/>
              <a:pathLst>
                <a:path extrusionOk="0" h="2043" w="1584">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7"/>
            <p:cNvSpPr/>
            <p:nvPr/>
          </p:nvSpPr>
          <p:spPr>
            <a:xfrm>
              <a:off x="1518225" y="3912367"/>
              <a:ext cx="136686" cy="35547"/>
            </a:xfrm>
            <a:custGeom>
              <a:rect b="b" l="l" r="r" t="t"/>
              <a:pathLst>
                <a:path extrusionOk="0" h="1357" w="5218">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7"/>
            <p:cNvSpPr/>
            <p:nvPr/>
          </p:nvSpPr>
          <p:spPr>
            <a:xfrm>
              <a:off x="1374886" y="3665217"/>
              <a:ext cx="343312" cy="321727"/>
            </a:xfrm>
            <a:custGeom>
              <a:rect b="b" l="l" r="r" t="t"/>
              <a:pathLst>
                <a:path extrusionOk="0" h="12282" w="13106">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7"/>
            <p:cNvSpPr/>
            <p:nvPr/>
          </p:nvSpPr>
          <p:spPr>
            <a:xfrm>
              <a:off x="1454990" y="3728635"/>
              <a:ext cx="338046" cy="321779"/>
            </a:xfrm>
            <a:custGeom>
              <a:rect b="b" l="l" r="r" t="t"/>
              <a:pathLst>
                <a:path extrusionOk="0" h="12284" w="12905">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4" name="Google Shape;8374;p87"/>
          <p:cNvGrpSpPr/>
          <p:nvPr/>
        </p:nvGrpSpPr>
        <p:grpSpPr>
          <a:xfrm>
            <a:off x="1918327" y="3665112"/>
            <a:ext cx="418151" cy="385407"/>
            <a:chOff x="1918327" y="3665112"/>
            <a:chExt cx="418151" cy="385407"/>
          </a:xfrm>
        </p:grpSpPr>
        <p:sp>
          <p:nvSpPr>
            <p:cNvPr id="8375" name="Google Shape;8375;p87"/>
            <p:cNvSpPr/>
            <p:nvPr/>
          </p:nvSpPr>
          <p:spPr>
            <a:xfrm>
              <a:off x="1943081" y="3670770"/>
              <a:ext cx="373986" cy="373986"/>
            </a:xfrm>
            <a:custGeom>
              <a:rect b="b" l="l" r="r" t="t"/>
              <a:pathLst>
                <a:path extrusionOk="0" h="14277" w="14277">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7"/>
            <p:cNvSpPr/>
            <p:nvPr/>
          </p:nvSpPr>
          <p:spPr>
            <a:xfrm>
              <a:off x="1919401" y="3712709"/>
              <a:ext cx="355833" cy="332153"/>
            </a:xfrm>
            <a:custGeom>
              <a:rect b="b" l="l" r="r" t="t"/>
              <a:pathLst>
                <a:path extrusionOk="0" h="12680" w="13584">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7"/>
            <p:cNvSpPr/>
            <p:nvPr/>
          </p:nvSpPr>
          <p:spPr>
            <a:xfrm>
              <a:off x="2178365"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7"/>
            <p:cNvSpPr/>
            <p:nvPr/>
          </p:nvSpPr>
          <p:spPr>
            <a:xfrm>
              <a:off x="2190388" y="3815524"/>
              <a:ext cx="18153" cy="30229"/>
            </a:xfrm>
            <a:custGeom>
              <a:rect b="b" l="l" r="r" t="t"/>
              <a:pathLst>
                <a:path extrusionOk="0" h="1154" w="693">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7"/>
            <p:cNvSpPr/>
            <p:nvPr/>
          </p:nvSpPr>
          <p:spPr>
            <a:xfrm>
              <a:off x="205171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7"/>
            <p:cNvSpPr/>
            <p:nvPr/>
          </p:nvSpPr>
          <p:spPr>
            <a:xfrm>
              <a:off x="2063735" y="3815524"/>
              <a:ext cx="18153" cy="30229"/>
            </a:xfrm>
            <a:custGeom>
              <a:rect b="b" l="l" r="r" t="t"/>
              <a:pathLst>
                <a:path extrusionOk="0" h="1154" w="693">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7"/>
            <p:cNvSpPr/>
            <p:nvPr/>
          </p:nvSpPr>
          <p:spPr>
            <a:xfrm>
              <a:off x="2046054" y="3809918"/>
              <a:ext cx="41414" cy="53516"/>
            </a:xfrm>
            <a:custGeom>
              <a:rect b="b" l="l" r="r" t="t"/>
              <a:pathLst>
                <a:path extrusionOk="0" h="2043" w="1581">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7"/>
            <p:cNvSpPr/>
            <p:nvPr/>
          </p:nvSpPr>
          <p:spPr>
            <a:xfrm>
              <a:off x="2172707" y="3809918"/>
              <a:ext cx="41493" cy="53516"/>
            </a:xfrm>
            <a:custGeom>
              <a:rect b="b" l="l" r="r" t="t"/>
              <a:pathLst>
                <a:path extrusionOk="0" h="2043" w="1584">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7"/>
            <p:cNvSpPr/>
            <p:nvPr/>
          </p:nvSpPr>
          <p:spPr>
            <a:xfrm>
              <a:off x="2061745" y="3912419"/>
              <a:ext cx="136686" cy="35573"/>
            </a:xfrm>
            <a:custGeom>
              <a:rect b="b" l="l" r="r" t="t"/>
              <a:pathLst>
                <a:path extrusionOk="0" h="1358" w="5218">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7"/>
            <p:cNvSpPr/>
            <p:nvPr/>
          </p:nvSpPr>
          <p:spPr>
            <a:xfrm>
              <a:off x="1918327" y="3665112"/>
              <a:ext cx="343390" cy="321884"/>
            </a:xfrm>
            <a:custGeom>
              <a:rect b="b" l="l" r="r" t="t"/>
              <a:pathLst>
                <a:path extrusionOk="0" h="12288" w="13109">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7"/>
            <p:cNvSpPr/>
            <p:nvPr/>
          </p:nvSpPr>
          <p:spPr>
            <a:xfrm>
              <a:off x="1998458" y="3728635"/>
              <a:ext cx="338020" cy="321884"/>
            </a:xfrm>
            <a:custGeom>
              <a:rect b="b" l="l" r="r" t="t"/>
              <a:pathLst>
                <a:path extrusionOk="0" h="12288" w="12904">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87"/>
          <p:cNvGrpSpPr/>
          <p:nvPr/>
        </p:nvGrpSpPr>
        <p:grpSpPr>
          <a:xfrm>
            <a:off x="2461742" y="3665034"/>
            <a:ext cx="418334" cy="385381"/>
            <a:chOff x="2461742" y="3665034"/>
            <a:chExt cx="418334" cy="385381"/>
          </a:xfrm>
        </p:grpSpPr>
        <p:sp>
          <p:nvSpPr>
            <p:cNvPr id="8387" name="Google Shape;8387;p87"/>
            <p:cNvSpPr/>
            <p:nvPr/>
          </p:nvSpPr>
          <p:spPr>
            <a:xfrm>
              <a:off x="2486628" y="3670770"/>
              <a:ext cx="373986" cy="373986"/>
            </a:xfrm>
            <a:custGeom>
              <a:rect b="b" l="l" r="r" t="t"/>
              <a:pathLst>
                <a:path extrusionOk="0" h="14277" w="14277">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7"/>
            <p:cNvSpPr/>
            <p:nvPr/>
          </p:nvSpPr>
          <p:spPr>
            <a:xfrm>
              <a:off x="2462738" y="3712709"/>
              <a:ext cx="355938" cy="332205"/>
            </a:xfrm>
            <a:custGeom>
              <a:rect b="b" l="l" r="r" t="t"/>
              <a:pathLst>
                <a:path extrusionOk="0" h="12682" w="13588">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7"/>
            <p:cNvSpPr/>
            <p:nvPr/>
          </p:nvSpPr>
          <p:spPr>
            <a:xfrm>
              <a:off x="2564112" y="3881928"/>
              <a:ext cx="218990" cy="96502"/>
            </a:xfrm>
            <a:custGeom>
              <a:rect b="b" l="l" r="r" t="t"/>
              <a:pathLst>
                <a:path extrusionOk="0" h="3684" w="836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7"/>
            <p:cNvSpPr/>
            <p:nvPr/>
          </p:nvSpPr>
          <p:spPr>
            <a:xfrm>
              <a:off x="2564112" y="3881928"/>
              <a:ext cx="218990" cy="53700"/>
            </a:xfrm>
            <a:custGeom>
              <a:rect b="b" l="l" r="r" t="t"/>
              <a:pathLst>
                <a:path extrusionOk="0" h="2050" w="836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7"/>
            <p:cNvSpPr/>
            <p:nvPr/>
          </p:nvSpPr>
          <p:spPr>
            <a:xfrm>
              <a:off x="2595232" y="3785400"/>
              <a:ext cx="30177" cy="54617"/>
            </a:xfrm>
            <a:custGeom>
              <a:rect b="b" l="l" r="r" t="t"/>
              <a:pathLst>
                <a:path extrusionOk="0" h="2085" w="1152">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7"/>
            <p:cNvSpPr/>
            <p:nvPr/>
          </p:nvSpPr>
          <p:spPr>
            <a:xfrm>
              <a:off x="2607256" y="3785374"/>
              <a:ext cx="18153" cy="42305"/>
            </a:xfrm>
            <a:custGeom>
              <a:rect b="b" l="l" r="r" t="t"/>
              <a:pathLst>
                <a:path extrusionOk="0" h="1615" w="693">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7"/>
            <p:cNvSpPr/>
            <p:nvPr/>
          </p:nvSpPr>
          <p:spPr>
            <a:xfrm>
              <a:off x="2584099" y="3884862"/>
              <a:ext cx="178938" cy="33294"/>
            </a:xfrm>
            <a:custGeom>
              <a:rect b="b" l="l" r="r" t="t"/>
              <a:pathLst>
                <a:path extrusionOk="0" h="1271" w="6831">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7"/>
            <p:cNvSpPr/>
            <p:nvPr/>
          </p:nvSpPr>
          <p:spPr>
            <a:xfrm>
              <a:off x="2721885" y="3785400"/>
              <a:ext cx="30203" cy="54617"/>
            </a:xfrm>
            <a:custGeom>
              <a:rect b="b" l="l" r="r" t="t"/>
              <a:pathLst>
                <a:path extrusionOk="0" h="2085" w="1153">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7"/>
            <p:cNvSpPr/>
            <p:nvPr/>
          </p:nvSpPr>
          <p:spPr>
            <a:xfrm>
              <a:off x="2733908" y="3785374"/>
              <a:ext cx="18179" cy="42305"/>
            </a:xfrm>
            <a:custGeom>
              <a:rect b="b" l="l" r="r" t="t"/>
              <a:pathLst>
                <a:path extrusionOk="0" h="1615" w="694">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7"/>
            <p:cNvSpPr/>
            <p:nvPr/>
          </p:nvSpPr>
          <p:spPr>
            <a:xfrm>
              <a:off x="2589574" y="3779742"/>
              <a:ext cx="41414" cy="65566"/>
            </a:xfrm>
            <a:custGeom>
              <a:rect b="b" l="l" r="r" t="t"/>
              <a:pathLst>
                <a:path extrusionOk="0" h="2503" w="1581">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7"/>
            <p:cNvSpPr/>
            <p:nvPr/>
          </p:nvSpPr>
          <p:spPr>
            <a:xfrm>
              <a:off x="2716227" y="3779742"/>
              <a:ext cx="41493" cy="65566"/>
            </a:xfrm>
            <a:custGeom>
              <a:rect b="b" l="l" r="r" t="t"/>
              <a:pathLst>
                <a:path extrusionOk="0" h="2503" w="1584">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7"/>
            <p:cNvSpPr/>
            <p:nvPr/>
          </p:nvSpPr>
          <p:spPr>
            <a:xfrm>
              <a:off x="2461742" y="3665034"/>
              <a:ext cx="343443" cy="321884"/>
            </a:xfrm>
            <a:custGeom>
              <a:rect b="b" l="l" r="r" t="t"/>
              <a:pathLst>
                <a:path extrusionOk="0" h="12288" w="13111">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7"/>
            <p:cNvSpPr/>
            <p:nvPr/>
          </p:nvSpPr>
          <p:spPr>
            <a:xfrm>
              <a:off x="2542056" y="3728635"/>
              <a:ext cx="338020" cy="321779"/>
            </a:xfrm>
            <a:custGeom>
              <a:rect b="b" l="l" r="r" t="t"/>
              <a:pathLst>
                <a:path extrusionOk="0" h="12284" w="12904">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7"/>
            <p:cNvSpPr/>
            <p:nvPr/>
          </p:nvSpPr>
          <p:spPr>
            <a:xfrm>
              <a:off x="2558611" y="3876218"/>
              <a:ext cx="229992" cy="107871"/>
            </a:xfrm>
            <a:custGeom>
              <a:rect b="b" l="l" r="r" t="t"/>
              <a:pathLst>
                <a:path extrusionOk="0" h="4118" w="878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87"/>
          <p:cNvGrpSpPr/>
          <p:nvPr/>
        </p:nvGrpSpPr>
        <p:grpSpPr>
          <a:xfrm>
            <a:off x="3009951" y="3665139"/>
            <a:ext cx="414745" cy="385328"/>
            <a:chOff x="3009951" y="3665139"/>
            <a:chExt cx="414745" cy="385328"/>
          </a:xfrm>
        </p:grpSpPr>
        <p:sp>
          <p:nvSpPr>
            <p:cNvPr id="8402" name="Google Shape;8402;p87"/>
            <p:cNvSpPr/>
            <p:nvPr/>
          </p:nvSpPr>
          <p:spPr>
            <a:xfrm>
              <a:off x="3015505" y="3670875"/>
              <a:ext cx="388524" cy="373829"/>
            </a:xfrm>
            <a:custGeom>
              <a:rect b="b" l="l" r="r" t="t"/>
              <a:pathLst>
                <a:path extrusionOk="0" h="14271" w="14832">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7"/>
            <p:cNvSpPr/>
            <p:nvPr/>
          </p:nvSpPr>
          <p:spPr>
            <a:xfrm>
              <a:off x="3029519" y="3683056"/>
              <a:ext cx="379199" cy="349494"/>
            </a:xfrm>
            <a:custGeom>
              <a:rect b="b" l="l" r="r" t="t"/>
              <a:pathLst>
                <a:path extrusionOk="0" h="13342" w="14476">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7"/>
            <p:cNvSpPr/>
            <p:nvPr/>
          </p:nvSpPr>
          <p:spPr>
            <a:xfrm>
              <a:off x="3146113" y="3730102"/>
              <a:ext cx="142029" cy="255323"/>
            </a:xfrm>
            <a:custGeom>
              <a:rect b="b" l="l" r="r" t="t"/>
              <a:pathLst>
                <a:path extrusionOk="0" h="9747" w="5422">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7"/>
            <p:cNvSpPr/>
            <p:nvPr/>
          </p:nvSpPr>
          <p:spPr>
            <a:xfrm>
              <a:off x="3009951" y="3665139"/>
              <a:ext cx="414745" cy="385328"/>
            </a:xfrm>
            <a:custGeom>
              <a:rect b="b" l="l" r="r" t="t"/>
              <a:pathLst>
                <a:path extrusionOk="0" h="14710" w="15833">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7"/>
            <p:cNvSpPr/>
            <p:nvPr/>
          </p:nvSpPr>
          <p:spPr>
            <a:xfrm>
              <a:off x="3170920" y="3926329"/>
              <a:ext cx="71355" cy="64833"/>
            </a:xfrm>
            <a:custGeom>
              <a:rect b="b" l="l" r="r" t="t"/>
              <a:pathLst>
                <a:path extrusionOk="0" h="2475" w="2724">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7"/>
            <p:cNvSpPr/>
            <p:nvPr/>
          </p:nvSpPr>
          <p:spPr>
            <a:xfrm>
              <a:off x="3140193" y="3724470"/>
              <a:ext cx="153712" cy="189416"/>
            </a:xfrm>
            <a:custGeom>
              <a:rect b="b" l="l" r="r" t="t"/>
              <a:pathLst>
                <a:path extrusionOk="0" h="7231" w="5868">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87"/>
          <p:cNvGrpSpPr/>
          <p:nvPr/>
        </p:nvGrpSpPr>
        <p:grpSpPr>
          <a:xfrm>
            <a:off x="3557977" y="3685780"/>
            <a:ext cx="405368" cy="343993"/>
            <a:chOff x="3557977" y="3685780"/>
            <a:chExt cx="405368" cy="343993"/>
          </a:xfrm>
        </p:grpSpPr>
        <p:sp>
          <p:nvSpPr>
            <p:cNvPr id="8409" name="Google Shape;8409;p87"/>
            <p:cNvSpPr/>
            <p:nvPr/>
          </p:nvSpPr>
          <p:spPr>
            <a:xfrm>
              <a:off x="3565128" y="3691465"/>
              <a:ext cx="391065" cy="332650"/>
            </a:xfrm>
            <a:custGeom>
              <a:rect b="b" l="l" r="r" t="t"/>
              <a:pathLst>
                <a:path extrusionOk="0" h="12699" w="14929">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7"/>
            <p:cNvSpPr/>
            <p:nvPr/>
          </p:nvSpPr>
          <p:spPr>
            <a:xfrm>
              <a:off x="3603294" y="3721956"/>
              <a:ext cx="314733" cy="271747"/>
            </a:xfrm>
            <a:custGeom>
              <a:rect b="b" l="l" r="r" t="t"/>
              <a:pathLst>
                <a:path extrusionOk="0" h="10374" w="12015">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7"/>
            <p:cNvSpPr/>
            <p:nvPr/>
          </p:nvSpPr>
          <p:spPr>
            <a:xfrm>
              <a:off x="3728506" y="3919964"/>
              <a:ext cx="56214" cy="48146"/>
            </a:xfrm>
            <a:custGeom>
              <a:rect b="b" l="l" r="r" t="t"/>
              <a:pathLst>
                <a:path extrusionOk="0" h="1838" w="2146">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7"/>
            <p:cNvSpPr/>
            <p:nvPr/>
          </p:nvSpPr>
          <p:spPr>
            <a:xfrm>
              <a:off x="3739823" y="3787286"/>
              <a:ext cx="41676" cy="113136"/>
            </a:xfrm>
            <a:custGeom>
              <a:rect b="b" l="l" r="r" t="t"/>
              <a:pathLst>
                <a:path extrusionOk="0" h="4319" w="1591">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7"/>
            <p:cNvSpPr/>
            <p:nvPr/>
          </p:nvSpPr>
          <p:spPr>
            <a:xfrm>
              <a:off x="3557977" y="3685780"/>
              <a:ext cx="405368" cy="343993"/>
            </a:xfrm>
            <a:custGeom>
              <a:rect b="b" l="l" r="r" t="t"/>
              <a:pathLst>
                <a:path extrusionOk="0" h="13132" w="15475">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7"/>
            <p:cNvSpPr/>
            <p:nvPr/>
          </p:nvSpPr>
          <p:spPr>
            <a:xfrm>
              <a:off x="3596117" y="3716166"/>
              <a:ext cx="329088" cy="283168"/>
            </a:xfrm>
            <a:custGeom>
              <a:rect b="b" l="l" r="r" t="t"/>
              <a:pathLst>
                <a:path extrusionOk="0" h="10810" w="12563">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7"/>
            <p:cNvSpPr/>
            <p:nvPr/>
          </p:nvSpPr>
          <p:spPr>
            <a:xfrm>
              <a:off x="3720884" y="3914227"/>
              <a:ext cx="69495" cy="59541"/>
            </a:xfrm>
            <a:custGeom>
              <a:rect b="b" l="l" r="r" t="t"/>
              <a:pathLst>
                <a:path extrusionOk="0" h="2273" w="2653">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7"/>
            <p:cNvSpPr/>
            <p:nvPr/>
          </p:nvSpPr>
          <p:spPr>
            <a:xfrm>
              <a:off x="3734086" y="3781628"/>
              <a:ext cx="53150" cy="124531"/>
            </a:xfrm>
            <a:custGeom>
              <a:rect b="b" l="l" r="r" t="t"/>
              <a:pathLst>
                <a:path extrusionOk="0" h="4754" w="2029">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87"/>
          <p:cNvGrpSpPr/>
          <p:nvPr/>
        </p:nvGrpSpPr>
        <p:grpSpPr>
          <a:xfrm>
            <a:off x="4655076" y="3665112"/>
            <a:ext cx="385276" cy="385302"/>
            <a:chOff x="4655076" y="3665112"/>
            <a:chExt cx="385276" cy="385302"/>
          </a:xfrm>
        </p:grpSpPr>
        <p:sp>
          <p:nvSpPr>
            <p:cNvPr id="8418" name="Google Shape;8418;p87"/>
            <p:cNvSpPr/>
            <p:nvPr/>
          </p:nvSpPr>
          <p:spPr>
            <a:xfrm>
              <a:off x="4660734" y="3670875"/>
              <a:ext cx="373881" cy="373881"/>
            </a:xfrm>
            <a:custGeom>
              <a:rect b="b" l="l" r="r" t="t"/>
              <a:pathLst>
                <a:path extrusionOk="0" h="14273" w="14273">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7"/>
            <p:cNvSpPr/>
            <p:nvPr/>
          </p:nvSpPr>
          <p:spPr>
            <a:xfrm>
              <a:off x="4676792" y="3686854"/>
              <a:ext cx="341845" cy="341845"/>
            </a:xfrm>
            <a:custGeom>
              <a:rect b="b" l="l" r="r" t="t"/>
              <a:pathLst>
                <a:path extrusionOk="0" h="13050" w="1305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7"/>
            <p:cNvSpPr/>
            <p:nvPr/>
          </p:nvSpPr>
          <p:spPr>
            <a:xfrm>
              <a:off x="4800930" y="3731281"/>
              <a:ext cx="93018" cy="89482"/>
            </a:xfrm>
            <a:custGeom>
              <a:rect b="b" l="l" r="r" t="t"/>
              <a:pathLst>
                <a:path extrusionOk="0" h="3416" w="3551">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7"/>
            <p:cNvSpPr/>
            <p:nvPr/>
          </p:nvSpPr>
          <p:spPr>
            <a:xfrm>
              <a:off x="4775625" y="3845020"/>
              <a:ext cx="144177" cy="139253"/>
            </a:xfrm>
            <a:custGeom>
              <a:rect b="b" l="l" r="r" t="t"/>
              <a:pathLst>
                <a:path extrusionOk="0" h="5316" w="5504">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7"/>
            <p:cNvSpPr/>
            <p:nvPr/>
          </p:nvSpPr>
          <p:spPr>
            <a:xfrm>
              <a:off x="4655076" y="3665112"/>
              <a:ext cx="385276" cy="385302"/>
            </a:xfrm>
            <a:custGeom>
              <a:rect b="b" l="l" r="r" t="t"/>
              <a:pathLst>
                <a:path extrusionOk="0" h="14709" w="14708">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7"/>
            <p:cNvSpPr/>
            <p:nvPr/>
          </p:nvSpPr>
          <p:spPr>
            <a:xfrm>
              <a:off x="4798677" y="3725466"/>
              <a:ext cx="105068" cy="100982"/>
            </a:xfrm>
            <a:custGeom>
              <a:rect b="b" l="l" r="r" t="t"/>
              <a:pathLst>
                <a:path extrusionOk="0" h="3855" w="4011">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7"/>
            <p:cNvSpPr/>
            <p:nvPr/>
          </p:nvSpPr>
          <p:spPr>
            <a:xfrm>
              <a:off x="4769862" y="3839257"/>
              <a:ext cx="155703" cy="150752"/>
            </a:xfrm>
            <a:custGeom>
              <a:rect b="b" l="l" r="r" t="t"/>
              <a:pathLst>
                <a:path extrusionOk="0" h="5755" w="5944">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87"/>
          <p:cNvGrpSpPr/>
          <p:nvPr/>
        </p:nvGrpSpPr>
        <p:grpSpPr>
          <a:xfrm>
            <a:off x="5197967" y="3714018"/>
            <a:ext cx="386455" cy="287569"/>
            <a:chOff x="5197967" y="3714018"/>
            <a:chExt cx="386455" cy="287569"/>
          </a:xfrm>
        </p:grpSpPr>
        <p:sp>
          <p:nvSpPr>
            <p:cNvPr id="8426" name="Google Shape;8426;p87"/>
            <p:cNvSpPr/>
            <p:nvPr/>
          </p:nvSpPr>
          <p:spPr>
            <a:xfrm>
              <a:off x="5204595" y="3720148"/>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7"/>
            <p:cNvSpPr/>
            <p:nvPr/>
          </p:nvSpPr>
          <p:spPr>
            <a:xfrm>
              <a:off x="5319591" y="3758576"/>
              <a:ext cx="258204" cy="236908"/>
            </a:xfrm>
            <a:custGeom>
              <a:rect b="b" l="l" r="r" t="t"/>
              <a:pathLst>
                <a:path extrusionOk="0" h="9044" w="9857">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7"/>
            <p:cNvSpPr/>
            <p:nvPr/>
          </p:nvSpPr>
          <p:spPr>
            <a:xfrm>
              <a:off x="5197967" y="3810259"/>
              <a:ext cx="323299" cy="191328"/>
            </a:xfrm>
            <a:custGeom>
              <a:rect b="b" l="l" r="r" t="t"/>
              <a:pathLst>
                <a:path extrusionOk="0" h="7304" w="12342">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7"/>
            <p:cNvSpPr/>
            <p:nvPr/>
          </p:nvSpPr>
          <p:spPr>
            <a:xfrm>
              <a:off x="5292217" y="3714018"/>
              <a:ext cx="292205" cy="184622"/>
            </a:xfrm>
            <a:custGeom>
              <a:rect b="b" l="l" r="r" t="t"/>
              <a:pathLst>
                <a:path extrusionOk="0" h="7048" w="11155">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87"/>
          <p:cNvGrpSpPr/>
          <p:nvPr/>
        </p:nvGrpSpPr>
        <p:grpSpPr>
          <a:xfrm>
            <a:off x="5778658" y="3703488"/>
            <a:ext cx="312140" cy="308603"/>
            <a:chOff x="5778658" y="3703488"/>
            <a:chExt cx="312140" cy="308603"/>
          </a:xfrm>
        </p:grpSpPr>
        <p:sp>
          <p:nvSpPr>
            <p:cNvPr id="8431" name="Google Shape;8431;p87"/>
            <p:cNvSpPr/>
            <p:nvPr/>
          </p:nvSpPr>
          <p:spPr>
            <a:xfrm>
              <a:off x="5784133" y="3708544"/>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7"/>
            <p:cNvSpPr/>
            <p:nvPr/>
          </p:nvSpPr>
          <p:spPr>
            <a:xfrm>
              <a:off x="5887865" y="3703540"/>
              <a:ext cx="202933" cy="308551"/>
            </a:xfrm>
            <a:custGeom>
              <a:rect b="b" l="l" r="r" t="t"/>
              <a:pathLst>
                <a:path extrusionOk="0" h="11779" w="7747">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7"/>
            <p:cNvSpPr/>
            <p:nvPr/>
          </p:nvSpPr>
          <p:spPr>
            <a:xfrm>
              <a:off x="5778658" y="3703488"/>
              <a:ext cx="192533" cy="308603"/>
            </a:xfrm>
            <a:custGeom>
              <a:rect b="b" l="l" r="r" t="t"/>
              <a:pathLst>
                <a:path extrusionOk="0" h="11781" w="735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87"/>
          <p:cNvGrpSpPr/>
          <p:nvPr/>
        </p:nvGrpSpPr>
        <p:grpSpPr>
          <a:xfrm>
            <a:off x="6282597" y="3679546"/>
            <a:ext cx="391406" cy="356514"/>
            <a:chOff x="6282597" y="3679546"/>
            <a:chExt cx="391406" cy="356514"/>
          </a:xfrm>
        </p:grpSpPr>
        <p:sp>
          <p:nvSpPr>
            <p:cNvPr id="8435" name="Google Shape;8435;p87"/>
            <p:cNvSpPr/>
            <p:nvPr/>
          </p:nvSpPr>
          <p:spPr>
            <a:xfrm>
              <a:off x="6348583" y="3733874"/>
              <a:ext cx="48566" cy="66719"/>
            </a:xfrm>
            <a:custGeom>
              <a:rect b="b" l="l" r="r" t="t"/>
              <a:pathLst>
                <a:path extrusionOk="0" h="2547" w="1854">
                  <a:moveTo>
                    <a:pt x="0" y="1"/>
                  </a:moveTo>
                  <a:lnTo>
                    <a:pt x="0" y="2547"/>
                  </a:lnTo>
                  <a:lnTo>
                    <a:pt x="1854" y="933"/>
                  </a:lnTo>
                  <a:lnTo>
                    <a:pt x="1854"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7"/>
            <p:cNvSpPr/>
            <p:nvPr/>
          </p:nvSpPr>
          <p:spPr>
            <a:xfrm>
              <a:off x="6371818" y="3733874"/>
              <a:ext cx="25331" cy="46522"/>
            </a:xfrm>
            <a:custGeom>
              <a:rect b="b" l="l" r="r" t="t"/>
              <a:pathLst>
                <a:path extrusionOk="0" h="1776" w="967">
                  <a:moveTo>
                    <a:pt x="1" y="1"/>
                  </a:moveTo>
                  <a:lnTo>
                    <a:pt x="1" y="1776"/>
                  </a:lnTo>
                  <a:lnTo>
                    <a:pt x="967" y="933"/>
                  </a:lnTo>
                  <a:lnTo>
                    <a:pt x="967"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7"/>
            <p:cNvSpPr/>
            <p:nvPr/>
          </p:nvSpPr>
          <p:spPr>
            <a:xfrm>
              <a:off x="6336533" y="3725308"/>
              <a:ext cx="283430" cy="305277"/>
            </a:xfrm>
            <a:custGeom>
              <a:rect b="b" l="l" r="r" t="t"/>
              <a:pathLst>
                <a:path extrusionOk="0" h="11654" w="1082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7"/>
            <p:cNvSpPr/>
            <p:nvPr/>
          </p:nvSpPr>
          <p:spPr>
            <a:xfrm>
              <a:off x="6465177" y="3725308"/>
              <a:ext cx="154786" cy="305277"/>
            </a:xfrm>
            <a:custGeom>
              <a:rect b="b" l="l" r="r" t="t"/>
              <a:pathLst>
                <a:path extrusionOk="0" h="11654" w="5909">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7"/>
            <p:cNvSpPr/>
            <p:nvPr/>
          </p:nvSpPr>
          <p:spPr>
            <a:xfrm>
              <a:off x="6336638" y="3715302"/>
              <a:ext cx="70569" cy="22292"/>
            </a:xfrm>
            <a:custGeom>
              <a:rect b="b" l="l" r="r" t="t"/>
              <a:pathLst>
                <a:path extrusionOk="0" h="851" w="2694">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7"/>
            <p:cNvSpPr/>
            <p:nvPr/>
          </p:nvSpPr>
          <p:spPr>
            <a:xfrm>
              <a:off x="6438877" y="3878942"/>
              <a:ext cx="85579" cy="151643"/>
            </a:xfrm>
            <a:custGeom>
              <a:rect b="b" l="l" r="r" t="t"/>
              <a:pathLst>
                <a:path extrusionOk="0" h="5789" w="3267">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7"/>
            <p:cNvSpPr/>
            <p:nvPr/>
          </p:nvSpPr>
          <p:spPr>
            <a:xfrm>
              <a:off x="6491214" y="3878942"/>
              <a:ext cx="33241" cy="151643"/>
            </a:xfrm>
            <a:custGeom>
              <a:rect b="b" l="l" r="r" t="t"/>
              <a:pathLst>
                <a:path extrusionOk="0" h="5789" w="1269">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7"/>
            <p:cNvSpPr/>
            <p:nvPr/>
          </p:nvSpPr>
          <p:spPr>
            <a:xfrm>
              <a:off x="6289958" y="3685021"/>
              <a:ext cx="376501" cy="166312"/>
            </a:xfrm>
            <a:custGeom>
              <a:rect b="b" l="l" r="r" t="t"/>
              <a:pathLst>
                <a:path extrusionOk="0" h="6349" w="14373">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7"/>
            <p:cNvSpPr/>
            <p:nvPr/>
          </p:nvSpPr>
          <p:spPr>
            <a:xfrm>
              <a:off x="6381615" y="3715302"/>
              <a:ext cx="25593" cy="22292"/>
            </a:xfrm>
            <a:custGeom>
              <a:rect b="b" l="l" r="r" t="t"/>
              <a:pathLst>
                <a:path extrusionOk="0" h="851" w="977">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7"/>
            <p:cNvSpPr/>
            <p:nvPr/>
          </p:nvSpPr>
          <p:spPr>
            <a:xfrm>
              <a:off x="6282597" y="3679546"/>
              <a:ext cx="391406" cy="356514"/>
            </a:xfrm>
            <a:custGeom>
              <a:rect b="b" l="l" r="r" t="t"/>
              <a:pathLst>
                <a:path extrusionOk="0" h="13610" w="14942">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87"/>
          <p:cNvGrpSpPr/>
          <p:nvPr/>
        </p:nvGrpSpPr>
        <p:grpSpPr>
          <a:xfrm>
            <a:off x="6829077" y="3723030"/>
            <a:ext cx="385302" cy="269494"/>
            <a:chOff x="6829077" y="3723030"/>
            <a:chExt cx="385302" cy="269494"/>
          </a:xfrm>
        </p:grpSpPr>
        <p:sp>
          <p:nvSpPr>
            <p:cNvPr id="8446" name="Google Shape;8446;p87"/>
            <p:cNvSpPr/>
            <p:nvPr/>
          </p:nvSpPr>
          <p:spPr>
            <a:xfrm>
              <a:off x="6835102" y="3806330"/>
              <a:ext cx="373253" cy="180169"/>
            </a:xfrm>
            <a:custGeom>
              <a:rect b="b" l="l" r="r" t="t"/>
              <a:pathLst>
                <a:path extrusionOk="0" h="6878" w="14249">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7"/>
            <p:cNvSpPr/>
            <p:nvPr/>
          </p:nvSpPr>
          <p:spPr>
            <a:xfrm>
              <a:off x="6835102" y="3729028"/>
              <a:ext cx="373253" cy="180274"/>
            </a:xfrm>
            <a:custGeom>
              <a:rect b="b" l="l" r="r" t="t"/>
              <a:pathLst>
                <a:path extrusionOk="0" h="6882" w="14249">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7"/>
            <p:cNvSpPr/>
            <p:nvPr/>
          </p:nvSpPr>
          <p:spPr>
            <a:xfrm>
              <a:off x="6860852" y="3754804"/>
              <a:ext cx="321832" cy="128748"/>
            </a:xfrm>
            <a:custGeom>
              <a:rect b="b" l="l" r="r" t="t"/>
              <a:pathLst>
                <a:path extrusionOk="0" h="4915" w="12286">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7"/>
            <p:cNvSpPr/>
            <p:nvPr/>
          </p:nvSpPr>
          <p:spPr>
            <a:xfrm>
              <a:off x="6854487" y="3748334"/>
              <a:ext cx="12862" cy="12967"/>
            </a:xfrm>
            <a:custGeom>
              <a:rect b="b" l="l" r="r" t="t"/>
              <a:pathLst>
                <a:path extrusionOk="0" h="495" w="491">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7"/>
            <p:cNvSpPr/>
            <p:nvPr/>
          </p:nvSpPr>
          <p:spPr>
            <a:xfrm>
              <a:off x="7176214" y="3748334"/>
              <a:ext cx="12862" cy="12967"/>
            </a:xfrm>
            <a:custGeom>
              <a:rect b="b" l="l" r="r" t="t"/>
              <a:pathLst>
                <a:path extrusionOk="0" h="495" w="491">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7"/>
            <p:cNvSpPr/>
            <p:nvPr/>
          </p:nvSpPr>
          <p:spPr>
            <a:xfrm>
              <a:off x="6854487" y="3877056"/>
              <a:ext cx="12862" cy="12862"/>
            </a:xfrm>
            <a:custGeom>
              <a:rect b="b" l="l" r="r" t="t"/>
              <a:pathLst>
                <a:path extrusionOk="0" h="491" w="491">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7"/>
            <p:cNvSpPr/>
            <p:nvPr/>
          </p:nvSpPr>
          <p:spPr>
            <a:xfrm>
              <a:off x="7176214" y="3877056"/>
              <a:ext cx="12862" cy="12862"/>
            </a:xfrm>
            <a:custGeom>
              <a:rect b="b" l="l" r="r" t="t"/>
              <a:pathLst>
                <a:path extrusionOk="0" h="491" w="491">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7"/>
            <p:cNvSpPr/>
            <p:nvPr/>
          </p:nvSpPr>
          <p:spPr>
            <a:xfrm>
              <a:off x="6835102" y="3928948"/>
              <a:ext cx="373253" cy="12128"/>
            </a:xfrm>
            <a:custGeom>
              <a:rect b="b" l="l" r="r" t="t"/>
              <a:pathLst>
                <a:path extrusionOk="0" h="463" w="14249">
                  <a:moveTo>
                    <a:pt x="0" y="0"/>
                  </a:moveTo>
                  <a:lnTo>
                    <a:pt x="0" y="463"/>
                  </a:lnTo>
                  <a:lnTo>
                    <a:pt x="14249" y="463"/>
                  </a:lnTo>
                  <a:lnTo>
                    <a:pt x="1424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7"/>
            <p:cNvSpPr/>
            <p:nvPr/>
          </p:nvSpPr>
          <p:spPr>
            <a:xfrm>
              <a:off x="6835102" y="3954698"/>
              <a:ext cx="373253" cy="12050"/>
            </a:xfrm>
            <a:custGeom>
              <a:rect b="b" l="l" r="r" t="t"/>
              <a:pathLst>
                <a:path extrusionOk="0" h="460" w="14249">
                  <a:moveTo>
                    <a:pt x="0" y="1"/>
                  </a:moveTo>
                  <a:lnTo>
                    <a:pt x="0" y="460"/>
                  </a:lnTo>
                  <a:lnTo>
                    <a:pt x="14249" y="460"/>
                  </a:lnTo>
                  <a:lnTo>
                    <a:pt x="14249" y="1"/>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7"/>
            <p:cNvSpPr/>
            <p:nvPr/>
          </p:nvSpPr>
          <p:spPr>
            <a:xfrm>
              <a:off x="6957433" y="3754804"/>
              <a:ext cx="128670" cy="128748"/>
            </a:xfrm>
            <a:custGeom>
              <a:rect b="b" l="l" r="r" t="t"/>
              <a:pathLst>
                <a:path extrusionOk="0" h="4915" w="4912">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7"/>
            <p:cNvSpPr/>
            <p:nvPr/>
          </p:nvSpPr>
          <p:spPr>
            <a:xfrm>
              <a:off x="6829077" y="3723030"/>
              <a:ext cx="385302" cy="269494"/>
            </a:xfrm>
            <a:custGeom>
              <a:rect b="b" l="l" r="r" t="t"/>
              <a:pathLst>
                <a:path extrusionOk="0" h="10288" w="14709">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7"/>
            <p:cNvSpPr/>
            <p:nvPr/>
          </p:nvSpPr>
          <p:spPr>
            <a:xfrm>
              <a:off x="7079790" y="3748779"/>
              <a:ext cx="108919" cy="140798"/>
            </a:xfrm>
            <a:custGeom>
              <a:rect b="b" l="l" r="r" t="t"/>
              <a:pathLst>
                <a:path extrusionOk="0" h="5375" w="4158">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7"/>
            <p:cNvSpPr/>
            <p:nvPr/>
          </p:nvSpPr>
          <p:spPr>
            <a:xfrm>
              <a:off x="6854853" y="3748779"/>
              <a:ext cx="108369" cy="140772"/>
            </a:xfrm>
            <a:custGeom>
              <a:rect b="b" l="l" r="r" t="t"/>
              <a:pathLst>
                <a:path extrusionOk="0" h="5374" w="4137">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7"/>
            <p:cNvSpPr/>
            <p:nvPr/>
          </p:nvSpPr>
          <p:spPr>
            <a:xfrm>
              <a:off x="6951330" y="3748779"/>
              <a:ext cx="146351" cy="140772"/>
            </a:xfrm>
            <a:custGeom>
              <a:rect b="b" l="l" r="r" t="t"/>
              <a:pathLst>
                <a:path extrusionOk="0" h="5374" w="5587">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7"/>
            <p:cNvSpPr/>
            <p:nvPr/>
          </p:nvSpPr>
          <p:spPr>
            <a:xfrm>
              <a:off x="6989941" y="3774765"/>
              <a:ext cx="63759" cy="89299"/>
            </a:xfrm>
            <a:custGeom>
              <a:rect b="b" l="l" r="r" t="t"/>
              <a:pathLst>
                <a:path extrusionOk="0" h="3409" w="2434">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87"/>
          <p:cNvGrpSpPr/>
          <p:nvPr/>
        </p:nvGrpSpPr>
        <p:grpSpPr>
          <a:xfrm>
            <a:off x="7358871" y="3665165"/>
            <a:ext cx="414483" cy="385381"/>
            <a:chOff x="7358871" y="3665165"/>
            <a:chExt cx="414483" cy="385381"/>
          </a:xfrm>
        </p:grpSpPr>
        <p:sp>
          <p:nvSpPr>
            <p:cNvPr id="8462" name="Google Shape;8462;p87"/>
            <p:cNvSpPr/>
            <p:nvPr/>
          </p:nvSpPr>
          <p:spPr>
            <a:xfrm>
              <a:off x="7447751" y="3670875"/>
              <a:ext cx="304491" cy="304491"/>
            </a:xfrm>
            <a:custGeom>
              <a:rect b="b" l="l" r="r" t="t"/>
              <a:pathLst>
                <a:path extrusionOk="0" h="11624" w="11624">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7"/>
            <p:cNvSpPr/>
            <p:nvPr/>
          </p:nvSpPr>
          <p:spPr>
            <a:xfrm>
              <a:off x="7468288" y="3700659"/>
              <a:ext cx="254170" cy="244845"/>
            </a:xfrm>
            <a:custGeom>
              <a:rect b="b" l="l" r="r" t="t"/>
              <a:pathLst>
                <a:path extrusionOk="0" h="9347" w="9703">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7"/>
            <p:cNvSpPr/>
            <p:nvPr/>
          </p:nvSpPr>
          <p:spPr>
            <a:xfrm>
              <a:off x="7471981" y="3719965"/>
              <a:ext cx="223365" cy="233948"/>
            </a:xfrm>
            <a:custGeom>
              <a:rect b="b" l="l" r="r" t="t"/>
              <a:pathLst>
                <a:path extrusionOk="0" h="8931" w="8527">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7"/>
            <p:cNvSpPr/>
            <p:nvPr/>
          </p:nvSpPr>
          <p:spPr>
            <a:xfrm>
              <a:off x="7480338" y="3700659"/>
              <a:ext cx="144989" cy="137550"/>
            </a:xfrm>
            <a:custGeom>
              <a:rect b="b" l="l" r="r" t="t"/>
              <a:pathLst>
                <a:path extrusionOk="0" h="5251" w="5535">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7"/>
            <p:cNvSpPr/>
            <p:nvPr/>
          </p:nvSpPr>
          <p:spPr>
            <a:xfrm>
              <a:off x="7362015" y="3739192"/>
              <a:ext cx="336108" cy="305591"/>
            </a:xfrm>
            <a:custGeom>
              <a:rect b="b" l="l" r="r" t="t"/>
              <a:pathLst>
                <a:path extrusionOk="0" h="11666" w="12831">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7"/>
            <p:cNvSpPr/>
            <p:nvPr/>
          </p:nvSpPr>
          <p:spPr>
            <a:xfrm>
              <a:off x="7431851" y="3793677"/>
              <a:ext cx="237982" cy="238060"/>
            </a:xfrm>
            <a:custGeom>
              <a:rect b="b" l="l" r="r" t="t"/>
              <a:pathLst>
                <a:path extrusionOk="0" h="9088" w="9085">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7"/>
            <p:cNvSpPr/>
            <p:nvPr/>
          </p:nvSpPr>
          <p:spPr>
            <a:xfrm>
              <a:off x="7395492" y="3770023"/>
              <a:ext cx="257575" cy="244871"/>
            </a:xfrm>
            <a:custGeom>
              <a:rect b="b" l="l" r="r" t="t"/>
              <a:pathLst>
                <a:path extrusionOk="0" h="9348" w="9833">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7"/>
            <p:cNvSpPr/>
            <p:nvPr/>
          </p:nvSpPr>
          <p:spPr>
            <a:xfrm>
              <a:off x="7396042" y="3770023"/>
              <a:ext cx="212232" cy="200051"/>
            </a:xfrm>
            <a:custGeom>
              <a:rect b="b" l="l" r="r" t="t"/>
              <a:pathLst>
                <a:path extrusionOk="0" h="7637" w="8102">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7"/>
            <p:cNvSpPr/>
            <p:nvPr/>
          </p:nvSpPr>
          <p:spPr>
            <a:xfrm>
              <a:off x="7412466" y="3774267"/>
              <a:ext cx="175873" cy="175899"/>
            </a:xfrm>
            <a:custGeom>
              <a:rect b="b" l="l" r="r" t="t"/>
              <a:pathLst>
                <a:path extrusionOk="0" h="6715" w="6714">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7"/>
            <p:cNvSpPr/>
            <p:nvPr/>
          </p:nvSpPr>
          <p:spPr>
            <a:xfrm>
              <a:off x="7358871" y="3734424"/>
              <a:ext cx="342657" cy="316121"/>
            </a:xfrm>
            <a:custGeom>
              <a:rect b="b" l="l" r="r" t="t"/>
              <a:pathLst>
                <a:path extrusionOk="0" h="12068" w="13081">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7"/>
            <p:cNvSpPr/>
            <p:nvPr/>
          </p:nvSpPr>
          <p:spPr>
            <a:xfrm>
              <a:off x="7389755" y="3764339"/>
              <a:ext cx="269049" cy="256266"/>
            </a:xfrm>
            <a:custGeom>
              <a:rect b="b" l="l" r="r" t="t"/>
              <a:pathLst>
                <a:path extrusionOk="0" h="9783" w="10271">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7"/>
            <p:cNvSpPr/>
            <p:nvPr/>
          </p:nvSpPr>
          <p:spPr>
            <a:xfrm>
              <a:off x="7473998" y="3665165"/>
              <a:ext cx="299356" cy="281727"/>
            </a:xfrm>
            <a:custGeom>
              <a:rect b="b" l="l" r="r" t="t"/>
              <a:pathLst>
                <a:path extrusionOk="0" h="10755" w="11428">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7"/>
            <p:cNvSpPr/>
            <p:nvPr/>
          </p:nvSpPr>
          <p:spPr>
            <a:xfrm>
              <a:off x="7696656" y="3783566"/>
              <a:ext cx="36647" cy="111119"/>
            </a:xfrm>
            <a:custGeom>
              <a:rect b="b" l="l" r="r" t="t"/>
              <a:pathLst>
                <a:path extrusionOk="0" h="4242" w="1399">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7"/>
            <p:cNvSpPr/>
            <p:nvPr/>
          </p:nvSpPr>
          <p:spPr>
            <a:xfrm>
              <a:off x="7525419" y="3694948"/>
              <a:ext cx="190019" cy="77825"/>
            </a:xfrm>
            <a:custGeom>
              <a:rect b="b" l="l" r="r" t="t"/>
              <a:pathLst>
                <a:path extrusionOk="0" h="2971" w="7254">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7"/>
            <p:cNvSpPr/>
            <p:nvPr/>
          </p:nvSpPr>
          <p:spPr>
            <a:xfrm>
              <a:off x="7489296" y="3815603"/>
              <a:ext cx="82698" cy="153765"/>
            </a:xfrm>
            <a:custGeom>
              <a:rect b="b" l="l" r="r" t="t"/>
              <a:pathLst>
                <a:path extrusionOk="0" h="5870" w="3157">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87"/>
          <p:cNvGrpSpPr/>
          <p:nvPr/>
        </p:nvGrpSpPr>
        <p:grpSpPr>
          <a:xfrm>
            <a:off x="4102650" y="3665322"/>
            <a:ext cx="408459" cy="384752"/>
            <a:chOff x="4102650" y="3665322"/>
            <a:chExt cx="408459" cy="384752"/>
          </a:xfrm>
        </p:grpSpPr>
        <p:sp>
          <p:nvSpPr>
            <p:cNvPr id="8478" name="Google Shape;8478;p87"/>
            <p:cNvSpPr/>
            <p:nvPr/>
          </p:nvSpPr>
          <p:spPr>
            <a:xfrm>
              <a:off x="4117188" y="3671137"/>
              <a:ext cx="373986" cy="373724"/>
            </a:xfrm>
            <a:custGeom>
              <a:rect b="b" l="l" r="r" t="t"/>
              <a:pathLst>
                <a:path extrusionOk="0" h="14267" w="14277">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7"/>
            <p:cNvSpPr/>
            <p:nvPr/>
          </p:nvSpPr>
          <p:spPr>
            <a:xfrm>
              <a:off x="4292878" y="3671137"/>
              <a:ext cx="198296" cy="373724"/>
            </a:xfrm>
            <a:custGeom>
              <a:rect b="b" l="l" r="r" t="t"/>
              <a:pathLst>
                <a:path extrusionOk="0" h="14267" w="757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7"/>
            <p:cNvSpPr/>
            <p:nvPr/>
          </p:nvSpPr>
          <p:spPr>
            <a:xfrm>
              <a:off x="4309590" y="3706920"/>
              <a:ext cx="155651" cy="244661"/>
            </a:xfrm>
            <a:custGeom>
              <a:rect b="b" l="l" r="r" t="t"/>
              <a:pathLst>
                <a:path extrusionOk="0" h="9340" w="5942">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7"/>
            <p:cNvSpPr/>
            <p:nvPr/>
          </p:nvSpPr>
          <p:spPr>
            <a:xfrm>
              <a:off x="4209656" y="3706998"/>
              <a:ext cx="117904" cy="143549"/>
            </a:xfrm>
            <a:custGeom>
              <a:rect b="b" l="l" r="r" t="t"/>
              <a:pathLst>
                <a:path extrusionOk="0" h="5480" w="4501">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7"/>
            <p:cNvSpPr/>
            <p:nvPr/>
          </p:nvSpPr>
          <p:spPr>
            <a:xfrm>
              <a:off x="4152289" y="3764811"/>
              <a:ext cx="245997" cy="244766"/>
            </a:xfrm>
            <a:custGeom>
              <a:rect b="b" l="l" r="r" t="t"/>
              <a:pathLst>
                <a:path extrusionOk="0" h="9344" w="9391">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7"/>
            <p:cNvSpPr/>
            <p:nvPr/>
          </p:nvSpPr>
          <p:spPr>
            <a:xfrm>
              <a:off x="4102650" y="3665322"/>
              <a:ext cx="408459" cy="384752"/>
            </a:xfrm>
            <a:custGeom>
              <a:rect b="b" l="l" r="r" t="t"/>
              <a:pathLst>
                <a:path extrusionOk="0" h="14688" w="15593">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87"/>
          <p:cNvGrpSpPr/>
          <p:nvPr/>
        </p:nvGrpSpPr>
        <p:grpSpPr>
          <a:xfrm>
            <a:off x="6397489" y="4118522"/>
            <a:ext cx="170346" cy="385381"/>
            <a:chOff x="6397489" y="4118522"/>
            <a:chExt cx="170346" cy="385381"/>
          </a:xfrm>
        </p:grpSpPr>
        <p:sp>
          <p:nvSpPr>
            <p:cNvPr id="8485" name="Google Shape;8485;p87"/>
            <p:cNvSpPr/>
            <p:nvPr/>
          </p:nvSpPr>
          <p:spPr>
            <a:xfrm>
              <a:off x="6439951" y="4124285"/>
              <a:ext cx="74525" cy="63759"/>
            </a:xfrm>
            <a:custGeom>
              <a:rect b="b" l="l" r="r" t="t"/>
              <a:pathLst>
                <a:path extrusionOk="0" h="2434" w="2845">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7"/>
            <p:cNvSpPr/>
            <p:nvPr/>
          </p:nvSpPr>
          <p:spPr>
            <a:xfrm>
              <a:off x="6475864" y="4124180"/>
              <a:ext cx="40497" cy="63863"/>
            </a:xfrm>
            <a:custGeom>
              <a:rect b="b" l="l" r="r" t="t"/>
              <a:pathLst>
                <a:path extrusionOk="0" h="2438" w="1546">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7"/>
            <p:cNvSpPr/>
            <p:nvPr/>
          </p:nvSpPr>
          <p:spPr>
            <a:xfrm>
              <a:off x="6403068" y="4205856"/>
              <a:ext cx="158977" cy="292415"/>
            </a:xfrm>
            <a:custGeom>
              <a:rect b="b" l="l" r="r" t="t"/>
              <a:pathLst>
                <a:path extrusionOk="0" h="11163" w="6069">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7"/>
            <p:cNvSpPr/>
            <p:nvPr/>
          </p:nvSpPr>
          <p:spPr>
            <a:xfrm>
              <a:off x="6452341" y="4375704"/>
              <a:ext cx="30281" cy="122540"/>
            </a:xfrm>
            <a:custGeom>
              <a:rect b="b" l="l" r="r" t="t"/>
              <a:pathLst>
                <a:path extrusionOk="0" h="4678" w="1156">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7"/>
            <p:cNvSpPr/>
            <p:nvPr/>
          </p:nvSpPr>
          <p:spPr>
            <a:xfrm>
              <a:off x="6499282" y="4248318"/>
              <a:ext cx="27950" cy="249953"/>
            </a:xfrm>
            <a:custGeom>
              <a:rect b="b" l="l" r="r" t="t"/>
              <a:pathLst>
                <a:path extrusionOk="0" h="9542" w="1067">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7"/>
            <p:cNvSpPr/>
            <p:nvPr/>
          </p:nvSpPr>
          <p:spPr>
            <a:xfrm>
              <a:off x="6410062" y="4248318"/>
              <a:ext cx="27950" cy="105068"/>
            </a:xfrm>
            <a:custGeom>
              <a:rect b="b" l="l" r="r" t="t"/>
              <a:pathLst>
                <a:path extrusionOk="0" h="4011" w="1067">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7"/>
            <p:cNvSpPr/>
            <p:nvPr/>
          </p:nvSpPr>
          <p:spPr>
            <a:xfrm>
              <a:off x="6505936" y="4205856"/>
              <a:ext cx="56031" cy="147504"/>
            </a:xfrm>
            <a:custGeom>
              <a:rect b="b" l="l" r="r" t="t"/>
              <a:pathLst>
                <a:path extrusionOk="0" h="5631" w="2139">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7"/>
            <p:cNvSpPr/>
            <p:nvPr/>
          </p:nvSpPr>
          <p:spPr>
            <a:xfrm>
              <a:off x="6486814" y="4292037"/>
              <a:ext cx="38795" cy="211603"/>
            </a:xfrm>
            <a:custGeom>
              <a:rect b="b" l="l" r="r" t="t"/>
              <a:pathLst>
                <a:path extrusionOk="0" h="8078" w="1481">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7"/>
            <p:cNvSpPr/>
            <p:nvPr/>
          </p:nvSpPr>
          <p:spPr>
            <a:xfrm>
              <a:off x="6445059" y="4118522"/>
              <a:ext cx="78035" cy="75153"/>
            </a:xfrm>
            <a:custGeom>
              <a:rect b="b" l="l" r="r" t="t"/>
              <a:pathLst>
                <a:path extrusionOk="0" h="2869" w="2979">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7"/>
            <p:cNvSpPr/>
            <p:nvPr/>
          </p:nvSpPr>
          <p:spPr>
            <a:xfrm>
              <a:off x="6397489" y="4243026"/>
              <a:ext cx="100667" cy="260876"/>
            </a:xfrm>
            <a:custGeom>
              <a:rect b="b" l="l" r="r" t="t"/>
              <a:pathLst>
                <a:path extrusionOk="0" h="9959" w="3843">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7"/>
            <p:cNvSpPr/>
            <p:nvPr/>
          </p:nvSpPr>
          <p:spPr>
            <a:xfrm>
              <a:off x="6397489" y="4200224"/>
              <a:ext cx="170346" cy="158820"/>
            </a:xfrm>
            <a:custGeom>
              <a:rect b="b" l="l" r="r" t="t"/>
              <a:pathLst>
                <a:path extrusionOk="0" h="6063" w="6503">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87"/>
          <p:cNvGrpSpPr/>
          <p:nvPr/>
        </p:nvGrpSpPr>
        <p:grpSpPr>
          <a:xfrm>
            <a:off x="7909569" y="3720882"/>
            <a:ext cx="398426" cy="273974"/>
            <a:chOff x="7909569" y="3720882"/>
            <a:chExt cx="398426" cy="273974"/>
          </a:xfrm>
        </p:grpSpPr>
        <p:sp>
          <p:nvSpPr>
            <p:cNvPr id="8497" name="Google Shape;8497;p87"/>
            <p:cNvSpPr/>
            <p:nvPr/>
          </p:nvSpPr>
          <p:spPr>
            <a:xfrm>
              <a:off x="7915594" y="3726513"/>
              <a:ext cx="386376" cy="232874"/>
            </a:xfrm>
            <a:custGeom>
              <a:rect b="b" l="l" r="r" t="t"/>
              <a:pathLst>
                <a:path extrusionOk="0" h="8890" w="1475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7"/>
            <p:cNvSpPr/>
            <p:nvPr/>
          </p:nvSpPr>
          <p:spPr>
            <a:xfrm>
              <a:off x="8256784" y="3790167"/>
              <a:ext cx="38978" cy="169220"/>
            </a:xfrm>
            <a:custGeom>
              <a:rect b="b" l="l" r="r" t="t"/>
              <a:pathLst>
                <a:path extrusionOk="0" h="6460" w="1488">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7"/>
            <p:cNvSpPr/>
            <p:nvPr/>
          </p:nvSpPr>
          <p:spPr>
            <a:xfrm>
              <a:off x="8071428" y="3871215"/>
              <a:ext cx="65383" cy="56031"/>
            </a:xfrm>
            <a:custGeom>
              <a:rect b="b" l="l" r="r" t="t"/>
              <a:pathLst>
                <a:path extrusionOk="0" h="2139" w="2496">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7"/>
            <p:cNvSpPr/>
            <p:nvPr/>
          </p:nvSpPr>
          <p:spPr>
            <a:xfrm>
              <a:off x="8098618" y="3871215"/>
              <a:ext cx="40969" cy="56005"/>
            </a:xfrm>
            <a:custGeom>
              <a:rect b="b" l="l" r="r" t="t"/>
              <a:pathLst>
                <a:path extrusionOk="0" h="2138" w="1564">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7"/>
            <p:cNvSpPr/>
            <p:nvPr/>
          </p:nvSpPr>
          <p:spPr>
            <a:xfrm>
              <a:off x="7918187" y="3893664"/>
              <a:ext cx="39162" cy="33556"/>
            </a:xfrm>
            <a:custGeom>
              <a:rect b="b" l="l" r="r" t="t"/>
              <a:pathLst>
                <a:path extrusionOk="0" h="1281" w="1495">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7"/>
            <p:cNvSpPr/>
            <p:nvPr/>
          </p:nvSpPr>
          <p:spPr>
            <a:xfrm>
              <a:off x="7933825" y="3893664"/>
              <a:ext cx="25331" cy="33530"/>
            </a:xfrm>
            <a:custGeom>
              <a:rect b="b" l="l" r="r" t="t"/>
              <a:pathLst>
                <a:path extrusionOk="0" h="1280" w="967">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7"/>
            <p:cNvSpPr/>
            <p:nvPr/>
          </p:nvSpPr>
          <p:spPr>
            <a:xfrm>
              <a:off x="7996641" y="3893664"/>
              <a:ext cx="39266" cy="33556"/>
            </a:xfrm>
            <a:custGeom>
              <a:rect b="b" l="l" r="r" t="t"/>
              <a:pathLst>
                <a:path extrusionOk="0" h="1281" w="1499">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7"/>
            <p:cNvSpPr/>
            <p:nvPr/>
          </p:nvSpPr>
          <p:spPr>
            <a:xfrm>
              <a:off x="8012279" y="3893664"/>
              <a:ext cx="25409" cy="33530"/>
            </a:xfrm>
            <a:custGeom>
              <a:rect b="b" l="l" r="r" t="t"/>
              <a:pathLst>
                <a:path extrusionOk="0" h="1280" w="97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7"/>
            <p:cNvSpPr/>
            <p:nvPr/>
          </p:nvSpPr>
          <p:spPr>
            <a:xfrm>
              <a:off x="8254636" y="3893664"/>
              <a:ext cx="39162" cy="33556"/>
            </a:xfrm>
            <a:custGeom>
              <a:rect b="b" l="l" r="r" t="t"/>
              <a:pathLst>
                <a:path extrusionOk="0" h="1281" w="1495">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7"/>
            <p:cNvSpPr/>
            <p:nvPr/>
          </p:nvSpPr>
          <p:spPr>
            <a:xfrm>
              <a:off x="8270248" y="3893664"/>
              <a:ext cx="25435" cy="33530"/>
            </a:xfrm>
            <a:custGeom>
              <a:rect b="b" l="l" r="r" t="t"/>
              <a:pathLst>
                <a:path extrusionOk="0" h="1280" w="971">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7"/>
            <p:cNvSpPr/>
            <p:nvPr/>
          </p:nvSpPr>
          <p:spPr>
            <a:xfrm>
              <a:off x="8176182" y="3893664"/>
              <a:ext cx="39162" cy="33556"/>
            </a:xfrm>
            <a:custGeom>
              <a:rect b="b" l="l" r="r" t="t"/>
              <a:pathLst>
                <a:path extrusionOk="0" h="1281" w="1495">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7"/>
            <p:cNvSpPr/>
            <p:nvPr/>
          </p:nvSpPr>
          <p:spPr>
            <a:xfrm>
              <a:off x="7925391" y="3959361"/>
              <a:ext cx="366782" cy="29758"/>
            </a:xfrm>
            <a:custGeom>
              <a:rect b="b" l="l" r="r" t="t"/>
              <a:pathLst>
                <a:path extrusionOk="0" h="1136" w="14002">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7"/>
            <p:cNvSpPr/>
            <p:nvPr/>
          </p:nvSpPr>
          <p:spPr>
            <a:xfrm>
              <a:off x="8256967" y="3959361"/>
              <a:ext cx="35206" cy="29758"/>
            </a:xfrm>
            <a:custGeom>
              <a:rect b="b" l="l" r="r" t="t"/>
              <a:pathLst>
                <a:path extrusionOk="0" h="1136" w="1344">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7"/>
            <p:cNvSpPr/>
            <p:nvPr/>
          </p:nvSpPr>
          <p:spPr>
            <a:xfrm>
              <a:off x="8191794" y="3893664"/>
              <a:ext cx="25435" cy="33530"/>
            </a:xfrm>
            <a:custGeom>
              <a:rect b="b" l="l" r="r" t="t"/>
              <a:pathLst>
                <a:path extrusionOk="0" h="1280" w="971">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7"/>
            <p:cNvSpPr/>
            <p:nvPr/>
          </p:nvSpPr>
          <p:spPr>
            <a:xfrm>
              <a:off x="7909569" y="3784457"/>
              <a:ext cx="311354" cy="210215"/>
            </a:xfrm>
            <a:custGeom>
              <a:rect b="b" l="l" r="r" t="t"/>
              <a:pathLst>
                <a:path extrusionOk="0" h="8025" w="11886">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7"/>
            <p:cNvSpPr/>
            <p:nvPr/>
          </p:nvSpPr>
          <p:spPr>
            <a:xfrm>
              <a:off x="8063805" y="3865426"/>
              <a:ext cx="78664" cy="67400"/>
            </a:xfrm>
            <a:custGeom>
              <a:rect b="b" l="l" r="r" t="t"/>
              <a:pathLst>
                <a:path extrusionOk="0" h="2573" w="3003">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7"/>
            <p:cNvSpPr/>
            <p:nvPr/>
          </p:nvSpPr>
          <p:spPr>
            <a:xfrm>
              <a:off x="7996641" y="3887927"/>
              <a:ext cx="52547" cy="44977"/>
            </a:xfrm>
            <a:custGeom>
              <a:rect b="b" l="l" r="r" t="t"/>
              <a:pathLst>
                <a:path extrusionOk="0" h="1717" w="2006">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7"/>
            <p:cNvSpPr/>
            <p:nvPr/>
          </p:nvSpPr>
          <p:spPr>
            <a:xfrm>
              <a:off x="8000151" y="3720882"/>
              <a:ext cx="307844" cy="273974"/>
            </a:xfrm>
            <a:custGeom>
              <a:rect b="b" l="l" r="r" t="t"/>
              <a:pathLst>
                <a:path extrusionOk="0" h="10459" w="11752">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7"/>
            <p:cNvSpPr/>
            <p:nvPr/>
          </p:nvSpPr>
          <p:spPr>
            <a:xfrm>
              <a:off x="8168559" y="3887927"/>
              <a:ext cx="52442" cy="44898"/>
            </a:xfrm>
            <a:custGeom>
              <a:rect b="b" l="l" r="r" t="t"/>
              <a:pathLst>
                <a:path extrusionOk="0" h="1714" w="2002">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87"/>
          <p:cNvGrpSpPr/>
          <p:nvPr/>
        </p:nvGrpSpPr>
        <p:grpSpPr>
          <a:xfrm>
            <a:off x="6910596" y="4118967"/>
            <a:ext cx="227032" cy="384490"/>
            <a:chOff x="6910596" y="4118967"/>
            <a:chExt cx="227032" cy="384490"/>
          </a:xfrm>
        </p:grpSpPr>
        <p:sp>
          <p:nvSpPr>
            <p:cNvPr id="8517" name="Google Shape;8517;p87"/>
            <p:cNvSpPr/>
            <p:nvPr/>
          </p:nvSpPr>
          <p:spPr>
            <a:xfrm>
              <a:off x="6916700" y="4206039"/>
              <a:ext cx="214563" cy="291865"/>
            </a:xfrm>
            <a:custGeom>
              <a:rect b="b" l="l" r="r" t="t"/>
              <a:pathLst>
                <a:path extrusionOk="0" h="11142" w="8191">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7"/>
            <p:cNvSpPr/>
            <p:nvPr/>
          </p:nvSpPr>
          <p:spPr>
            <a:xfrm>
              <a:off x="7048723" y="4248423"/>
              <a:ext cx="46889" cy="134040"/>
            </a:xfrm>
            <a:custGeom>
              <a:rect b="b" l="l" r="r" t="t"/>
              <a:pathLst>
                <a:path extrusionOk="0" h="5117" w="179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7"/>
            <p:cNvSpPr/>
            <p:nvPr/>
          </p:nvSpPr>
          <p:spPr>
            <a:xfrm>
              <a:off x="6981506" y="4124625"/>
              <a:ext cx="74341" cy="63680"/>
            </a:xfrm>
            <a:custGeom>
              <a:rect b="b" l="l" r="r" t="t"/>
              <a:pathLst>
                <a:path extrusionOk="0" h="2431" w="2838">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7"/>
            <p:cNvSpPr/>
            <p:nvPr/>
          </p:nvSpPr>
          <p:spPr>
            <a:xfrm>
              <a:off x="7017236" y="4124625"/>
              <a:ext cx="40419" cy="63680"/>
            </a:xfrm>
            <a:custGeom>
              <a:rect b="b" l="l" r="r" t="t"/>
              <a:pathLst>
                <a:path extrusionOk="0" h="2431" w="1543">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7"/>
            <p:cNvSpPr/>
            <p:nvPr/>
          </p:nvSpPr>
          <p:spPr>
            <a:xfrm>
              <a:off x="6925135" y="4248423"/>
              <a:ext cx="52076" cy="104859"/>
            </a:xfrm>
            <a:custGeom>
              <a:rect b="b" l="l" r="r" t="t"/>
              <a:pathLst>
                <a:path extrusionOk="0" h="4003" w="1988">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7"/>
            <p:cNvSpPr/>
            <p:nvPr/>
          </p:nvSpPr>
          <p:spPr>
            <a:xfrm>
              <a:off x="7047387" y="4206039"/>
              <a:ext cx="84531" cy="147268"/>
            </a:xfrm>
            <a:custGeom>
              <a:rect b="b" l="l" r="r" t="t"/>
              <a:pathLst>
                <a:path extrusionOk="0" h="5622" w="3227">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7"/>
            <p:cNvSpPr/>
            <p:nvPr/>
          </p:nvSpPr>
          <p:spPr>
            <a:xfrm>
              <a:off x="6993713" y="4382436"/>
              <a:ext cx="20406" cy="115468"/>
            </a:xfrm>
            <a:custGeom>
              <a:rect b="b" l="l" r="r" t="t"/>
              <a:pathLst>
                <a:path extrusionOk="0" h="4408" w="779">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7"/>
            <p:cNvSpPr/>
            <p:nvPr/>
          </p:nvSpPr>
          <p:spPr>
            <a:xfrm>
              <a:off x="7040759" y="4382358"/>
              <a:ext cx="20380" cy="115572"/>
            </a:xfrm>
            <a:custGeom>
              <a:rect b="b" l="l" r="r" t="t"/>
              <a:pathLst>
                <a:path extrusionOk="0" h="4412" w="778">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7"/>
            <p:cNvSpPr/>
            <p:nvPr/>
          </p:nvSpPr>
          <p:spPr>
            <a:xfrm>
              <a:off x="6986536" y="4118967"/>
              <a:ext cx="77930" cy="74996"/>
            </a:xfrm>
            <a:custGeom>
              <a:rect b="b" l="l" r="r" t="t"/>
              <a:pathLst>
                <a:path extrusionOk="0" h="2863" w="2975">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7"/>
            <p:cNvSpPr/>
            <p:nvPr/>
          </p:nvSpPr>
          <p:spPr>
            <a:xfrm>
              <a:off x="7008697" y="4340708"/>
              <a:ext cx="93385" cy="162750"/>
            </a:xfrm>
            <a:custGeom>
              <a:rect b="b" l="l" r="r" t="t"/>
              <a:pathLst>
                <a:path extrusionOk="0" h="6213" w="3565">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7"/>
            <p:cNvSpPr/>
            <p:nvPr/>
          </p:nvSpPr>
          <p:spPr>
            <a:xfrm>
              <a:off x="6934905" y="4200381"/>
              <a:ext cx="202723" cy="158637"/>
            </a:xfrm>
            <a:custGeom>
              <a:rect b="b" l="l" r="r" t="t"/>
              <a:pathLst>
                <a:path extrusionOk="0" h="6056" w="7739">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7"/>
            <p:cNvSpPr/>
            <p:nvPr/>
          </p:nvSpPr>
          <p:spPr>
            <a:xfrm>
              <a:off x="6910596" y="4242660"/>
              <a:ext cx="109338" cy="260719"/>
            </a:xfrm>
            <a:custGeom>
              <a:rect b="b" l="l" r="r" t="t"/>
              <a:pathLst>
                <a:path extrusionOk="0" h="9953" w="4174">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87"/>
          <p:cNvGrpSpPr/>
          <p:nvPr/>
        </p:nvGrpSpPr>
        <p:grpSpPr>
          <a:xfrm>
            <a:off x="7372702" y="4132876"/>
            <a:ext cx="385459" cy="356671"/>
            <a:chOff x="7372702" y="4132876"/>
            <a:chExt cx="385459" cy="356671"/>
          </a:xfrm>
        </p:grpSpPr>
        <p:sp>
          <p:nvSpPr>
            <p:cNvPr id="8530" name="Google Shape;8530;p87"/>
            <p:cNvSpPr/>
            <p:nvPr/>
          </p:nvSpPr>
          <p:spPr>
            <a:xfrm>
              <a:off x="7378360" y="4271762"/>
              <a:ext cx="221374" cy="212258"/>
            </a:xfrm>
            <a:custGeom>
              <a:rect b="b" l="l" r="r" t="t"/>
              <a:pathLst>
                <a:path extrusionOk="0" h="8103" w="8451">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7"/>
            <p:cNvSpPr/>
            <p:nvPr/>
          </p:nvSpPr>
          <p:spPr>
            <a:xfrm>
              <a:off x="7527724" y="4271762"/>
              <a:ext cx="72010" cy="173175"/>
            </a:xfrm>
            <a:custGeom>
              <a:rect b="b" l="l" r="r" t="t"/>
              <a:pathLst>
                <a:path extrusionOk="0" h="6611" w="2749">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7"/>
            <p:cNvSpPr/>
            <p:nvPr/>
          </p:nvSpPr>
          <p:spPr>
            <a:xfrm>
              <a:off x="7425826" y="4138535"/>
              <a:ext cx="326704" cy="270909"/>
            </a:xfrm>
            <a:custGeom>
              <a:rect b="b" l="l" r="r" t="t"/>
              <a:pathLst>
                <a:path extrusionOk="0" h="10342" w="12472">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7"/>
            <p:cNvSpPr/>
            <p:nvPr/>
          </p:nvSpPr>
          <p:spPr>
            <a:xfrm>
              <a:off x="7681672" y="4138535"/>
              <a:ext cx="70857" cy="207674"/>
            </a:xfrm>
            <a:custGeom>
              <a:rect b="b" l="l" r="r" t="t"/>
              <a:pathLst>
                <a:path extrusionOk="0" h="7928" w="2705">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7"/>
            <p:cNvSpPr/>
            <p:nvPr/>
          </p:nvSpPr>
          <p:spPr>
            <a:xfrm>
              <a:off x="7503573" y="4220132"/>
              <a:ext cx="27033" cy="27059"/>
            </a:xfrm>
            <a:custGeom>
              <a:rect b="b" l="l" r="r" t="t"/>
              <a:pathLst>
                <a:path extrusionOk="0" h="1033" w="1032">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7"/>
            <p:cNvSpPr/>
            <p:nvPr/>
          </p:nvSpPr>
          <p:spPr>
            <a:xfrm>
              <a:off x="7570998" y="4220132"/>
              <a:ext cx="27112" cy="27059"/>
            </a:xfrm>
            <a:custGeom>
              <a:rect b="b" l="l" r="r" t="t"/>
              <a:pathLst>
                <a:path extrusionOk="0" h="1033" w="1035">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7"/>
            <p:cNvSpPr/>
            <p:nvPr/>
          </p:nvSpPr>
          <p:spPr>
            <a:xfrm>
              <a:off x="7638398" y="4220132"/>
              <a:ext cx="27138" cy="27059"/>
            </a:xfrm>
            <a:custGeom>
              <a:rect b="b" l="l" r="r" t="t"/>
              <a:pathLst>
                <a:path extrusionOk="0" h="1033" w="1036">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7"/>
            <p:cNvSpPr/>
            <p:nvPr/>
          </p:nvSpPr>
          <p:spPr>
            <a:xfrm>
              <a:off x="7372702" y="4212247"/>
              <a:ext cx="385197" cy="277300"/>
            </a:xfrm>
            <a:custGeom>
              <a:rect b="b" l="l" r="r" t="t"/>
              <a:pathLst>
                <a:path extrusionOk="0" h="10586" w="14705">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7"/>
            <p:cNvSpPr/>
            <p:nvPr/>
          </p:nvSpPr>
          <p:spPr>
            <a:xfrm>
              <a:off x="7372781" y="4132876"/>
              <a:ext cx="385381" cy="231983"/>
            </a:xfrm>
            <a:custGeom>
              <a:rect b="b" l="l" r="r" t="t"/>
              <a:pathLst>
                <a:path extrusionOk="0" h="8856" w="14712">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7"/>
            <p:cNvSpPr/>
            <p:nvPr/>
          </p:nvSpPr>
          <p:spPr>
            <a:xfrm>
              <a:off x="7497914" y="4214474"/>
              <a:ext cx="44820" cy="38428"/>
            </a:xfrm>
            <a:custGeom>
              <a:rect b="b" l="l" r="r" t="t"/>
              <a:pathLst>
                <a:path extrusionOk="0" h="1467" w="1711">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7"/>
            <p:cNvSpPr/>
            <p:nvPr/>
          </p:nvSpPr>
          <p:spPr>
            <a:xfrm>
              <a:off x="7565340" y="4214422"/>
              <a:ext cx="44820" cy="38428"/>
            </a:xfrm>
            <a:custGeom>
              <a:rect b="b" l="l" r="r" t="t"/>
              <a:pathLst>
                <a:path extrusionOk="0" h="1467" w="1711">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7"/>
            <p:cNvSpPr/>
            <p:nvPr/>
          </p:nvSpPr>
          <p:spPr>
            <a:xfrm>
              <a:off x="7632740" y="4214422"/>
              <a:ext cx="44924" cy="38428"/>
            </a:xfrm>
            <a:custGeom>
              <a:rect b="b" l="l" r="r" t="t"/>
              <a:pathLst>
                <a:path extrusionOk="0" h="1467" w="1715">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5" name="Shape 8545"/>
        <p:cNvGrpSpPr/>
        <p:nvPr/>
      </p:nvGrpSpPr>
      <p:grpSpPr>
        <a:xfrm>
          <a:off x="0" y="0"/>
          <a:ext cx="0" cy="0"/>
          <a:chOff x="0" y="0"/>
          <a:chExt cx="0" cy="0"/>
        </a:xfrm>
      </p:grpSpPr>
      <p:sp>
        <p:nvSpPr>
          <p:cNvPr id="8546" name="Google Shape;8546;p88"/>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547" name="Google Shape;8547;p88"/>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8548" name="Google Shape;8548;p88"/>
          <p:cNvGrpSpPr/>
          <p:nvPr/>
        </p:nvGrpSpPr>
        <p:grpSpPr>
          <a:xfrm>
            <a:off x="3045189" y="1977348"/>
            <a:ext cx="389401" cy="374453"/>
            <a:chOff x="3045189" y="1977348"/>
            <a:chExt cx="389401" cy="374453"/>
          </a:xfrm>
        </p:grpSpPr>
        <p:sp>
          <p:nvSpPr>
            <p:cNvPr id="8549" name="Google Shape;8549;p88"/>
            <p:cNvSpPr/>
            <p:nvPr/>
          </p:nvSpPr>
          <p:spPr>
            <a:xfrm>
              <a:off x="3052494" y="2027117"/>
              <a:ext cx="331910" cy="318454"/>
            </a:xfrm>
            <a:custGeom>
              <a:rect b="b" l="l" r="r" t="t"/>
              <a:pathLst>
                <a:path extrusionOk="0" h="12164" w="12678">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8"/>
            <p:cNvSpPr/>
            <p:nvPr/>
          </p:nvSpPr>
          <p:spPr>
            <a:xfrm>
              <a:off x="3189075" y="1982611"/>
              <a:ext cx="108804" cy="108673"/>
            </a:xfrm>
            <a:custGeom>
              <a:rect b="b" l="l" r="r" t="t"/>
              <a:pathLst>
                <a:path extrusionOk="0" h="4151" w="4156">
                  <a:moveTo>
                    <a:pt x="1701" y="0"/>
                  </a:moveTo>
                  <a:lnTo>
                    <a:pt x="0" y="1701"/>
                  </a:lnTo>
                  <a:lnTo>
                    <a:pt x="2455" y="4151"/>
                  </a:lnTo>
                  <a:lnTo>
                    <a:pt x="4156" y="2455"/>
                  </a:lnTo>
                  <a:lnTo>
                    <a:pt x="1701"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8"/>
            <p:cNvSpPr/>
            <p:nvPr/>
          </p:nvSpPr>
          <p:spPr>
            <a:xfrm>
              <a:off x="3320132" y="2113537"/>
              <a:ext cx="108673" cy="108804"/>
            </a:xfrm>
            <a:custGeom>
              <a:rect b="b" l="l" r="r" t="t"/>
              <a:pathLst>
                <a:path extrusionOk="0" h="4156" w="4151">
                  <a:moveTo>
                    <a:pt x="1701" y="0"/>
                  </a:moveTo>
                  <a:lnTo>
                    <a:pt x="0" y="1701"/>
                  </a:lnTo>
                  <a:lnTo>
                    <a:pt x="2450" y="4156"/>
                  </a:lnTo>
                  <a:lnTo>
                    <a:pt x="4151" y="2455"/>
                  </a:lnTo>
                  <a:lnTo>
                    <a:pt x="17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8"/>
            <p:cNvSpPr/>
            <p:nvPr/>
          </p:nvSpPr>
          <p:spPr>
            <a:xfrm>
              <a:off x="3045189" y="1977348"/>
              <a:ext cx="389401" cy="374453"/>
            </a:xfrm>
            <a:custGeom>
              <a:rect b="b" l="l" r="r" t="t"/>
              <a:pathLst>
                <a:path extrusionOk="0" h="14303" w="14874">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8"/>
            <p:cNvSpPr/>
            <p:nvPr/>
          </p:nvSpPr>
          <p:spPr>
            <a:xfrm>
              <a:off x="3092968" y="2216529"/>
              <a:ext cx="11493" cy="10551"/>
            </a:xfrm>
            <a:custGeom>
              <a:rect b="b" l="l" r="r" t="t"/>
              <a:pathLst>
                <a:path extrusionOk="0" h="403" w="439">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8"/>
            <p:cNvSpPr/>
            <p:nvPr/>
          </p:nvSpPr>
          <p:spPr>
            <a:xfrm>
              <a:off x="3092968" y="2186867"/>
              <a:ext cx="11493" cy="10577"/>
            </a:xfrm>
            <a:custGeom>
              <a:rect b="b" l="l" r="r" t="t"/>
              <a:pathLst>
                <a:path extrusionOk="0" h="404" w="439">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8"/>
            <p:cNvSpPr/>
            <p:nvPr/>
          </p:nvSpPr>
          <p:spPr>
            <a:xfrm>
              <a:off x="3320132" y="2230876"/>
              <a:ext cx="11467" cy="10446"/>
            </a:xfrm>
            <a:custGeom>
              <a:rect b="b" l="l" r="r" t="t"/>
              <a:pathLst>
                <a:path extrusionOk="0" h="399" w="438">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88"/>
          <p:cNvGrpSpPr/>
          <p:nvPr/>
        </p:nvGrpSpPr>
        <p:grpSpPr>
          <a:xfrm>
            <a:off x="3028591" y="2443798"/>
            <a:ext cx="431158" cy="349817"/>
            <a:chOff x="3028591" y="2443798"/>
            <a:chExt cx="431158" cy="349817"/>
          </a:xfrm>
        </p:grpSpPr>
        <p:sp>
          <p:nvSpPr>
            <p:cNvPr id="8557" name="Google Shape;8557;p88"/>
            <p:cNvSpPr/>
            <p:nvPr/>
          </p:nvSpPr>
          <p:spPr>
            <a:xfrm>
              <a:off x="3068332" y="2658997"/>
              <a:ext cx="144278" cy="120873"/>
            </a:xfrm>
            <a:custGeom>
              <a:rect b="b" l="l" r="r" t="t"/>
              <a:pathLst>
                <a:path extrusionOk="0" h="4617" w="5511">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8"/>
            <p:cNvSpPr/>
            <p:nvPr/>
          </p:nvSpPr>
          <p:spPr>
            <a:xfrm>
              <a:off x="3275338" y="2658997"/>
              <a:ext cx="144304" cy="120873"/>
            </a:xfrm>
            <a:custGeom>
              <a:rect b="b" l="l" r="r" t="t"/>
              <a:pathLst>
                <a:path extrusionOk="0" h="4617" w="5512">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8"/>
            <p:cNvSpPr/>
            <p:nvPr/>
          </p:nvSpPr>
          <p:spPr>
            <a:xfrm>
              <a:off x="3041917" y="2696853"/>
              <a:ext cx="13849" cy="18745"/>
            </a:xfrm>
            <a:custGeom>
              <a:rect b="b" l="l" r="r" t="t"/>
              <a:pathLst>
                <a:path extrusionOk="0" h="716" w="529">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8"/>
            <p:cNvSpPr/>
            <p:nvPr/>
          </p:nvSpPr>
          <p:spPr>
            <a:xfrm>
              <a:off x="3432051" y="2696853"/>
              <a:ext cx="13875" cy="18745"/>
            </a:xfrm>
            <a:custGeom>
              <a:rect b="b" l="l" r="r" t="t"/>
              <a:pathLst>
                <a:path extrusionOk="0" h="716" w="53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8"/>
            <p:cNvSpPr/>
            <p:nvPr/>
          </p:nvSpPr>
          <p:spPr>
            <a:xfrm>
              <a:off x="3090821" y="2674417"/>
              <a:ext cx="78016" cy="72309"/>
            </a:xfrm>
            <a:custGeom>
              <a:rect b="b" l="l" r="r" t="t"/>
              <a:pathLst>
                <a:path extrusionOk="0" h="2762" w="298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8"/>
            <p:cNvSpPr/>
            <p:nvPr/>
          </p:nvSpPr>
          <p:spPr>
            <a:xfrm>
              <a:off x="3098518" y="2782488"/>
              <a:ext cx="1021" cy="654"/>
            </a:xfrm>
            <a:custGeom>
              <a:rect b="b" l="l" r="r" t="t"/>
              <a:pathLst>
                <a:path extrusionOk="0" h="25" w="39">
                  <a:moveTo>
                    <a:pt x="0" y="1"/>
                  </a:moveTo>
                  <a:lnTo>
                    <a:pt x="0" y="1"/>
                  </a:lnTo>
                  <a:cubicBezTo>
                    <a:pt x="10" y="10"/>
                    <a:pt x="24" y="20"/>
                    <a:pt x="39" y="25"/>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8"/>
            <p:cNvSpPr/>
            <p:nvPr/>
          </p:nvSpPr>
          <p:spPr>
            <a:xfrm>
              <a:off x="3101267" y="2706959"/>
              <a:ext cx="71733" cy="67885"/>
            </a:xfrm>
            <a:custGeom>
              <a:rect b="b" l="l" r="r" t="t"/>
              <a:pathLst>
                <a:path extrusionOk="0" h="2593" w="274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8"/>
            <p:cNvSpPr/>
            <p:nvPr/>
          </p:nvSpPr>
          <p:spPr>
            <a:xfrm>
              <a:off x="3177241" y="2675203"/>
              <a:ext cx="26939" cy="26128"/>
            </a:xfrm>
            <a:custGeom>
              <a:rect b="b" l="l" r="r" t="t"/>
              <a:pathLst>
                <a:path extrusionOk="0" h="998" w="1029">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8"/>
            <p:cNvSpPr/>
            <p:nvPr/>
          </p:nvSpPr>
          <p:spPr>
            <a:xfrm>
              <a:off x="3297853" y="2674417"/>
              <a:ext cx="78016" cy="72309"/>
            </a:xfrm>
            <a:custGeom>
              <a:rect b="b" l="l" r="r" t="t"/>
              <a:pathLst>
                <a:path extrusionOk="0" h="2762" w="298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8"/>
            <p:cNvSpPr/>
            <p:nvPr/>
          </p:nvSpPr>
          <p:spPr>
            <a:xfrm>
              <a:off x="3305523" y="2782619"/>
              <a:ext cx="1047" cy="524"/>
            </a:xfrm>
            <a:custGeom>
              <a:rect b="b" l="l" r="r" t="t"/>
              <a:pathLst>
                <a:path extrusionOk="0" h="20" w="40">
                  <a:moveTo>
                    <a:pt x="1" y="0"/>
                  </a:moveTo>
                  <a:cubicBezTo>
                    <a:pt x="10" y="5"/>
                    <a:pt x="25" y="15"/>
                    <a:pt x="39" y="20"/>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8"/>
            <p:cNvSpPr/>
            <p:nvPr/>
          </p:nvSpPr>
          <p:spPr>
            <a:xfrm>
              <a:off x="3308298" y="2706959"/>
              <a:ext cx="71707" cy="67885"/>
            </a:xfrm>
            <a:custGeom>
              <a:rect b="b" l="l" r="r" t="t"/>
              <a:pathLst>
                <a:path extrusionOk="0" h="2593" w="2739">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8"/>
            <p:cNvSpPr/>
            <p:nvPr/>
          </p:nvSpPr>
          <p:spPr>
            <a:xfrm>
              <a:off x="3384273" y="2675203"/>
              <a:ext cx="26939" cy="26128"/>
            </a:xfrm>
            <a:custGeom>
              <a:rect b="b" l="l" r="r" t="t"/>
              <a:pathLst>
                <a:path extrusionOk="0" h="998" w="1029">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8"/>
            <p:cNvSpPr/>
            <p:nvPr/>
          </p:nvSpPr>
          <p:spPr>
            <a:xfrm>
              <a:off x="3028591" y="2443798"/>
              <a:ext cx="431158" cy="349817"/>
            </a:xfrm>
            <a:custGeom>
              <a:rect b="b" l="l" r="r" t="t"/>
              <a:pathLst>
                <a:path extrusionOk="0" h="13362" w="16469">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88"/>
          <p:cNvGrpSpPr/>
          <p:nvPr/>
        </p:nvGrpSpPr>
        <p:grpSpPr>
          <a:xfrm>
            <a:off x="3966333" y="1983475"/>
            <a:ext cx="331805" cy="377961"/>
            <a:chOff x="3966333" y="1983475"/>
            <a:chExt cx="331805" cy="377961"/>
          </a:xfrm>
        </p:grpSpPr>
        <p:sp>
          <p:nvSpPr>
            <p:cNvPr id="8571" name="Google Shape;8571;p88"/>
            <p:cNvSpPr/>
            <p:nvPr/>
          </p:nvSpPr>
          <p:spPr>
            <a:xfrm>
              <a:off x="3972982" y="1989025"/>
              <a:ext cx="318113" cy="53460"/>
            </a:xfrm>
            <a:custGeom>
              <a:rect b="b" l="l" r="r" t="t"/>
              <a:pathLst>
                <a:path extrusionOk="0" h="2042" w="12151">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8"/>
            <p:cNvSpPr/>
            <p:nvPr/>
          </p:nvSpPr>
          <p:spPr>
            <a:xfrm>
              <a:off x="3977407" y="2042458"/>
              <a:ext cx="311804" cy="99013"/>
            </a:xfrm>
            <a:custGeom>
              <a:rect b="b" l="l" r="r" t="t"/>
              <a:pathLst>
                <a:path extrusionOk="0" h="3782" w="1191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8"/>
            <p:cNvSpPr/>
            <p:nvPr/>
          </p:nvSpPr>
          <p:spPr>
            <a:xfrm>
              <a:off x="4031861" y="2180558"/>
              <a:ext cx="200382" cy="175092"/>
            </a:xfrm>
            <a:custGeom>
              <a:rect b="b" l="l" r="r" t="t"/>
              <a:pathLst>
                <a:path extrusionOk="0" h="6688" w="7654">
                  <a:moveTo>
                    <a:pt x="0" y="1"/>
                  </a:moveTo>
                  <a:lnTo>
                    <a:pt x="0" y="6688"/>
                  </a:lnTo>
                  <a:lnTo>
                    <a:pt x="7653" y="6688"/>
                  </a:lnTo>
                  <a:lnTo>
                    <a:pt x="7653" y="1"/>
                  </a:ln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8"/>
            <p:cNvSpPr/>
            <p:nvPr/>
          </p:nvSpPr>
          <p:spPr>
            <a:xfrm>
              <a:off x="4247427" y="1989025"/>
              <a:ext cx="43668" cy="53460"/>
            </a:xfrm>
            <a:custGeom>
              <a:rect b="b" l="l" r="r" t="t"/>
              <a:pathLst>
                <a:path extrusionOk="0" h="2042" w="1668">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8"/>
            <p:cNvSpPr/>
            <p:nvPr/>
          </p:nvSpPr>
          <p:spPr>
            <a:xfrm>
              <a:off x="4031861" y="2141445"/>
              <a:ext cx="200382" cy="38877"/>
            </a:xfrm>
            <a:custGeom>
              <a:rect b="b" l="l" r="r" t="t"/>
              <a:pathLst>
                <a:path extrusionOk="0" h="1485" w="7654">
                  <a:moveTo>
                    <a:pt x="0" y="1"/>
                  </a:moveTo>
                  <a:lnTo>
                    <a:pt x="0" y="1485"/>
                  </a:lnTo>
                  <a:lnTo>
                    <a:pt x="7653" y="1485"/>
                  </a:lnTo>
                  <a:lnTo>
                    <a:pt x="7653"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8"/>
            <p:cNvSpPr/>
            <p:nvPr/>
          </p:nvSpPr>
          <p:spPr>
            <a:xfrm>
              <a:off x="4221902" y="2042458"/>
              <a:ext cx="67309" cy="99013"/>
            </a:xfrm>
            <a:custGeom>
              <a:rect b="b" l="l" r="r" t="t"/>
              <a:pathLst>
                <a:path extrusionOk="0" h="3782" w="2571">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8"/>
            <p:cNvSpPr/>
            <p:nvPr/>
          </p:nvSpPr>
          <p:spPr>
            <a:xfrm>
              <a:off x="4215226" y="2180558"/>
              <a:ext cx="17017" cy="175092"/>
            </a:xfrm>
            <a:custGeom>
              <a:rect b="b" l="l" r="r" t="t"/>
              <a:pathLst>
                <a:path extrusionOk="0" h="6688" w="650">
                  <a:moveTo>
                    <a:pt x="1" y="1"/>
                  </a:moveTo>
                  <a:lnTo>
                    <a:pt x="1" y="6688"/>
                  </a:lnTo>
                  <a:lnTo>
                    <a:pt x="649" y="6688"/>
                  </a:lnTo>
                  <a:lnTo>
                    <a:pt x="649"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8"/>
            <p:cNvSpPr/>
            <p:nvPr/>
          </p:nvSpPr>
          <p:spPr>
            <a:xfrm>
              <a:off x="4215226" y="2141445"/>
              <a:ext cx="17017" cy="38877"/>
            </a:xfrm>
            <a:custGeom>
              <a:rect b="b" l="l" r="r" t="t"/>
              <a:pathLst>
                <a:path extrusionOk="0" h="1485" w="650">
                  <a:moveTo>
                    <a:pt x="1" y="1"/>
                  </a:moveTo>
                  <a:lnTo>
                    <a:pt x="1" y="1485"/>
                  </a:lnTo>
                  <a:lnTo>
                    <a:pt x="649" y="1485"/>
                  </a:lnTo>
                  <a:lnTo>
                    <a:pt x="64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8"/>
            <p:cNvSpPr/>
            <p:nvPr/>
          </p:nvSpPr>
          <p:spPr>
            <a:xfrm>
              <a:off x="4061026" y="2209487"/>
              <a:ext cx="30212" cy="146294"/>
            </a:xfrm>
            <a:custGeom>
              <a:rect b="b" l="l" r="r" t="t"/>
              <a:pathLst>
                <a:path extrusionOk="0" h="5588" w="1154">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8"/>
            <p:cNvSpPr/>
            <p:nvPr/>
          </p:nvSpPr>
          <p:spPr>
            <a:xfrm>
              <a:off x="4116868" y="2209487"/>
              <a:ext cx="30343" cy="146294"/>
            </a:xfrm>
            <a:custGeom>
              <a:rect b="b" l="l" r="r" t="t"/>
              <a:pathLst>
                <a:path extrusionOk="0" h="5588" w="1159">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8"/>
            <p:cNvSpPr/>
            <p:nvPr/>
          </p:nvSpPr>
          <p:spPr>
            <a:xfrm>
              <a:off x="4172841" y="2209487"/>
              <a:ext cx="30212" cy="146294"/>
            </a:xfrm>
            <a:custGeom>
              <a:rect b="b" l="l" r="r" t="t"/>
              <a:pathLst>
                <a:path extrusionOk="0" h="5588" w="1154">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8"/>
            <p:cNvSpPr/>
            <p:nvPr/>
          </p:nvSpPr>
          <p:spPr>
            <a:xfrm>
              <a:off x="4026311" y="2203963"/>
              <a:ext cx="211456" cy="157473"/>
            </a:xfrm>
            <a:custGeom>
              <a:rect b="b" l="l" r="r" t="t"/>
              <a:pathLst>
                <a:path extrusionOk="0" h="6015" w="8077">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8"/>
            <p:cNvSpPr/>
            <p:nvPr/>
          </p:nvSpPr>
          <p:spPr>
            <a:xfrm>
              <a:off x="3966333" y="1983475"/>
              <a:ext cx="331805" cy="294080"/>
            </a:xfrm>
            <a:custGeom>
              <a:rect b="b" l="l" r="r" t="t"/>
              <a:pathLst>
                <a:path extrusionOk="0" h="11233" w="12674">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88"/>
          <p:cNvGrpSpPr/>
          <p:nvPr/>
        </p:nvGrpSpPr>
        <p:grpSpPr>
          <a:xfrm>
            <a:off x="3085690" y="2894722"/>
            <a:ext cx="316333" cy="382699"/>
            <a:chOff x="3085690" y="2894722"/>
            <a:chExt cx="316333" cy="382699"/>
          </a:xfrm>
        </p:grpSpPr>
        <p:sp>
          <p:nvSpPr>
            <p:cNvPr id="8585" name="Google Shape;8585;p88"/>
            <p:cNvSpPr/>
            <p:nvPr/>
          </p:nvSpPr>
          <p:spPr>
            <a:xfrm>
              <a:off x="3226041" y="3249723"/>
              <a:ext cx="35736" cy="20918"/>
            </a:xfrm>
            <a:custGeom>
              <a:rect b="b" l="l" r="r" t="t"/>
              <a:pathLst>
                <a:path extrusionOk="0" h="799" w="1365">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8"/>
            <p:cNvSpPr/>
            <p:nvPr/>
          </p:nvSpPr>
          <p:spPr>
            <a:xfrm>
              <a:off x="3192845" y="3215139"/>
              <a:ext cx="102154" cy="35736"/>
            </a:xfrm>
            <a:custGeom>
              <a:rect b="b" l="l" r="r" t="t"/>
              <a:pathLst>
                <a:path extrusionOk="0" h="1365" w="3902">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8"/>
            <p:cNvSpPr/>
            <p:nvPr/>
          </p:nvSpPr>
          <p:spPr>
            <a:xfrm>
              <a:off x="3192085" y="3191106"/>
              <a:ext cx="103542" cy="24059"/>
            </a:xfrm>
            <a:custGeom>
              <a:rect b="b" l="l" r="r" t="t"/>
              <a:pathLst>
                <a:path extrusionOk="0" h="919" w="3955">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8"/>
            <p:cNvSpPr/>
            <p:nvPr/>
          </p:nvSpPr>
          <p:spPr>
            <a:xfrm>
              <a:off x="3229444" y="3010647"/>
              <a:ext cx="28824" cy="25866"/>
            </a:xfrm>
            <a:custGeom>
              <a:rect b="b" l="l" r="r" t="t"/>
              <a:pathLst>
                <a:path extrusionOk="0" h="988" w="1101">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8"/>
            <p:cNvSpPr/>
            <p:nvPr/>
          </p:nvSpPr>
          <p:spPr>
            <a:xfrm>
              <a:off x="3216852" y="3032141"/>
              <a:ext cx="54114" cy="24452"/>
            </a:xfrm>
            <a:custGeom>
              <a:rect b="b" l="l" r="r" t="t"/>
              <a:pathLst>
                <a:path extrusionOk="0" h="934" w="2067">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8"/>
            <p:cNvSpPr/>
            <p:nvPr/>
          </p:nvSpPr>
          <p:spPr>
            <a:xfrm>
              <a:off x="3243896" y="3051016"/>
              <a:ext cx="27070" cy="140115"/>
            </a:xfrm>
            <a:custGeom>
              <a:rect b="b" l="l" r="r" t="t"/>
              <a:pathLst>
                <a:path extrusionOk="0" h="5352" w="1034">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8"/>
            <p:cNvSpPr/>
            <p:nvPr/>
          </p:nvSpPr>
          <p:spPr>
            <a:xfrm>
              <a:off x="3216852" y="3051016"/>
              <a:ext cx="27070" cy="140115"/>
            </a:xfrm>
            <a:custGeom>
              <a:rect b="b" l="l" r="r" t="t"/>
              <a:pathLst>
                <a:path extrusionOk="0" h="5352" w="1034">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8"/>
            <p:cNvSpPr/>
            <p:nvPr/>
          </p:nvSpPr>
          <p:spPr>
            <a:xfrm>
              <a:off x="3110849" y="2939254"/>
              <a:ext cx="242872" cy="251878"/>
            </a:xfrm>
            <a:custGeom>
              <a:rect b="b" l="l" r="r" t="t"/>
              <a:pathLst>
                <a:path extrusionOk="0" h="9621" w="9277">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8"/>
            <p:cNvSpPr/>
            <p:nvPr/>
          </p:nvSpPr>
          <p:spPr>
            <a:xfrm>
              <a:off x="3257745" y="2958627"/>
              <a:ext cx="79875" cy="97442"/>
            </a:xfrm>
            <a:custGeom>
              <a:rect b="b" l="l" r="r" t="t"/>
              <a:pathLst>
                <a:path extrusionOk="0" h="3722" w="3051">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8"/>
            <p:cNvSpPr/>
            <p:nvPr/>
          </p:nvSpPr>
          <p:spPr>
            <a:xfrm>
              <a:off x="3233293" y="2955433"/>
              <a:ext cx="24766" cy="13849"/>
            </a:xfrm>
            <a:custGeom>
              <a:rect b="b" l="l" r="r" t="t"/>
              <a:pathLst>
                <a:path extrusionOk="0" h="529" w="946">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8"/>
            <p:cNvSpPr/>
            <p:nvPr/>
          </p:nvSpPr>
          <p:spPr>
            <a:xfrm>
              <a:off x="3371680" y="3043712"/>
              <a:ext cx="30343" cy="13744"/>
            </a:xfrm>
            <a:custGeom>
              <a:rect b="b" l="l" r="r" t="t"/>
              <a:pathLst>
                <a:path extrusionOk="0" h="525" w="1159">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8"/>
            <p:cNvSpPr/>
            <p:nvPr/>
          </p:nvSpPr>
          <p:spPr>
            <a:xfrm>
              <a:off x="3085690" y="3043712"/>
              <a:ext cx="30343" cy="13744"/>
            </a:xfrm>
            <a:custGeom>
              <a:rect b="b" l="l" r="r" t="t"/>
              <a:pathLst>
                <a:path extrusionOk="0" h="525" w="1159">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8"/>
            <p:cNvSpPr/>
            <p:nvPr/>
          </p:nvSpPr>
          <p:spPr>
            <a:xfrm>
              <a:off x="3352935" y="2969125"/>
              <a:ext cx="30107" cy="19897"/>
            </a:xfrm>
            <a:custGeom>
              <a:rect b="b" l="l" r="r" t="t"/>
              <a:pathLst>
                <a:path extrusionOk="0" h="760" w="115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8"/>
            <p:cNvSpPr/>
            <p:nvPr/>
          </p:nvSpPr>
          <p:spPr>
            <a:xfrm>
              <a:off x="3105168" y="3112121"/>
              <a:ext cx="30107" cy="19897"/>
            </a:xfrm>
            <a:custGeom>
              <a:rect b="b" l="l" r="r" t="t"/>
              <a:pathLst>
                <a:path extrusionOk="0" h="760" w="115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8"/>
            <p:cNvSpPr/>
            <p:nvPr/>
          </p:nvSpPr>
          <p:spPr>
            <a:xfrm>
              <a:off x="3303769" y="2914566"/>
              <a:ext cx="23719" cy="24295"/>
            </a:xfrm>
            <a:custGeom>
              <a:rect b="b" l="l" r="r" t="t"/>
              <a:pathLst>
                <a:path extrusionOk="0" h="928" w="906">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8"/>
            <p:cNvSpPr/>
            <p:nvPr/>
          </p:nvSpPr>
          <p:spPr>
            <a:xfrm>
              <a:off x="3236984" y="2894722"/>
              <a:ext cx="13744" cy="25761"/>
            </a:xfrm>
            <a:custGeom>
              <a:rect b="b" l="l" r="r" t="t"/>
              <a:pathLst>
                <a:path extrusionOk="0" h="984" w="525">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8"/>
            <p:cNvSpPr/>
            <p:nvPr/>
          </p:nvSpPr>
          <p:spPr>
            <a:xfrm>
              <a:off x="3160198" y="2914566"/>
              <a:ext cx="23745" cy="24295"/>
            </a:xfrm>
            <a:custGeom>
              <a:rect b="b" l="l" r="r" t="t"/>
              <a:pathLst>
                <a:path extrusionOk="0" h="928" w="907">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8"/>
            <p:cNvSpPr/>
            <p:nvPr/>
          </p:nvSpPr>
          <p:spPr>
            <a:xfrm>
              <a:off x="3104566" y="2969073"/>
              <a:ext cx="30028" cy="19949"/>
            </a:xfrm>
            <a:custGeom>
              <a:rect b="b" l="l" r="r" t="t"/>
              <a:pathLst>
                <a:path extrusionOk="0" h="762" w="1147">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8"/>
            <p:cNvSpPr/>
            <p:nvPr/>
          </p:nvSpPr>
          <p:spPr>
            <a:xfrm>
              <a:off x="3352412" y="3112121"/>
              <a:ext cx="30107" cy="19897"/>
            </a:xfrm>
            <a:custGeom>
              <a:rect b="b" l="l" r="r" t="t"/>
              <a:pathLst>
                <a:path extrusionOk="0" h="760" w="115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8"/>
            <p:cNvSpPr/>
            <p:nvPr/>
          </p:nvSpPr>
          <p:spPr>
            <a:xfrm>
              <a:off x="3116006" y="2932814"/>
              <a:ext cx="256197" cy="344607"/>
            </a:xfrm>
            <a:custGeom>
              <a:rect b="b" l="l" r="r" t="t"/>
              <a:pathLst>
                <a:path extrusionOk="0" h="13163" w="9786">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88"/>
          <p:cNvGrpSpPr/>
          <p:nvPr/>
        </p:nvGrpSpPr>
        <p:grpSpPr>
          <a:xfrm>
            <a:off x="1736294" y="1531477"/>
            <a:ext cx="336465" cy="336439"/>
            <a:chOff x="1736294" y="1531477"/>
            <a:chExt cx="336465" cy="336439"/>
          </a:xfrm>
        </p:grpSpPr>
        <p:sp>
          <p:nvSpPr>
            <p:cNvPr id="8606" name="Google Shape;8606;p88"/>
            <p:cNvSpPr/>
            <p:nvPr/>
          </p:nvSpPr>
          <p:spPr>
            <a:xfrm>
              <a:off x="1741713" y="1536870"/>
              <a:ext cx="325627" cy="325784"/>
            </a:xfrm>
            <a:custGeom>
              <a:rect b="b" l="l" r="r" t="t"/>
              <a:pathLst>
                <a:path extrusionOk="0" h="12444" w="12438">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8"/>
            <p:cNvSpPr/>
            <p:nvPr/>
          </p:nvSpPr>
          <p:spPr>
            <a:xfrm>
              <a:off x="1893767" y="1660387"/>
              <a:ext cx="21520" cy="21520"/>
            </a:xfrm>
            <a:custGeom>
              <a:rect b="b" l="l" r="r" t="t"/>
              <a:pathLst>
                <a:path extrusionOk="0" h="822" w="822">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8"/>
            <p:cNvSpPr/>
            <p:nvPr/>
          </p:nvSpPr>
          <p:spPr>
            <a:xfrm>
              <a:off x="1843580" y="1660387"/>
              <a:ext cx="21520" cy="21520"/>
            </a:xfrm>
            <a:custGeom>
              <a:rect b="b" l="l" r="r" t="t"/>
              <a:pathLst>
                <a:path extrusionOk="0" h="822" w="822">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8"/>
            <p:cNvSpPr/>
            <p:nvPr/>
          </p:nvSpPr>
          <p:spPr>
            <a:xfrm>
              <a:off x="1943823" y="1660387"/>
              <a:ext cx="21520" cy="21520"/>
            </a:xfrm>
            <a:custGeom>
              <a:rect b="b" l="l" r="r" t="t"/>
              <a:pathLst>
                <a:path extrusionOk="0" h="822" w="822">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8"/>
            <p:cNvSpPr/>
            <p:nvPr/>
          </p:nvSpPr>
          <p:spPr>
            <a:xfrm>
              <a:off x="1736294" y="1531477"/>
              <a:ext cx="336465" cy="336439"/>
            </a:xfrm>
            <a:custGeom>
              <a:rect b="b" l="l" r="r" t="t"/>
              <a:pathLst>
                <a:path extrusionOk="0" h="12851" w="12852">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88"/>
          <p:cNvGrpSpPr/>
          <p:nvPr/>
        </p:nvGrpSpPr>
        <p:grpSpPr>
          <a:xfrm>
            <a:off x="2807344" y="4294985"/>
            <a:ext cx="344764" cy="353692"/>
            <a:chOff x="2807344" y="4294985"/>
            <a:chExt cx="344764" cy="353692"/>
          </a:xfrm>
        </p:grpSpPr>
        <p:sp>
          <p:nvSpPr>
            <p:cNvPr id="8612" name="Google Shape;8612;p88"/>
            <p:cNvSpPr/>
            <p:nvPr/>
          </p:nvSpPr>
          <p:spPr>
            <a:xfrm>
              <a:off x="2890623" y="4300274"/>
              <a:ext cx="34846" cy="23169"/>
            </a:xfrm>
            <a:custGeom>
              <a:rect b="b" l="l" r="r" t="t"/>
              <a:pathLst>
                <a:path extrusionOk="0" h="885" w="1331">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8"/>
            <p:cNvSpPr/>
            <p:nvPr/>
          </p:nvSpPr>
          <p:spPr>
            <a:xfrm>
              <a:off x="2821193" y="4300064"/>
              <a:ext cx="37490" cy="39349"/>
            </a:xfrm>
            <a:custGeom>
              <a:rect b="b" l="l" r="r" t="t"/>
              <a:pathLst>
                <a:path extrusionOk="0" h="1503" w="1432">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8"/>
            <p:cNvSpPr/>
            <p:nvPr/>
          </p:nvSpPr>
          <p:spPr>
            <a:xfrm>
              <a:off x="2890858" y="4420126"/>
              <a:ext cx="34243" cy="35710"/>
            </a:xfrm>
            <a:custGeom>
              <a:rect b="b" l="l" r="r" t="t"/>
              <a:pathLst>
                <a:path extrusionOk="0" h="1364" w="1308">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8"/>
            <p:cNvSpPr/>
            <p:nvPr/>
          </p:nvSpPr>
          <p:spPr>
            <a:xfrm>
              <a:off x="2886853" y="4319778"/>
              <a:ext cx="42412" cy="103018"/>
            </a:xfrm>
            <a:custGeom>
              <a:rect b="b" l="l" r="r" t="t"/>
              <a:pathLst>
                <a:path extrusionOk="0" h="3935" w="162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8"/>
            <p:cNvSpPr/>
            <p:nvPr/>
          </p:nvSpPr>
          <p:spPr>
            <a:xfrm>
              <a:off x="2908844" y="4319778"/>
              <a:ext cx="20420" cy="103018"/>
            </a:xfrm>
            <a:custGeom>
              <a:rect b="b" l="l" r="r" t="t"/>
              <a:pathLst>
                <a:path extrusionOk="0" h="3935" w="78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8"/>
            <p:cNvSpPr/>
            <p:nvPr/>
          </p:nvSpPr>
          <p:spPr>
            <a:xfrm>
              <a:off x="2816926" y="4337999"/>
              <a:ext cx="45920" cy="224912"/>
            </a:xfrm>
            <a:custGeom>
              <a:rect b="b" l="l" r="r" t="t"/>
              <a:pathLst>
                <a:path extrusionOk="0" h="8591" w="1754">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8"/>
            <p:cNvSpPr/>
            <p:nvPr/>
          </p:nvSpPr>
          <p:spPr>
            <a:xfrm>
              <a:off x="2839938" y="4337999"/>
              <a:ext cx="22908" cy="224912"/>
            </a:xfrm>
            <a:custGeom>
              <a:rect b="b" l="l" r="r" t="t"/>
              <a:pathLst>
                <a:path extrusionOk="0" h="8591" w="875">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8"/>
            <p:cNvSpPr/>
            <p:nvPr/>
          </p:nvSpPr>
          <p:spPr>
            <a:xfrm>
              <a:off x="2816926" y="4532307"/>
              <a:ext cx="45920" cy="30604"/>
            </a:xfrm>
            <a:custGeom>
              <a:rect b="b" l="l" r="r" t="t"/>
              <a:pathLst>
                <a:path extrusionOk="0" h="1169" w="1754">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8"/>
            <p:cNvSpPr/>
            <p:nvPr/>
          </p:nvSpPr>
          <p:spPr>
            <a:xfrm>
              <a:off x="2888738" y="4484267"/>
              <a:ext cx="38615" cy="53486"/>
            </a:xfrm>
            <a:custGeom>
              <a:rect b="b" l="l" r="r" t="t"/>
              <a:pathLst>
                <a:path extrusionOk="0" h="2043" w="1475">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8"/>
            <p:cNvSpPr/>
            <p:nvPr/>
          </p:nvSpPr>
          <p:spPr>
            <a:xfrm>
              <a:off x="2883685" y="4503012"/>
              <a:ext cx="48721" cy="59900"/>
            </a:xfrm>
            <a:custGeom>
              <a:rect b="b" l="l" r="r" t="t"/>
              <a:pathLst>
                <a:path extrusionOk="0" h="2288" w="1861">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8"/>
            <p:cNvSpPr/>
            <p:nvPr/>
          </p:nvSpPr>
          <p:spPr>
            <a:xfrm>
              <a:off x="2954371" y="4305693"/>
              <a:ext cx="188051" cy="253056"/>
            </a:xfrm>
            <a:custGeom>
              <a:rect b="b" l="l" r="r" t="t"/>
              <a:pathLst>
                <a:path extrusionOk="0" h="9666" w="7183">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8"/>
            <p:cNvSpPr/>
            <p:nvPr/>
          </p:nvSpPr>
          <p:spPr>
            <a:xfrm>
              <a:off x="3110718" y="4305693"/>
              <a:ext cx="31704" cy="253056"/>
            </a:xfrm>
            <a:custGeom>
              <a:rect b="b" l="l" r="r" t="t"/>
              <a:pathLst>
                <a:path extrusionOk="0" h="9666" w="1211">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8"/>
            <p:cNvSpPr/>
            <p:nvPr/>
          </p:nvSpPr>
          <p:spPr>
            <a:xfrm>
              <a:off x="2982174" y="4300274"/>
              <a:ext cx="17881" cy="264025"/>
            </a:xfrm>
            <a:custGeom>
              <a:rect b="b" l="l" r="r" t="t"/>
              <a:pathLst>
                <a:path extrusionOk="0" h="10085" w="683">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8"/>
            <p:cNvSpPr/>
            <p:nvPr/>
          </p:nvSpPr>
          <p:spPr>
            <a:xfrm>
              <a:off x="2812502" y="4583253"/>
              <a:ext cx="334449" cy="60266"/>
            </a:xfrm>
            <a:custGeom>
              <a:rect b="b" l="l" r="r" t="t"/>
              <a:pathLst>
                <a:path extrusionOk="0" h="2302" w="12775">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8"/>
            <p:cNvSpPr/>
            <p:nvPr/>
          </p:nvSpPr>
          <p:spPr>
            <a:xfrm>
              <a:off x="3123913" y="4583253"/>
              <a:ext cx="23038" cy="60266"/>
            </a:xfrm>
            <a:custGeom>
              <a:rect b="b" l="l" r="r" t="t"/>
              <a:pathLst>
                <a:path extrusionOk="0" h="2302" w="88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8"/>
            <p:cNvSpPr/>
            <p:nvPr/>
          </p:nvSpPr>
          <p:spPr>
            <a:xfrm>
              <a:off x="2881695" y="4294985"/>
              <a:ext cx="52700" cy="166060"/>
            </a:xfrm>
            <a:custGeom>
              <a:rect b="b" l="l" r="r" t="t"/>
              <a:pathLst>
                <a:path extrusionOk="0" h="6343" w="2013">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8"/>
            <p:cNvSpPr/>
            <p:nvPr/>
          </p:nvSpPr>
          <p:spPr>
            <a:xfrm>
              <a:off x="2811768" y="4295064"/>
              <a:ext cx="56235" cy="273005"/>
            </a:xfrm>
            <a:custGeom>
              <a:rect b="b" l="l" r="r" t="t"/>
              <a:pathLst>
                <a:path extrusionOk="0" h="10428" w="2148">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8"/>
            <p:cNvSpPr/>
            <p:nvPr/>
          </p:nvSpPr>
          <p:spPr>
            <a:xfrm>
              <a:off x="2878554" y="4479109"/>
              <a:ext cx="59010" cy="88960"/>
            </a:xfrm>
            <a:custGeom>
              <a:rect b="b" l="l" r="r" t="t"/>
              <a:pathLst>
                <a:path extrusionOk="0" h="3398" w="2254">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8"/>
            <p:cNvSpPr/>
            <p:nvPr/>
          </p:nvSpPr>
          <p:spPr>
            <a:xfrm>
              <a:off x="2949030" y="4294985"/>
              <a:ext cx="198549" cy="274471"/>
            </a:xfrm>
            <a:custGeom>
              <a:rect b="b" l="l" r="r" t="t"/>
              <a:pathLst>
                <a:path extrusionOk="0" h="10484" w="7584">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8"/>
            <p:cNvSpPr/>
            <p:nvPr/>
          </p:nvSpPr>
          <p:spPr>
            <a:xfrm>
              <a:off x="3086187" y="4526652"/>
              <a:ext cx="31599" cy="10367"/>
            </a:xfrm>
            <a:custGeom>
              <a:rect b="b" l="l" r="r" t="t"/>
              <a:pathLst>
                <a:path extrusionOk="0" h="396" w="1207">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8"/>
            <p:cNvSpPr/>
            <p:nvPr/>
          </p:nvSpPr>
          <p:spPr>
            <a:xfrm>
              <a:off x="3104042" y="4513196"/>
              <a:ext cx="13247" cy="10472"/>
            </a:xfrm>
            <a:custGeom>
              <a:rect b="b" l="l" r="r" t="t"/>
              <a:pathLst>
                <a:path extrusionOk="0" h="400" w="506">
                  <a:moveTo>
                    <a:pt x="250" y="1"/>
                  </a:moveTo>
                  <a:cubicBezTo>
                    <a:pt x="1" y="15"/>
                    <a:pt x="5" y="385"/>
                    <a:pt x="255" y="399"/>
                  </a:cubicBezTo>
                  <a:cubicBezTo>
                    <a:pt x="505" y="385"/>
                    <a:pt x="505" y="15"/>
                    <a:pt x="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8"/>
            <p:cNvSpPr/>
            <p:nvPr/>
          </p:nvSpPr>
          <p:spPr>
            <a:xfrm>
              <a:off x="2807344" y="4578096"/>
              <a:ext cx="344764" cy="70581"/>
            </a:xfrm>
            <a:custGeom>
              <a:rect b="b" l="l" r="r" t="t"/>
              <a:pathLst>
                <a:path extrusionOk="0" h="2696" w="13169">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88"/>
          <p:cNvGrpSpPr/>
          <p:nvPr/>
        </p:nvGrpSpPr>
        <p:grpSpPr>
          <a:xfrm>
            <a:off x="3966830" y="2450002"/>
            <a:ext cx="314945" cy="331753"/>
            <a:chOff x="3966830" y="2450002"/>
            <a:chExt cx="314945" cy="331753"/>
          </a:xfrm>
        </p:grpSpPr>
        <p:sp>
          <p:nvSpPr>
            <p:cNvPr id="8635" name="Google Shape;8635;p88"/>
            <p:cNvSpPr/>
            <p:nvPr/>
          </p:nvSpPr>
          <p:spPr>
            <a:xfrm>
              <a:off x="3966909" y="2455866"/>
              <a:ext cx="309081" cy="319998"/>
            </a:xfrm>
            <a:custGeom>
              <a:rect b="b" l="l" r="r" t="t"/>
              <a:pathLst>
                <a:path extrusionOk="0" h="12223" w="11806">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8"/>
            <p:cNvSpPr/>
            <p:nvPr/>
          </p:nvSpPr>
          <p:spPr>
            <a:xfrm>
              <a:off x="4019400" y="2535611"/>
              <a:ext cx="64167" cy="240254"/>
            </a:xfrm>
            <a:custGeom>
              <a:rect b="b" l="l" r="r" t="t"/>
              <a:pathLst>
                <a:path extrusionOk="0" h="9177" w="2451">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8"/>
            <p:cNvSpPr/>
            <p:nvPr/>
          </p:nvSpPr>
          <p:spPr>
            <a:xfrm>
              <a:off x="4211587" y="2455107"/>
              <a:ext cx="64298" cy="280623"/>
            </a:xfrm>
            <a:custGeom>
              <a:rect b="b" l="l" r="r" t="t"/>
              <a:pathLst>
                <a:path extrusionOk="0" h="10719" w="2456">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8"/>
            <p:cNvSpPr/>
            <p:nvPr/>
          </p:nvSpPr>
          <p:spPr>
            <a:xfrm>
              <a:off x="3966830" y="2450002"/>
              <a:ext cx="314945" cy="331753"/>
            </a:xfrm>
            <a:custGeom>
              <a:rect b="b" l="l" r="r" t="t"/>
              <a:pathLst>
                <a:path extrusionOk="0" h="12672" w="1203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8"/>
            <p:cNvSpPr/>
            <p:nvPr/>
          </p:nvSpPr>
          <p:spPr>
            <a:xfrm>
              <a:off x="4077624" y="2501184"/>
              <a:ext cx="204047" cy="241327"/>
            </a:xfrm>
            <a:custGeom>
              <a:rect b="b" l="l" r="r" t="t"/>
              <a:pathLst>
                <a:path extrusionOk="0" h="9218" w="7794">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88"/>
          <p:cNvGrpSpPr/>
          <p:nvPr/>
        </p:nvGrpSpPr>
        <p:grpSpPr>
          <a:xfrm>
            <a:off x="1774648" y="1976930"/>
            <a:ext cx="298373" cy="390920"/>
            <a:chOff x="1774648" y="1976930"/>
            <a:chExt cx="298373" cy="390920"/>
          </a:xfrm>
        </p:grpSpPr>
        <p:sp>
          <p:nvSpPr>
            <p:cNvPr id="8641" name="Google Shape;8641;p88"/>
            <p:cNvSpPr/>
            <p:nvPr/>
          </p:nvSpPr>
          <p:spPr>
            <a:xfrm>
              <a:off x="1781821" y="2283445"/>
              <a:ext cx="284262" cy="76864"/>
            </a:xfrm>
            <a:custGeom>
              <a:rect b="b" l="l" r="r" t="t"/>
              <a:pathLst>
                <a:path extrusionOk="0" h="2936" w="10858">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8"/>
            <p:cNvSpPr/>
            <p:nvPr/>
          </p:nvSpPr>
          <p:spPr>
            <a:xfrm>
              <a:off x="1820306" y="1983605"/>
              <a:ext cx="245778" cy="299866"/>
            </a:xfrm>
            <a:custGeom>
              <a:rect b="b" l="l" r="r" t="t"/>
              <a:pathLst>
                <a:path extrusionOk="0" h="11454" w="9388">
                  <a:moveTo>
                    <a:pt x="1" y="1"/>
                  </a:moveTo>
                  <a:lnTo>
                    <a:pt x="1" y="11453"/>
                  </a:lnTo>
                  <a:lnTo>
                    <a:pt x="9388" y="11453"/>
                  </a:lnTo>
                  <a:lnTo>
                    <a:pt x="9388"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8"/>
            <p:cNvSpPr/>
            <p:nvPr/>
          </p:nvSpPr>
          <p:spPr>
            <a:xfrm>
              <a:off x="1781821" y="1983605"/>
              <a:ext cx="38511" cy="338219"/>
            </a:xfrm>
            <a:custGeom>
              <a:rect b="b" l="l" r="r" t="t"/>
              <a:pathLst>
                <a:path extrusionOk="0" h="12919" w="1471">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8"/>
            <p:cNvSpPr/>
            <p:nvPr/>
          </p:nvSpPr>
          <p:spPr>
            <a:xfrm>
              <a:off x="1774910" y="2283445"/>
              <a:ext cx="291174" cy="51967"/>
            </a:xfrm>
            <a:custGeom>
              <a:rect b="b" l="l" r="r" t="t"/>
              <a:pathLst>
                <a:path extrusionOk="0" h="1985" w="11122">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8"/>
            <p:cNvSpPr/>
            <p:nvPr/>
          </p:nvSpPr>
          <p:spPr>
            <a:xfrm>
              <a:off x="1774648" y="1976930"/>
              <a:ext cx="298373" cy="390920"/>
            </a:xfrm>
            <a:custGeom>
              <a:rect b="b" l="l" r="r" t="t"/>
              <a:pathLst>
                <a:path extrusionOk="0" h="14932" w="11397">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8"/>
            <p:cNvSpPr/>
            <p:nvPr/>
          </p:nvSpPr>
          <p:spPr>
            <a:xfrm>
              <a:off x="1810488" y="2327715"/>
              <a:ext cx="177239" cy="14111"/>
            </a:xfrm>
            <a:custGeom>
              <a:rect b="b" l="l" r="r" t="t"/>
              <a:pathLst>
                <a:path extrusionOk="0" h="539" w="677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88"/>
          <p:cNvGrpSpPr/>
          <p:nvPr/>
        </p:nvGrpSpPr>
        <p:grpSpPr>
          <a:xfrm>
            <a:off x="855285" y="2426309"/>
            <a:ext cx="374950" cy="386129"/>
            <a:chOff x="855285" y="2426309"/>
            <a:chExt cx="374950" cy="386129"/>
          </a:xfrm>
        </p:grpSpPr>
        <p:sp>
          <p:nvSpPr>
            <p:cNvPr id="8648" name="Google Shape;8648;p88"/>
            <p:cNvSpPr/>
            <p:nvPr/>
          </p:nvSpPr>
          <p:spPr>
            <a:xfrm>
              <a:off x="1130096" y="2651065"/>
              <a:ext cx="94222" cy="50449"/>
            </a:xfrm>
            <a:custGeom>
              <a:rect b="b" l="l" r="r" t="t"/>
              <a:pathLst>
                <a:path extrusionOk="0" h="1927" w="3599">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8"/>
            <p:cNvSpPr/>
            <p:nvPr/>
          </p:nvSpPr>
          <p:spPr>
            <a:xfrm>
              <a:off x="1159889" y="2651065"/>
              <a:ext cx="64429" cy="50449"/>
            </a:xfrm>
            <a:custGeom>
              <a:rect b="b" l="l" r="r" t="t"/>
              <a:pathLst>
                <a:path extrusionOk="0" h="1927" w="2461">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8"/>
            <p:cNvSpPr/>
            <p:nvPr/>
          </p:nvSpPr>
          <p:spPr>
            <a:xfrm>
              <a:off x="860547" y="2651065"/>
              <a:ext cx="94248" cy="50449"/>
            </a:xfrm>
            <a:custGeom>
              <a:rect b="b" l="l" r="r" t="t"/>
              <a:pathLst>
                <a:path extrusionOk="0" h="1927" w="360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8"/>
            <p:cNvSpPr/>
            <p:nvPr/>
          </p:nvSpPr>
          <p:spPr>
            <a:xfrm>
              <a:off x="890235" y="2651065"/>
              <a:ext cx="64560" cy="50449"/>
            </a:xfrm>
            <a:custGeom>
              <a:rect b="b" l="l" r="r" t="t"/>
              <a:pathLst>
                <a:path extrusionOk="0" h="1927" w="2466">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8"/>
            <p:cNvSpPr/>
            <p:nvPr/>
          </p:nvSpPr>
          <p:spPr>
            <a:xfrm>
              <a:off x="1029853" y="2472596"/>
              <a:ext cx="25185" cy="288792"/>
            </a:xfrm>
            <a:custGeom>
              <a:rect b="b" l="l" r="r" t="t"/>
              <a:pathLst>
                <a:path extrusionOk="0" h="11031" w="962">
                  <a:moveTo>
                    <a:pt x="0" y="1"/>
                  </a:moveTo>
                  <a:lnTo>
                    <a:pt x="0" y="11031"/>
                  </a:lnTo>
                  <a:lnTo>
                    <a:pt x="961" y="11031"/>
                  </a:lnTo>
                  <a:lnTo>
                    <a:pt x="961" y="1"/>
                  </a:ln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8"/>
            <p:cNvSpPr/>
            <p:nvPr/>
          </p:nvSpPr>
          <p:spPr>
            <a:xfrm>
              <a:off x="1042419" y="2472596"/>
              <a:ext cx="12619" cy="288792"/>
            </a:xfrm>
            <a:custGeom>
              <a:rect b="b" l="l" r="r" t="t"/>
              <a:pathLst>
                <a:path extrusionOk="0" h="11031" w="482">
                  <a:moveTo>
                    <a:pt x="1" y="1"/>
                  </a:moveTo>
                  <a:lnTo>
                    <a:pt x="1" y="11031"/>
                  </a:lnTo>
                  <a:lnTo>
                    <a:pt x="481" y="11031"/>
                  </a:lnTo>
                  <a:lnTo>
                    <a:pt x="481"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8"/>
            <p:cNvSpPr/>
            <p:nvPr/>
          </p:nvSpPr>
          <p:spPr>
            <a:xfrm>
              <a:off x="955397" y="2750287"/>
              <a:ext cx="174097" cy="36626"/>
            </a:xfrm>
            <a:custGeom>
              <a:rect b="b" l="l" r="r" t="t"/>
              <a:pathLst>
                <a:path extrusionOk="0" h="1399" w="665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8"/>
            <p:cNvSpPr/>
            <p:nvPr/>
          </p:nvSpPr>
          <p:spPr>
            <a:xfrm>
              <a:off x="1019669" y="2431859"/>
              <a:ext cx="45658" cy="45658"/>
            </a:xfrm>
            <a:custGeom>
              <a:rect b="b" l="l" r="r" t="t"/>
              <a:pathLst>
                <a:path extrusionOk="0" h="1744" w="1744">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8"/>
            <p:cNvSpPr/>
            <p:nvPr/>
          </p:nvSpPr>
          <p:spPr>
            <a:xfrm>
              <a:off x="862694" y="2494482"/>
              <a:ext cx="359608" cy="52465"/>
            </a:xfrm>
            <a:custGeom>
              <a:rect b="b" l="l" r="r" t="t"/>
              <a:pathLst>
                <a:path extrusionOk="0" h="2004" w="13736">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8"/>
            <p:cNvSpPr/>
            <p:nvPr/>
          </p:nvSpPr>
          <p:spPr>
            <a:xfrm>
              <a:off x="955397" y="2750287"/>
              <a:ext cx="174097" cy="36495"/>
            </a:xfrm>
            <a:custGeom>
              <a:rect b="b" l="l" r="r" t="t"/>
              <a:pathLst>
                <a:path extrusionOk="0" h="1394" w="665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8"/>
            <p:cNvSpPr/>
            <p:nvPr/>
          </p:nvSpPr>
          <p:spPr>
            <a:xfrm>
              <a:off x="928353" y="2777331"/>
              <a:ext cx="228290" cy="29583"/>
            </a:xfrm>
            <a:custGeom>
              <a:rect b="b" l="l" r="r" t="t"/>
              <a:pathLst>
                <a:path extrusionOk="0" h="1130" w="872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8"/>
            <p:cNvSpPr/>
            <p:nvPr/>
          </p:nvSpPr>
          <p:spPr>
            <a:xfrm>
              <a:off x="928353" y="2777331"/>
              <a:ext cx="228290" cy="29583"/>
            </a:xfrm>
            <a:custGeom>
              <a:rect b="b" l="l" r="r" t="t"/>
              <a:pathLst>
                <a:path extrusionOk="0" h="1130" w="872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8"/>
            <p:cNvSpPr/>
            <p:nvPr/>
          </p:nvSpPr>
          <p:spPr>
            <a:xfrm>
              <a:off x="855285" y="2426309"/>
              <a:ext cx="374950" cy="386129"/>
            </a:xfrm>
            <a:custGeom>
              <a:rect b="b" l="l" r="r" t="t"/>
              <a:pathLst>
                <a:path extrusionOk="0" h="14749" w="14322">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88"/>
          <p:cNvGrpSpPr/>
          <p:nvPr/>
        </p:nvGrpSpPr>
        <p:grpSpPr>
          <a:xfrm>
            <a:off x="1300502" y="2442148"/>
            <a:ext cx="364504" cy="370290"/>
            <a:chOff x="1300502" y="2442148"/>
            <a:chExt cx="364504" cy="370290"/>
          </a:xfrm>
        </p:grpSpPr>
        <p:sp>
          <p:nvSpPr>
            <p:cNvPr id="8662" name="Google Shape;8662;p88"/>
            <p:cNvSpPr/>
            <p:nvPr/>
          </p:nvSpPr>
          <p:spPr>
            <a:xfrm>
              <a:off x="1420118" y="2771545"/>
              <a:ext cx="125297" cy="15499"/>
            </a:xfrm>
            <a:custGeom>
              <a:rect b="b" l="l" r="r" t="t"/>
              <a:pathLst>
                <a:path extrusionOk="0" h="592" w="4786">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8"/>
            <p:cNvSpPr/>
            <p:nvPr/>
          </p:nvSpPr>
          <p:spPr>
            <a:xfrm>
              <a:off x="1338856" y="2771545"/>
              <a:ext cx="61785" cy="35369"/>
            </a:xfrm>
            <a:custGeom>
              <a:rect b="b" l="l" r="r" t="t"/>
              <a:pathLst>
                <a:path extrusionOk="0" h="1351" w="236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8"/>
            <p:cNvSpPr/>
            <p:nvPr/>
          </p:nvSpPr>
          <p:spPr>
            <a:xfrm>
              <a:off x="1568506" y="2771545"/>
              <a:ext cx="61916" cy="35369"/>
            </a:xfrm>
            <a:custGeom>
              <a:rect b="b" l="l" r="r" t="t"/>
              <a:pathLst>
                <a:path extrusionOk="0" h="1351" w="2365">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8"/>
            <p:cNvSpPr/>
            <p:nvPr/>
          </p:nvSpPr>
          <p:spPr>
            <a:xfrm>
              <a:off x="1306026" y="2523411"/>
              <a:ext cx="24321" cy="84038"/>
            </a:xfrm>
            <a:custGeom>
              <a:rect b="b" l="l" r="r" t="t"/>
              <a:pathLst>
                <a:path extrusionOk="0" h="3210" w="929">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8"/>
            <p:cNvSpPr/>
            <p:nvPr/>
          </p:nvSpPr>
          <p:spPr>
            <a:xfrm>
              <a:off x="1635187" y="2523411"/>
              <a:ext cx="24295" cy="84038"/>
            </a:xfrm>
            <a:custGeom>
              <a:rect b="b" l="l" r="r" t="t"/>
              <a:pathLst>
                <a:path extrusionOk="0" h="3210" w="928">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8"/>
            <p:cNvSpPr/>
            <p:nvPr/>
          </p:nvSpPr>
          <p:spPr>
            <a:xfrm>
              <a:off x="1330321" y="2447567"/>
              <a:ext cx="304892" cy="276225"/>
            </a:xfrm>
            <a:custGeom>
              <a:rect b="b" l="l" r="r" t="t"/>
              <a:pathLst>
                <a:path extrusionOk="0" h="10551" w="11646">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8"/>
            <p:cNvSpPr/>
            <p:nvPr/>
          </p:nvSpPr>
          <p:spPr>
            <a:xfrm>
              <a:off x="1330321" y="2447567"/>
              <a:ext cx="80896" cy="276225"/>
            </a:xfrm>
            <a:custGeom>
              <a:rect b="b" l="l" r="r" t="t"/>
              <a:pathLst>
                <a:path extrusionOk="0" h="10551" w="309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8"/>
            <p:cNvSpPr/>
            <p:nvPr/>
          </p:nvSpPr>
          <p:spPr>
            <a:xfrm>
              <a:off x="1317859" y="2719997"/>
              <a:ext cx="333455" cy="51575"/>
            </a:xfrm>
            <a:custGeom>
              <a:rect b="b" l="l" r="r" t="t"/>
              <a:pathLst>
                <a:path extrusionOk="0" h="1970" w="12737">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8"/>
            <p:cNvSpPr/>
            <p:nvPr/>
          </p:nvSpPr>
          <p:spPr>
            <a:xfrm>
              <a:off x="1317859" y="2720101"/>
              <a:ext cx="47700" cy="51470"/>
            </a:xfrm>
            <a:custGeom>
              <a:rect b="b" l="l" r="r" t="t"/>
              <a:pathLst>
                <a:path extrusionOk="0" h="1966" w="1822">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8"/>
            <p:cNvSpPr/>
            <p:nvPr/>
          </p:nvSpPr>
          <p:spPr>
            <a:xfrm>
              <a:off x="1350191" y="2496995"/>
              <a:ext cx="265151" cy="135612"/>
            </a:xfrm>
            <a:custGeom>
              <a:rect b="b" l="l" r="r" t="t"/>
              <a:pathLst>
                <a:path extrusionOk="0" h="5180" w="10128">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8"/>
            <p:cNvSpPr/>
            <p:nvPr/>
          </p:nvSpPr>
          <p:spPr>
            <a:xfrm>
              <a:off x="1350191" y="2496995"/>
              <a:ext cx="45920" cy="135612"/>
            </a:xfrm>
            <a:custGeom>
              <a:rect b="b" l="l" r="r" t="t"/>
              <a:pathLst>
                <a:path extrusionOk="0" h="5180" w="1754">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8"/>
            <p:cNvSpPr/>
            <p:nvPr/>
          </p:nvSpPr>
          <p:spPr>
            <a:xfrm>
              <a:off x="1350191" y="2496995"/>
              <a:ext cx="265151" cy="39767"/>
            </a:xfrm>
            <a:custGeom>
              <a:rect b="b" l="l" r="r" t="t"/>
              <a:pathLst>
                <a:path extrusionOk="0" h="1519" w="10128">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8"/>
            <p:cNvSpPr/>
            <p:nvPr/>
          </p:nvSpPr>
          <p:spPr>
            <a:xfrm>
              <a:off x="1353202" y="2655201"/>
              <a:ext cx="42647" cy="42804"/>
            </a:xfrm>
            <a:custGeom>
              <a:rect b="b" l="l" r="r" t="t"/>
              <a:pathLst>
                <a:path extrusionOk="0" h="1635" w="1629">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8"/>
            <p:cNvSpPr/>
            <p:nvPr/>
          </p:nvSpPr>
          <p:spPr>
            <a:xfrm>
              <a:off x="1569658" y="2655201"/>
              <a:ext cx="42647" cy="42804"/>
            </a:xfrm>
            <a:custGeom>
              <a:rect b="b" l="l" r="r" t="t"/>
              <a:pathLst>
                <a:path extrusionOk="0" h="1635" w="1629">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8"/>
            <p:cNvSpPr/>
            <p:nvPr/>
          </p:nvSpPr>
          <p:spPr>
            <a:xfrm>
              <a:off x="1422370" y="2651562"/>
              <a:ext cx="120768" cy="68461"/>
            </a:xfrm>
            <a:custGeom>
              <a:rect b="b" l="l" r="r" t="t"/>
              <a:pathLst>
                <a:path extrusionOk="0" h="2615" w="4613">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8"/>
            <p:cNvSpPr/>
            <p:nvPr/>
          </p:nvSpPr>
          <p:spPr>
            <a:xfrm>
              <a:off x="1344641" y="2491471"/>
              <a:ext cx="276225" cy="146791"/>
            </a:xfrm>
            <a:custGeom>
              <a:rect b="b" l="l" r="r" t="t"/>
              <a:pathLst>
                <a:path extrusionOk="0" h="5607" w="10551">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8"/>
            <p:cNvSpPr/>
            <p:nvPr/>
          </p:nvSpPr>
          <p:spPr>
            <a:xfrm>
              <a:off x="1338620" y="2649677"/>
              <a:ext cx="62780" cy="53826"/>
            </a:xfrm>
            <a:custGeom>
              <a:rect b="b" l="l" r="r" t="t"/>
              <a:pathLst>
                <a:path extrusionOk="0" h="2056" w="2398">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8"/>
            <p:cNvSpPr/>
            <p:nvPr/>
          </p:nvSpPr>
          <p:spPr>
            <a:xfrm>
              <a:off x="1555050" y="2649677"/>
              <a:ext cx="62806" cy="53826"/>
            </a:xfrm>
            <a:custGeom>
              <a:rect b="b" l="l" r="r" t="t"/>
              <a:pathLst>
                <a:path extrusionOk="0" h="2056" w="2399">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8"/>
            <p:cNvSpPr/>
            <p:nvPr/>
          </p:nvSpPr>
          <p:spPr>
            <a:xfrm>
              <a:off x="1300502" y="2442148"/>
              <a:ext cx="364504" cy="370290"/>
            </a:xfrm>
            <a:custGeom>
              <a:rect b="b" l="l" r="r" t="t"/>
              <a:pathLst>
                <a:path extrusionOk="0" h="14144" w="13923">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88"/>
          <p:cNvGrpSpPr/>
          <p:nvPr/>
        </p:nvGrpSpPr>
        <p:grpSpPr>
          <a:xfrm>
            <a:off x="1757683" y="2438771"/>
            <a:ext cx="330680" cy="356441"/>
            <a:chOff x="1757683" y="2438771"/>
            <a:chExt cx="330680" cy="356441"/>
          </a:xfrm>
        </p:grpSpPr>
        <p:sp>
          <p:nvSpPr>
            <p:cNvPr id="8682" name="Google Shape;8682;p88"/>
            <p:cNvSpPr/>
            <p:nvPr/>
          </p:nvSpPr>
          <p:spPr>
            <a:xfrm>
              <a:off x="1762972" y="2469716"/>
              <a:ext cx="320234" cy="320234"/>
            </a:xfrm>
            <a:custGeom>
              <a:rect b="b" l="l" r="r" t="t"/>
              <a:pathLst>
                <a:path extrusionOk="0" h="12232" w="12232">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8"/>
            <p:cNvSpPr/>
            <p:nvPr/>
          </p:nvSpPr>
          <p:spPr>
            <a:xfrm>
              <a:off x="2047208" y="2469716"/>
              <a:ext cx="35997" cy="320234"/>
            </a:xfrm>
            <a:custGeom>
              <a:rect b="b" l="l" r="r" t="t"/>
              <a:pathLst>
                <a:path extrusionOk="0" h="12232" w="1375">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8"/>
            <p:cNvSpPr/>
            <p:nvPr/>
          </p:nvSpPr>
          <p:spPr>
            <a:xfrm>
              <a:off x="1762972" y="2469716"/>
              <a:ext cx="320234" cy="57753"/>
            </a:xfrm>
            <a:custGeom>
              <a:rect b="b" l="l" r="r" t="t"/>
              <a:pathLst>
                <a:path extrusionOk="0" h="2206" w="12232">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8"/>
            <p:cNvSpPr/>
            <p:nvPr/>
          </p:nvSpPr>
          <p:spPr>
            <a:xfrm>
              <a:off x="2047208" y="2469716"/>
              <a:ext cx="35997" cy="57753"/>
            </a:xfrm>
            <a:custGeom>
              <a:rect b="b" l="l" r="r" t="t"/>
              <a:pathLst>
                <a:path extrusionOk="0" h="2206" w="1375">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8"/>
            <p:cNvSpPr/>
            <p:nvPr/>
          </p:nvSpPr>
          <p:spPr>
            <a:xfrm>
              <a:off x="1796168" y="2444059"/>
              <a:ext cx="29583" cy="51575"/>
            </a:xfrm>
            <a:custGeom>
              <a:rect b="b" l="l" r="r" t="t"/>
              <a:pathLst>
                <a:path extrusionOk="0" h="1970" w="113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8"/>
            <p:cNvSpPr/>
            <p:nvPr/>
          </p:nvSpPr>
          <p:spPr>
            <a:xfrm>
              <a:off x="1870859" y="2444059"/>
              <a:ext cx="29583" cy="51575"/>
            </a:xfrm>
            <a:custGeom>
              <a:rect b="b" l="l" r="r" t="t"/>
              <a:pathLst>
                <a:path extrusionOk="0" h="1970" w="113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8"/>
            <p:cNvSpPr/>
            <p:nvPr/>
          </p:nvSpPr>
          <p:spPr>
            <a:xfrm>
              <a:off x="1945708" y="2444059"/>
              <a:ext cx="29453" cy="51575"/>
            </a:xfrm>
            <a:custGeom>
              <a:rect b="b" l="l" r="r" t="t"/>
              <a:pathLst>
                <a:path extrusionOk="0" h="1970" w="1125">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8"/>
            <p:cNvSpPr/>
            <p:nvPr/>
          </p:nvSpPr>
          <p:spPr>
            <a:xfrm>
              <a:off x="2020399" y="2444059"/>
              <a:ext cx="29479" cy="51575"/>
            </a:xfrm>
            <a:custGeom>
              <a:rect b="b" l="l" r="r" t="t"/>
              <a:pathLst>
                <a:path extrusionOk="0" h="1970" w="1126">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8"/>
            <p:cNvSpPr/>
            <p:nvPr/>
          </p:nvSpPr>
          <p:spPr>
            <a:xfrm>
              <a:off x="1757683" y="2438771"/>
              <a:ext cx="330680" cy="300128"/>
            </a:xfrm>
            <a:custGeom>
              <a:rect b="b" l="l" r="r" t="t"/>
              <a:pathLst>
                <a:path extrusionOk="0" h="11464" w="12631">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8"/>
            <p:cNvSpPr/>
            <p:nvPr/>
          </p:nvSpPr>
          <p:spPr>
            <a:xfrm>
              <a:off x="1757683" y="2576452"/>
              <a:ext cx="330680" cy="218760"/>
            </a:xfrm>
            <a:custGeom>
              <a:rect b="b" l="l" r="r" t="t"/>
              <a:pathLst>
                <a:path extrusionOk="0" h="8356" w="12631">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88"/>
          <p:cNvGrpSpPr/>
          <p:nvPr/>
        </p:nvGrpSpPr>
        <p:grpSpPr>
          <a:xfrm>
            <a:off x="3943687" y="3825107"/>
            <a:ext cx="367908" cy="354477"/>
            <a:chOff x="3943687" y="3825107"/>
            <a:chExt cx="367908" cy="354477"/>
          </a:xfrm>
        </p:grpSpPr>
        <p:sp>
          <p:nvSpPr>
            <p:cNvPr id="8693" name="Google Shape;8693;p88"/>
            <p:cNvSpPr/>
            <p:nvPr/>
          </p:nvSpPr>
          <p:spPr>
            <a:xfrm>
              <a:off x="4140508" y="4012398"/>
              <a:ext cx="87834" cy="87808"/>
            </a:xfrm>
            <a:custGeom>
              <a:rect b="b" l="l" r="r" t="t"/>
              <a:pathLst>
                <a:path extrusionOk="0" h="3354" w="3355">
                  <a:moveTo>
                    <a:pt x="621" y="0"/>
                  </a:moveTo>
                  <a:lnTo>
                    <a:pt x="1" y="615"/>
                  </a:lnTo>
                  <a:lnTo>
                    <a:pt x="2734" y="3353"/>
                  </a:lnTo>
                  <a:lnTo>
                    <a:pt x="3354" y="2734"/>
                  </a:lnTo>
                  <a:lnTo>
                    <a:pt x="621" y="0"/>
                  </a:ln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8"/>
            <p:cNvSpPr/>
            <p:nvPr/>
          </p:nvSpPr>
          <p:spPr>
            <a:xfrm>
              <a:off x="4177631" y="4050412"/>
              <a:ext cx="128308" cy="124067"/>
            </a:xfrm>
            <a:custGeom>
              <a:rect b="b" l="l" r="r" t="t"/>
              <a:pathLst>
                <a:path extrusionOk="0" h="4739" w="4901">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8"/>
            <p:cNvSpPr/>
            <p:nvPr/>
          </p:nvSpPr>
          <p:spPr>
            <a:xfrm>
              <a:off x="4177736" y="4059051"/>
              <a:ext cx="123177" cy="115454"/>
            </a:xfrm>
            <a:custGeom>
              <a:rect b="b" l="l" r="r" t="t"/>
              <a:pathLst>
                <a:path extrusionOk="0" h="4410" w="4705">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8"/>
            <p:cNvSpPr/>
            <p:nvPr/>
          </p:nvSpPr>
          <p:spPr>
            <a:xfrm>
              <a:off x="3946462" y="3830343"/>
              <a:ext cx="270308" cy="246144"/>
            </a:xfrm>
            <a:custGeom>
              <a:rect b="b" l="l" r="r" t="t"/>
              <a:pathLst>
                <a:path extrusionOk="0" h="9402" w="10325">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8"/>
            <p:cNvSpPr/>
            <p:nvPr/>
          </p:nvSpPr>
          <p:spPr>
            <a:xfrm>
              <a:off x="3978035" y="3858984"/>
              <a:ext cx="207162" cy="188863"/>
            </a:xfrm>
            <a:custGeom>
              <a:rect b="b" l="l" r="r" t="t"/>
              <a:pathLst>
                <a:path extrusionOk="0" h="7214" w="7913">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8"/>
            <p:cNvSpPr/>
            <p:nvPr/>
          </p:nvSpPr>
          <p:spPr>
            <a:xfrm>
              <a:off x="3977407" y="3878697"/>
              <a:ext cx="178862" cy="167840"/>
            </a:xfrm>
            <a:custGeom>
              <a:rect b="b" l="l" r="r" t="t"/>
              <a:pathLst>
                <a:path extrusionOk="0" h="6411" w="6832">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8"/>
            <p:cNvSpPr/>
            <p:nvPr/>
          </p:nvSpPr>
          <p:spPr>
            <a:xfrm>
              <a:off x="4177736" y="4050464"/>
              <a:ext cx="51863" cy="50999"/>
            </a:xfrm>
            <a:custGeom>
              <a:rect b="b" l="l" r="r" t="t"/>
              <a:pathLst>
                <a:path extrusionOk="0" h="1948" w="1981">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8"/>
            <p:cNvSpPr/>
            <p:nvPr/>
          </p:nvSpPr>
          <p:spPr>
            <a:xfrm>
              <a:off x="4177736" y="4059051"/>
              <a:ext cx="36757" cy="42412"/>
            </a:xfrm>
            <a:custGeom>
              <a:rect b="b" l="l" r="r" t="t"/>
              <a:pathLst>
                <a:path extrusionOk="0" h="1620" w="1404">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8"/>
            <p:cNvSpPr/>
            <p:nvPr/>
          </p:nvSpPr>
          <p:spPr>
            <a:xfrm>
              <a:off x="4029479" y="3885111"/>
              <a:ext cx="104144" cy="28955"/>
            </a:xfrm>
            <a:custGeom>
              <a:rect b="b" l="l" r="r" t="t"/>
              <a:pathLst>
                <a:path extrusionOk="0" h="1106" w="3978">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8"/>
            <p:cNvSpPr/>
            <p:nvPr/>
          </p:nvSpPr>
          <p:spPr>
            <a:xfrm>
              <a:off x="3943687" y="3825107"/>
              <a:ext cx="367908" cy="354477"/>
            </a:xfrm>
            <a:custGeom>
              <a:rect b="b" l="l" r="r" t="t"/>
              <a:pathLst>
                <a:path extrusionOk="0" h="13540" w="14053">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8"/>
            <p:cNvSpPr/>
            <p:nvPr/>
          </p:nvSpPr>
          <p:spPr>
            <a:xfrm>
              <a:off x="4087389" y="3854742"/>
              <a:ext cx="93908" cy="197371"/>
            </a:xfrm>
            <a:custGeom>
              <a:rect b="b" l="l" r="r" t="t"/>
              <a:pathLst>
                <a:path extrusionOk="0" h="7539" w="3587">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8"/>
            <p:cNvSpPr/>
            <p:nvPr/>
          </p:nvSpPr>
          <p:spPr>
            <a:xfrm>
              <a:off x="3972249" y="3854376"/>
              <a:ext cx="105532" cy="197921"/>
            </a:xfrm>
            <a:custGeom>
              <a:rect b="b" l="l" r="r" t="t"/>
              <a:pathLst>
                <a:path extrusionOk="0" h="7560" w="4031">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88"/>
          <p:cNvGrpSpPr/>
          <p:nvPr/>
        </p:nvGrpSpPr>
        <p:grpSpPr>
          <a:xfrm>
            <a:off x="2195360" y="1976930"/>
            <a:ext cx="340235" cy="390763"/>
            <a:chOff x="2195360" y="1976930"/>
            <a:chExt cx="340235" cy="390763"/>
          </a:xfrm>
        </p:grpSpPr>
        <p:sp>
          <p:nvSpPr>
            <p:cNvPr id="8706" name="Google Shape;8706;p88"/>
            <p:cNvSpPr/>
            <p:nvPr/>
          </p:nvSpPr>
          <p:spPr>
            <a:xfrm>
              <a:off x="2265156" y="1982715"/>
              <a:ext cx="195224" cy="87939"/>
            </a:xfrm>
            <a:custGeom>
              <a:rect b="b" l="l" r="r" t="t"/>
              <a:pathLst>
                <a:path extrusionOk="0" h="3359" w="7457">
                  <a:moveTo>
                    <a:pt x="409" y="1"/>
                  </a:moveTo>
                  <a:lnTo>
                    <a:pt x="1" y="3359"/>
                  </a:lnTo>
                  <a:lnTo>
                    <a:pt x="7457" y="3359"/>
                  </a:lnTo>
                  <a:lnTo>
                    <a:pt x="7260"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8"/>
            <p:cNvSpPr/>
            <p:nvPr/>
          </p:nvSpPr>
          <p:spPr>
            <a:xfrm>
              <a:off x="2202010" y="1982715"/>
              <a:ext cx="152970" cy="200879"/>
            </a:xfrm>
            <a:custGeom>
              <a:rect b="b" l="l" r="r" t="t"/>
              <a:pathLst>
                <a:path extrusionOk="0" h="7673" w="5843">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8"/>
            <p:cNvSpPr/>
            <p:nvPr/>
          </p:nvSpPr>
          <p:spPr>
            <a:xfrm>
              <a:off x="2376081" y="1982846"/>
              <a:ext cx="152839" cy="200748"/>
            </a:xfrm>
            <a:custGeom>
              <a:rect b="b" l="l" r="r" t="t"/>
              <a:pathLst>
                <a:path extrusionOk="0" h="7668" w="5838">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8"/>
            <p:cNvSpPr/>
            <p:nvPr/>
          </p:nvSpPr>
          <p:spPr>
            <a:xfrm>
              <a:off x="2261386" y="2102960"/>
              <a:ext cx="93594" cy="80634"/>
            </a:xfrm>
            <a:custGeom>
              <a:rect b="b" l="l" r="r" t="t"/>
              <a:pathLst>
                <a:path extrusionOk="0" h="3080" w="3575">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8"/>
            <p:cNvSpPr/>
            <p:nvPr/>
          </p:nvSpPr>
          <p:spPr>
            <a:xfrm>
              <a:off x="2375950" y="2102960"/>
              <a:ext cx="93620" cy="80634"/>
            </a:xfrm>
            <a:custGeom>
              <a:rect b="b" l="l" r="r" t="t"/>
              <a:pathLst>
                <a:path extrusionOk="0" h="3080" w="3576">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8"/>
            <p:cNvSpPr/>
            <p:nvPr/>
          </p:nvSpPr>
          <p:spPr>
            <a:xfrm>
              <a:off x="2233714" y="2117673"/>
              <a:ext cx="253946" cy="244364"/>
            </a:xfrm>
            <a:custGeom>
              <a:rect b="b" l="l" r="r" t="t"/>
              <a:pathLst>
                <a:path extrusionOk="0" h="9334" w="970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8"/>
            <p:cNvSpPr/>
            <p:nvPr/>
          </p:nvSpPr>
          <p:spPr>
            <a:xfrm>
              <a:off x="2277356" y="2158174"/>
              <a:ext cx="169830" cy="163311"/>
            </a:xfrm>
            <a:custGeom>
              <a:rect b="b" l="l" r="r" t="t"/>
              <a:pathLst>
                <a:path extrusionOk="0" h="6238" w="6487">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8"/>
            <p:cNvSpPr/>
            <p:nvPr/>
          </p:nvSpPr>
          <p:spPr>
            <a:xfrm>
              <a:off x="2311940" y="2188804"/>
              <a:ext cx="106945" cy="95950"/>
            </a:xfrm>
            <a:custGeom>
              <a:rect b="b" l="l" r="r" t="t"/>
              <a:pathLst>
                <a:path extrusionOk="0" h="3665" w="4085">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8"/>
            <p:cNvSpPr/>
            <p:nvPr/>
          </p:nvSpPr>
          <p:spPr>
            <a:xfrm>
              <a:off x="2277984" y="2152362"/>
              <a:ext cx="181899" cy="174987"/>
            </a:xfrm>
            <a:custGeom>
              <a:rect b="b" l="l" r="r" t="t"/>
              <a:pathLst>
                <a:path extrusionOk="0" h="6684" w="6948">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8"/>
            <p:cNvSpPr/>
            <p:nvPr/>
          </p:nvSpPr>
          <p:spPr>
            <a:xfrm>
              <a:off x="2195360" y="1976930"/>
              <a:ext cx="340235" cy="390763"/>
            </a:xfrm>
            <a:custGeom>
              <a:rect b="b" l="l" r="r" t="t"/>
              <a:pathLst>
                <a:path extrusionOk="0" h="14926" w="12996">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8"/>
            <p:cNvSpPr/>
            <p:nvPr/>
          </p:nvSpPr>
          <p:spPr>
            <a:xfrm>
              <a:off x="2304662" y="2183176"/>
              <a:ext cx="121763" cy="107495"/>
            </a:xfrm>
            <a:custGeom>
              <a:rect b="b" l="l" r="r" t="t"/>
              <a:pathLst>
                <a:path extrusionOk="0" h="4106" w="4651">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88"/>
          <p:cNvGrpSpPr/>
          <p:nvPr/>
        </p:nvGrpSpPr>
        <p:grpSpPr>
          <a:xfrm>
            <a:off x="2567509" y="2002219"/>
            <a:ext cx="432179" cy="332172"/>
            <a:chOff x="2567509" y="2002219"/>
            <a:chExt cx="432179" cy="332172"/>
          </a:xfrm>
        </p:grpSpPr>
        <p:sp>
          <p:nvSpPr>
            <p:cNvPr id="8718" name="Google Shape;8718;p88"/>
            <p:cNvSpPr/>
            <p:nvPr/>
          </p:nvSpPr>
          <p:spPr>
            <a:xfrm>
              <a:off x="2608271" y="2008503"/>
              <a:ext cx="350419" cy="242139"/>
            </a:xfrm>
            <a:custGeom>
              <a:rect b="b" l="l" r="r" t="t"/>
              <a:pathLst>
                <a:path extrusionOk="0" h="9249" w="13385">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8"/>
            <p:cNvSpPr/>
            <p:nvPr/>
          </p:nvSpPr>
          <p:spPr>
            <a:xfrm>
              <a:off x="2608271" y="2008503"/>
              <a:ext cx="350419" cy="242008"/>
            </a:xfrm>
            <a:custGeom>
              <a:rect b="b" l="l" r="r" t="t"/>
              <a:pathLst>
                <a:path extrusionOk="0" h="9244" w="13385">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8"/>
            <p:cNvSpPr/>
            <p:nvPr/>
          </p:nvSpPr>
          <p:spPr>
            <a:xfrm>
              <a:off x="2634425" y="2034656"/>
              <a:ext cx="298085" cy="174856"/>
            </a:xfrm>
            <a:custGeom>
              <a:rect b="b" l="l" r="r" t="t"/>
              <a:pathLst>
                <a:path extrusionOk="0" h="6679" w="11386">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8"/>
            <p:cNvSpPr/>
            <p:nvPr/>
          </p:nvSpPr>
          <p:spPr>
            <a:xfrm>
              <a:off x="2634425" y="2034656"/>
              <a:ext cx="298085" cy="174856"/>
            </a:xfrm>
            <a:custGeom>
              <a:rect b="b" l="l" r="r" t="t"/>
              <a:pathLst>
                <a:path extrusionOk="0" h="6679" w="11386">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8"/>
            <p:cNvSpPr/>
            <p:nvPr/>
          </p:nvSpPr>
          <p:spPr>
            <a:xfrm>
              <a:off x="2573792" y="2303813"/>
              <a:ext cx="419351" cy="24295"/>
            </a:xfrm>
            <a:custGeom>
              <a:rect b="b" l="l" r="r" t="t"/>
              <a:pathLst>
                <a:path extrusionOk="0" h="928" w="16018">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8"/>
            <p:cNvSpPr/>
            <p:nvPr/>
          </p:nvSpPr>
          <p:spPr>
            <a:xfrm>
              <a:off x="2573792" y="2235640"/>
              <a:ext cx="419482" cy="68199"/>
            </a:xfrm>
            <a:custGeom>
              <a:rect b="b" l="l" r="r" t="t"/>
              <a:pathLst>
                <a:path extrusionOk="0" h="2605" w="16023">
                  <a:moveTo>
                    <a:pt x="1317" y="1"/>
                  </a:moveTo>
                  <a:lnTo>
                    <a:pt x="1" y="2605"/>
                  </a:lnTo>
                  <a:lnTo>
                    <a:pt x="16022" y="2605"/>
                  </a:lnTo>
                  <a:lnTo>
                    <a:pt x="1470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8"/>
            <p:cNvSpPr/>
            <p:nvPr/>
          </p:nvSpPr>
          <p:spPr>
            <a:xfrm>
              <a:off x="2573792" y="2235771"/>
              <a:ext cx="419482" cy="68068"/>
            </a:xfrm>
            <a:custGeom>
              <a:rect b="b" l="l" r="r" t="t"/>
              <a:pathLst>
                <a:path extrusionOk="0" h="2600" w="16023">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8"/>
            <p:cNvSpPr/>
            <p:nvPr/>
          </p:nvSpPr>
          <p:spPr>
            <a:xfrm>
              <a:off x="2727992" y="2269727"/>
              <a:ext cx="111082" cy="34113"/>
            </a:xfrm>
            <a:custGeom>
              <a:rect b="b" l="l" r="r" t="t"/>
              <a:pathLst>
                <a:path extrusionOk="0" h="1303" w="4243">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8"/>
            <p:cNvSpPr/>
            <p:nvPr/>
          </p:nvSpPr>
          <p:spPr>
            <a:xfrm>
              <a:off x="2727992" y="2291351"/>
              <a:ext cx="111082" cy="12488"/>
            </a:xfrm>
            <a:custGeom>
              <a:rect b="b" l="l" r="r" t="t"/>
              <a:pathLst>
                <a:path extrusionOk="0" h="477" w="4243">
                  <a:moveTo>
                    <a:pt x="130" y="1"/>
                  </a:moveTo>
                  <a:lnTo>
                    <a:pt x="1" y="477"/>
                  </a:lnTo>
                  <a:lnTo>
                    <a:pt x="4243" y="477"/>
                  </a:lnTo>
                  <a:lnTo>
                    <a:pt x="4108" y="1"/>
                  </a:ln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8"/>
            <p:cNvSpPr/>
            <p:nvPr/>
          </p:nvSpPr>
          <p:spPr>
            <a:xfrm>
              <a:off x="2567509" y="2002219"/>
              <a:ext cx="432179" cy="332172"/>
            </a:xfrm>
            <a:custGeom>
              <a:rect b="b" l="l" r="r" t="t"/>
              <a:pathLst>
                <a:path extrusionOk="0" h="12688" w="16508">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8"/>
            <p:cNvSpPr/>
            <p:nvPr/>
          </p:nvSpPr>
          <p:spPr>
            <a:xfrm>
              <a:off x="2628142" y="2132622"/>
              <a:ext cx="310783" cy="83174"/>
            </a:xfrm>
            <a:custGeom>
              <a:rect b="b" l="l" r="r" t="t"/>
              <a:pathLst>
                <a:path extrusionOk="0" h="3177" w="11871">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8"/>
            <p:cNvSpPr/>
            <p:nvPr/>
          </p:nvSpPr>
          <p:spPr>
            <a:xfrm>
              <a:off x="2628142" y="2028373"/>
              <a:ext cx="310678" cy="83200"/>
            </a:xfrm>
            <a:custGeom>
              <a:rect b="b" l="l" r="r" t="t"/>
              <a:pathLst>
                <a:path extrusionOk="0" h="3178" w="11867">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88"/>
          <p:cNvGrpSpPr/>
          <p:nvPr/>
        </p:nvGrpSpPr>
        <p:grpSpPr>
          <a:xfrm>
            <a:off x="1323907" y="3359888"/>
            <a:ext cx="281854" cy="359242"/>
            <a:chOff x="1323907" y="3359888"/>
            <a:chExt cx="281854" cy="359242"/>
          </a:xfrm>
        </p:grpSpPr>
        <p:sp>
          <p:nvSpPr>
            <p:cNvPr id="8731" name="Google Shape;8731;p88"/>
            <p:cNvSpPr/>
            <p:nvPr/>
          </p:nvSpPr>
          <p:spPr>
            <a:xfrm>
              <a:off x="1352940" y="3424919"/>
              <a:ext cx="247034" cy="288922"/>
            </a:xfrm>
            <a:custGeom>
              <a:rect b="b" l="l" r="r" t="t"/>
              <a:pathLst>
                <a:path extrusionOk="0" h="11036" w="9436">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8"/>
            <p:cNvSpPr/>
            <p:nvPr/>
          </p:nvSpPr>
          <p:spPr>
            <a:xfrm>
              <a:off x="1329693" y="3395100"/>
              <a:ext cx="247034" cy="288922"/>
            </a:xfrm>
            <a:custGeom>
              <a:rect b="b" l="l" r="r" t="t"/>
              <a:pathLst>
                <a:path extrusionOk="0" h="11036" w="9436">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8"/>
            <p:cNvSpPr/>
            <p:nvPr/>
          </p:nvSpPr>
          <p:spPr>
            <a:xfrm>
              <a:off x="1553296" y="3395100"/>
              <a:ext cx="23431" cy="288922"/>
            </a:xfrm>
            <a:custGeom>
              <a:rect b="b" l="l" r="r" t="t"/>
              <a:pathLst>
                <a:path extrusionOk="0" h="11036" w="895">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8"/>
            <p:cNvSpPr/>
            <p:nvPr/>
          </p:nvSpPr>
          <p:spPr>
            <a:xfrm>
              <a:off x="1368910" y="3473954"/>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8"/>
            <p:cNvSpPr/>
            <p:nvPr/>
          </p:nvSpPr>
          <p:spPr>
            <a:xfrm>
              <a:off x="1368910" y="3541996"/>
              <a:ext cx="46705" cy="42176"/>
            </a:xfrm>
            <a:custGeom>
              <a:rect b="b" l="l" r="r" t="t"/>
              <a:pathLst>
                <a:path extrusionOk="0" h="1611" w="1784">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8"/>
            <p:cNvSpPr/>
            <p:nvPr/>
          </p:nvSpPr>
          <p:spPr>
            <a:xfrm>
              <a:off x="1368910" y="3610038"/>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8"/>
            <p:cNvSpPr/>
            <p:nvPr/>
          </p:nvSpPr>
          <p:spPr>
            <a:xfrm>
              <a:off x="1357731" y="3386435"/>
              <a:ext cx="77755" cy="36390"/>
            </a:xfrm>
            <a:custGeom>
              <a:rect b="b" l="l" r="r" t="t"/>
              <a:pathLst>
                <a:path extrusionOk="0" h="1390" w="297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8"/>
            <p:cNvSpPr/>
            <p:nvPr/>
          </p:nvSpPr>
          <p:spPr>
            <a:xfrm>
              <a:off x="1400614" y="3386304"/>
              <a:ext cx="34872" cy="36390"/>
            </a:xfrm>
            <a:custGeom>
              <a:rect b="b" l="l" r="r" t="t"/>
              <a:pathLst>
                <a:path extrusionOk="0" h="1390" w="1332">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8"/>
            <p:cNvSpPr/>
            <p:nvPr/>
          </p:nvSpPr>
          <p:spPr>
            <a:xfrm>
              <a:off x="1323907" y="3389917"/>
              <a:ext cx="281854" cy="329214"/>
            </a:xfrm>
            <a:custGeom>
              <a:rect b="b" l="l" r="r" t="t"/>
              <a:pathLst>
                <a:path extrusionOk="0" h="12575" w="10766">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8"/>
            <p:cNvSpPr/>
            <p:nvPr/>
          </p:nvSpPr>
          <p:spPr>
            <a:xfrm>
              <a:off x="1323907" y="3359888"/>
              <a:ext cx="196219" cy="274471"/>
            </a:xfrm>
            <a:custGeom>
              <a:rect b="b" l="l" r="r" t="t"/>
              <a:pathLst>
                <a:path extrusionOk="0" h="10484" w="7495">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8"/>
            <p:cNvSpPr/>
            <p:nvPr/>
          </p:nvSpPr>
          <p:spPr>
            <a:xfrm>
              <a:off x="1436690" y="3477070"/>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8"/>
            <p:cNvSpPr/>
            <p:nvPr/>
          </p:nvSpPr>
          <p:spPr>
            <a:xfrm>
              <a:off x="1436690" y="3499585"/>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8"/>
            <p:cNvSpPr/>
            <p:nvPr/>
          </p:nvSpPr>
          <p:spPr>
            <a:xfrm>
              <a:off x="1436690" y="3545112"/>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8"/>
            <p:cNvSpPr/>
            <p:nvPr/>
          </p:nvSpPr>
          <p:spPr>
            <a:xfrm>
              <a:off x="1436690" y="3567626"/>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8"/>
            <p:cNvSpPr/>
            <p:nvPr/>
          </p:nvSpPr>
          <p:spPr>
            <a:xfrm>
              <a:off x="1436664" y="3613153"/>
              <a:ext cx="106605" cy="10655"/>
            </a:xfrm>
            <a:custGeom>
              <a:rect b="b" l="l" r="r" t="t"/>
              <a:pathLst>
                <a:path extrusionOk="0" h="407" w="4072">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8"/>
            <p:cNvSpPr/>
            <p:nvPr/>
          </p:nvSpPr>
          <p:spPr>
            <a:xfrm>
              <a:off x="1436690" y="3635668"/>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8"/>
            <p:cNvSpPr/>
            <p:nvPr/>
          </p:nvSpPr>
          <p:spPr>
            <a:xfrm>
              <a:off x="1363124" y="3467671"/>
              <a:ext cx="72859" cy="53748"/>
            </a:xfrm>
            <a:custGeom>
              <a:rect b="b" l="l" r="r" t="t"/>
              <a:pathLst>
                <a:path extrusionOk="0" h="2053" w="2783">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8"/>
            <p:cNvSpPr/>
            <p:nvPr/>
          </p:nvSpPr>
          <p:spPr>
            <a:xfrm>
              <a:off x="1363124" y="3536184"/>
              <a:ext cx="72859" cy="53145"/>
            </a:xfrm>
            <a:custGeom>
              <a:rect b="b" l="l" r="r" t="t"/>
              <a:pathLst>
                <a:path extrusionOk="0" h="2030" w="2783">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8"/>
            <p:cNvSpPr/>
            <p:nvPr/>
          </p:nvSpPr>
          <p:spPr>
            <a:xfrm>
              <a:off x="1363124" y="3604750"/>
              <a:ext cx="72859" cy="52753"/>
            </a:xfrm>
            <a:custGeom>
              <a:rect b="b" l="l" r="r" t="t"/>
              <a:pathLst>
                <a:path extrusionOk="0" h="2015" w="2783">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88"/>
          <p:cNvGrpSpPr/>
          <p:nvPr/>
        </p:nvGrpSpPr>
        <p:grpSpPr>
          <a:xfrm>
            <a:off x="2184548" y="3859455"/>
            <a:ext cx="354948" cy="286776"/>
            <a:chOff x="2184548" y="3859455"/>
            <a:chExt cx="354948" cy="286776"/>
          </a:xfrm>
        </p:grpSpPr>
        <p:sp>
          <p:nvSpPr>
            <p:cNvPr id="8751" name="Google Shape;8751;p88"/>
            <p:cNvSpPr/>
            <p:nvPr/>
          </p:nvSpPr>
          <p:spPr>
            <a:xfrm>
              <a:off x="2189810" y="3864743"/>
              <a:ext cx="68958" cy="276199"/>
            </a:xfrm>
            <a:custGeom>
              <a:rect b="b" l="l" r="r" t="t"/>
              <a:pathLst>
                <a:path extrusionOk="0" h="10550" w="2634">
                  <a:moveTo>
                    <a:pt x="1" y="0"/>
                  </a:moveTo>
                  <a:lnTo>
                    <a:pt x="1" y="10550"/>
                  </a:lnTo>
                  <a:lnTo>
                    <a:pt x="2634" y="10550"/>
                  </a:lnTo>
                  <a:lnTo>
                    <a:pt x="2634" y="6558"/>
                  </a:lnTo>
                  <a:lnTo>
                    <a:pt x="2634"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8"/>
            <p:cNvSpPr/>
            <p:nvPr/>
          </p:nvSpPr>
          <p:spPr>
            <a:xfrm>
              <a:off x="218981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8"/>
            <p:cNvSpPr/>
            <p:nvPr/>
          </p:nvSpPr>
          <p:spPr>
            <a:xfrm>
              <a:off x="2258742" y="3864743"/>
              <a:ext cx="68827" cy="276199"/>
            </a:xfrm>
            <a:custGeom>
              <a:rect b="b" l="l" r="r" t="t"/>
              <a:pathLst>
                <a:path extrusionOk="0" h="10550" w="2629">
                  <a:moveTo>
                    <a:pt x="1" y="0"/>
                  </a:moveTo>
                  <a:lnTo>
                    <a:pt x="1" y="6558"/>
                  </a:lnTo>
                  <a:lnTo>
                    <a:pt x="1"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8"/>
            <p:cNvSpPr/>
            <p:nvPr/>
          </p:nvSpPr>
          <p:spPr>
            <a:xfrm>
              <a:off x="2258742" y="3864743"/>
              <a:ext cx="15499" cy="276199"/>
            </a:xfrm>
            <a:custGeom>
              <a:rect b="b" l="l" r="r" t="t"/>
              <a:pathLst>
                <a:path extrusionOk="0" h="10550" w="592">
                  <a:moveTo>
                    <a:pt x="1" y="0"/>
                  </a:moveTo>
                  <a:lnTo>
                    <a:pt x="1" y="10550"/>
                  </a:lnTo>
                  <a:lnTo>
                    <a:pt x="592" y="10550"/>
                  </a:lnTo>
                  <a:lnTo>
                    <a:pt x="592"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8"/>
            <p:cNvSpPr/>
            <p:nvPr/>
          </p:nvSpPr>
          <p:spPr>
            <a:xfrm>
              <a:off x="2327543" y="3864743"/>
              <a:ext cx="68958" cy="276199"/>
            </a:xfrm>
            <a:custGeom>
              <a:rect b="b" l="l" r="r" t="t"/>
              <a:pathLst>
                <a:path extrusionOk="0" h="10550" w="2634">
                  <a:moveTo>
                    <a:pt x="0" y="0"/>
                  </a:moveTo>
                  <a:lnTo>
                    <a:pt x="0" y="10550"/>
                  </a:lnTo>
                  <a:lnTo>
                    <a:pt x="2633" y="10550"/>
                  </a:lnTo>
                  <a:lnTo>
                    <a:pt x="2633" y="6558"/>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8"/>
            <p:cNvSpPr/>
            <p:nvPr/>
          </p:nvSpPr>
          <p:spPr>
            <a:xfrm>
              <a:off x="2396475" y="3864743"/>
              <a:ext cx="68801" cy="276199"/>
            </a:xfrm>
            <a:custGeom>
              <a:rect b="b" l="l" r="r" t="t"/>
              <a:pathLst>
                <a:path extrusionOk="0" h="10550" w="2628">
                  <a:moveTo>
                    <a:pt x="0" y="0"/>
                  </a:moveTo>
                  <a:lnTo>
                    <a:pt x="0"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8"/>
            <p:cNvSpPr/>
            <p:nvPr/>
          </p:nvSpPr>
          <p:spPr>
            <a:xfrm>
              <a:off x="2465250" y="3864743"/>
              <a:ext cx="68958" cy="276199"/>
            </a:xfrm>
            <a:custGeom>
              <a:rect b="b" l="l" r="r" t="t"/>
              <a:pathLst>
                <a:path extrusionOk="0" h="10550" w="2634">
                  <a:moveTo>
                    <a:pt x="1" y="0"/>
                  </a:moveTo>
                  <a:lnTo>
                    <a:pt x="1" y="6558"/>
                  </a:lnTo>
                  <a:lnTo>
                    <a:pt x="1" y="10550"/>
                  </a:lnTo>
                  <a:lnTo>
                    <a:pt x="2633" y="10550"/>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8"/>
            <p:cNvSpPr/>
            <p:nvPr/>
          </p:nvSpPr>
          <p:spPr>
            <a:xfrm>
              <a:off x="2327543" y="3864743"/>
              <a:ext cx="15629" cy="276199"/>
            </a:xfrm>
            <a:custGeom>
              <a:rect b="b" l="l" r="r" t="t"/>
              <a:pathLst>
                <a:path extrusionOk="0" h="10550" w="597">
                  <a:moveTo>
                    <a:pt x="0" y="0"/>
                  </a:moveTo>
                  <a:lnTo>
                    <a:pt x="0" y="10550"/>
                  </a:lnTo>
                  <a:lnTo>
                    <a:pt x="596" y="10550"/>
                  </a:lnTo>
                  <a:lnTo>
                    <a:pt x="596"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8"/>
            <p:cNvSpPr/>
            <p:nvPr/>
          </p:nvSpPr>
          <p:spPr>
            <a:xfrm>
              <a:off x="2396475" y="3864743"/>
              <a:ext cx="15472" cy="276199"/>
            </a:xfrm>
            <a:custGeom>
              <a:rect b="b" l="l" r="r" t="t"/>
              <a:pathLst>
                <a:path extrusionOk="0" h="10550" w="591">
                  <a:moveTo>
                    <a:pt x="0" y="0"/>
                  </a:moveTo>
                  <a:lnTo>
                    <a:pt x="0" y="10550"/>
                  </a:lnTo>
                  <a:lnTo>
                    <a:pt x="591" y="10550"/>
                  </a:lnTo>
                  <a:lnTo>
                    <a:pt x="591"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8"/>
            <p:cNvSpPr/>
            <p:nvPr/>
          </p:nvSpPr>
          <p:spPr>
            <a:xfrm>
              <a:off x="246525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8"/>
            <p:cNvSpPr/>
            <p:nvPr/>
          </p:nvSpPr>
          <p:spPr>
            <a:xfrm>
              <a:off x="2238505"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8"/>
            <p:cNvSpPr/>
            <p:nvPr/>
          </p:nvSpPr>
          <p:spPr>
            <a:xfrm>
              <a:off x="2238505" y="3864743"/>
              <a:ext cx="13352" cy="171688"/>
            </a:xfrm>
            <a:custGeom>
              <a:rect b="b" l="l" r="r" t="t"/>
              <a:pathLst>
                <a:path extrusionOk="0" h="6558" w="510">
                  <a:moveTo>
                    <a:pt x="0" y="0"/>
                  </a:moveTo>
                  <a:lnTo>
                    <a:pt x="0" y="6558"/>
                  </a:lnTo>
                  <a:lnTo>
                    <a:pt x="509" y="6558"/>
                  </a:lnTo>
                  <a:lnTo>
                    <a:pt x="509"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8"/>
            <p:cNvSpPr/>
            <p:nvPr/>
          </p:nvSpPr>
          <p:spPr>
            <a:xfrm>
              <a:off x="2376212" y="3864743"/>
              <a:ext cx="40527" cy="171688"/>
            </a:xfrm>
            <a:custGeom>
              <a:rect b="b" l="l" r="r" t="t"/>
              <a:pathLst>
                <a:path extrusionOk="0" h="6558" w="1548">
                  <a:moveTo>
                    <a:pt x="1" y="0"/>
                  </a:moveTo>
                  <a:lnTo>
                    <a:pt x="1" y="6558"/>
                  </a:lnTo>
                  <a:lnTo>
                    <a:pt x="1548" y="6558"/>
                  </a:lnTo>
                  <a:lnTo>
                    <a:pt x="1548"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8"/>
            <p:cNvSpPr/>
            <p:nvPr/>
          </p:nvSpPr>
          <p:spPr>
            <a:xfrm>
              <a:off x="2376212" y="3864743"/>
              <a:ext cx="13352" cy="171688"/>
            </a:xfrm>
            <a:custGeom>
              <a:rect b="b" l="l" r="r" t="t"/>
              <a:pathLst>
                <a:path extrusionOk="0" h="6558" w="510">
                  <a:moveTo>
                    <a:pt x="1" y="0"/>
                  </a:moveTo>
                  <a:lnTo>
                    <a:pt x="1"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8"/>
            <p:cNvSpPr/>
            <p:nvPr/>
          </p:nvSpPr>
          <p:spPr>
            <a:xfrm>
              <a:off x="2445013"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8"/>
            <p:cNvSpPr/>
            <p:nvPr/>
          </p:nvSpPr>
          <p:spPr>
            <a:xfrm>
              <a:off x="2445013" y="3864743"/>
              <a:ext cx="13352" cy="171688"/>
            </a:xfrm>
            <a:custGeom>
              <a:rect b="b" l="l" r="r" t="t"/>
              <a:pathLst>
                <a:path extrusionOk="0" h="6558" w="510">
                  <a:moveTo>
                    <a:pt x="0" y="0"/>
                  </a:moveTo>
                  <a:lnTo>
                    <a:pt x="0"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8"/>
            <p:cNvSpPr/>
            <p:nvPr/>
          </p:nvSpPr>
          <p:spPr>
            <a:xfrm>
              <a:off x="2184548" y="3859455"/>
              <a:ext cx="354948" cy="286776"/>
            </a:xfrm>
            <a:custGeom>
              <a:rect b="b" l="l" r="r" t="t"/>
              <a:pathLst>
                <a:path extrusionOk="0" h="10954" w="13558">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88"/>
          <p:cNvGrpSpPr/>
          <p:nvPr/>
        </p:nvGrpSpPr>
        <p:grpSpPr>
          <a:xfrm>
            <a:off x="3140511" y="3840108"/>
            <a:ext cx="216823" cy="334162"/>
            <a:chOff x="3140511" y="3840108"/>
            <a:chExt cx="216823" cy="334162"/>
          </a:xfrm>
        </p:grpSpPr>
        <p:sp>
          <p:nvSpPr>
            <p:cNvPr id="8769" name="Google Shape;8769;p88"/>
            <p:cNvSpPr/>
            <p:nvPr/>
          </p:nvSpPr>
          <p:spPr>
            <a:xfrm>
              <a:off x="3146925" y="3846155"/>
              <a:ext cx="210068" cy="246511"/>
            </a:xfrm>
            <a:custGeom>
              <a:rect b="b" l="l" r="r" t="t"/>
              <a:pathLst>
                <a:path extrusionOk="0" h="9416" w="8024">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8"/>
            <p:cNvSpPr/>
            <p:nvPr/>
          </p:nvSpPr>
          <p:spPr>
            <a:xfrm>
              <a:off x="3146925" y="3846182"/>
              <a:ext cx="112862" cy="246485"/>
            </a:xfrm>
            <a:custGeom>
              <a:rect b="b" l="l" r="r" t="t"/>
              <a:pathLst>
                <a:path extrusionOk="0" h="9415" w="4311">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8"/>
            <p:cNvSpPr/>
            <p:nvPr/>
          </p:nvSpPr>
          <p:spPr>
            <a:xfrm>
              <a:off x="3229182" y="3996298"/>
              <a:ext cx="45422" cy="29191"/>
            </a:xfrm>
            <a:custGeom>
              <a:rect b="b" l="l" r="r" t="t"/>
              <a:pathLst>
                <a:path extrusionOk="0" h="1115" w="1735">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8"/>
            <p:cNvSpPr/>
            <p:nvPr/>
          </p:nvSpPr>
          <p:spPr>
            <a:xfrm>
              <a:off x="3225282" y="4003078"/>
              <a:ext cx="53224" cy="22410"/>
            </a:xfrm>
            <a:custGeom>
              <a:rect b="b" l="l" r="r" t="t"/>
              <a:pathLst>
                <a:path extrusionOk="0" h="856" w="2033">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8"/>
            <p:cNvSpPr/>
            <p:nvPr/>
          </p:nvSpPr>
          <p:spPr>
            <a:xfrm>
              <a:off x="3212218" y="4134135"/>
              <a:ext cx="79509" cy="34348"/>
            </a:xfrm>
            <a:custGeom>
              <a:rect b="b" l="l" r="r" t="t"/>
              <a:pathLst>
                <a:path extrusionOk="0" h="1312" w="3037">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8"/>
            <p:cNvSpPr/>
            <p:nvPr/>
          </p:nvSpPr>
          <p:spPr>
            <a:xfrm>
              <a:off x="3212218" y="4134135"/>
              <a:ext cx="24164" cy="34348"/>
            </a:xfrm>
            <a:custGeom>
              <a:rect b="b" l="l" r="r" t="t"/>
              <a:pathLst>
                <a:path extrusionOk="0" h="1312" w="923">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8"/>
            <p:cNvSpPr/>
            <p:nvPr/>
          </p:nvSpPr>
          <p:spPr>
            <a:xfrm>
              <a:off x="3190069" y="4092012"/>
              <a:ext cx="123779" cy="42647"/>
            </a:xfrm>
            <a:custGeom>
              <a:rect b="b" l="l" r="r" t="t"/>
              <a:pathLst>
                <a:path extrusionOk="0" h="1629" w="4728">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8"/>
            <p:cNvSpPr/>
            <p:nvPr/>
          </p:nvSpPr>
          <p:spPr>
            <a:xfrm>
              <a:off x="3190069" y="4109474"/>
              <a:ext cx="123779" cy="25185"/>
            </a:xfrm>
            <a:custGeom>
              <a:rect b="b" l="l" r="r" t="t"/>
              <a:pathLst>
                <a:path extrusionOk="0" h="962" w="4728">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8"/>
            <p:cNvSpPr/>
            <p:nvPr/>
          </p:nvSpPr>
          <p:spPr>
            <a:xfrm>
              <a:off x="3140511" y="3840108"/>
              <a:ext cx="216823" cy="334162"/>
            </a:xfrm>
            <a:custGeom>
              <a:rect b="b" l="l" r="r" t="t"/>
              <a:pathLst>
                <a:path extrusionOk="0" h="12764" w="8282">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88"/>
          <p:cNvGrpSpPr/>
          <p:nvPr/>
        </p:nvGrpSpPr>
        <p:grpSpPr>
          <a:xfrm>
            <a:off x="883193" y="3362794"/>
            <a:ext cx="275099" cy="363876"/>
            <a:chOff x="883193" y="3362794"/>
            <a:chExt cx="275099" cy="363876"/>
          </a:xfrm>
        </p:grpSpPr>
        <p:sp>
          <p:nvSpPr>
            <p:cNvPr id="8779" name="Google Shape;8779;p88"/>
            <p:cNvSpPr/>
            <p:nvPr/>
          </p:nvSpPr>
          <p:spPr>
            <a:xfrm>
              <a:off x="889869" y="3373475"/>
              <a:ext cx="261748" cy="347906"/>
            </a:xfrm>
            <a:custGeom>
              <a:rect b="b" l="l" r="r" t="t"/>
              <a:pathLst>
                <a:path extrusionOk="0" h="13289" w="9998">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8"/>
            <p:cNvSpPr/>
            <p:nvPr/>
          </p:nvSpPr>
          <p:spPr>
            <a:xfrm>
              <a:off x="1025821" y="3373475"/>
              <a:ext cx="125926" cy="347906"/>
            </a:xfrm>
            <a:custGeom>
              <a:rect b="b" l="l" r="r" t="t"/>
              <a:pathLst>
                <a:path extrusionOk="0" h="13289" w="481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8"/>
            <p:cNvSpPr/>
            <p:nvPr/>
          </p:nvSpPr>
          <p:spPr>
            <a:xfrm>
              <a:off x="942307" y="3609593"/>
              <a:ext cx="156871" cy="82100"/>
            </a:xfrm>
            <a:custGeom>
              <a:rect b="b" l="l" r="r" t="t"/>
              <a:pathLst>
                <a:path extrusionOk="0" h="3136" w="5992">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8"/>
            <p:cNvSpPr/>
            <p:nvPr/>
          </p:nvSpPr>
          <p:spPr>
            <a:xfrm>
              <a:off x="1005584" y="3609671"/>
              <a:ext cx="93593" cy="82153"/>
            </a:xfrm>
            <a:custGeom>
              <a:rect b="b" l="l" r="r" t="t"/>
              <a:pathLst>
                <a:path extrusionOk="0" h="3138" w="3575">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8"/>
            <p:cNvSpPr/>
            <p:nvPr/>
          </p:nvSpPr>
          <p:spPr>
            <a:xfrm>
              <a:off x="1042681" y="3655198"/>
              <a:ext cx="21153" cy="18143"/>
            </a:xfrm>
            <a:custGeom>
              <a:rect b="b" l="l" r="r" t="t"/>
              <a:pathLst>
                <a:path extrusionOk="0" h="693" w="808">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8"/>
            <p:cNvSpPr/>
            <p:nvPr/>
          </p:nvSpPr>
          <p:spPr>
            <a:xfrm>
              <a:off x="1051111" y="3655198"/>
              <a:ext cx="13718" cy="18143"/>
            </a:xfrm>
            <a:custGeom>
              <a:rect b="b" l="l" r="r" t="t"/>
              <a:pathLst>
                <a:path extrusionOk="0" h="693" w="524">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8"/>
            <p:cNvSpPr/>
            <p:nvPr/>
          </p:nvSpPr>
          <p:spPr>
            <a:xfrm>
              <a:off x="971864" y="3659989"/>
              <a:ext cx="21284" cy="18143"/>
            </a:xfrm>
            <a:custGeom>
              <a:rect b="b" l="l" r="r" t="t"/>
              <a:pathLst>
                <a:path extrusionOk="0" h="693" w="813">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8"/>
            <p:cNvSpPr/>
            <p:nvPr/>
          </p:nvSpPr>
          <p:spPr>
            <a:xfrm>
              <a:off x="980425" y="3659989"/>
              <a:ext cx="13718" cy="18117"/>
            </a:xfrm>
            <a:custGeom>
              <a:rect b="b" l="l" r="r" t="t"/>
              <a:pathLst>
                <a:path extrusionOk="0" h="692" w="524">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8"/>
            <p:cNvSpPr/>
            <p:nvPr/>
          </p:nvSpPr>
          <p:spPr>
            <a:xfrm>
              <a:off x="1000296" y="3629542"/>
              <a:ext cx="25552" cy="21834"/>
            </a:xfrm>
            <a:custGeom>
              <a:rect b="b" l="l" r="r" t="t"/>
              <a:pathLst>
                <a:path extrusionOk="0" h="834" w="976">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8"/>
            <p:cNvSpPr/>
            <p:nvPr/>
          </p:nvSpPr>
          <p:spPr>
            <a:xfrm>
              <a:off x="1010480" y="3629516"/>
              <a:ext cx="15368" cy="21860"/>
            </a:xfrm>
            <a:custGeom>
              <a:rect b="b" l="l" r="r" t="t"/>
              <a:pathLst>
                <a:path extrusionOk="0" h="835" w="587">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8"/>
            <p:cNvSpPr/>
            <p:nvPr/>
          </p:nvSpPr>
          <p:spPr>
            <a:xfrm>
              <a:off x="986970" y="3570428"/>
              <a:ext cx="25421" cy="21756"/>
            </a:xfrm>
            <a:custGeom>
              <a:rect b="b" l="l" r="r" t="t"/>
              <a:pathLst>
                <a:path extrusionOk="0" h="831" w="971">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8"/>
            <p:cNvSpPr/>
            <p:nvPr/>
          </p:nvSpPr>
          <p:spPr>
            <a:xfrm>
              <a:off x="996761" y="3570428"/>
              <a:ext cx="16886" cy="21808"/>
            </a:xfrm>
            <a:custGeom>
              <a:rect b="b" l="l" r="r" t="t"/>
              <a:pathLst>
                <a:path extrusionOk="0" h="833" w="645">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8"/>
            <p:cNvSpPr/>
            <p:nvPr/>
          </p:nvSpPr>
          <p:spPr>
            <a:xfrm>
              <a:off x="1019905" y="3541630"/>
              <a:ext cx="25447" cy="21886"/>
            </a:xfrm>
            <a:custGeom>
              <a:rect b="b" l="l" r="r" t="t"/>
              <a:pathLst>
                <a:path extrusionOk="0" h="836" w="972">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8"/>
            <p:cNvSpPr/>
            <p:nvPr/>
          </p:nvSpPr>
          <p:spPr>
            <a:xfrm>
              <a:off x="1029722" y="3541630"/>
              <a:ext cx="16991" cy="21860"/>
            </a:xfrm>
            <a:custGeom>
              <a:rect b="b" l="l" r="r" t="t"/>
              <a:pathLst>
                <a:path extrusionOk="0" h="835" w="649">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8"/>
            <p:cNvSpPr/>
            <p:nvPr/>
          </p:nvSpPr>
          <p:spPr>
            <a:xfrm>
              <a:off x="1004930" y="3500998"/>
              <a:ext cx="21180" cy="18143"/>
            </a:xfrm>
            <a:custGeom>
              <a:rect b="b" l="l" r="r" t="t"/>
              <a:pathLst>
                <a:path extrusionOk="0" h="693" w="809">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8"/>
            <p:cNvSpPr/>
            <p:nvPr/>
          </p:nvSpPr>
          <p:spPr>
            <a:xfrm>
              <a:off x="1013360" y="3500998"/>
              <a:ext cx="13744" cy="18143"/>
            </a:xfrm>
            <a:custGeom>
              <a:rect b="b" l="l" r="r" t="t"/>
              <a:pathLst>
                <a:path extrusionOk="0" h="693" w="525">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8"/>
            <p:cNvSpPr/>
            <p:nvPr/>
          </p:nvSpPr>
          <p:spPr>
            <a:xfrm>
              <a:off x="975268" y="3368082"/>
              <a:ext cx="90949" cy="28065"/>
            </a:xfrm>
            <a:custGeom>
              <a:rect b="b" l="l" r="r" t="t"/>
              <a:pathLst>
                <a:path extrusionOk="0" h="1072" w="3474">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8"/>
            <p:cNvSpPr/>
            <p:nvPr/>
          </p:nvSpPr>
          <p:spPr>
            <a:xfrm>
              <a:off x="1031241" y="3368082"/>
              <a:ext cx="34976" cy="28065"/>
            </a:xfrm>
            <a:custGeom>
              <a:rect b="b" l="l" r="r" t="t"/>
              <a:pathLst>
                <a:path extrusionOk="0" h="1072" w="1336">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8"/>
            <p:cNvSpPr/>
            <p:nvPr/>
          </p:nvSpPr>
          <p:spPr>
            <a:xfrm>
              <a:off x="883193" y="3362794"/>
              <a:ext cx="275099" cy="363876"/>
            </a:xfrm>
            <a:custGeom>
              <a:rect b="b" l="l" r="r" t="t"/>
              <a:pathLst>
                <a:path extrusionOk="0" h="13899" w="10508">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8"/>
            <p:cNvSpPr/>
            <p:nvPr/>
          </p:nvSpPr>
          <p:spPr>
            <a:xfrm>
              <a:off x="935631" y="3604305"/>
              <a:ext cx="170091" cy="92808"/>
            </a:xfrm>
            <a:custGeom>
              <a:rect b="b" l="l" r="r" t="t"/>
              <a:pathLst>
                <a:path extrusionOk="0" h="3545" w="6497">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8"/>
            <p:cNvSpPr/>
            <p:nvPr/>
          </p:nvSpPr>
          <p:spPr>
            <a:xfrm>
              <a:off x="1040404" y="3649832"/>
              <a:ext cx="33615" cy="28798"/>
            </a:xfrm>
            <a:custGeom>
              <a:rect b="b" l="l" r="r" t="t"/>
              <a:pathLst>
                <a:path extrusionOk="0" h="1100" w="1284">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8"/>
            <p:cNvSpPr/>
            <p:nvPr/>
          </p:nvSpPr>
          <p:spPr>
            <a:xfrm>
              <a:off x="969613" y="3654623"/>
              <a:ext cx="33720" cy="28772"/>
            </a:xfrm>
            <a:custGeom>
              <a:rect b="b" l="l" r="r" t="t"/>
              <a:pathLst>
                <a:path extrusionOk="0" h="1099" w="1288">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8"/>
            <p:cNvSpPr/>
            <p:nvPr/>
          </p:nvSpPr>
          <p:spPr>
            <a:xfrm>
              <a:off x="998646" y="3624175"/>
              <a:ext cx="37882" cy="32437"/>
            </a:xfrm>
            <a:custGeom>
              <a:rect b="b" l="l" r="r" t="t"/>
              <a:pathLst>
                <a:path extrusionOk="0" h="1239" w="1447">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8"/>
            <p:cNvSpPr/>
            <p:nvPr/>
          </p:nvSpPr>
          <p:spPr>
            <a:xfrm>
              <a:off x="985190" y="3565035"/>
              <a:ext cx="38013" cy="32463"/>
            </a:xfrm>
            <a:custGeom>
              <a:rect b="b" l="l" r="r" t="t"/>
              <a:pathLst>
                <a:path extrusionOk="0" h="1240" w="1452">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8"/>
            <p:cNvSpPr/>
            <p:nvPr/>
          </p:nvSpPr>
          <p:spPr>
            <a:xfrm>
              <a:off x="1018281" y="3536341"/>
              <a:ext cx="37882" cy="32489"/>
            </a:xfrm>
            <a:custGeom>
              <a:rect b="b" l="l" r="r" t="t"/>
              <a:pathLst>
                <a:path extrusionOk="0" h="1241" w="1447">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8"/>
            <p:cNvSpPr/>
            <p:nvPr/>
          </p:nvSpPr>
          <p:spPr>
            <a:xfrm>
              <a:off x="997782" y="3495736"/>
              <a:ext cx="33720" cy="28772"/>
            </a:xfrm>
            <a:custGeom>
              <a:rect b="b" l="l" r="r" t="t"/>
              <a:pathLst>
                <a:path extrusionOk="0" h="1099" w="1288">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88"/>
          <p:cNvGrpSpPr/>
          <p:nvPr/>
        </p:nvGrpSpPr>
        <p:grpSpPr>
          <a:xfrm>
            <a:off x="2633404" y="2896764"/>
            <a:ext cx="368798" cy="365420"/>
            <a:chOff x="2633404" y="2896764"/>
            <a:chExt cx="368798" cy="365420"/>
          </a:xfrm>
        </p:grpSpPr>
        <p:sp>
          <p:nvSpPr>
            <p:cNvPr id="8806" name="Google Shape;8806;p88"/>
            <p:cNvSpPr/>
            <p:nvPr/>
          </p:nvSpPr>
          <p:spPr>
            <a:xfrm>
              <a:off x="2665606" y="2902235"/>
              <a:ext cx="330549" cy="327145"/>
            </a:xfrm>
            <a:custGeom>
              <a:rect b="b" l="l" r="r" t="t"/>
              <a:pathLst>
                <a:path extrusionOk="0" h="12496" w="12626">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8"/>
            <p:cNvSpPr/>
            <p:nvPr/>
          </p:nvSpPr>
          <p:spPr>
            <a:xfrm>
              <a:off x="2809857" y="2942474"/>
              <a:ext cx="143911" cy="143781"/>
            </a:xfrm>
            <a:custGeom>
              <a:rect b="b" l="l" r="r" t="t"/>
              <a:pathLst>
                <a:path extrusionOk="0" h="5492" w="5497">
                  <a:moveTo>
                    <a:pt x="3926" y="0"/>
                  </a:moveTo>
                  <a:lnTo>
                    <a:pt x="1" y="3925"/>
                  </a:lnTo>
                  <a:lnTo>
                    <a:pt x="1572" y="5491"/>
                  </a:lnTo>
                  <a:lnTo>
                    <a:pt x="5497" y="1566"/>
                  </a:lnTo>
                  <a:lnTo>
                    <a:pt x="3926"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8"/>
            <p:cNvSpPr/>
            <p:nvPr/>
          </p:nvSpPr>
          <p:spPr>
            <a:xfrm>
              <a:off x="2665606" y="3160187"/>
              <a:ext cx="70346" cy="69194"/>
            </a:xfrm>
            <a:custGeom>
              <a:rect b="b" l="l" r="r" t="t"/>
              <a:pathLst>
                <a:path extrusionOk="0" h="2643" w="2687">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8"/>
            <p:cNvSpPr/>
            <p:nvPr/>
          </p:nvSpPr>
          <p:spPr>
            <a:xfrm>
              <a:off x="2839310" y="2971900"/>
              <a:ext cx="114459" cy="114354"/>
            </a:xfrm>
            <a:custGeom>
              <a:rect b="b" l="l" r="r" t="t"/>
              <a:pathLst>
                <a:path extrusionOk="0" h="4368" w="4372">
                  <a:moveTo>
                    <a:pt x="3925" y="0"/>
                  </a:moveTo>
                  <a:lnTo>
                    <a:pt x="0" y="3925"/>
                  </a:lnTo>
                  <a:lnTo>
                    <a:pt x="447" y="4367"/>
                  </a:lnTo>
                  <a:lnTo>
                    <a:pt x="4372" y="442"/>
                  </a:lnTo>
                  <a:lnTo>
                    <a:pt x="3925"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8"/>
            <p:cNvSpPr/>
            <p:nvPr/>
          </p:nvSpPr>
          <p:spPr>
            <a:xfrm>
              <a:off x="2683094" y="3189744"/>
              <a:ext cx="52727" cy="39637"/>
            </a:xfrm>
            <a:custGeom>
              <a:rect b="b" l="l" r="r" t="t"/>
              <a:pathLst>
                <a:path extrusionOk="0" h="1514" w="2014">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8"/>
            <p:cNvSpPr/>
            <p:nvPr/>
          </p:nvSpPr>
          <p:spPr>
            <a:xfrm>
              <a:off x="2942171" y="2907393"/>
              <a:ext cx="54114" cy="76105"/>
            </a:xfrm>
            <a:custGeom>
              <a:rect b="b" l="l" r="r" t="t"/>
              <a:pathLst>
                <a:path extrusionOk="0" h="2907" w="2067">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8"/>
            <p:cNvSpPr/>
            <p:nvPr/>
          </p:nvSpPr>
          <p:spPr>
            <a:xfrm>
              <a:off x="2724353" y="3074657"/>
              <a:ext cx="126659" cy="126659"/>
            </a:xfrm>
            <a:custGeom>
              <a:rect b="b" l="l" r="r" t="t"/>
              <a:pathLst>
                <a:path extrusionOk="0" h="4838" w="4838">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8"/>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8"/>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8"/>
            <p:cNvSpPr/>
            <p:nvPr/>
          </p:nvSpPr>
          <p:spPr>
            <a:xfrm>
              <a:off x="2650526" y="3213254"/>
              <a:ext cx="40265" cy="32594"/>
            </a:xfrm>
            <a:custGeom>
              <a:rect b="b" l="l" r="r" t="t"/>
              <a:pathLst>
                <a:path extrusionOk="0" h="1245" w="1538">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8"/>
            <p:cNvSpPr/>
            <p:nvPr/>
          </p:nvSpPr>
          <p:spPr>
            <a:xfrm>
              <a:off x="2633404" y="2896764"/>
              <a:ext cx="368798" cy="365420"/>
            </a:xfrm>
            <a:custGeom>
              <a:rect b="b" l="l" r="r" t="t"/>
              <a:pathLst>
                <a:path extrusionOk="0" h="13958" w="14087">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88"/>
          <p:cNvGrpSpPr/>
          <p:nvPr/>
        </p:nvGrpSpPr>
        <p:grpSpPr>
          <a:xfrm>
            <a:off x="2593035" y="1538755"/>
            <a:ext cx="382621" cy="308688"/>
            <a:chOff x="2593035" y="1538755"/>
            <a:chExt cx="382621" cy="308688"/>
          </a:xfrm>
        </p:grpSpPr>
        <p:sp>
          <p:nvSpPr>
            <p:cNvPr id="8818" name="Google Shape;8818;p88"/>
            <p:cNvSpPr/>
            <p:nvPr/>
          </p:nvSpPr>
          <p:spPr>
            <a:xfrm>
              <a:off x="2817162" y="1836212"/>
              <a:ext cx="12985" cy="11231"/>
            </a:xfrm>
            <a:custGeom>
              <a:rect b="b" l="l" r="r" t="t"/>
              <a:pathLst>
                <a:path extrusionOk="0" h="429" w="496">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8"/>
            <p:cNvSpPr/>
            <p:nvPr/>
          </p:nvSpPr>
          <p:spPr>
            <a:xfrm>
              <a:off x="2599082" y="1658869"/>
              <a:ext cx="221876" cy="183024"/>
            </a:xfrm>
            <a:custGeom>
              <a:rect b="b" l="l" r="r" t="t"/>
              <a:pathLst>
                <a:path extrusionOk="0" h="6991" w="8475">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8"/>
            <p:cNvSpPr/>
            <p:nvPr/>
          </p:nvSpPr>
          <p:spPr>
            <a:xfrm>
              <a:off x="2633666" y="1748404"/>
              <a:ext cx="187292" cy="93358"/>
            </a:xfrm>
            <a:custGeom>
              <a:rect b="b" l="l" r="r" t="t"/>
              <a:pathLst>
                <a:path extrusionOk="0" h="3566" w="7154">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8"/>
            <p:cNvSpPr/>
            <p:nvPr/>
          </p:nvSpPr>
          <p:spPr>
            <a:xfrm>
              <a:off x="2715662" y="1544357"/>
              <a:ext cx="221273" cy="219807"/>
            </a:xfrm>
            <a:custGeom>
              <a:rect b="b" l="l" r="r" t="t"/>
              <a:pathLst>
                <a:path extrusionOk="0" h="8396" w="8452">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8"/>
            <p:cNvSpPr/>
            <p:nvPr/>
          </p:nvSpPr>
          <p:spPr>
            <a:xfrm>
              <a:off x="2593035" y="1538755"/>
              <a:ext cx="350053" cy="308531"/>
            </a:xfrm>
            <a:custGeom>
              <a:rect b="b" l="l" r="r" t="t"/>
              <a:pathLst>
                <a:path extrusionOk="0" h="11785" w="13371">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8"/>
            <p:cNvSpPr/>
            <p:nvPr/>
          </p:nvSpPr>
          <p:spPr>
            <a:xfrm>
              <a:off x="2861694" y="1836212"/>
              <a:ext cx="37254" cy="11205"/>
            </a:xfrm>
            <a:custGeom>
              <a:rect b="b" l="l" r="r" t="t"/>
              <a:pathLst>
                <a:path extrusionOk="0" h="428" w="1423">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8"/>
            <p:cNvSpPr/>
            <p:nvPr/>
          </p:nvSpPr>
          <p:spPr>
            <a:xfrm>
              <a:off x="2962670" y="1836212"/>
              <a:ext cx="12985" cy="11231"/>
            </a:xfrm>
            <a:custGeom>
              <a:rect b="b" l="l" r="r" t="t"/>
              <a:pathLst>
                <a:path extrusionOk="0" h="429" w="496">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8"/>
            <p:cNvSpPr/>
            <p:nvPr/>
          </p:nvSpPr>
          <p:spPr>
            <a:xfrm>
              <a:off x="2904943" y="1836212"/>
              <a:ext cx="41417" cy="11205"/>
            </a:xfrm>
            <a:custGeom>
              <a:rect b="b" l="l" r="r" t="t"/>
              <a:pathLst>
                <a:path extrusionOk="0" h="428" w="1582">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88"/>
          <p:cNvGrpSpPr/>
          <p:nvPr/>
        </p:nvGrpSpPr>
        <p:grpSpPr>
          <a:xfrm>
            <a:off x="3011234" y="1552081"/>
            <a:ext cx="429012" cy="329292"/>
            <a:chOff x="3011234" y="1552081"/>
            <a:chExt cx="429012" cy="329292"/>
          </a:xfrm>
        </p:grpSpPr>
        <p:sp>
          <p:nvSpPr>
            <p:cNvPr id="8827" name="Google Shape;8827;p88"/>
            <p:cNvSpPr/>
            <p:nvPr/>
          </p:nvSpPr>
          <p:spPr>
            <a:xfrm>
              <a:off x="3017517" y="1558390"/>
              <a:ext cx="416445" cy="316699"/>
            </a:xfrm>
            <a:custGeom>
              <a:rect b="b" l="l" r="r" t="t"/>
              <a:pathLst>
                <a:path extrusionOk="0" h="12097" w="15907">
                  <a:moveTo>
                    <a:pt x="0" y="0"/>
                  </a:moveTo>
                  <a:lnTo>
                    <a:pt x="0" y="12097"/>
                  </a:lnTo>
                  <a:lnTo>
                    <a:pt x="15907" y="12097"/>
                  </a:lnTo>
                  <a:lnTo>
                    <a:pt x="15907" y="0"/>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8"/>
            <p:cNvSpPr/>
            <p:nvPr/>
          </p:nvSpPr>
          <p:spPr>
            <a:xfrm>
              <a:off x="3017517" y="1801628"/>
              <a:ext cx="416445" cy="73461"/>
            </a:xfrm>
            <a:custGeom>
              <a:rect b="b" l="l" r="r" t="t"/>
              <a:pathLst>
                <a:path extrusionOk="0" h="2806" w="15907">
                  <a:moveTo>
                    <a:pt x="0" y="0"/>
                  </a:moveTo>
                  <a:lnTo>
                    <a:pt x="0" y="2806"/>
                  </a:lnTo>
                  <a:lnTo>
                    <a:pt x="15907" y="280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8"/>
            <p:cNvSpPr/>
            <p:nvPr/>
          </p:nvSpPr>
          <p:spPr>
            <a:xfrm>
              <a:off x="3017517" y="1811681"/>
              <a:ext cx="416445" cy="63408"/>
            </a:xfrm>
            <a:custGeom>
              <a:rect b="b" l="l" r="r" t="t"/>
              <a:pathLst>
                <a:path extrusionOk="0" h="2422" w="15907">
                  <a:moveTo>
                    <a:pt x="0" y="0"/>
                  </a:moveTo>
                  <a:lnTo>
                    <a:pt x="0" y="2422"/>
                  </a:lnTo>
                  <a:lnTo>
                    <a:pt x="15907" y="2422"/>
                  </a:lnTo>
                  <a:lnTo>
                    <a:pt x="15907" y="0"/>
                  </a:ln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8"/>
            <p:cNvSpPr/>
            <p:nvPr/>
          </p:nvSpPr>
          <p:spPr>
            <a:xfrm>
              <a:off x="3017517" y="1558390"/>
              <a:ext cx="416445" cy="70319"/>
            </a:xfrm>
            <a:custGeom>
              <a:rect b="b" l="l" r="r" t="t"/>
              <a:pathLst>
                <a:path extrusionOk="0" h="2686" w="15907">
                  <a:moveTo>
                    <a:pt x="0" y="0"/>
                  </a:moveTo>
                  <a:lnTo>
                    <a:pt x="0" y="2686"/>
                  </a:lnTo>
                  <a:lnTo>
                    <a:pt x="15907" y="268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8"/>
            <p:cNvSpPr/>
            <p:nvPr/>
          </p:nvSpPr>
          <p:spPr>
            <a:xfrm>
              <a:off x="3017517" y="1558390"/>
              <a:ext cx="416445" cy="60266"/>
            </a:xfrm>
            <a:custGeom>
              <a:rect b="b" l="l" r="r" t="t"/>
              <a:pathLst>
                <a:path extrusionOk="0" h="2302" w="15907">
                  <a:moveTo>
                    <a:pt x="0" y="0"/>
                  </a:moveTo>
                  <a:lnTo>
                    <a:pt x="0" y="2301"/>
                  </a:lnTo>
                  <a:lnTo>
                    <a:pt x="15907" y="2301"/>
                  </a:lnTo>
                  <a:lnTo>
                    <a:pt x="1590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8"/>
            <p:cNvSpPr/>
            <p:nvPr/>
          </p:nvSpPr>
          <p:spPr>
            <a:xfrm>
              <a:off x="3045818" y="1582266"/>
              <a:ext cx="16886" cy="12619"/>
            </a:xfrm>
            <a:custGeom>
              <a:rect b="b" l="l" r="r" t="t"/>
              <a:pathLst>
                <a:path extrusionOk="0" h="482" w="645">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8"/>
            <p:cNvSpPr/>
            <p:nvPr/>
          </p:nvSpPr>
          <p:spPr>
            <a:xfrm>
              <a:off x="3069092" y="1582266"/>
              <a:ext cx="16860" cy="12619"/>
            </a:xfrm>
            <a:custGeom>
              <a:rect b="b" l="l" r="r" t="t"/>
              <a:pathLst>
                <a:path extrusionOk="0" h="482" w="644">
                  <a:moveTo>
                    <a:pt x="322" y="1"/>
                  </a:moveTo>
                  <a:cubicBezTo>
                    <a:pt x="0" y="1"/>
                    <a:pt x="0" y="481"/>
                    <a:pt x="322" y="481"/>
                  </a:cubicBezTo>
                  <a:cubicBezTo>
                    <a:pt x="644" y="481"/>
                    <a:pt x="644" y="1"/>
                    <a:pt x="32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8"/>
            <p:cNvSpPr/>
            <p:nvPr/>
          </p:nvSpPr>
          <p:spPr>
            <a:xfrm>
              <a:off x="3092340" y="1582266"/>
              <a:ext cx="16886" cy="12619"/>
            </a:xfrm>
            <a:custGeom>
              <a:rect b="b" l="l" r="r" t="t"/>
              <a:pathLst>
                <a:path extrusionOk="0" h="482" w="645">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8"/>
            <p:cNvSpPr/>
            <p:nvPr/>
          </p:nvSpPr>
          <p:spPr>
            <a:xfrm>
              <a:off x="3144804" y="1655989"/>
              <a:ext cx="161766" cy="115087"/>
            </a:xfrm>
            <a:custGeom>
              <a:rect b="b" l="l" r="r" t="t"/>
              <a:pathLst>
                <a:path extrusionOk="0" h="4396" w="6179">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8"/>
            <p:cNvSpPr/>
            <p:nvPr/>
          </p:nvSpPr>
          <p:spPr>
            <a:xfrm>
              <a:off x="3144804" y="1655989"/>
              <a:ext cx="161766" cy="46915"/>
            </a:xfrm>
            <a:custGeom>
              <a:rect b="b" l="l" r="r" t="t"/>
              <a:pathLst>
                <a:path extrusionOk="0" h="1792" w="6179">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8"/>
            <p:cNvSpPr/>
            <p:nvPr/>
          </p:nvSpPr>
          <p:spPr>
            <a:xfrm>
              <a:off x="3205437" y="1692013"/>
              <a:ext cx="44663" cy="42961"/>
            </a:xfrm>
            <a:custGeom>
              <a:rect b="b" l="l" r="r" t="t"/>
              <a:pathLst>
                <a:path extrusionOk="0" h="1641" w="1706">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8"/>
            <p:cNvSpPr/>
            <p:nvPr/>
          </p:nvSpPr>
          <p:spPr>
            <a:xfrm>
              <a:off x="3011234" y="1552081"/>
              <a:ext cx="429012" cy="329292"/>
            </a:xfrm>
            <a:custGeom>
              <a:rect b="b" l="l" r="r" t="t"/>
              <a:pathLst>
                <a:path extrusionOk="0" h="12578" w="16387">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8"/>
            <p:cNvSpPr/>
            <p:nvPr/>
          </p:nvSpPr>
          <p:spPr>
            <a:xfrm>
              <a:off x="3322121" y="1582266"/>
              <a:ext cx="86813" cy="12619"/>
            </a:xfrm>
            <a:custGeom>
              <a:rect b="b" l="l" r="r" t="t"/>
              <a:pathLst>
                <a:path extrusionOk="0" h="482" w="3316">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8"/>
            <p:cNvSpPr/>
            <p:nvPr/>
          </p:nvSpPr>
          <p:spPr>
            <a:xfrm>
              <a:off x="3284160" y="1582266"/>
              <a:ext cx="32201" cy="12619"/>
            </a:xfrm>
            <a:custGeom>
              <a:rect b="b" l="l" r="r" t="t"/>
              <a:pathLst>
                <a:path extrusionOk="0" h="482" w="123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8"/>
            <p:cNvSpPr/>
            <p:nvPr/>
          </p:nvSpPr>
          <p:spPr>
            <a:xfrm>
              <a:off x="3138495" y="1649680"/>
              <a:ext cx="174359" cy="127680"/>
            </a:xfrm>
            <a:custGeom>
              <a:rect b="b" l="l" r="r" t="t"/>
              <a:pathLst>
                <a:path extrusionOk="0" h="4877" w="666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8"/>
            <p:cNvSpPr/>
            <p:nvPr/>
          </p:nvSpPr>
          <p:spPr>
            <a:xfrm>
              <a:off x="3199154" y="1685860"/>
              <a:ext cx="58486" cy="55397"/>
            </a:xfrm>
            <a:custGeom>
              <a:rect b="b" l="l" r="r" t="t"/>
              <a:pathLst>
                <a:path extrusionOk="0" h="2116" w="2234">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8"/>
            <p:cNvSpPr/>
            <p:nvPr/>
          </p:nvSpPr>
          <p:spPr>
            <a:xfrm>
              <a:off x="3055635" y="1835453"/>
              <a:ext cx="169673" cy="12593"/>
            </a:xfrm>
            <a:custGeom>
              <a:rect b="b" l="l" r="r" t="t"/>
              <a:pathLst>
                <a:path extrusionOk="0" h="481" w="6481">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8"/>
            <p:cNvSpPr/>
            <p:nvPr/>
          </p:nvSpPr>
          <p:spPr>
            <a:xfrm>
              <a:off x="3349663" y="1834955"/>
              <a:ext cx="49585" cy="12593"/>
            </a:xfrm>
            <a:custGeom>
              <a:rect b="b" l="l" r="r" t="t"/>
              <a:pathLst>
                <a:path extrusionOk="0" h="481" w="1894">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88"/>
          <p:cNvGrpSpPr/>
          <p:nvPr/>
        </p:nvGrpSpPr>
        <p:grpSpPr>
          <a:xfrm>
            <a:off x="3500721" y="1993659"/>
            <a:ext cx="381626" cy="360237"/>
            <a:chOff x="3500721" y="1993659"/>
            <a:chExt cx="381626" cy="360237"/>
          </a:xfrm>
        </p:grpSpPr>
        <p:sp>
          <p:nvSpPr>
            <p:cNvPr id="8846" name="Google Shape;8846;p88"/>
            <p:cNvSpPr/>
            <p:nvPr/>
          </p:nvSpPr>
          <p:spPr>
            <a:xfrm>
              <a:off x="3546013" y="2262946"/>
              <a:ext cx="299473" cy="51077"/>
            </a:xfrm>
            <a:custGeom>
              <a:rect b="b" l="l" r="r" t="t"/>
              <a:pathLst>
                <a:path extrusionOk="0" h="1951" w="11439">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8"/>
            <p:cNvSpPr/>
            <p:nvPr/>
          </p:nvSpPr>
          <p:spPr>
            <a:xfrm>
              <a:off x="3547374" y="2262946"/>
              <a:ext cx="298112" cy="50946"/>
            </a:xfrm>
            <a:custGeom>
              <a:rect b="b" l="l" r="r" t="t"/>
              <a:pathLst>
                <a:path extrusionOk="0" h="1946" w="11387">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8"/>
            <p:cNvSpPr/>
            <p:nvPr/>
          </p:nvSpPr>
          <p:spPr>
            <a:xfrm>
              <a:off x="3514047" y="2231111"/>
              <a:ext cx="352697" cy="114747"/>
            </a:xfrm>
            <a:custGeom>
              <a:rect b="b" l="l" r="r" t="t"/>
              <a:pathLst>
                <a:path extrusionOk="0" h="4383" w="13472">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8"/>
            <p:cNvSpPr/>
            <p:nvPr/>
          </p:nvSpPr>
          <p:spPr>
            <a:xfrm>
              <a:off x="3846585" y="2231111"/>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8"/>
            <p:cNvSpPr/>
            <p:nvPr/>
          </p:nvSpPr>
          <p:spPr>
            <a:xfrm>
              <a:off x="3846585" y="2313997"/>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8"/>
            <p:cNvSpPr/>
            <p:nvPr/>
          </p:nvSpPr>
          <p:spPr>
            <a:xfrm>
              <a:off x="3571407" y="2288472"/>
              <a:ext cx="49951" cy="55240"/>
            </a:xfrm>
            <a:custGeom>
              <a:rect b="b" l="l" r="r" t="t"/>
              <a:pathLst>
                <a:path extrusionOk="0" h="2110" w="1908">
                  <a:moveTo>
                    <a:pt x="1" y="0"/>
                  </a:moveTo>
                  <a:lnTo>
                    <a:pt x="1" y="2109"/>
                  </a:lnTo>
                  <a:lnTo>
                    <a:pt x="976" y="1701"/>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8"/>
            <p:cNvSpPr/>
            <p:nvPr/>
          </p:nvSpPr>
          <p:spPr>
            <a:xfrm>
              <a:off x="3546641" y="2033531"/>
              <a:ext cx="298845" cy="50972"/>
            </a:xfrm>
            <a:custGeom>
              <a:rect b="b" l="l" r="r" t="t"/>
              <a:pathLst>
                <a:path extrusionOk="0" h="1947" w="11415">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8"/>
            <p:cNvSpPr/>
            <p:nvPr/>
          </p:nvSpPr>
          <p:spPr>
            <a:xfrm>
              <a:off x="3547374" y="2033531"/>
              <a:ext cx="298112" cy="51103"/>
            </a:xfrm>
            <a:custGeom>
              <a:rect b="b" l="l" r="r" t="t"/>
              <a:pathLst>
                <a:path extrusionOk="0" h="1952" w="11387">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8"/>
            <p:cNvSpPr/>
            <p:nvPr/>
          </p:nvSpPr>
          <p:spPr>
            <a:xfrm>
              <a:off x="3514047" y="2001722"/>
              <a:ext cx="352697" cy="114721"/>
            </a:xfrm>
            <a:custGeom>
              <a:rect b="b" l="l" r="r" t="t"/>
              <a:pathLst>
                <a:path extrusionOk="0" h="4382" w="13472">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8"/>
            <p:cNvSpPr/>
            <p:nvPr/>
          </p:nvSpPr>
          <p:spPr>
            <a:xfrm>
              <a:off x="3846585" y="2001722"/>
              <a:ext cx="20159" cy="31835"/>
            </a:xfrm>
            <a:custGeom>
              <a:rect b="b" l="l" r="r" t="t"/>
              <a:pathLst>
                <a:path extrusionOk="0" h="1216" w="770">
                  <a:moveTo>
                    <a:pt x="1" y="0"/>
                  </a:moveTo>
                  <a:lnTo>
                    <a:pt x="1" y="1216"/>
                  </a:lnTo>
                  <a:lnTo>
                    <a:pt x="769" y="1216"/>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8"/>
            <p:cNvSpPr/>
            <p:nvPr/>
          </p:nvSpPr>
          <p:spPr>
            <a:xfrm>
              <a:off x="3846585" y="2084477"/>
              <a:ext cx="20159" cy="31966"/>
            </a:xfrm>
            <a:custGeom>
              <a:rect b="b" l="l" r="r" t="t"/>
              <a:pathLst>
                <a:path extrusionOk="0" h="1221" w="770">
                  <a:moveTo>
                    <a:pt x="1" y="0"/>
                  </a:moveTo>
                  <a:lnTo>
                    <a:pt x="1" y="1221"/>
                  </a:lnTo>
                  <a:lnTo>
                    <a:pt x="769" y="1221"/>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8"/>
            <p:cNvSpPr/>
            <p:nvPr/>
          </p:nvSpPr>
          <p:spPr>
            <a:xfrm>
              <a:off x="3571407" y="2059056"/>
              <a:ext cx="49951" cy="55240"/>
            </a:xfrm>
            <a:custGeom>
              <a:rect b="b" l="l" r="r" t="t"/>
              <a:pathLst>
                <a:path extrusionOk="0" h="2110" w="1908">
                  <a:moveTo>
                    <a:pt x="1" y="1"/>
                  </a:moveTo>
                  <a:lnTo>
                    <a:pt x="1" y="2110"/>
                  </a:lnTo>
                  <a:lnTo>
                    <a:pt x="976" y="1702"/>
                  </a:lnTo>
                  <a:lnTo>
                    <a:pt x="1908" y="2110"/>
                  </a:lnTo>
                  <a:lnTo>
                    <a:pt x="1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8"/>
            <p:cNvSpPr/>
            <p:nvPr/>
          </p:nvSpPr>
          <p:spPr>
            <a:xfrm>
              <a:off x="3535305" y="2148225"/>
              <a:ext cx="299002" cy="51103"/>
            </a:xfrm>
            <a:custGeom>
              <a:rect b="b" l="l" r="r" t="t"/>
              <a:pathLst>
                <a:path extrusionOk="0" h="1952" w="11421">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8"/>
            <p:cNvSpPr/>
            <p:nvPr/>
          </p:nvSpPr>
          <p:spPr>
            <a:xfrm>
              <a:off x="3535305" y="2148225"/>
              <a:ext cx="299002" cy="51103"/>
            </a:xfrm>
            <a:custGeom>
              <a:rect b="b" l="l" r="r" t="t"/>
              <a:pathLst>
                <a:path extrusionOk="0" h="1952" w="11421">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8"/>
            <p:cNvSpPr/>
            <p:nvPr/>
          </p:nvSpPr>
          <p:spPr>
            <a:xfrm>
              <a:off x="3514047" y="2116417"/>
              <a:ext cx="352697" cy="114721"/>
            </a:xfrm>
            <a:custGeom>
              <a:rect b="b" l="l" r="r" t="t"/>
              <a:pathLst>
                <a:path extrusionOk="0" h="4382" w="13472">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8"/>
            <p:cNvSpPr/>
            <p:nvPr/>
          </p:nvSpPr>
          <p:spPr>
            <a:xfrm>
              <a:off x="3791267" y="2116417"/>
              <a:ext cx="75477" cy="114721"/>
            </a:xfrm>
            <a:custGeom>
              <a:rect b="b" l="l" r="r" t="t"/>
              <a:pathLst>
                <a:path extrusionOk="0" h="4382" w="2883">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8"/>
            <p:cNvSpPr/>
            <p:nvPr/>
          </p:nvSpPr>
          <p:spPr>
            <a:xfrm>
              <a:off x="3759432" y="2173777"/>
              <a:ext cx="49951" cy="55345"/>
            </a:xfrm>
            <a:custGeom>
              <a:rect b="b" l="l" r="r" t="t"/>
              <a:pathLst>
                <a:path extrusionOk="0" h="2114" w="1908">
                  <a:moveTo>
                    <a:pt x="1" y="0"/>
                  </a:moveTo>
                  <a:lnTo>
                    <a:pt x="1" y="2114"/>
                  </a:lnTo>
                  <a:lnTo>
                    <a:pt x="933" y="1706"/>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8"/>
            <p:cNvSpPr/>
            <p:nvPr/>
          </p:nvSpPr>
          <p:spPr>
            <a:xfrm>
              <a:off x="3500721" y="1993659"/>
              <a:ext cx="381626" cy="360237"/>
            </a:xfrm>
            <a:custGeom>
              <a:rect b="b" l="l" r="r" t="t"/>
              <a:pathLst>
                <a:path extrusionOk="0" h="13760" w="14577">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88"/>
          <p:cNvGrpSpPr/>
          <p:nvPr/>
        </p:nvGrpSpPr>
        <p:grpSpPr>
          <a:xfrm>
            <a:off x="3479228" y="1510926"/>
            <a:ext cx="373798" cy="370368"/>
            <a:chOff x="3479228" y="1510926"/>
            <a:chExt cx="373798" cy="370368"/>
          </a:xfrm>
        </p:grpSpPr>
        <p:sp>
          <p:nvSpPr>
            <p:cNvPr id="8865" name="Google Shape;8865;p88"/>
            <p:cNvSpPr/>
            <p:nvPr/>
          </p:nvSpPr>
          <p:spPr>
            <a:xfrm>
              <a:off x="3485511" y="1516554"/>
              <a:ext cx="361232" cy="359033"/>
            </a:xfrm>
            <a:custGeom>
              <a:rect b="b" l="l" r="r" t="t"/>
              <a:pathLst>
                <a:path extrusionOk="0" h="13714" w="13798">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8"/>
            <p:cNvSpPr/>
            <p:nvPr/>
          </p:nvSpPr>
          <p:spPr>
            <a:xfrm>
              <a:off x="3595807" y="1655361"/>
              <a:ext cx="111213" cy="111056"/>
            </a:xfrm>
            <a:custGeom>
              <a:rect b="b" l="l" r="r" t="t"/>
              <a:pathLst>
                <a:path extrusionOk="0" h="4242" w="4248">
                  <a:moveTo>
                    <a:pt x="1788" y="0"/>
                  </a:moveTo>
                  <a:lnTo>
                    <a:pt x="1" y="1787"/>
                  </a:lnTo>
                  <a:lnTo>
                    <a:pt x="2455" y="4242"/>
                  </a:lnTo>
                  <a:lnTo>
                    <a:pt x="4247" y="2455"/>
                  </a:lnTo>
                  <a:lnTo>
                    <a:pt x="1788" y="0"/>
                  </a:ln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8"/>
            <p:cNvSpPr/>
            <p:nvPr/>
          </p:nvSpPr>
          <p:spPr>
            <a:xfrm>
              <a:off x="3488155" y="1521371"/>
              <a:ext cx="323009" cy="319763"/>
            </a:xfrm>
            <a:custGeom>
              <a:rect b="b" l="l" r="r" t="t"/>
              <a:pathLst>
                <a:path extrusionOk="0" h="12214" w="12338">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8"/>
            <p:cNvSpPr/>
            <p:nvPr/>
          </p:nvSpPr>
          <p:spPr>
            <a:xfrm>
              <a:off x="3764223" y="1794324"/>
              <a:ext cx="74665" cy="73854"/>
            </a:xfrm>
            <a:custGeom>
              <a:rect b="b" l="l" r="r" t="t"/>
              <a:pathLst>
                <a:path extrusionOk="0" h="2821" w="2852">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8"/>
            <p:cNvSpPr/>
            <p:nvPr/>
          </p:nvSpPr>
          <p:spPr>
            <a:xfrm>
              <a:off x="3799042" y="1794324"/>
              <a:ext cx="39767" cy="73801"/>
            </a:xfrm>
            <a:custGeom>
              <a:rect b="b" l="l" r="r" t="t"/>
              <a:pathLst>
                <a:path extrusionOk="0" h="2819" w="1519">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8"/>
            <p:cNvSpPr/>
            <p:nvPr/>
          </p:nvSpPr>
          <p:spPr>
            <a:xfrm>
              <a:off x="3512790" y="1521371"/>
              <a:ext cx="298373" cy="319763"/>
            </a:xfrm>
            <a:custGeom>
              <a:rect b="b" l="l" r="r" t="t"/>
              <a:pathLst>
                <a:path extrusionOk="0" h="12214" w="11397">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8"/>
            <p:cNvSpPr/>
            <p:nvPr/>
          </p:nvSpPr>
          <p:spPr>
            <a:xfrm>
              <a:off x="3811635" y="1841736"/>
              <a:ext cx="27253" cy="26442"/>
            </a:xfrm>
            <a:custGeom>
              <a:rect b="b" l="l" r="r" t="t"/>
              <a:pathLst>
                <a:path extrusionOk="0" h="1010" w="1041">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8"/>
            <p:cNvSpPr/>
            <p:nvPr/>
          </p:nvSpPr>
          <p:spPr>
            <a:xfrm>
              <a:off x="3523236" y="1553232"/>
              <a:ext cx="69717" cy="69691"/>
            </a:xfrm>
            <a:custGeom>
              <a:rect b="b" l="l" r="r" t="t"/>
              <a:pathLst>
                <a:path extrusionOk="0" h="2662" w="2663">
                  <a:moveTo>
                    <a:pt x="1788" y="0"/>
                  </a:moveTo>
                  <a:lnTo>
                    <a:pt x="1" y="1787"/>
                  </a:lnTo>
                  <a:lnTo>
                    <a:pt x="870" y="2662"/>
                  </a:lnTo>
                  <a:lnTo>
                    <a:pt x="2662" y="874"/>
                  </a:lnTo>
                  <a:lnTo>
                    <a:pt x="1788" y="0"/>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8"/>
            <p:cNvSpPr/>
            <p:nvPr/>
          </p:nvSpPr>
          <p:spPr>
            <a:xfrm>
              <a:off x="3479228" y="1510926"/>
              <a:ext cx="373798" cy="370368"/>
            </a:xfrm>
            <a:custGeom>
              <a:rect b="b" l="l" r="r" t="t"/>
              <a:pathLst>
                <a:path extrusionOk="0" h="14147" w="14278">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88"/>
          <p:cNvGrpSpPr/>
          <p:nvPr/>
        </p:nvGrpSpPr>
        <p:grpSpPr>
          <a:xfrm>
            <a:off x="862432" y="2897209"/>
            <a:ext cx="339240" cy="378196"/>
            <a:chOff x="862432" y="2897209"/>
            <a:chExt cx="339240" cy="378196"/>
          </a:xfrm>
        </p:grpSpPr>
        <p:sp>
          <p:nvSpPr>
            <p:cNvPr id="8875" name="Google Shape;8875;p88"/>
            <p:cNvSpPr/>
            <p:nvPr/>
          </p:nvSpPr>
          <p:spPr>
            <a:xfrm>
              <a:off x="868872" y="3000280"/>
              <a:ext cx="306385" cy="268581"/>
            </a:xfrm>
            <a:custGeom>
              <a:rect b="b" l="l" r="r" t="t"/>
              <a:pathLst>
                <a:path extrusionOk="0" h="10259" w="11703">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8"/>
            <p:cNvSpPr/>
            <p:nvPr/>
          </p:nvSpPr>
          <p:spPr>
            <a:xfrm>
              <a:off x="868977" y="3000253"/>
              <a:ext cx="244783" cy="268607"/>
            </a:xfrm>
            <a:custGeom>
              <a:rect b="b" l="l" r="r" t="t"/>
              <a:pathLst>
                <a:path extrusionOk="0" h="10260" w="935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8"/>
            <p:cNvSpPr/>
            <p:nvPr/>
          </p:nvSpPr>
          <p:spPr>
            <a:xfrm>
              <a:off x="1041163" y="2903728"/>
              <a:ext cx="153729" cy="85006"/>
            </a:xfrm>
            <a:custGeom>
              <a:rect b="b" l="l" r="r" t="t"/>
              <a:pathLst>
                <a:path extrusionOk="0" h="3247" w="5872">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8"/>
            <p:cNvSpPr/>
            <p:nvPr/>
          </p:nvSpPr>
          <p:spPr>
            <a:xfrm>
              <a:off x="1041163" y="2903728"/>
              <a:ext cx="153729" cy="57125"/>
            </a:xfrm>
            <a:custGeom>
              <a:rect b="b" l="l" r="r" t="t"/>
              <a:pathLst>
                <a:path extrusionOk="0" h="2182" w="5872">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8"/>
            <p:cNvSpPr/>
            <p:nvPr/>
          </p:nvSpPr>
          <p:spPr>
            <a:xfrm>
              <a:off x="1104047" y="3053713"/>
              <a:ext cx="43302" cy="61785"/>
            </a:xfrm>
            <a:custGeom>
              <a:rect b="b" l="l" r="r" t="t"/>
              <a:pathLst>
                <a:path extrusionOk="0" h="2360" w="1654">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8"/>
            <p:cNvSpPr/>
            <p:nvPr/>
          </p:nvSpPr>
          <p:spPr>
            <a:xfrm>
              <a:off x="862432" y="2993865"/>
              <a:ext cx="319370" cy="281540"/>
            </a:xfrm>
            <a:custGeom>
              <a:rect b="b" l="l" r="r" t="t"/>
              <a:pathLst>
                <a:path extrusionOk="0" h="10754" w="12199">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8"/>
            <p:cNvSpPr/>
            <p:nvPr/>
          </p:nvSpPr>
          <p:spPr>
            <a:xfrm>
              <a:off x="1027680" y="2993787"/>
              <a:ext cx="131162" cy="46260"/>
            </a:xfrm>
            <a:custGeom>
              <a:rect b="b" l="l" r="r" t="t"/>
              <a:pathLst>
                <a:path extrusionOk="0" h="1767" w="501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8"/>
            <p:cNvSpPr/>
            <p:nvPr/>
          </p:nvSpPr>
          <p:spPr>
            <a:xfrm>
              <a:off x="983567" y="2897209"/>
              <a:ext cx="218106" cy="147681"/>
            </a:xfrm>
            <a:custGeom>
              <a:rect b="b" l="l" r="r" t="t"/>
              <a:pathLst>
                <a:path extrusionOk="0" h="5641" w="8331">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88"/>
          <p:cNvGrpSpPr/>
          <p:nvPr/>
        </p:nvGrpSpPr>
        <p:grpSpPr>
          <a:xfrm>
            <a:off x="850625" y="1526817"/>
            <a:ext cx="346021" cy="345131"/>
            <a:chOff x="850625" y="1526817"/>
            <a:chExt cx="346021" cy="345131"/>
          </a:xfrm>
        </p:grpSpPr>
        <p:sp>
          <p:nvSpPr>
            <p:cNvPr id="8884" name="Google Shape;8884;p88"/>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8"/>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8"/>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8"/>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8"/>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8"/>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8"/>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8"/>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8"/>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8"/>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8"/>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8"/>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8"/>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8"/>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8"/>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8"/>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8"/>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8"/>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8"/>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8"/>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88"/>
          <p:cNvGrpSpPr/>
          <p:nvPr/>
        </p:nvGrpSpPr>
        <p:grpSpPr>
          <a:xfrm>
            <a:off x="3046943" y="3367847"/>
            <a:ext cx="379479" cy="370395"/>
            <a:chOff x="3046943" y="3367847"/>
            <a:chExt cx="379479" cy="370395"/>
          </a:xfrm>
        </p:grpSpPr>
        <p:sp>
          <p:nvSpPr>
            <p:cNvPr id="8905" name="Google Shape;8905;p88"/>
            <p:cNvSpPr/>
            <p:nvPr/>
          </p:nvSpPr>
          <p:spPr>
            <a:xfrm>
              <a:off x="3047834" y="3373737"/>
              <a:ext cx="372803" cy="358692"/>
            </a:xfrm>
            <a:custGeom>
              <a:rect b="b" l="l" r="r" t="t"/>
              <a:pathLst>
                <a:path extrusionOk="0" h="13701" w="1424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8"/>
            <p:cNvSpPr/>
            <p:nvPr/>
          </p:nvSpPr>
          <p:spPr>
            <a:xfrm>
              <a:off x="3159387" y="3373763"/>
              <a:ext cx="261250" cy="358614"/>
            </a:xfrm>
            <a:custGeom>
              <a:rect b="b" l="l" r="r" t="t"/>
              <a:pathLst>
                <a:path extrusionOk="0" h="13698" w="9979">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8"/>
            <p:cNvSpPr/>
            <p:nvPr/>
          </p:nvSpPr>
          <p:spPr>
            <a:xfrm>
              <a:off x="3061918" y="3553070"/>
              <a:ext cx="358718" cy="179254"/>
            </a:xfrm>
            <a:custGeom>
              <a:rect b="b" l="l" r="r" t="t"/>
              <a:pathLst>
                <a:path extrusionOk="0" h="6847" w="13702">
                  <a:moveTo>
                    <a:pt x="0" y="1"/>
                  </a:moveTo>
                  <a:cubicBezTo>
                    <a:pt x="0" y="3782"/>
                    <a:pt x="3065" y="6847"/>
                    <a:pt x="6851" y="6847"/>
                  </a:cubicBezTo>
                  <a:cubicBezTo>
                    <a:pt x="10632" y="6847"/>
                    <a:pt x="13701" y="3782"/>
                    <a:pt x="13701" y="1"/>
                  </a:cubicBezTo>
                  <a:close/>
                </a:path>
              </a:pathLst>
            </a:custGeom>
            <a:solidFill>
              <a:srgbClr val="99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8"/>
            <p:cNvSpPr/>
            <p:nvPr/>
          </p:nvSpPr>
          <p:spPr>
            <a:xfrm>
              <a:off x="3159387" y="3553070"/>
              <a:ext cx="261250" cy="179307"/>
            </a:xfrm>
            <a:custGeom>
              <a:rect b="b" l="l" r="r" t="t"/>
              <a:pathLst>
                <a:path extrusionOk="0" h="6849" w="9979">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8"/>
            <p:cNvSpPr/>
            <p:nvPr/>
          </p:nvSpPr>
          <p:spPr>
            <a:xfrm>
              <a:off x="3061918" y="3475106"/>
              <a:ext cx="358718" cy="155980"/>
            </a:xfrm>
            <a:custGeom>
              <a:rect b="b" l="l" r="r" t="t"/>
              <a:pathLst>
                <a:path extrusionOk="0" h="5958" w="13702">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8"/>
            <p:cNvSpPr/>
            <p:nvPr/>
          </p:nvSpPr>
          <p:spPr>
            <a:xfrm>
              <a:off x="3061918" y="3475106"/>
              <a:ext cx="200879" cy="155980"/>
            </a:xfrm>
            <a:custGeom>
              <a:rect b="b" l="l" r="r" t="t"/>
              <a:pathLst>
                <a:path extrusionOk="0" h="5958" w="7673">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8"/>
            <p:cNvSpPr/>
            <p:nvPr/>
          </p:nvSpPr>
          <p:spPr>
            <a:xfrm>
              <a:off x="3046943" y="3367847"/>
              <a:ext cx="379479" cy="370395"/>
            </a:xfrm>
            <a:custGeom>
              <a:rect b="b" l="l" r="r" t="t"/>
              <a:pathLst>
                <a:path extrusionOk="0" h="14148" w="14495">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88"/>
          <p:cNvGrpSpPr/>
          <p:nvPr/>
        </p:nvGrpSpPr>
        <p:grpSpPr>
          <a:xfrm>
            <a:off x="1289506" y="1983658"/>
            <a:ext cx="391103" cy="377777"/>
            <a:chOff x="1289506" y="1983658"/>
            <a:chExt cx="391103" cy="377777"/>
          </a:xfrm>
        </p:grpSpPr>
        <p:sp>
          <p:nvSpPr>
            <p:cNvPr id="8913" name="Google Shape;8913;p88"/>
            <p:cNvSpPr/>
            <p:nvPr/>
          </p:nvSpPr>
          <p:spPr>
            <a:xfrm>
              <a:off x="1450304" y="2142387"/>
              <a:ext cx="62911" cy="60057"/>
            </a:xfrm>
            <a:custGeom>
              <a:rect b="b" l="l" r="r" t="t"/>
              <a:pathLst>
                <a:path extrusionOk="0" h="2294" w="2403">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8"/>
            <p:cNvSpPr/>
            <p:nvPr/>
          </p:nvSpPr>
          <p:spPr>
            <a:xfrm>
              <a:off x="1291208" y="2049422"/>
              <a:ext cx="63460" cy="49140"/>
            </a:xfrm>
            <a:custGeom>
              <a:rect b="b" l="l" r="r" t="t"/>
              <a:pathLst>
                <a:path extrusionOk="0" h="1877" w="2424">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8"/>
            <p:cNvSpPr/>
            <p:nvPr/>
          </p:nvSpPr>
          <p:spPr>
            <a:xfrm>
              <a:off x="1615185" y="2244070"/>
              <a:ext cx="51836" cy="49140"/>
            </a:xfrm>
            <a:custGeom>
              <a:rect b="b" l="l" r="r" t="t"/>
              <a:pathLst>
                <a:path extrusionOk="0" h="1877" w="198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8"/>
            <p:cNvSpPr/>
            <p:nvPr/>
          </p:nvSpPr>
          <p:spPr>
            <a:xfrm>
              <a:off x="1464153" y="2160347"/>
              <a:ext cx="49061" cy="42071"/>
            </a:xfrm>
            <a:custGeom>
              <a:rect b="b" l="l" r="r" t="t"/>
              <a:pathLst>
                <a:path extrusionOk="0" h="1607" w="1874">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8"/>
            <p:cNvSpPr/>
            <p:nvPr/>
          </p:nvSpPr>
          <p:spPr>
            <a:xfrm>
              <a:off x="1313199" y="2067381"/>
              <a:ext cx="35369" cy="31180"/>
            </a:xfrm>
            <a:custGeom>
              <a:rect b="b" l="l" r="r" t="t"/>
              <a:pathLst>
                <a:path extrusionOk="0" h="1191" w="1351">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8"/>
            <p:cNvSpPr/>
            <p:nvPr/>
          </p:nvSpPr>
          <p:spPr>
            <a:xfrm>
              <a:off x="1631653" y="2262082"/>
              <a:ext cx="35369" cy="31128"/>
            </a:xfrm>
            <a:custGeom>
              <a:rect b="b" l="l" r="r" t="t"/>
              <a:pathLst>
                <a:path extrusionOk="0" h="1189" w="1351">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8"/>
            <p:cNvSpPr/>
            <p:nvPr/>
          </p:nvSpPr>
          <p:spPr>
            <a:xfrm>
              <a:off x="1446141" y="2136863"/>
              <a:ext cx="73592" cy="70267"/>
            </a:xfrm>
            <a:custGeom>
              <a:rect b="b" l="l" r="r" t="t"/>
              <a:pathLst>
                <a:path extrusionOk="0" h="2684" w="2811">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8"/>
            <p:cNvSpPr/>
            <p:nvPr/>
          </p:nvSpPr>
          <p:spPr>
            <a:xfrm>
              <a:off x="1289506" y="1983658"/>
              <a:ext cx="391103" cy="377777"/>
            </a:xfrm>
            <a:custGeom>
              <a:rect b="b" l="l" r="r" t="t"/>
              <a:pathLst>
                <a:path extrusionOk="0" h="14430" w="14939">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88"/>
          <p:cNvGrpSpPr/>
          <p:nvPr/>
        </p:nvGrpSpPr>
        <p:grpSpPr>
          <a:xfrm>
            <a:off x="1287935" y="1510978"/>
            <a:ext cx="350288" cy="362357"/>
            <a:chOff x="1287935" y="1510978"/>
            <a:chExt cx="350288" cy="362357"/>
          </a:xfrm>
        </p:grpSpPr>
        <p:sp>
          <p:nvSpPr>
            <p:cNvPr id="8922" name="Google Shape;8922;p88"/>
            <p:cNvSpPr/>
            <p:nvPr/>
          </p:nvSpPr>
          <p:spPr>
            <a:xfrm>
              <a:off x="1335714" y="1516371"/>
              <a:ext cx="256721" cy="70974"/>
            </a:xfrm>
            <a:custGeom>
              <a:rect b="b" l="l" r="r" t="t"/>
              <a:pathLst>
                <a:path extrusionOk="0" h="2711" w="9806">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8"/>
            <p:cNvSpPr/>
            <p:nvPr/>
          </p:nvSpPr>
          <p:spPr>
            <a:xfrm>
              <a:off x="1337861" y="1603393"/>
              <a:ext cx="69325" cy="66916"/>
            </a:xfrm>
            <a:custGeom>
              <a:rect b="b" l="l" r="r" t="t"/>
              <a:pathLst>
                <a:path extrusionOk="0" h="2556" w="2648">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8"/>
            <p:cNvSpPr/>
            <p:nvPr/>
          </p:nvSpPr>
          <p:spPr>
            <a:xfrm>
              <a:off x="1520990" y="1603315"/>
              <a:ext cx="69325" cy="66995"/>
            </a:xfrm>
            <a:custGeom>
              <a:rect b="b" l="l" r="r" t="t"/>
              <a:pathLst>
                <a:path extrusionOk="0" h="2559" w="2648">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8"/>
            <p:cNvSpPr/>
            <p:nvPr/>
          </p:nvSpPr>
          <p:spPr>
            <a:xfrm>
              <a:off x="1349040" y="1784192"/>
              <a:ext cx="87572" cy="83697"/>
            </a:xfrm>
            <a:custGeom>
              <a:rect b="b" l="l" r="r" t="t"/>
              <a:pathLst>
                <a:path extrusionOk="0" h="3197" w="3345">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8"/>
            <p:cNvSpPr/>
            <p:nvPr/>
          </p:nvSpPr>
          <p:spPr>
            <a:xfrm>
              <a:off x="1491537" y="1784192"/>
              <a:ext cx="87572" cy="83697"/>
            </a:xfrm>
            <a:custGeom>
              <a:rect b="b" l="l" r="r" t="t"/>
              <a:pathLst>
                <a:path extrusionOk="0" h="3197" w="3345">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8"/>
            <p:cNvSpPr/>
            <p:nvPr/>
          </p:nvSpPr>
          <p:spPr>
            <a:xfrm>
              <a:off x="1342887" y="1606168"/>
              <a:ext cx="242270" cy="242270"/>
            </a:xfrm>
            <a:custGeom>
              <a:rect b="b" l="l" r="r" t="t"/>
              <a:pathLst>
                <a:path extrusionOk="0" h="9254" w="9254">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8"/>
            <p:cNvSpPr/>
            <p:nvPr/>
          </p:nvSpPr>
          <p:spPr>
            <a:xfrm>
              <a:off x="1364774" y="1629312"/>
              <a:ext cx="208052" cy="195931"/>
            </a:xfrm>
            <a:custGeom>
              <a:rect b="b" l="l" r="r" t="t"/>
              <a:pathLst>
                <a:path extrusionOk="0" h="7484" w="7947">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8"/>
            <p:cNvSpPr/>
            <p:nvPr/>
          </p:nvSpPr>
          <p:spPr>
            <a:xfrm>
              <a:off x="1402630" y="1630961"/>
              <a:ext cx="165798" cy="192554"/>
            </a:xfrm>
            <a:custGeom>
              <a:rect b="b" l="l" r="r" t="t"/>
              <a:pathLst>
                <a:path extrusionOk="0" h="7355" w="6333">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8"/>
            <p:cNvSpPr/>
            <p:nvPr/>
          </p:nvSpPr>
          <p:spPr>
            <a:xfrm>
              <a:off x="1449675" y="1653842"/>
              <a:ext cx="26416" cy="94222"/>
            </a:xfrm>
            <a:custGeom>
              <a:rect b="b" l="l" r="r" t="t"/>
              <a:pathLst>
                <a:path extrusionOk="0" h="3599" w="1009">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8"/>
            <p:cNvSpPr/>
            <p:nvPr/>
          </p:nvSpPr>
          <p:spPr>
            <a:xfrm>
              <a:off x="1448419" y="1722172"/>
              <a:ext cx="65424" cy="62832"/>
            </a:xfrm>
            <a:custGeom>
              <a:rect b="b" l="l" r="r" t="t"/>
              <a:pathLst>
                <a:path extrusionOk="0" h="2400" w="2499">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8"/>
            <p:cNvSpPr/>
            <p:nvPr/>
          </p:nvSpPr>
          <p:spPr>
            <a:xfrm>
              <a:off x="1293721" y="1560432"/>
              <a:ext cx="96238" cy="89536"/>
            </a:xfrm>
            <a:custGeom>
              <a:rect b="b" l="l" r="r" t="t"/>
              <a:pathLst>
                <a:path extrusionOk="0" h="3420" w="3676">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8"/>
            <p:cNvSpPr/>
            <p:nvPr/>
          </p:nvSpPr>
          <p:spPr>
            <a:xfrm>
              <a:off x="1309429" y="1560432"/>
              <a:ext cx="77624" cy="61392"/>
            </a:xfrm>
            <a:custGeom>
              <a:rect b="b" l="l" r="r" t="t"/>
              <a:pathLst>
                <a:path extrusionOk="0" h="2345" w="2965">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8"/>
            <p:cNvSpPr/>
            <p:nvPr/>
          </p:nvSpPr>
          <p:spPr>
            <a:xfrm>
              <a:off x="1538085" y="1560510"/>
              <a:ext cx="96238" cy="89457"/>
            </a:xfrm>
            <a:custGeom>
              <a:rect b="b" l="l" r="r" t="t"/>
              <a:pathLst>
                <a:path extrusionOk="0" h="3417" w="3676">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8"/>
            <p:cNvSpPr/>
            <p:nvPr/>
          </p:nvSpPr>
          <p:spPr>
            <a:xfrm>
              <a:off x="1565365" y="1568181"/>
              <a:ext cx="68958" cy="80137"/>
            </a:xfrm>
            <a:custGeom>
              <a:rect b="b" l="l" r="r" t="t"/>
              <a:pathLst>
                <a:path extrusionOk="0" h="3061" w="2634">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8"/>
            <p:cNvSpPr/>
            <p:nvPr/>
          </p:nvSpPr>
          <p:spPr>
            <a:xfrm>
              <a:off x="1287935" y="1510978"/>
              <a:ext cx="350288" cy="362357"/>
            </a:xfrm>
            <a:custGeom>
              <a:rect b="b" l="l" r="r" t="t"/>
              <a:pathLst>
                <a:path extrusionOk="0" h="13841" w="1338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8"/>
            <p:cNvSpPr/>
            <p:nvPr/>
          </p:nvSpPr>
          <p:spPr>
            <a:xfrm>
              <a:off x="1345662" y="1623892"/>
              <a:ext cx="225410" cy="206874"/>
            </a:xfrm>
            <a:custGeom>
              <a:rect b="b" l="l" r="r" t="t"/>
              <a:pathLst>
                <a:path extrusionOk="0" h="7902" w="861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8"/>
            <p:cNvSpPr/>
            <p:nvPr/>
          </p:nvSpPr>
          <p:spPr>
            <a:xfrm>
              <a:off x="1444125" y="1648423"/>
              <a:ext cx="80687" cy="141974"/>
            </a:xfrm>
            <a:custGeom>
              <a:rect b="b" l="l" r="r" t="t"/>
              <a:pathLst>
                <a:path extrusionOk="0" h="5423" w="3082">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8"/>
            <p:cNvSpPr/>
            <p:nvPr/>
          </p:nvSpPr>
          <p:spPr>
            <a:xfrm>
              <a:off x="1493684" y="177709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8"/>
            <p:cNvSpPr/>
            <p:nvPr/>
          </p:nvSpPr>
          <p:spPr>
            <a:xfrm>
              <a:off x="1493815" y="1777333"/>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88"/>
          <p:cNvGrpSpPr/>
          <p:nvPr/>
        </p:nvGrpSpPr>
        <p:grpSpPr>
          <a:xfrm>
            <a:off x="2477973" y="4289959"/>
            <a:ext cx="210042" cy="361991"/>
            <a:chOff x="2477973" y="4289959"/>
            <a:chExt cx="210042" cy="361991"/>
          </a:xfrm>
        </p:grpSpPr>
        <p:sp>
          <p:nvSpPr>
            <p:cNvPr id="8942" name="Google Shape;8942;p88"/>
            <p:cNvSpPr/>
            <p:nvPr/>
          </p:nvSpPr>
          <p:spPr>
            <a:xfrm>
              <a:off x="2493551" y="4295745"/>
              <a:ext cx="178888" cy="350288"/>
            </a:xfrm>
            <a:custGeom>
              <a:rect b="b" l="l" r="r" t="t"/>
              <a:pathLst>
                <a:path extrusionOk="0" h="13380" w="6833">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8"/>
            <p:cNvSpPr/>
            <p:nvPr/>
          </p:nvSpPr>
          <p:spPr>
            <a:xfrm>
              <a:off x="2516825" y="4404025"/>
              <a:ext cx="132078" cy="218760"/>
            </a:xfrm>
            <a:custGeom>
              <a:rect b="b" l="l" r="r" t="t"/>
              <a:pathLst>
                <a:path extrusionOk="0" h="8356" w="5045">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8"/>
            <p:cNvSpPr/>
            <p:nvPr/>
          </p:nvSpPr>
          <p:spPr>
            <a:xfrm>
              <a:off x="2477973" y="4289959"/>
              <a:ext cx="210042" cy="361991"/>
            </a:xfrm>
            <a:custGeom>
              <a:rect b="b" l="l" r="r" t="t"/>
              <a:pathLst>
                <a:path extrusionOk="0" h="13827" w="8023">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8"/>
            <p:cNvSpPr/>
            <p:nvPr/>
          </p:nvSpPr>
          <p:spPr>
            <a:xfrm>
              <a:off x="2513055" y="4398135"/>
              <a:ext cx="139880" cy="108856"/>
            </a:xfrm>
            <a:custGeom>
              <a:rect b="b" l="l" r="r" t="t"/>
              <a:pathLst>
                <a:path extrusionOk="0" h="4158" w="5343">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8"/>
            <p:cNvSpPr/>
            <p:nvPr/>
          </p:nvSpPr>
          <p:spPr>
            <a:xfrm>
              <a:off x="2510908" y="4529532"/>
              <a:ext cx="143781" cy="99013"/>
            </a:xfrm>
            <a:custGeom>
              <a:rect b="b" l="l" r="r" t="t"/>
              <a:pathLst>
                <a:path extrusionOk="0" h="3782" w="5492">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8"/>
            <p:cNvSpPr/>
            <p:nvPr/>
          </p:nvSpPr>
          <p:spPr>
            <a:xfrm>
              <a:off x="2577196" y="4518746"/>
              <a:ext cx="11598" cy="13535"/>
            </a:xfrm>
            <a:custGeom>
              <a:rect b="b" l="l" r="r" t="t"/>
              <a:pathLst>
                <a:path extrusionOk="0" h="517" w="443">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88"/>
          <p:cNvGrpSpPr/>
          <p:nvPr/>
        </p:nvGrpSpPr>
        <p:grpSpPr>
          <a:xfrm>
            <a:off x="3518969" y="2909749"/>
            <a:ext cx="347827" cy="345602"/>
            <a:chOff x="3518969" y="2909749"/>
            <a:chExt cx="347827" cy="345602"/>
          </a:xfrm>
        </p:grpSpPr>
        <p:sp>
          <p:nvSpPr>
            <p:cNvPr id="8949" name="Google Shape;8949;p88"/>
            <p:cNvSpPr/>
            <p:nvPr/>
          </p:nvSpPr>
          <p:spPr>
            <a:xfrm>
              <a:off x="3670760" y="2915718"/>
              <a:ext cx="192344" cy="188496"/>
            </a:xfrm>
            <a:custGeom>
              <a:rect b="b" l="l" r="r" t="t"/>
              <a:pathLst>
                <a:path extrusionOk="0" h="7200" w="7347">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8"/>
            <p:cNvSpPr/>
            <p:nvPr/>
          </p:nvSpPr>
          <p:spPr>
            <a:xfrm>
              <a:off x="3681075" y="2928913"/>
              <a:ext cx="183155" cy="178024"/>
            </a:xfrm>
            <a:custGeom>
              <a:rect b="b" l="l" r="r" t="t"/>
              <a:pathLst>
                <a:path extrusionOk="0" h="6800" w="6996">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8"/>
            <p:cNvSpPr/>
            <p:nvPr/>
          </p:nvSpPr>
          <p:spPr>
            <a:xfrm>
              <a:off x="3550280" y="3012322"/>
              <a:ext cx="216980" cy="214414"/>
            </a:xfrm>
            <a:custGeom>
              <a:rect b="b" l="l" r="r" t="t"/>
              <a:pathLst>
                <a:path extrusionOk="0" h="8190" w="8288">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8"/>
            <p:cNvSpPr/>
            <p:nvPr/>
          </p:nvSpPr>
          <p:spPr>
            <a:xfrm>
              <a:off x="3570151" y="3032167"/>
              <a:ext cx="197240" cy="194570"/>
            </a:xfrm>
            <a:custGeom>
              <a:rect b="b" l="l" r="r" t="t"/>
              <a:pathLst>
                <a:path extrusionOk="0" h="7432" w="7534">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8"/>
            <p:cNvSpPr/>
            <p:nvPr/>
          </p:nvSpPr>
          <p:spPr>
            <a:xfrm>
              <a:off x="3528263" y="3038371"/>
              <a:ext cx="212215" cy="208262"/>
            </a:xfrm>
            <a:custGeom>
              <a:rect b="b" l="l" r="r" t="t"/>
              <a:pathLst>
                <a:path extrusionOk="0" h="7955" w="8106">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8"/>
            <p:cNvSpPr/>
            <p:nvPr/>
          </p:nvSpPr>
          <p:spPr>
            <a:xfrm>
              <a:off x="3532556" y="3060494"/>
              <a:ext cx="200486" cy="186140"/>
            </a:xfrm>
            <a:custGeom>
              <a:rect b="b" l="l" r="r" t="t"/>
              <a:pathLst>
                <a:path extrusionOk="0" h="7110" w="7658">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8"/>
            <p:cNvSpPr/>
            <p:nvPr/>
          </p:nvSpPr>
          <p:spPr>
            <a:xfrm>
              <a:off x="3564653" y="3174665"/>
              <a:ext cx="38851" cy="35317"/>
            </a:xfrm>
            <a:custGeom>
              <a:rect b="b" l="l" r="r" t="t"/>
              <a:pathLst>
                <a:path extrusionOk="0" h="1349" w="1484">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8"/>
            <p:cNvSpPr/>
            <p:nvPr/>
          </p:nvSpPr>
          <p:spPr>
            <a:xfrm>
              <a:off x="3581382" y="3183513"/>
              <a:ext cx="22122" cy="21808"/>
            </a:xfrm>
            <a:custGeom>
              <a:rect b="b" l="l" r="r" t="t"/>
              <a:pathLst>
                <a:path extrusionOk="0" h="833" w="845">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8"/>
            <p:cNvSpPr/>
            <p:nvPr/>
          </p:nvSpPr>
          <p:spPr>
            <a:xfrm>
              <a:off x="3521613" y="2909749"/>
              <a:ext cx="345183" cy="342879"/>
            </a:xfrm>
            <a:custGeom>
              <a:rect b="b" l="l" r="r" t="t"/>
              <a:pathLst>
                <a:path extrusionOk="0" h="13097" w="13185">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8"/>
            <p:cNvSpPr/>
            <p:nvPr/>
          </p:nvSpPr>
          <p:spPr>
            <a:xfrm>
              <a:off x="3518969" y="2974152"/>
              <a:ext cx="172474" cy="41155"/>
            </a:xfrm>
            <a:custGeom>
              <a:rect b="b" l="l" r="r" t="t"/>
              <a:pathLst>
                <a:path extrusionOk="0" h="1572" w="6588">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8"/>
            <p:cNvSpPr/>
            <p:nvPr/>
          </p:nvSpPr>
          <p:spPr>
            <a:xfrm>
              <a:off x="3538211" y="2936034"/>
              <a:ext cx="131869" cy="33667"/>
            </a:xfrm>
            <a:custGeom>
              <a:rect b="b" l="l" r="r" t="t"/>
              <a:pathLst>
                <a:path extrusionOk="0" h="1286" w="5037">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8"/>
            <p:cNvSpPr/>
            <p:nvPr/>
          </p:nvSpPr>
          <p:spPr>
            <a:xfrm>
              <a:off x="3759589" y="3087747"/>
              <a:ext cx="52439" cy="167604"/>
            </a:xfrm>
            <a:custGeom>
              <a:rect b="b" l="l" r="r" t="t"/>
              <a:pathLst>
                <a:path extrusionOk="0" h="6402" w="2003">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8"/>
            <p:cNvSpPr/>
            <p:nvPr/>
          </p:nvSpPr>
          <p:spPr>
            <a:xfrm>
              <a:off x="3805116" y="3109057"/>
              <a:ext cx="42752" cy="126947"/>
            </a:xfrm>
            <a:custGeom>
              <a:rect b="b" l="l" r="r" t="t"/>
              <a:pathLst>
                <a:path extrusionOk="0" h="4849" w="1633">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88"/>
          <p:cNvGrpSpPr/>
          <p:nvPr/>
        </p:nvGrpSpPr>
        <p:grpSpPr>
          <a:xfrm>
            <a:off x="2137005" y="1523256"/>
            <a:ext cx="415817" cy="355734"/>
            <a:chOff x="2137005" y="1523256"/>
            <a:chExt cx="415817" cy="355734"/>
          </a:xfrm>
        </p:grpSpPr>
        <p:sp>
          <p:nvSpPr>
            <p:cNvPr id="8963" name="Google Shape;8963;p88"/>
            <p:cNvSpPr/>
            <p:nvPr/>
          </p:nvSpPr>
          <p:spPr>
            <a:xfrm>
              <a:off x="2143027" y="1845139"/>
              <a:ext cx="403643" cy="27934"/>
            </a:xfrm>
            <a:custGeom>
              <a:rect b="b" l="l" r="r" t="t"/>
              <a:pathLst>
                <a:path extrusionOk="0" h="1067" w="15418">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8"/>
            <p:cNvSpPr/>
            <p:nvPr/>
          </p:nvSpPr>
          <p:spPr>
            <a:xfrm>
              <a:off x="2509520" y="1845139"/>
              <a:ext cx="37149" cy="27803"/>
            </a:xfrm>
            <a:custGeom>
              <a:rect b="b" l="l" r="r" t="t"/>
              <a:pathLst>
                <a:path extrusionOk="0" h="1062" w="1419">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8"/>
            <p:cNvSpPr/>
            <p:nvPr/>
          </p:nvSpPr>
          <p:spPr>
            <a:xfrm>
              <a:off x="2158499" y="1612975"/>
              <a:ext cx="372803" cy="232190"/>
            </a:xfrm>
            <a:custGeom>
              <a:rect b="b" l="l" r="r" t="t"/>
              <a:pathLst>
                <a:path extrusionOk="0" h="8869" w="1424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8"/>
            <p:cNvSpPr/>
            <p:nvPr/>
          </p:nvSpPr>
          <p:spPr>
            <a:xfrm>
              <a:off x="2158499" y="1612975"/>
              <a:ext cx="372803" cy="232190"/>
            </a:xfrm>
            <a:custGeom>
              <a:rect b="b" l="l" r="r" t="t"/>
              <a:pathLst>
                <a:path extrusionOk="0" h="8869" w="1424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8"/>
            <p:cNvSpPr/>
            <p:nvPr/>
          </p:nvSpPr>
          <p:spPr>
            <a:xfrm>
              <a:off x="2182899" y="1637244"/>
              <a:ext cx="324030" cy="183522"/>
            </a:xfrm>
            <a:custGeom>
              <a:rect b="b" l="l" r="r" t="t"/>
              <a:pathLst>
                <a:path extrusionOk="0" h="7010" w="12377">
                  <a:moveTo>
                    <a:pt x="1" y="0"/>
                  </a:moveTo>
                  <a:lnTo>
                    <a:pt x="1" y="7009"/>
                  </a:lnTo>
                  <a:lnTo>
                    <a:pt x="12376" y="7009"/>
                  </a:lnTo>
                  <a:lnTo>
                    <a:pt x="1237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8"/>
            <p:cNvSpPr/>
            <p:nvPr/>
          </p:nvSpPr>
          <p:spPr>
            <a:xfrm>
              <a:off x="2182899" y="1637244"/>
              <a:ext cx="324030" cy="183522"/>
            </a:xfrm>
            <a:custGeom>
              <a:rect b="b" l="l" r="r" t="t"/>
              <a:pathLst>
                <a:path extrusionOk="0" h="7010" w="12377">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8"/>
            <p:cNvSpPr/>
            <p:nvPr/>
          </p:nvSpPr>
          <p:spPr>
            <a:xfrm>
              <a:off x="2238505" y="1808671"/>
              <a:ext cx="81263" cy="36495"/>
            </a:xfrm>
            <a:custGeom>
              <a:rect b="b" l="l" r="r" t="t"/>
              <a:pathLst>
                <a:path extrusionOk="0" h="1394" w="3104">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8"/>
            <p:cNvSpPr/>
            <p:nvPr/>
          </p:nvSpPr>
          <p:spPr>
            <a:xfrm>
              <a:off x="2280498" y="1808671"/>
              <a:ext cx="39270" cy="36495"/>
            </a:xfrm>
            <a:custGeom>
              <a:rect b="b" l="l" r="r" t="t"/>
              <a:pathLst>
                <a:path extrusionOk="0" h="1394" w="150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8"/>
            <p:cNvSpPr/>
            <p:nvPr/>
          </p:nvSpPr>
          <p:spPr>
            <a:xfrm>
              <a:off x="2326417" y="1529330"/>
              <a:ext cx="32332" cy="27620"/>
            </a:xfrm>
            <a:custGeom>
              <a:rect b="b" l="l" r="r" t="t"/>
              <a:pathLst>
                <a:path extrusionOk="0" h="1055" w="1235">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8"/>
            <p:cNvSpPr/>
            <p:nvPr/>
          </p:nvSpPr>
          <p:spPr>
            <a:xfrm>
              <a:off x="2137005" y="1523256"/>
              <a:ext cx="415817" cy="355734"/>
            </a:xfrm>
            <a:custGeom>
              <a:rect b="b" l="l" r="r" t="t"/>
              <a:pathLst>
                <a:path extrusionOk="0" h="13588" w="15883">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88"/>
          <p:cNvGrpSpPr/>
          <p:nvPr/>
        </p:nvGrpSpPr>
        <p:grpSpPr>
          <a:xfrm>
            <a:off x="1713413" y="3359548"/>
            <a:ext cx="397700" cy="389637"/>
            <a:chOff x="1713413" y="3359548"/>
            <a:chExt cx="397700" cy="389637"/>
          </a:xfrm>
        </p:grpSpPr>
        <p:sp>
          <p:nvSpPr>
            <p:cNvPr id="8974" name="Google Shape;8974;p88"/>
            <p:cNvSpPr/>
            <p:nvPr/>
          </p:nvSpPr>
          <p:spPr>
            <a:xfrm>
              <a:off x="1800069" y="3427720"/>
              <a:ext cx="161138" cy="305102"/>
            </a:xfrm>
            <a:custGeom>
              <a:rect b="b" l="l" r="r" t="t"/>
              <a:pathLst>
                <a:path extrusionOk="0" h="11654" w="6155">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8"/>
            <p:cNvSpPr/>
            <p:nvPr/>
          </p:nvSpPr>
          <p:spPr>
            <a:xfrm>
              <a:off x="1800199" y="3550190"/>
              <a:ext cx="51077" cy="86813"/>
            </a:xfrm>
            <a:custGeom>
              <a:rect b="b" l="l" r="r" t="t"/>
              <a:pathLst>
                <a:path extrusionOk="0" h="3316" w="1951">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8"/>
            <p:cNvSpPr/>
            <p:nvPr/>
          </p:nvSpPr>
          <p:spPr>
            <a:xfrm>
              <a:off x="1892877" y="3427747"/>
              <a:ext cx="66550" cy="61209"/>
            </a:xfrm>
            <a:custGeom>
              <a:rect b="b" l="l" r="r" t="t"/>
              <a:pathLst>
                <a:path extrusionOk="0" h="2338" w="2542">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8"/>
            <p:cNvSpPr/>
            <p:nvPr/>
          </p:nvSpPr>
          <p:spPr>
            <a:xfrm>
              <a:off x="1719199" y="3698474"/>
              <a:ext cx="232452" cy="44925"/>
            </a:xfrm>
            <a:custGeom>
              <a:rect b="b" l="l" r="r" t="t"/>
              <a:pathLst>
                <a:path extrusionOk="0" h="1716" w="8879">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8"/>
            <p:cNvSpPr/>
            <p:nvPr/>
          </p:nvSpPr>
          <p:spPr>
            <a:xfrm>
              <a:off x="1887588" y="3698474"/>
              <a:ext cx="64062" cy="44925"/>
            </a:xfrm>
            <a:custGeom>
              <a:rect b="b" l="l" r="r" t="t"/>
              <a:pathLst>
                <a:path extrusionOk="0" h="1716" w="2447">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8"/>
            <p:cNvSpPr/>
            <p:nvPr/>
          </p:nvSpPr>
          <p:spPr>
            <a:xfrm>
              <a:off x="1764856" y="3531446"/>
              <a:ext cx="101395" cy="86761"/>
            </a:xfrm>
            <a:custGeom>
              <a:rect b="b" l="l" r="r" t="t"/>
              <a:pathLst>
                <a:path extrusionOk="0" h="3314" w="3873">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8"/>
            <p:cNvSpPr/>
            <p:nvPr/>
          </p:nvSpPr>
          <p:spPr>
            <a:xfrm>
              <a:off x="1812766" y="3531446"/>
              <a:ext cx="56366" cy="86787"/>
            </a:xfrm>
            <a:custGeom>
              <a:rect b="b" l="l" r="r" t="t"/>
              <a:pathLst>
                <a:path extrusionOk="0" h="3315" w="2153">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8"/>
            <p:cNvSpPr/>
            <p:nvPr/>
          </p:nvSpPr>
          <p:spPr>
            <a:xfrm>
              <a:off x="1800435" y="3557992"/>
              <a:ext cx="39270" cy="33720"/>
            </a:xfrm>
            <a:custGeom>
              <a:rect b="b" l="l" r="r" t="t"/>
              <a:pathLst>
                <a:path extrusionOk="0" h="1288" w="150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8"/>
            <p:cNvSpPr/>
            <p:nvPr/>
          </p:nvSpPr>
          <p:spPr>
            <a:xfrm>
              <a:off x="1872875" y="3367245"/>
              <a:ext cx="102652" cy="104877"/>
            </a:xfrm>
            <a:custGeom>
              <a:rect b="b" l="l" r="r" t="t"/>
              <a:pathLst>
                <a:path extrusionOk="0" h="4006" w="3921">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8"/>
            <p:cNvSpPr/>
            <p:nvPr/>
          </p:nvSpPr>
          <p:spPr>
            <a:xfrm>
              <a:off x="1909239" y="3387822"/>
              <a:ext cx="66288" cy="84300"/>
            </a:xfrm>
            <a:custGeom>
              <a:rect b="b" l="l" r="r" t="t"/>
              <a:pathLst>
                <a:path extrusionOk="0" h="3220" w="2532">
                  <a:moveTo>
                    <a:pt x="1691" y="0"/>
                  </a:moveTo>
                  <a:lnTo>
                    <a:pt x="0" y="2700"/>
                  </a:lnTo>
                  <a:lnTo>
                    <a:pt x="831" y="3219"/>
                  </a:lnTo>
                  <a:lnTo>
                    <a:pt x="2532" y="500"/>
                  </a:lnTo>
                  <a:lnTo>
                    <a:pt x="1739" y="5"/>
                  </a:lnTo>
                  <a:lnTo>
                    <a:pt x="1691"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8"/>
            <p:cNvSpPr/>
            <p:nvPr/>
          </p:nvSpPr>
          <p:spPr>
            <a:xfrm>
              <a:off x="1930733" y="3400886"/>
              <a:ext cx="151713" cy="158991"/>
            </a:xfrm>
            <a:custGeom>
              <a:rect b="b" l="l" r="r" t="t"/>
              <a:pathLst>
                <a:path extrusionOk="0" h="6073" w="5795">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8"/>
            <p:cNvSpPr/>
            <p:nvPr/>
          </p:nvSpPr>
          <p:spPr>
            <a:xfrm>
              <a:off x="1973747" y="3407824"/>
              <a:ext cx="108699" cy="152053"/>
            </a:xfrm>
            <a:custGeom>
              <a:rect b="b" l="l" r="r" t="t"/>
              <a:pathLst>
                <a:path extrusionOk="0" h="5808" w="4152">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8"/>
            <p:cNvSpPr/>
            <p:nvPr/>
          </p:nvSpPr>
          <p:spPr>
            <a:xfrm>
              <a:off x="2012362" y="3449581"/>
              <a:ext cx="92834" cy="95505"/>
            </a:xfrm>
            <a:custGeom>
              <a:rect b="b" l="l" r="r" t="t"/>
              <a:pathLst>
                <a:path extrusionOk="0" h="3648" w="3546">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8"/>
            <p:cNvSpPr/>
            <p:nvPr/>
          </p:nvSpPr>
          <p:spPr>
            <a:xfrm>
              <a:off x="2013619" y="3449581"/>
              <a:ext cx="90714" cy="95086"/>
            </a:xfrm>
            <a:custGeom>
              <a:rect b="b" l="l" r="r" t="t"/>
              <a:pathLst>
                <a:path extrusionOk="0" h="3632" w="3465">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8"/>
            <p:cNvSpPr/>
            <p:nvPr/>
          </p:nvSpPr>
          <p:spPr>
            <a:xfrm>
              <a:off x="1851120" y="3365307"/>
              <a:ext cx="50842" cy="48197"/>
            </a:xfrm>
            <a:custGeom>
              <a:rect b="b" l="l" r="r" t="t"/>
              <a:pathLst>
                <a:path extrusionOk="0" h="1841" w="1942">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8"/>
            <p:cNvSpPr/>
            <p:nvPr/>
          </p:nvSpPr>
          <p:spPr>
            <a:xfrm>
              <a:off x="1868608" y="3374366"/>
              <a:ext cx="33353" cy="39139"/>
            </a:xfrm>
            <a:custGeom>
              <a:rect b="b" l="l" r="r" t="t"/>
              <a:pathLst>
                <a:path extrusionOk="0" h="1495" w="1274">
                  <a:moveTo>
                    <a:pt x="721" y="0"/>
                  </a:moveTo>
                  <a:lnTo>
                    <a:pt x="0" y="1148"/>
                  </a:lnTo>
                  <a:lnTo>
                    <a:pt x="553" y="1494"/>
                  </a:lnTo>
                  <a:lnTo>
                    <a:pt x="1274" y="346"/>
                  </a:lnTo>
                  <a:lnTo>
                    <a:pt x="721"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8"/>
            <p:cNvSpPr/>
            <p:nvPr/>
          </p:nvSpPr>
          <p:spPr>
            <a:xfrm>
              <a:off x="1863319" y="3663262"/>
              <a:ext cx="45684" cy="35238"/>
            </a:xfrm>
            <a:custGeom>
              <a:rect b="b" l="l" r="r" t="t"/>
              <a:pathLst>
                <a:path extrusionOk="0" h="1346" w="1745">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8"/>
            <p:cNvSpPr/>
            <p:nvPr/>
          </p:nvSpPr>
          <p:spPr>
            <a:xfrm>
              <a:off x="1876279" y="3663262"/>
              <a:ext cx="32725" cy="35238"/>
            </a:xfrm>
            <a:custGeom>
              <a:rect b="b" l="l" r="r" t="t"/>
              <a:pathLst>
                <a:path extrusionOk="0" h="1346" w="125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8"/>
            <p:cNvSpPr/>
            <p:nvPr/>
          </p:nvSpPr>
          <p:spPr>
            <a:xfrm>
              <a:off x="1792633" y="3552206"/>
              <a:ext cx="52857" cy="45161"/>
            </a:xfrm>
            <a:custGeom>
              <a:rect b="b" l="l" r="r" t="t"/>
              <a:pathLst>
                <a:path extrusionOk="0" h="1725" w="2019">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8"/>
            <p:cNvSpPr/>
            <p:nvPr/>
          </p:nvSpPr>
          <p:spPr>
            <a:xfrm>
              <a:off x="1713413" y="3359548"/>
              <a:ext cx="397700" cy="389637"/>
            </a:xfrm>
            <a:custGeom>
              <a:rect b="b" l="l" r="r" t="t"/>
              <a:pathLst>
                <a:path extrusionOk="0" h="14883" w="15191">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88"/>
          <p:cNvGrpSpPr/>
          <p:nvPr/>
        </p:nvGrpSpPr>
        <p:grpSpPr>
          <a:xfrm>
            <a:off x="1976129" y="4284173"/>
            <a:ext cx="401496" cy="371154"/>
            <a:chOff x="1976129" y="4284173"/>
            <a:chExt cx="401496" cy="371154"/>
          </a:xfrm>
        </p:grpSpPr>
        <p:sp>
          <p:nvSpPr>
            <p:cNvPr id="8995" name="Google Shape;8995;p88"/>
            <p:cNvSpPr/>
            <p:nvPr/>
          </p:nvSpPr>
          <p:spPr>
            <a:xfrm>
              <a:off x="1996628" y="4290063"/>
              <a:ext cx="378275" cy="359687"/>
            </a:xfrm>
            <a:custGeom>
              <a:rect b="b" l="l" r="r" t="t"/>
              <a:pathLst>
                <a:path extrusionOk="0" h="13739" w="14449">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8"/>
            <p:cNvSpPr/>
            <p:nvPr/>
          </p:nvSpPr>
          <p:spPr>
            <a:xfrm>
              <a:off x="2046579" y="4289802"/>
              <a:ext cx="326648" cy="202555"/>
            </a:xfrm>
            <a:custGeom>
              <a:rect b="b" l="l" r="r" t="t"/>
              <a:pathLst>
                <a:path extrusionOk="0" h="7737" w="12477">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8"/>
            <p:cNvSpPr/>
            <p:nvPr/>
          </p:nvSpPr>
          <p:spPr>
            <a:xfrm>
              <a:off x="2189077" y="4345617"/>
              <a:ext cx="123648" cy="114799"/>
            </a:xfrm>
            <a:custGeom>
              <a:rect b="b" l="l" r="r" t="t"/>
              <a:pathLst>
                <a:path extrusionOk="0" h="4385" w="4723">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8"/>
            <p:cNvSpPr/>
            <p:nvPr/>
          </p:nvSpPr>
          <p:spPr>
            <a:xfrm>
              <a:off x="2201774" y="4345539"/>
              <a:ext cx="115611" cy="106683"/>
            </a:xfrm>
            <a:custGeom>
              <a:rect b="b" l="l" r="r" t="t"/>
              <a:pathLst>
                <a:path extrusionOk="0" h="4075" w="4416">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8"/>
            <p:cNvSpPr/>
            <p:nvPr/>
          </p:nvSpPr>
          <p:spPr>
            <a:xfrm>
              <a:off x="2058779" y="4529951"/>
              <a:ext cx="87310" cy="65267"/>
            </a:xfrm>
            <a:custGeom>
              <a:rect b="b" l="l" r="r" t="t"/>
              <a:pathLst>
                <a:path extrusionOk="0" h="2493" w="3335">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8"/>
            <p:cNvSpPr/>
            <p:nvPr/>
          </p:nvSpPr>
          <p:spPr>
            <a:xfrm>
              <a:off x="2073231" y="4529925"/>
              <a:ext cx="67571" cy="62047"/>
            </a:xfrm>
            <a:custGeom>
              <a:rect b="b" l="l" r="r" t="t"/>
              <a:pathLst>
                <a:path extrusionOk="0" h="2370" w="2581">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8"/>
            <p:cNvSpPr/>
            <p:nvPr/>
          </p:nvSpPr>
          <p:spPr>
            <a:xfrm>
              <a:off x="2024562" y="4440782"/>
              <a:ext cx="87310" cy="65267"/>
            </a:xfrm>
            <a:custGeom>
              <a:rect b="b" l="l" r="r" t="t"/>
              <a:pathLst>
                <a:path extrusionOk="0" h="2493" w="3335">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8"/>
            <p:cNvSpPr/>
            <p:nvPr/>
          </p:nvSpPr>
          <p:spPr>
            <a:xfrm>
              <a:off x="2039275" y="4440441"/>
              <a:ext cx="67440" cy="61837"/>
            </a:xfrm>
            <a:custGeom>
              <a:rect b="b" l="l" r="r" t="t"/>
              <a:pathLst>
                <a:path extrusionOk="0" h="2362" w="2576">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8"/>
            <p:cNvSpPr/>
            <p:nvPr/>
          </p:nvSpPr>
          <p:spPr>
            <a:xfrm>
              <a:off x="2064434" y="4348000"/>
              <a:ext cx="87310" cy="65371"/>
            </a:xfrm>
            <a:custGeom>
              <a:rect b="b" l="l" r="r" t="t"/>
              <a:pathLst>
                <a:path extrusionOk="0" h="2497" w="3335">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8"/>
            <p:cNvSpPr/>
            <p:nvPr/>
          </p:nvSpPr>
          <p:spPr>
            <a:xfrm>
              <a:off x="2079016" y="4348000"/>
              <a:ext cx="67309" cy="61837"/>
            </a:xfrm>
            <a:custGeom>
              <a:rect b="b" l="l" r="r" t="t"/>
              <a:pathLst>
                <a:path extrusionOk="0" h="2362" w="2571">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8"/>
            <p:cNvSpPr/>
            <p:nvPr/>
          </p:nvSpPr>
          <p:spPr>
            <a:xfrm>
              <a:off x="2060533" y="4524270"/>
              <a:ext cx="80137" cy="76734"/>
            </a:xfrm>
            <a:custGeom>
              <a:rect b="b" l="l" r="r" t="t"/>
              <a:pathLst>
                <a:path extrusionOk="0" h="2931" w="3061">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8"/>
            <p:cNvSpPr/>
            <p:nvPr/>
          </p:nvSpPr>
          <p:spPr>
            <a:xfrm>
              <a:off x="2029981" y="4435101"/>
              <a:ext cx="80137" cy="76681"/>
            </a:xfrm>
            <a:custGeom>
              <a:rect b="b" l="l" r="r" t="t"/>
              <a:pathLst>
                <a:path extrusionOk="0" h="2929" w="3061">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8"/>
            <p:cNvSpPr/>
            <p:nvPr/>
          </p:nvSpPr>
          <p:spPr>
            <a:xfrm>
              <a:off x="2056894" y="4342476"/>
              <a:ext cx="102390" cy="76419"/>
            </a:xfrm>
            <a:custGeom>
              <a:rect b="b" l="l" r="r" t="t"/>
              <a:pathLst>
                <a:path extrusionOk="0" h="2919" w="3911">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8"/>
            <p:cNvSpPr/>
            <p:nvPr/>
          </p:nvSpPr>
          <p:spPr>
            <a:xfrm>
              <a:off x="2180019" y="4339936"/>
              <a:ext cx="140508" cy="126031"/>
            </a:xfrm>
            <a:custGeom>
              <a:rect b="b" l="l" r="r" t="t"/>
              <a:pathLst>
                <a:path extrusionOk="0" h="4814" w="5367">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8"/>
            <p:cNvSpPr/>
            <p:nvPr/>
          </p:nvSpPr>
          <p:spPr>
            <a:xfrm>
              <a:off x="1976129" y="4284173"/>
              <a:ext cx="401496" cy="371154"/>
            </a:xfrm>
            <a:custGeom>
              <a:rect b="b" l="l" r="r" t="t"/>
              <a:pathLst>
                <a:path extrusionOk="0" h="14177" w="15336">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88"/>
          <p:cNvGrpSpPr/>
          <p:nvPr/>
        </p:nvGrpSpPr>
        <p:grpSpPr>
          <a:xfrm>
            <a:off x="1830123" y="2904984"/>
            <a:ext cx="184412" cy="367541"/>
            <a:chOff x="1830123" y="2904984"/>
            <a:chExt cx="184412" cy="367541"/>
          </a:xfrm>
        </p:grpSpPr>
        <p:sp>
          <p:nvSpPr>
            <p:cNvPr id="9011" name="Google Shape;9011;p88"/>
            <p:cNvSpPr/>
            <p:nvPr/>
          </p:nvSpPr>
          <p:spPr>
            <a:xfrm>
              <a:off x="1835516" y="2910404"/>
              <a:ext cx="173730" cy="55606"/>
            </a:xfrm>
            <a:custGeom>
              <a:rect b="b" l="l" r="r" t="t"/>
              <a:pathLst>
                <a:path extrusionOk="0" h="2124" w="6636">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8"/>
            <p:cNvSpPr/>
            <p:nvPr/>
          </p:nvSpPr>
          <p:spPr>
            <a:xfrm>
              <a:off x="1952881" y="2910404"/>
              <a:ext cx="56366" cy="55606"/>
            </a:xfrm>
            <a:custGeom>
              <a:rect b="b" l="l" r="r" t="t"/>
              <a:pathLst>
                <a:path extrusionOk="0" h="2124" w="2153">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8"/>
            <p:cNvSpPr/>
            <p:nvPr/>
          </p:nvSpPr>
          <p:spPr>
            <a:xfrm>
              <a:off x="1863712" y="2965984"/>
              <a:ext cx="116475" cy="301122"/>
            </a:xfrm>
            <a:custGeom>
              <a:rect b="b" l="l" r="r" t="t"/>
              <a:pathLst>
                <a:path extrusionOk="0" h="11502" w="4449">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8"/>
            <p:cNvSpPr/>
            <p:nvPr/>
          </p:nvSpPr>
          <p:spPr>
            <a:xfrm>
              <a:off x="1863712" y="2965984"/>
              <a:ext cx="116475" cy="301227"/>
            </a:xfrm>
            <a:custGeom>
              <a:rect b="b" l="l" r="r" t="t"/>
              <a:pathLst>
                <a:path extrusionOk="0" h="11506" w="4449">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8"/>
            <p:cNvSpPr/>
            <p:nvPr/>
          </p:nvSpPr>
          <p:spPr>
            <a:xfrm>
              <a:off x="1830123" y="2904984"/>
              <a:ext cx="184412" cy="367541"/>
            </a:xfrm>
            <a:custGeom>
              <a:rect b="b" l="l" r="r" t="t"/>
              <a:pathLst>
                <a:path extrusionOk="0" h="14039" w="7044">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88"/>
          <p:cNvGrpSpPr/>
          <p:nvPr/>
        </p:nvGrpSpPr>
        <p:grpSpPr>
          <a:xfrm>
            <a:off x="2602224" y="3825918"/>
            <a:ext cx="376966" cy="349765"/>
            <a:chOff x="2602224" y="3825918"/>
            <a:chExt cx="376966" cy="349765"/>
          </a:xfrm>
        </p:grpSpPr>
        <p:sp>
          <p:nvSpPr>
            <p:cNvPr id="9017" name="Google Shape;9017;p88"/>
            <p:cNvSpPr/>
            <p:nvPr/>
          </p:nvSpPr>
          <p:spPr>
            <a:xfrm>
              <a:off x="2880308" y="4107458"/>
              <a:ext cx="39270" cy="53983"/>
            </a:xfrm>
            <a:custGeom>
              <a:rect b="b" l="l" r="r" t="t"/>
              <a:pathLst>
                <a:path extrusionOk="0" h="2062" w="150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8"/>
            <p:cNvSpPr/>
            <p:nvPr/>
          </p:nvSpPr>
          <p:spPr>
            <a:xfrm>
              <a:off x="2896408" y="4107458"/>
              <a:ext cx="23169" cy="53983"/>
            </a:xfrm>
            <a:custGeom>
              <a:rect b="b" l="l" r="r" t="t"/>
              <a:pathLst>
                <a:path extrusionOk="0" h="2062" w="885">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8"/>
            <p:cNvSpPr/>
            <p:nvPr/>
          </p:nvSpPr>
          <p:spPr>
            <a:xfrm>
              <a:off x="2625367" y="4040306"/>
              <a:ext cx="266905" cy="130062"/>
            </a:xfrm>
            <a:custGeom>
              <a:rect b="b" l="l" r="r" t="t"/>
              <a:pathLst>
                <a:path extrusionOk="0" h="4968" w="10195">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8"/>
            <p:cNvSpPr/>
            <p:nvPr/>
          </p:nvSpPr>
          <p:spPr>
            <a:xfrm>
              <a:off x="2645604" y="4040306"/>
              <a:ext cx="246668" cy="130062"/>
            </a:xfrm>
            <a:custGeom>
              <a:rect b="b" l="l" r="r" t="t"/>
              <a:pathLst>
                <a:path extrusionOk="0" h="4968" w="9422">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8"/>
            <p:cNvSpPr/>
            <p:nvPr/>
          </p:nvSpPr>
          <p:spPr>
            <a:xfrm>
              <a:off x="2921541" y="3956426"/>
              <a:ext cx="52360" cy="44846"/>
            </a:xfrm>
            <a:custGeom>
              <a:rect b="b" l="l" r="r" t="t"/>
              <a:pathLst>
                <a:path extrusionOk="0" h="1713" w="200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8"/>
            <p:cNvSpPr/>
            <p:nvPr/>
          </p:nvSpPr>
          <p:spPr>
            <a:xfrm>
              <a:off x="2942433" y="3956426"/>
              <a:ext cx="33982" cy="44715"/>
            </a:xfrm>
            <a:custGeom>
              <a:rect b="b" l="l" r="r" t="t"/>
              <a:pathLst>
                <a:path extrusionOk="0" h="1708" w="1298">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8"/>
            <p:cNvSpPr/>
            <p:nvPr/>
          </p:nvSpPr>
          <p:spPr>
            <a:xfrm>
              <a:off x="2614293" y="3831154"/>
              <a:ext cx="292692" cy="281618"/>
            </a:xfrm>
            <a:custGeom>
              <a:rect b="b" l="l" r="r" t="t"/>
              <a:pathLst>
                <a:path extrusionOk="0" h="10757" w="1118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8"/>
            <p:cNvSpPr/>
            <p:nvPr/>
          </p:nvSpPr>
          <p:spPr>
            <a:xfrm>
              <a:off x="2746737" y="3831154"/>
              <a:ext cx="160248" cy="281618"/>
            </a:xfrm>
            <a:custGeom>
              <a:rect b="b" l="l" r="r" t="t"/>
              <a:pathLst>
                <a:path extrusionOk="0" h="10757" w="6121">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8"/>
            <p:cNvSpPr/>
            <p:nvPr/>
          </p:nvSpPr>
          <p:spPr>
            <a:xfrm>
              <a:off x="2724720" y="3941084"/>
              <a:ext cx="72335" cy="61968"/>
            </a:xfrm>
            <a:custGeom>
              <a:rect b="b" l="l" r="r" t="t"/>
              <a:pathLst>
                <a:path extrusionOk="0" h="2367" w="2763">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8"/>
            <p:cNvSpPr/>
            <p:nvPr/>
          </p:nvSpPr>
          <p:spPr>
            <a:xfrm>
              <a:off x="2754539" y="3940953"/>
              <a:ext cx="45553" cy="61968"/>
            </a:xfrm>
            <a:custGeom>
              <a:rect b="b" l="l" r="r" t="t"/>
              <a:pathLst>
                <a:path extrusionOk="0" h="2367" w="174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8"/>
            <p:cNvSpPr/>
            <p:nvPr/>
          </p:nvSpPr>
          <p:spPr>
            <a:xfrm>
              <a:off x="2602224" y="3825918"/>
              <a:ext cx="376966" cy="349765"/>
            </a:xfrm>
            <a:custGeom>
              <a:rect b="b" l="l" r="r" t="t"/>
              <a:pathLst>
                <a:path extrusionOk="0" h="13360" w="14399">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8"/>
            <p:cNvSpPr/>
            <p:nvPr/>
          </p:nvSpPr>
          <p:spPr>
            <a:xfrm>
              <a:off x="2717808" y="3935770"/>
              <a:ext cx="84535" cy="72362"/>
            </a:xfrm>
            <a:custGeom>
              <a:rect b="b" l="l" r="r" t="t"/>
              <a:pathLst>
                <a:path extrusionOk="0" h="2764" w="3229">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88"/>
          <p:cNvGrpSpPr/>
          <p:nvPr/>
        </p:nvGrpSpPr>
        <p:grpSpPr>
          <a:xfrm>
            <a:off x="3479725" y="3421123"/>
            <a:ext cx="411419" cy="256616"/>
            <a:chOff x="3479725" y="3421123"/>
            <a:chExt cx="411419" cy="256616"/>
          </a:xfrm>
        </p:grpSpPr>
        <p:sp>
          <p:nvSpPr>
            <p:cNvPr id="9030" name="Google Shape;9030;p88"/>
            <p:cNvSpPr/>
            <p:nvPr/>
          </p:nvSpPr>
          <p:spPr>
            <a:xfrm>
              <a:off x="3485642" y="3487542"/>
              <a:ext cx="399585" cy="153467"/>
            </a:xfrm>
            <a:custGeom>
              <a:rect b="b" l="l" r="r" t="t"/>
              <a:pathLst>
                <a:path extrusionOk="0" h="5862" w="15263">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8"/>
            <p:cNvSpPr/>
            <p:nvPr/>
          </p:nvSpPr>
          <p:spPr>
            <a:xfrm>
              <a:off x="3830249" y="3487542"/>
              <a:ext cx="54847" cy="153467"/>
            </a:xfrm>
            <a:custGeom>
              <a:rect b="b" l="l" r="r" t="t"/>
              <a:pathLst>
                <a:path extrusionOk="0" h="5862" w="2095">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8"/>
            <p:cNvSpPr/>
            <p:nvPr/>
          </p:nvSpPr>
          <p:spPr>
            <a:xfrm>
              <a:off x="3539468" y="3640983"/>
              <a:ext cx="78749" cy="30735"/>
            </a:xfrm>
            <a:custGeom>
              <a:rect b="b" l="l" r="r" t="t"/>
              <a:pathLst>
                <a:path extrusionOk="0" h="1174" w="3008">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8"/>
            <p:cNvSpPr/>
            <p:nvPr/>
          </p:nvSpPr>
          <p:spPr>
            <a:xfrm>
              <a:off x="3579209" y="3640983"/>
              <a:ext cx="39008" cy="30735"/>
            </a:xfrm>
            <a:custGeom>
              <a:rect b="b" l="l" r="r" t="t"/>
              <a:pathLst>
                <a:path extrusionOk="0" h="1174" w="149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8"/>
            <p:cNvSpPr/>
            <p:nvPr/>
          </p:nvSpPr>
          <p:spPr>
            <a:xfrm>
              <a:off x="3752390" y="3640983"/>
              <a:ext cx="78749" cy="30735"/>
            </a:xfrm>
            <a:custGeom>
              <a:rect b="b" l="l" r="r" t="t"/>
              <a:pathLst>
                <a:path extrusionOk="0" h="1174" w="3008">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8"/>
            <p:cNvSpPr/>
            <p:nvPr/>
          </p:nvSpPr>
          <p:spPr>
            <a:xfrm>
              <a:off x="3795665" y="3640983"/>
              <a:ext cx="35605" cy="30735"/>
            </a:xfrm>
            <a:custGeom>
              <a:rect b="b" l="l" r="r" t="t"/>
              <a:pathLst>
                <a:path extrusionOk="0" h="1174" w="136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8"/>
            <p:cNvSpPr/>
            <p:nvPr/>
          </p:nvSpPr>
          <p:spPr>
            <a:xfrm>
              <a:off x="3514178" y="3427197"/>
              <a:ext cx="177500" cy="170772"/>
            </a:xfrm>
            <a:custGeom>
              <a:rect b="b" l="l" r="r" t="t"/>
              <a:pathLst>
                <a:path extrusionOk="0" h="6523" w="678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8"/>
            <p:cNvSpPr/>
            <p:nvPr/>
          </p:nvSpPr>
          <p:spPr>
            <a:xfrm>
              <a:off x="3588634" y="3427197"/>
              <a:ext cx="107809" cy="170772"/>
            </a:xfrm>
            <a:custGeom>
              <a:rect b="b" l="l" r="r" t="t"/>
              <a:pathLst>
                <a:path extrusionOk="0" h="6523" w="4118">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8"/>
            <p:cNvSpPr/>
            <p:nvPr/>
          </p:nvSpPr>
          <p:spPr>
            <a:xfrm>
              <a:off x="3546510" y="3457121"/>
              <a:ext cx="115218" cy="110872"/>
            </a:xfrm>
            <a:custGeom>
              <a:rect b="b" l="l" r="r" t="t"/>
              <a:pathLst>
                <a:path extrusionOk="0" h="4235" w="4401">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8"/>
            <p:cNvSpPr/>
            <p:nvPr/>
          </p:nvSpPr>
          <p:spPr>
            <a:xfrm>
              <a:off x="3592299" y="3457121"/>
              <a:ext cx="73199" cy="110872"/>
            </a:xfrm>
            <a:custGeom>
              <a:rect b="b" l="l" r="r" t="t"/>
              <a:pathLst>
                <a:path extrusionOk="0" h="4235" w="2796">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8"/>
            <p:cNvSpPr/>
            <p:nvPr/>
          </p:nvSpPr>
          <p:spPr>
            <a:xfrm>
              <a:off x="3702700" y="3536734"/>
              <a:ext cx="64560" cy="55187"/>
            </a:xfrm>
            <a:custGeom>
              <a:rect b="b" l="l" r="r" t="t"/>
              <a:pathLst>
                <a:path extrusionOk="0" h="2108" w="2466">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8"/>
            <p:cNvSpPr/>
            <p:nvPr/>
          </p:nvSpPr>
          <p:spPr>
            <a:xfrm>
              <a:off x="3729508" y="3536734"/>
              <a:ext cx="40527" cy="55187"/>
            </a:xfrm>
            <a:custGeom>
              <a:rect b="b" l="l" r="r" t="t"/>
              <a:pathLst>
                <a:path extrusionOk="0" h="2108" w="1548">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8"/>
            <p:cNvSpPr/>
            <p:nvPr/>
          </p:nvSpPr>
          <p:spPr>
            <a:xfrm>
              <a:off x="3782575" y="3536734"/>
              <a:ext cx="64429" cy="55187"/>
            </a:xfrm>
            <a:custGeom>
              <a:rect b="b" l="l" r="r" t="t"/>
              <a:pathLst>
                <a:path extrusionOk="0" h="2108" w="2461">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8"/>
            <p:cNvSpPr/>
            <p:nvPr/>
          </p:nvSpPr>
          <p:spPr>
            <a:xfrm>
              <a:off x="3809122" y="3536734"/>
              <a:ext cx="40631" cy="55135"/>
            </a:xfrm>
            <a:custGeom>
              <a:rect b="b" l="l" r="r" t="t"/>
              <a:pathLst>
                <a:path extrusionOk="0" h="2106" w="1552">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8"/>
            <p:cNvSpPr/>
            <p:nvPr/>
          </p:nvSpPr>
          <p:spPr>
            <a:xfrm>
              <a:off x="3752390" y="3460000"/>
              <a:ext cx="70450" cy="27568"/>
            </a:xfrm>
            <a:custGeom>
              <a:rect b="b" l="l" r="r" t="t"/>
              <a:pathLst>
                <a:path extrusionOk="0" h="1053" w="2691">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8"/>
            <p:cNvSpPr/>
            <p:nvPr/>
          </p:nvSpPr>
          <p:spPr>
            <a:xfrm>
              <a:off x="3544756" y="3451021"/>
              <a:ext cx="127785" cy="123098"/>
            </a:xfrm>
            <a:custGeom>
              <a:rect b="b" l="l" r="r" t="t"/>
              <a:pathLst>
                <a:path extrusionOk="0" h="4702" w="4881">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8"/>
            <p:cNvSpPr/>
            <p:nvPr/>
          </p:nvSpPr>
          <p:spPr>
            <a:xfrm>
              <a:off x="3694794" y="3530608"/>
              <a:ext cx="78514" cy="67283"/>
            </a:xfrm>
            <a:custGeom>
              <a:rect b="b" l="l" r="r" t="t"/>
              <a:pathLst>
                <a:path extrusionOk="0" h="2570" w="2999">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8"/>
            <p:cNvSpPr/>
            <p:nvPr/>
          </p:nvSpPr>
          <p:spPr>
            <a:xfrm>
              <a:off x="3774407" y="3530608"/>
              <a:ext cx="78619" cy="67283"/>
            </a:xfrm>
            <a:custGeom>
              <a:rect b="b" l="l" r="r" t="t"/>
              <a:pathLst>
                <a:path extrusionOk="0" h="2570" w="3003">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8"/>
            <p:cNvSpPr/>
            <p:nvPr/>
          </p:nvSpPr>
          <p:spPr>
            <a:xfrm>
              <a:off x="3479725" y="3421123"/>
              <a:ext cx="411419" cy="256616"/>
            </a:xfrm>
            <a:custGeom>
              <a:rect b="b" l="l" r="r" t="t"/>
              <a:pathLst>
                <a:path extrusionOk="0" h="9802" w="15715">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88"/>
          <p:cNvGrpSpPr/>
          <p:nvPr/>
        </p:nvGrpSpPr>
        <p:grpSpPr>
          <a:xfrm>
            <a:off x="1283275" y="3819478"/>
            <a:ext cx="373824" cy="362881"/>
            <a:chOff x="1283275" y="3819478"/>
            <a:chExt cx="373824" cy="362881"/>
          </a:xfrm>
        </p:grpSpPr>
        <p:sp>
          <p:nvSpPr>
            <p:cNvPr id="9050" name="Google Shape;9050;p88"/>
            <p:cNvSpPr/>
            <p:nvPr/>
          </p:nvSpPr>
          <p:spPr>
            <a:xfrm>
              <a:off x="1431428" y="3969489"/>
              <a:ext cx="80399" cy="70712"/>
            </a:xfrm>
            <a:custGeom>
              <a:rect b="b" l="l" r="r" t="t"/>
              <a:pathLst>
                <a:path extrusionOk="0" h="2701" w="3071">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8"/>
            <p:cNvSpPr/>
            <p:nvPr/>
          </p:nvSpPr>
          <p:spPr>
            <a:xfrm>
              <a:off x="1431428" y="3969489"/>
              <a:ext cx="80268" cy="70712"/>
            </a:xfrm>
            <a:custGeom>
              <a:rect b="b" l="l" r="r" t="t"/>
              <a:pathLst>
                <a:path extrusionOk="0" h="2701" w="3066">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8"/>
            <p:cNvSpPr/>
            <p:nvPr/>
          </p:nvSpPr>
          <p:spPr>
            <a:xfrm>
              <a:off x="1355349" y="3857072"/>
              <a:ext cx="215723" cy="143388"/>
            </a:xfrm>
            <a:custGeom>
              <a:rect b="b" l="l" r="r" t="t"/>
              <a:pathLst>
                <a:path extrusionOk="0" h="5477" w="824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8"/>
            <p:cNvSpPr/>
            <p:nvPr/>
          </p:nvSpPr>
          <p:spPr>
            <a:xfrm>
              <a:off x="1355454" y="3857072"/>
              <a:ext cx="198261" cy="143388"/>
            </a:xfrm>
            <a:custGeom>
              <a:rect b="b" l="l" r="r" t="t"/>
              <a:pathLst>
                <a:path extrusionOk="0" h="5477" w="7573">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8"/>
            <p:cNvSpPr/>
            <p:nvPr/>
          </p:nvSpPr>
          <p:spPr>
            <a:xfrm>
              <a:off x="1317100" y="3824374"/>
              <a:ext cx="71969" cy="160091"/>
            </a:xfrm>
            <a:custGeom>
              <a:rect b="b" l="l" r="r" t="t"/>
              <a:pathLst>
                <a:path extrusionOk="0" h="6115" w="2749">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8"/>
            <p:cNvSpPr/>
            <p:nvPr/>
          </p:nvSpPr>
          <p:spPr>
            <a:xfrm>
              <a:off x="1317493" y="3824819"/>
              <a:ext cx="60135" cy="159148"/>
            </a:xfrm>
            <a:custGeom>
              <a:rect b="b" l="l" r="r" t="t"/>
              <a:pathLst>
                <a:path extrusionOk="0" h="6079" w="2297">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8"/>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8"/>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8"/>
            <p:cNvSpPr/>
            <p:nvPr/>
          </p:nvSpPr>
          <p:spPr>
            <a:xfrm>
              <a:off x="1555181" y="3938440"/>
              <a:ext cx="68696" cy="58879"/>
            </a:xfrm>
            <a:custGeom>
              <a:rect b="b" l="l" r="r" t="t"/>
              <a:pathLst>
                <a:path extrusionOk="0" h="2249" w="2624">
                  <a:moveTo>
                    <a:pt x="452" y="0"/>
                  </a:moveTo>
                  <a:lnTo>
                    <a:pt x="1" y="1663"/>
                  </a:lnTo>
                  <a:lnTo>
                    <a:pt x="2172" y="2249"/>
                  </a:lnTo>
                  <a:lnTo>
                    <a:pt x="2624" y="586"/>
                  </a:lnTo>
                  <a:lnTo>
                    <a:pt x="452"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8"/>
            <p:cNvSpPr/>
            <p:nvPr/>
          </p:nvSpPr>
          <p:spPr>
            <a:xfrm>
              <a:off x="1555181" y="3938571"/>
              <a:ext cx="30474" cy="48564"/>
            </a:xfrm>
            <a:custGeom>
              <a:rect b="b" l="l" r="r" t="t"/>
              <a:pathLst>
                <a:path extrusionOk="0" h="1855" w="1164">
                  <a:moveTo>
                    <a:pt x="452" y="0"/>
                  </a:moveTo>
                  <a:lnTo>
                    <a:pt x="1" y="1662"/>
                  </a:lnTo>
                  <a:lnTo>
                    <a:pt x="712" y="1855"/>
                  </a:lnTo>
                  <a:lnTo>
                    <a:pt x="1163" y="192"/>
                  </a:lnTo>
                  <a:lnTo>
                    <a:pt x="452"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8"/>
            <p:cNvSpPr/>
            <p:nvPr/>
          </p:nvSpPr>
          <p:spPr>
            <a:xfrm>
              <a:off x="1609007" y="3940246"/>
              <a:ext cx="42307" cy="77283"/>
            </a:xfrm>
            <a:custGeom>
              <a:rect b="b" l="l" r="r" t="t"/>
              <a:pathLst>
                <a:path extrusionOk="0" h="2952" w="1616">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8"/>
            <p:cNvSpPr/>
            <p:nvPr/>
          </p:nvSpPr>
          <p:spPr>
            <a:xfrm>
              <a:off x="1401871" y="4076906"/>
              <a:ext cx="139251" cy="25185"/>
            </a:xfrm>
            <a:custGeom>
              <a:rect b="b" l="l" r="r" t="t"/>
              <a:pathLst>
                <a:path extrusionOk="0" h="962" w="5319">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8"/>
            <p:cNvSpPr/>
            <p:nvPr/>
          </p:nvSpPr>
          <p:spPr>
            <a:xfrm>
              <a:off x="1402002" y="4076906"/>
              <a:ext cx="39270" cy="25185"/>
            </a:xfrm>
            <a:custGeom>
              <a:rect b="b" l="l" r="r" t="t"/>
              <a:pathLst>
                <a:path extrusionOk="0" h="962" w="150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8"/>
            <p:cNvSpPr/>
            <p:nvPr/>
          </p:nvSpPr>
          <p:spPr>
            <a:xfrm>
              <a:off x="1283275" y="3819478"/>
              <a:ext cx="373824" cy="362881"/>
            </a:xfrm>
            <a:custGeom>
              <a:rect b="b" l="l" r="r" t="t"/>
              <a:pathLst>
                <a:path extrusionOk="0" h="13861" w="14279">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88"/>
          <p:cNvGrpSpPr/>
          <p:nvPr/>
        </p:nvGrpSpPr>
        <p:grpSpPr>
          <a:xfrm>
            <a:off x="3462865" y="2459296"/>
            <a:ext cx="442730" cy="362331"/>
            <a:chOff x="3462865" y="2459296"/>
            <a:chExt cx="442730" cy="362331"/>
          </a:xfrm>
        </p:grpSpPr>
        <p:sp>
          <p:nvSpPr>
            <p:cNvPr id="9065" name="Google Shape;9065;p88"/>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8"/>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8"/>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8"/>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8"/>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8"/>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8"/>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88"/>
          <p:cNvGrpSpPr/>
          <p:nvPr/>
        </p:nvGrpSpPr>
        <p:grpSpPr>
          <a:xfrm>
            <a:off x="3988847" y="3358134"/>
            <a:ext cx="281121" cy="367279"/>
            <a:chOff x="3988847" y="3358134"/>
            <a:chExt cx="281121" cy="367279"/>
          </a:xfrm>
        </p:grpSpPr>
        <p:sp>
          <p:nvSpPr>
            <p:cNvPr id="9073" name="Google Shape;9073;p88"/>
            <p:cNvSpPr/>
            <p:nvPr/>
          </p:nvSpPr>
          <p:spPr>
            <a:xfrm>
              <a:off x="3994371" y="3406803"/>
              <a:ext cx="153965" cy="270047"/>
            </a:xfrm>
            <a:custGeom>
              <a:rect b="b" l="l" r="r" t="t"/>
              <a:pathLst>
                <a:path extrusionOk="0" h="10315" w="5881">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8"/>
            <p:cNvSpPr/>
            <p:nvPr/>
          </p:nvSpPr>
          <p:spPr>
            <a:xfrm>
              <a:off x="4129460" y="3665513"/>
              <a:ext cx="52334" cy="42543"/>
            </a:xfrm>
            <a:custGeom>
              <a:rect b="b" l="l" r="r" t="t"/>
              <a:pathLst>
                <a:path extrusionOk="0" h="1625" w="1999">
                  <a:moveTo>
                    <a:pt x="0" y="1"/>
                  </a:moveTo>
                  <a:lnTo>
                    <a:pt x="0" y="1624"/>
                  </a:lnTo>
                  <a:lnTo>
                    <a:pt x="1999" y="1624"/>
                  </a:lnTo>
                  <a:lnTo>
                    <a:pt x="1999" y="1"/>
                  </a:ln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8"/>
            <p:cNvSpPr/>
            <p:nvPr/>
          </p:nvSpPr>
          <p:spPr>
            <a:xfrm>
              <a:off x="4148310" y="3386435"/>
              <a:ext cx="59638" cy="142026"/>
            </a:xfrm>
            <a:custGeom>
              <a:rect b="b" l="l" r="r" t="t"/>
              <a:pathLst>
                <a:path extrusionOk="0" h="5425" w="2278">
                  <a:moveTo>
                    <a:pt x="1" y="1"/>
                  </a:moveTo>
                  <a:lnTo>
                    <a:pt x="1" y="5424"/>
                  </a:lnTo>
                  <a:lnTo>
                    <a:pt x="2278" y="5424"/>
                  </a:lnTo>
                  <a:lnTo>
                    <a:pt x="2278"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8"/>
            <p:cNvSpPr/>
            <p:nvPr/>
          </p:nvSpPr>
          <p:spPr>
            <a:xfrm>
              <a:off x="4148310" y="3386435"/>
              <a:ext cx="21153" cy="142026"/>
            </a:xfrm>
            <a:custGeom>
              <a:rect b="b" l="l" r="r" t="t"/>
              <a:pathLst>
                <a:path extrusionOk="0" h="5425" w="808">
                  <a:moveTo>
                    <a:pt x="1" y="1"/>
                  </a:moveTo>
                  <a:lnTo>
                    <a:pt x="1" y="5424"/>
                  </a:lnTo>
                  <a:lnTo>
                    <a:pt x="808" y="5424"/>
                  </a:lnTo>
                  <a:lnTo>
                    <a:pt x="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8"/>
            <p:cNvSpPr/>
            <p:nvPr/>
          </p:nvSpPr>
          <p:spPr>
            <a:xfrm>
              <a:off x="4157761" y="3528435"/>
              <a:ext cx="20394" cy="28824"/>
            </a:xfrm>
            <a:custGeom>
              <a:rect b="b" l="l" r="r" t="t"/>
              <a:pathLst>
                <a:path extrusionOk="0" h="1101" w="779">
                  <a:moveTo>
                    <a:pt x="0" y="0"/>
                  </a:moveTo>
                  <a:lnTo>
                    <a:pt x="0" y="1100"/>
                  </a:lnTo>
                  <a:lnTo>
                    <a:pt x="778" y="1100"/>
                  </a:lnTo>
                  <a:lnTo>
                    <a:pt x="778"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8"/>
            <p:cNvSpPr/>
            <p:nvPr/>
          </p:nvSpPr>
          <p:spPr>
            <a:xfrm>
              <a:off x="4178129" y="3528435"/>
              <a:ext cx="20394" cy="48433"/>
            </a:xfrm>
            <a:custGeom>
              <a:rect b="b" l="l" r="r" t="t"/>
              <a:pathLst>
                <a:path extrusionOk="0" h="1850" w="779">
                  <a:moveTo>
                    <a:pt x="0" y="0"/>
                  </a:moveTo>
                  <a:lnTo>
                    <a:pt x="0" y="1850"/>
                  </a:lnTo>
                  <a:lnTo>
                    <a:pt x="779" y="1850"/>
                  </a:lnTo>
                  <a:lnTo>
                    <a:pt x="77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8"/>
            <p:cNvSpPr/>
            <p:nvPr/>
          </p:nvSpPr>
          <p:spPr>
            <a:xfrm>
              <a:off x="4129460" y="3611426"/>
              <a:ext cx="99746" cy="36626"/>
            </a:xfrm>
            <a:custGeom>
              <a:rect b="b" l="l" r="r" t="t"/>
              <a:pathLst>
                <a:path extrusionOk="0" h="1399" w="381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8"/>
            <p:cNvSpPr/>
            <p:nvPr/>
          </p:nvSpPr>
          <p:spPr>
            <a:xfrm>
              <a:off x="4129460" y="3611426"/>
              <a:ext cx="97625" cy="19399"/>
            </a:xfrm>
            <a:custGeom>
              <a:rect b="b" l="l" r="r" t="t"/>
              <a:pathLst>
                <a:path extrusionOk="0" h="741" w="3729">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8"/>
            <p:cNvSpPr/>
            <p:nvPr/>
          </p:nvSpPr>
          <p:spPr>
            <a:xfrm>
              <a:off x="4129460" y="3648025"/>
              <a:ext cx="74220" cy="28824"/>
            </a:xfrm>
            <a:custGeom>
              <a:rect b="b" l="l" r="r" t="t"/>
              <a:pathLst>
                <a:path extrusionOk="0" h="1101" w="2835">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8"/>
            <p:cNvSpPr/>
            <p:nvPr/>
          </p:nvSpPr>
          <p:spPr>
            <a:xfrm>
              <a:off x="4159881" y="3363658"/>
              <a:ext cx="36390" cy="22803"/>
            </a:xfrm>
            <a:custGeom>
              <a:rect b="b" l="l" r="r" t="t"/>
              <a:pathLst>
                <a:path extrusionOk="0" h="871" w="1390">
                  <a:moveTo>
                    <a:pt x="1" y="1"/>
                  </a:moveTo>
                  <a:lnTo>
                    <a:pt x="1" y="871"/>
                  </a:lnTo>
                  <a:lnTo>
                    <a:pt x="1389" y="871"/>
                  </a:lnTo>
                  <a:lnTo>
                    <a:pt x="13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8"/>
            <p:cNvSpPr/>
            <p:nvPr/>
          </p:nvSpPr>
          <p:spPr>
            <a:xfrm>
              <a:off x="4159881" y="3363658"/>
              <a:ext cx="13875" cy="22803"/>
            </a:xfrm>
            <a:custGeom>
              <a:rect b="b" l="l" r="r" t="t"/>
              <a:pathLst>
                <a:path extrusionOk="0" h="871" w="530">
                  <a:moveTo>
                    <a:pt x="1" y="1"/>
                  </a:moveTo>
                  <a:lnTo>
                    <a:pt x="1" y="871"/>
                  </a:lnTo>
                  <a:lnTo>
                    <a:pt x="529" y="871"/>
                  </a:lnTo>
                  <a:lnTo>
                    <a:pt x="52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8"/>
            <p:cNvSpPr/>
            <p:nvPr/>
          </p:nvSpPr>
          <p:spPr>
            <a:xfrm>
              <a:off x="4043171" y="3696825"/>
              <a:ext cx="221378" cy="23038"/>
            </a:xfrm>
            <a:custGeom>
              <a:rect b="b" l="l" r="r" t="t"/>
              <a:pathLst>
                <a:path extrusionOk="0" h="880" w="8456">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8"/>
            <p:cNvSpPr/>
            <p:nvPr/>
          </p:nvSpPr>
          <p:spPr>
            <a:xfrm>
              <a:off x="4084038" y="3696825"/>
              <a:ext cx="180642" cy="23038"/>
            </a:xfrm>
            <a:custGeom>
              <a:rect b="b" l="l" r="r" t="t"/>
              <a:pathLst>
                <a:path extrusionOk="0" h="880" w="690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8"/>
            <p:cNvSpPr/>
            <p:nvPr/>
          </p:nvSpPr>
          <p:spPr>
            <a:xfrm>
              <a:off x="4101029" y="3428951"/>
              <a:ext cx="30578" cy="26154"/>
            </a:xfrm>
            <a:custGeom>
              <a:rect b="b" l="l" r="r" t="t"/>
              <a:pathLst>
                <a:path extrusionOk="0" h="999" w="1168">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8"/>
            <p:cNvSpPr/>
            <p:nvPr/>
          </p:nvSpPr>
          <p:spPr>
            <a:xfrm>
              <a:off x="4082912" y="3627029"/>
              <a:ext cx="30604" cy="26180"/>
            </a:xfrm>
            <a:custGeom>
              <a:rect b="b" l="l" r="r" t="t"/>
              <a:pathLst>
                <a:path extrusionOk="0" h="1000" w="1169">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8"/>
            <p:cNvSpPr/>
            <p:nvPr/>
          </p:nvSpPr>
          <p:spPr>
            <a:xfrm>
              <a:off x="3988847" y="3358134"/>
              <a:ext cx="281121" cy="367279"/>
            </a:xfrm>
            <a:custGeom>
              <a:rect b="b" l="l" r="r" t="t"/>
              <a:pathLst>
                <a:path extrusionOk="0" h="14029" w="10738">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8"/>
            <p:cNvSpPr/>
            <p:nvPr/>
          </p:nvSpPr>
          <p:spPr>
            <a:xfrm>
              <a:off x="4093725" y="3423453"/>
              <a:ext cx="43302" cy="37097"/>
            </a:xfrm>
            <a:custGeom>
              <a:rect b="b" l="l" r="r" t="t"/>
              <a:pathLst>
                <a:path extrusionOk="0" h="1417" w="1654">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8"/>
            <p:cNvSpPr/>
            <p:nvPr/>
          </p:nvSpPr>
          <p:spPr>
            <a:xfrm>
              <a:off x="4075634" y="3621505"/>
              <a:ext cx="43406" cy="37123"/>
            </a:xfrm>
            <a:custGeom>
              <a:rect b="b" l="l" r="r" t="t"/>
              <a:pathLst>
                <a:path extrusionOk="0" h="1418" w="1658">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88"/>
          <p:cNvGrpSpPr/>
          <p:nvPr/>
        </p:nvGrpSpPr>
        <p:grpSpPr>
          <a:xfrm>
            <a:off x="3951620" y="2906032"/>
            <a:ext cx="370290" cy="366729"/>
            <a:chOff x="3951620" y="2906032"/>
            <a:chExt cx="370290" cy="366729"/>
          </a:xfrm>
        </p:grpSpPr>
        <p:sp>
          <p:nvSpPr>
            <p:cNvPr id="9092" name="Google Shape;9092;p88"/>
            <p:cNvSpPr/>
            <p:nvPr/>
          </p:nvSpPr>
          <p:spPr>
            <a:xfrm>
              <a:off x="3957641" y="2911398"/>
              <a:ext cx="358352" cy="355865"/>
            </a:xfrm>
            <a:custGeom>
              <a:rect b="b" l="l" r="r" t="t"/>
              <a:pathLst>
                <a:path extrusionOk="0" h="13593" w="13688">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8"/>
            <p:cNvSpPr/>
            <p:nvPr/>
          </p:nvSpPr>
          <p:spPr>
            <a:xfrm>
              <a:off x="3951620" y="2906032"/>
              <a:ext cx="370290" cy="366729"/>
            </a:xfrm>
            <a:custGeom>
              <a:rect b="b" l="l" r="r" t="t"/>
              <a:pathLst>
                <a:path extrusionOk="0" h="14008" w="14144">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88"/>
          <p:cNvGrpSpPr/>
          <p:nvPr/>
        </p:nvGrpSpPr>
        <p:grpSpPr>
          <a:xfrm>
            <a:off x="2145304" y="3358605"/>
            <a:ext cx="404245" cy="388433"/>
            <a:chOff x="2145304" y="3358605"/>
            <a:chExt cx="404245" cy="388433"/>
          </a:xfrm>
        </p:grpSpPr>
        <p:sp>
          <p:nvSpPr>
            <p:cNvPr id="9095" name="Google Shape;9095;p88"/>
            <p:cNvSpPr/>
            <p:nvPr/>
          </p:nvSpPr>
          <p:spPr>
            <a:xfrm>
              <a:off x="2145304" y="3364312"/>
              <a:ext cx="398460" cy="377018"/>
            </a:xfrm>
            <a:custGeom>
              <a:rect b="b" l="l" r="r" t="t"/>
              <a:pathLst>
                <a:path extrusionOk="0" h="14401" w="1522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8"/>
            <p:cNvSpPr/>
            <p:nvPr/>
          </p:nvSpPr>
          <p:spPr>
            <a:xfrm>
              <a:off x="2145304" y="3364286"/>
              <a:ext cx="380971" cy="361755"/>
            </a:xfrm>
            <a:custGeom>
              <a:rect b="b" l="l" r="r" t="t"/>
              <a:pathLst>
                <a:path extrusionOk="0" h="13818" w="14552">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8"/>
            <p:cNvSpPr/>
            <p:nvPr/>
          </p:nvSpPr>
          <p:spPr>
            <a:xfrm>
              <a:off x="2369039" y="3365307"/>
              <a:ext cx="171584" cy="171584"/>
            </a:xfrm>
            <a:custGeom>
              <a:rect b="b" l="l" r="r" t="t"/>
              <a:pathLst>
                <a:path extrusionOk="0" h="6554" w="6554">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8"/>
            <p:cNvSpPr/>
            <p:nvPr/>
          </p:nvSpPr>
          <p:spPr>
            <a:xfrm>
              <a:off x="2165541" y="3568674"/>
              <a:ext cx="171584" cy="171584"/>
            </a:xfrm>
            <a:custGeom>
              <a:rect b="b" l="l" r="r" t="t"/>
              <a:pathLst>
                <a:path extrusionOk="0" h="6554" w="6554">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8"/>
            <p:cNvSpPr/>
            <p:nvPr/>
          </p:nvSpPr>
          <p:spPr>
            <a:xfrm>
              <a:off x="2369039" y="3365307"/>
              <a:ext cx="76629" cy="48957"/>
            </a:xfrm>
            <a:custGeom>
              <a:rect b="b" l="l" r="r" t="t"/>
              <a:pathLst>
                <a:path extrusionOk="0" h="1870" w="2927">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8"/>
            <p:cNvSpPr/>
            <p:nvPr/>
          </p:nvSpPr>
          <p:spPr>
            <a:xfrm>
              <a:off x="2264685" y="3468849"/>
              <a:ext cx="176689" cy="167840"/>
            </a:xfrm>
            <a:custGeom>
              <a:rect b="b" l="l" r="r" t="t"/>
              <a:pathLst>
                <a:path extrusionOk="0" h="6411" w="6749">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8"/>
            <p:cNvSpPr/>
            <p:nvPr/>
          </p:nvSpPr>
          <p:spPr>
            <a:xfrm>
              <a:off x="2263402" y="3463430"/>
              <a:ext cx="180616" cy="179071"/>
            </a:xfrm>
            <a:custGeom>
              <a:rect b="b" l="l" r="r" t="t"/>
              <a:pathLst>
                <a:path extrusionOk="0" h="6840" w="6899">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8"/>
            <p:cNvSpPr/>
            <p:nvPr/>
          </p:nvSpPr>
          <p:spPr>
            <a:xfrm>
              <a:off x="2151587" y="3358605"/>
              <a:ext cx="397962" cy="388433"/>
            </a:xfrm>
            <a:custGeom>
              <a:rect b="b" l="l" r="r" t="t"/>
              <a:pathLst>
                <a:path extrusionOk="0" h="14837" w="15201">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88"/>
          <p:cNvGrpSpPr/>
          <p:nvPr/>
        </p:nvGrpSpPr>
        <p:grpSpPr>
          <a:xfrm>
            <a:off x="2593925" y="3370596"/>
            <a:ext cx="406392" cy="365263"/>
            <a:chOff x="2593925" y="3370596"/>
            <a:chExt cx="406392" cy="365263"/>
          </a:xfrm>
        </p:grpSpPr>
        <p:sp>
          <p:nvSpPr>
            <p:cNvPr id="9104" name="Google Shape;9104;p88"/>
            <p:cNvSpPr/>
            <p:nvPr/>
          </p:nvSpPr>
          <p:spPr>
            <a:xfrm>
              <a:off x="2614162" y="3590560"/>
              <a:ext cx="365892" cy="139121"/>
            </a:xfrm>
            <a:custGeom>
              <a:rect b="b" l="l" r="r" t="t"/>
              <a:pathLst>
                <a:path extrusionOk="0" h="5314" w="13976">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8"/>
            <p:cNvSpPr/>
            <p:nvPr/>
          </p:nvSpPr>
          <p:spPr>
            <a:xfrm>
              <a:off x="2614162" y="3590560"/>
              <a:ext cx="52360" cy="139121"/>
            </a:xfrm>
            <a:custGeom>
              <a:rect b="b" l="l" r="r" t="t"/>
              <a:pathLst>
                <a:path extrusionOk="0" h="5314" w="200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8"/>
            <p:cNvSpPr/>
            <p:nvPr/>
          </p:nvSpPr>
          <p:spPr>
            <a:xfrm>
              <a:off x="2614162" y="3590560"/>
              <a:ext cx="365892" cy="75241"/>
            </a:xfrm>
            <a:custGeom>
              <a:rect b="b" l="l" r="r" t="t"/>
              <a:pathLst>
                <a:path extrusionOk="0" h="2874" w="13976">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8"/>
            <p:cNvSpPr/>
            <p:nvPr/>
          </p:nvSpPr>
          <p:spPr>
            <a:xfrm>
              <a:off x="2600077" y="3442774"/>
              <a:ext cx="394192" cy="191585"/>
            </a:xfrm>
            <a:custGeom>
              <a:rect b="b" l="l" r="r" t="t"/>
              <a:pathLst>
                <a:path extrusionOk="0" h="7318" w="15057">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8"/>
            <p:cNvSpPr/>
            <p:nvPr/>
          </p:nvSpPr>
          <p:spPr>
            <a:xfrm>
              <a:off x="2599972" y="3442643"/>
              <a:ext cx="52072" cy="151085"/>
            </a:xfrm>
            <a:custGeom>
              <a:rect b="b" l="l" r="r" t="t"/>
              <a:pathLst>
                <a:path extrusionOk="0" h="5771" w="1989">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8"/>
            <p:cNvSpPr/>
            <p:nvPr/>
          </p:nvSpPr>
          <p:spPr>
            <a:xfrm>
              <a:off x="2715033" y="3542389"/>
              <a:ext cx="164175" cy="91970"/>
            </a:xfrm>
            <a:custGeom>
              <a:rect b="b" l="l" r="r" t="t"/>
              <a:pathLst>
                <a:path extrusionOk="0" h="3513" w="6271">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8"/>
            <p:cNvSpPr/>
            <p:nvPr/>
          </p:nvSpPr>
          <p:spPr>
            <a:xfrm>
              <a:off x="2762210" y="3591319"/>
              <a:ext cx="69822" cy="87310"/>
            </a:xfrm>
            <a:custGeom>
              <a:rect b="b" l="l" r="r" t="t"/>
              <a:pathLst>
                <a:path extrusionOk="0" h="3335" w="2667">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8"/>
            <p:cNvSpPr/>
            <p:nvPr/>
          </p:nvSpPr>
          <p:spPr>
            <a:xfrm>
              <a:off x="2786348" y="3615457"/>
              <a:ext cx="21546" cy="39008"/>
            </a:xfrm>
            <a:custGeom>
              <a:rect b="b" l="l" r="r" t="t"/>
              <a:pathLst>
                <a:path extrusionOk="0" h="1490" w="823">
                  <a:moveTo>
                    <a:pt x="1" y="1"/>
                  </a:moveTo>
                  <a:lnTo>
                    <a:pt x="1" y="1490"/>
                  </a:lnTo>
                  <a:lnTo>
                    <a:pt x="822" y="1490"/>
                  </a:lnTo>
                  <a:lnTo>
                    <a:pt x="822" y="1"/>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8"/>
            <p:cNvSpPr/>
            <p:nvPr/>
          </p:nvSpPr>
          <p:spPr>
            <a:xfrm>
              <a:off x="2733150" y="3376617"/>
              <a:ext cx="127942" cy="32097"/>
            </a:xfrm>
            <a:custGeom>
              <a:rect b="b" l="l" r="r" t="t"/>
              <a:pathLst>
                <a:path extrusionOk="0" h="1226" w="4887">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8"/>
            <p:cNvSpPr/>
            <p:nvPr/>
          </p:nvSpPr>
          <p:spPr>
            <a:xfrm>
              <a:off x="2593925" y="3370596"/>
              <a:ext cx="406392" cy="365263"/>
            </a:xfrm>
            <a:custGeom>
              <a:rect b="b" l="l" r="r" t="t"/>
              <a:pathLst>
                <a:path extrusionOk="0" h="13952" w="15523">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8"/>
            <p:cNvSpPr/>
            <p:nvPr/>
          </p:nvSpPr>
          <p:spPr>
            <a:xfrm>
              <a:off x="2780326" y="3609436"/>
              <a:ext cx="33589" cy="51077"/>
            </a:xfrm>
            <a:custGeom>
              <a:rect b="b" l="l" r="r" t="t"/>
              <a:pathLst>
                <a:path extrusionOk="0" h="1951" w="1283">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88"/>
          <p:cNvGrpSpPr/>
          <p:nvPr/>
        </p:nvGrpSpPr>
        <p:grpSpPr>
          <a:xfrm>
            <a:off x="848975" y="1987716"/>
            <a:ext cx="384898" cy="358221"/>
            <a:chOff x="848975" y="1987716"/>
            <a:chExt cx="384898" cy="358221"/>
          </a:xfrm>
        </p:grpSpPr>
        <p:sp>
          <p:nvSpPr>
            <p:cNvPr id="9116" name="Google Shape;9116;p88"/>
            <p:cNvSpPr/>
            <p:nvPr/>
          </p:nvSpPr>
          <p:spPr>
            <a:xfrm>
              <a:off x="894633" y="2178934"/>
              <a:ext cx="144932" cy="145037"/>
            </a:xfrm>
            <a:custGeom>
              <a:rect b="b" l="l" r="r" t="t"/>
              <a:pathLst>
                <a:path extrusionOk="0" h="5540" w="5536">
                  <a:moveTo>
                    <a:pt x="1951" y="0"/>
                  </a:moveTo>
                  <a:lnTo>
                    <a:pt x="760" y="1192"/>
                  </a:lnTo>
                  <a:lnTo>
                    <a:pt x="1" y="1955"/>
                  </a:lnTo>
                  <a:lnTo>
                    <a:pt x="3580" y="5539"/>
                  </a:lnTo>
                  <a:lnTo>
                    <a:pt x="5535" y="3584"/>
                  </a:lnTo>
                  <a:lnTo>
                    <a:pt x="195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8"/>
            <p:cNvSpPr/>
            <p:nvPr/>
          </p:nvSpPr>
          <p:spPr>
            <a:xfrm>
              <a:off x="894633" y="2178934"/>
              <a:ext cx="144932" cy="125036"/>
            </a:xfrm>
            <a:custGeom>
              <a:rect b="b" l="l" r="r" t="t"/>
              <a:pathLst>
                <a:path extrusionOk="0" h="4776" w="5536">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8"/>
            <p:cNvSpPr/>
            <p:nvPr/>
          </p:nvSpPr>
          <p:spPr>
            <a:xfrm>
              <a:off x="910367" y="1993449"/>
              <a:ext cx="317223" cy="314788"/>
            </a:xfrm>
            <a:custGeom>
              <a:rect b="b" l="l" r="r" t="t"/>
              <a:pathLst>
                <a:path extrusionOk="0" h="12024" w="12117">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8"/>
            <p:cNvSpPr/>
            <p:nvPr/>
          </p:nvSpPr>
          <p:spPr>
            <a:xfrm>
              <a:off x="910367" y="1993449"/>
              <a:ext cx="232452" cy="204492"/>
            </a:xfrm>
            <a:custGeom>
              <a:rect b="b" l="l" r="r" t="t"/>
              <a:pathLst>
                <a:path extrusionOk="0" h="7811" w="8879">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8"/>
            <p:cNvSpPr/>
            <p:nvPr/>
          </p:nvSpPr>
          <p:spPr>
            <a:xfrm>
              <a:off x="856018" y="2253129"/>
              <a:ext cx="109328" cy="87179"/>
            </a:xfrm>
            <a:custGeom>
              <a:rect b="b" l="l" r="r" t="t"/>
              <a:pathLst>
                <a:path extrusionOk="0" h="3330" w="4176">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8"/>
            <p:cNvSpPr/>
            <p:nvPr/>
          </p:nvSpPr>
          <p:spPr>
            <a:xfrm>
              <a:off x="884947" y="2292529"/>
              <a:ext cx="67832" cy="47648"/>
            </a:xfrm>
            <a:custGeom>
              <a:rect b="b" l="l" r="r" t="t"/>
              <a:pathLst>
                <a:path extrusionOk="0" h="1820" w="2591">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8"/>
            <p:cNvSpPr/>
            <p:nvPr/>
          </p:nvSpPr>
          <p:spPr>
            <a:xfrm>
              <a:off x="987075" y="2071884"/>
              <a:ext cx="161269" cy="157865"/>
            </a:xfrm>
            <a:custGeom>
              <a:rect b="b" l="l" r="r" t="t"/>
              <a:pathLst>
                <a:path extrusionOk="0" h="6030" w="616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8"/>
            <p:cNvSpPr/>
            <p:nvPr/>
          </p:nvSpPr>
          <p:spPr>
            <a:xfrm>
              <a:off x="848975" y="1987716"/>
              <a:ext cx="384898" cy="358221"/>
            </a:xfrm>
            <a:custGeom>
              <a:rect b="b" l="l" r="r" t="t"/>
              <a:pathLst>
                <a:path extrusionOk="0" h="13683" w="14702">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8"/>
            <p:cNvSpPr/>
            <p:nvPr/>
          </p:nvSpPr>
          <p:spPr>
            <a:xfrm>
              <a:off x="980792" y="2066151"/>
              <a:ext cx="173835" cy="169358"/>
            </a:xfrm>
            <a:custGeom>
              <a:rect b="b" l="l" r="r" t="t"/>
              <a:pathLst>
                <a:path extrusionOk="0" h="6469" w="664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88"/>
          <p:cNvGrpSpPr/>
          <p:nvPr/>
        </p:nvGrpSpPr>
        <p:grpSpPr>
          <a:xfrm>
            <a:off x="2255731" y="2927892"/>
            <a:ext cx="226405" cy="386260"/>
            <a:chOff x="2255731" y="2927892"/>
            <a:chExt cx="226405" cy="386260"/>
          </a:xfrm>
        </p:grpSpPr>
        <p:sp>
          <p:nvSpPr>
            <p:cNvPr id="9126" name="Google Shape;9126;p88"/>
            <p:cNvSpPr/>
            <p:nvPr/>
          </p:nvSpPr>
          <p:spPr>
            <a:xfrm>
              <a:off x="2341366" y="3257786"/>
              <a:ext cx="54114" cy="50711"/>
            </a:xfrm>
            <a:custGeom>
              <a:rect b="b" l="l" r="r" t="t"/>
              <a:pathLst>
                <a:path extrusionOk="0" h="1937" w="2067">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8"/>
            <p:cNvSpPr/>
            <p:nvPr/>
          </p:nvSpPr>
          <p:spPr>
            <a:xfrm>
              <a:off x="2354954" y="3257786"/>
              <a:ext cx="40527" cy="50711"/>
            </a:xfrm>
            <a:custGeom>
              <a:rect b="b" l="l" r="r" t="t"/>
              <a:pathLst>
                <a:path extrusionOk="0" h="1937" w="1548">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8"/>
            <p:cNvSpPr/>
            <p:nvPr/>
          </p:nvSpPr>
          <p:spPr>
            <a:xfrm>
              <a:off x="2261386" y="2933547"/>
              <a:ext cx="215095" cy="344764"/>
            </a:xfrm>
            <a:custGeom>
              <a:rect b="b" l="l" r="r" t="t"/>
              <a:pathLst>
                <a:path extrusionOk="0" h="13169" w="8216">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8"/>
            <p:cNvSpPr/>
            <p:nvPr/>
          </p:nvSpPr>
          <p:spPr>
            <a:xfrm>
              <a:off x="2337989" y="2933547"/>
              <a:ext cx="138492" cy="344764"/>
            </a:xfrm>
            <a:custGeom>
              <a:rect b="b" l="l" r="r" t="t"/>
              <a:pathLst>
                <a:path extrusionOk="0" h="13169" w="529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8"/>
            <p:cNvSpPr/>
            <p:nvPr/>
          </p:nvSpPr>
          <p:spPr>
            <a:xfrm>
              <a:off x="2341759" y="2989258"/>
              <a:ext cx="54219" cy="52857"/>
            </a:xfrm>
            <a:custGeom>
              <a:rect b="b" l="l" r="r" t="t"/>
              <a:pathLst>
                <a:path extrusionOk="0" h="2019" w="2071">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8"/>
            <p:cNvSpPr/>
            <p:nvPr/>
          </p:nvSpPr>
          <p:spPr>
            <a:xfrm>
              <a:off x="2355451" y="2989258"/>
              <a:ext cx="40527" cy="52857"/>
            </a:xfrm>
            <a:custGeom>
              <a:rect b="b" l="l" r="r" t="t"/>
              <a:pathLst>
                <a:path extrusionOk="0" h="2019" w="1548">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8"/>
            <p:cNvSpPr/>
            <p:nvPr/>
          </p:nvSpPr>
          <p:spPr>
            <a:xfrm>
              <a:off x="2261386" y="3058687"/>
              <a:ext cx="33982" cy="124538"/>
            </a:xfrm>
            <a:custGeom>
              <a:rect b="b" l="l" r="r" t="t"/>
              <a:pathLst>
                <a:path extrusionOk="0" h="4757" w="1298">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8"/>
            <p:cNvSpPr/>
            <p:nvPr/>
          </p:nvSpPr>
          <p:spPr>
            <a:xfrm>
              <a:off x="2263271" y="3058687"/>
              <a:ext cx="32097" cy="124538"/>
            </a:xfrm>
            <a:custGeom>
              <a:rect b="b" l="l" r="r" t="t"/>
              <a:pathLst>
                <a:path extrusionOk="0" h="4757" w="1226">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8"/>
            <p:cNvSpPr/>
            <p:nvPr/>
          </p:nvSpPr>
          <p:spPr>
            <a:xfrm>
              <a:off x="2442500" y="3058687"/>
              <a:ext cx="33982" cy="124538"/>
            </a:xfrm>
            <a:custGeom>
              <a:rect b="b" l="l" r="r" t="t"/>
              <a:pathLst>
                <a:path extrusionOk="0" h="4757" w="1298">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8"/>
            <p:cNvSpPr/>
            <p:nvPr/>
          </p:nvSpPr>
          <p:spPr>
            <a:xfrm>
              <a:off x="2459464" y="3058687"/>
              <a:ext cx="17017" cy="124538"/>
            </a:xfrm>
            <a:custGeom>
              <a:rect b="b" l="l" r="r" t="t"/>
              <a:pathLst>
                <a:path extrusionOk="0" h="4757" w="650">
                  <a:moveTo>
                    <a:pt x="1" y="0"/>
                  </a:moveTo>
                  <a:lnTo>
                    <a:pt x="1" y="4756"/>
                  </a:lnTo>
                  <a:lnTo>
                    <a:pt x="649" y="4756"/>
                  </a:lnTo>
                  <a:lnTo>
                    <a:pt x="649"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8"/>
            <p:cNvSpPr/>
            <p:nvPr/>
          </p:nvSpPr>
          <p:spPr>
            <a:xfrm>
              <a:off x="2255731" y="2927892"/>
              <a:ext cx="226405" cy="386260"/>
            </a:xfrm>
            <a:custGeom>
              <a:rect b="b" l="l" r="r" t="t"/>
              <a:pathLst>
                <a:path extrusionOk="0" h="14754" w="8648">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88"/>
          <p:cNvGrpSpPr/>
          <p:nvPr/>
        </p:nvGrpSpPr>
        <p:grpSpPr>
          <a:xfrm>
            <a:off x="2209576" y="2442148"/>
            <a:ext cx="307641" cy="346571"/>
            <a:chOff x="2209576" y="2442148"/>
            <a:chExt cx="307641" cy="346571"/>
          </a:xfrm>
        </p:grpSpPr>
        <p:sp>
          <p:nvSpPr>
            <p:cNvPr id="9138" name="Google Shape;9138;p88"/>
            <p:cNvSpPr/>
            <p:nvPr/>
          </p:nvSpPr>
          <p:spPr>
            <a:xfrm>
              <a:off x="2213084" y="2643001"/>
              <a:ext cx="300494" cy="15629"/>
            </a:xfrm>
            <a:custGeom>
              <a:rect b="b" l="l" r="r" t="t"/>
              <a:pathLst>
                <a:path extrusionOk="0" h="597" w="11478">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8"/>
            <p:cNvSpPr/>
            <p:nvPr/>
          </p:nvSpPr>
          <p:spPr>
            <a:xfrm>
              <a:off x="2234342" y="2506682"/>
              <a:ext cx="135351" cy="253606"/>
            </a:xfrm>
            <a:custGeom>
              <a:rect b="b" l="l" r="r" t="t"/>
              <a:pathLst>
                <a:path extrusionOk="0" h="9687" w="517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8"/>
            <p:cNvSpPr/>
            <p:nvPr/>
          </p:nvSpPr>
          <p:spPr>
            <a:xfrm>
              <a:off x="2255234" y="2506682"/>
              <a:ext cx="114459" cy="253606"/>
            </a:xfrm>
            <a:custGeom>
              <a:rect b="b" l="l" r="r" t="t"/>
              <a:pathLst>
                <a:path extrusionOk="0" h="9687" w="4372">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8"/>
            <p:cNvSpPr/>
            <p:nvPr/>
          </p:nvSpPr>
          <p:spPr>
            <a:xfrm>
              <a:off x="2243767" y="2752695"/>
              <a:ext cx="20525" cy="30945"/>
            </a:xfrm>
            <a:custGeom>
              <a:rect b="b" l="l" r="r" t="t"/>
              <a:pathLst>
                <a:path extrusionOk="0" h="1182" w="784">
                  <a:moveTo>
                    <a:pt x="54" y="0"/>
                  </a:moveTo>
                  <a:lnTo>
                    <a:pt x="1" y="1182"/>
                  </a:lnTo>
                  <a:lnTo>
                    <a:pt x="784" y="298"/>
                  </a:lnTo>
                  <a:lnTo>
                    <a:pt x="54"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8"/>
            <p:cNvSpPr/>
            <p:nvPr/>
          </p:nvSpPr>
          <p:spPr>
            <a:xfrm>
              <a:off x="2356970" y="2506682"/>
              <a:ext cx="135351" cy="253606"/>
            </a:xfrm>
            <a:custGeom>
              <a:rect b="b" l="l" r="r" t="t"/>
              <a:pathLst>
                <a:path extrusionOk="0" h="9687" w="517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8"/>
            <p:cNvSpPr/>
            <p:nvPr/>
          </p:nvSpPr>
          <p:spPr>
            <a:xfrm>
              <a:off x="2356970" y="2506682"/>
              <a:ext cx="135351" cy="248553"/>
            </a:xfrm>
            <a:custGeom>
              <a:rect b="b" l="l" r="r" t="t"/>
              <a:pathLst>
                <a:path extrusionOk="0" h="9494" w="517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8"/>
            <p:cNvSpPr/>
            <p:nvPr/>
          </p:nvSpPr>
          <p:spPr>
            <a:xfrm>
              <a:off x="2462370" y="2752695"/>
              <a:ext cx="20525" cy="30945"/>
            </a:xfrm>
            <a:custGeom>
              <a:rect b="b" l="l" r="r" t="t"/>
              <a:pathLst>
                <a:path extrusionOk="0" h="1182" w="784">
                  <a:moveTo>
                    <a:pt x="731" y="0"/>
                  </a:moveTo>
                  <a:lnTo>
                    <a:pt x="0" y="298"/>
                  </a:lnTo>
                  <a:lnTo>
                    <a:pt x="783" y="1182"/>
                  </a:lnTo>
                  <a:lnTo>
                    <a:pt x="731"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8"/>
            <p:cNvSpPr/>
            <p:nvPr/>
          </p:nvSpPr>
          <p:spPr>
            <a:xfrm>
              <a:off x="2346419" y="2447201"/>
              <a:ext cx="33851" cy="30840"/>
            </a:xfrm>
            <a:custGeom>
              <a:rect b="b" l="l" r="r" t="t"/>
              <a:pathLst>
                <a:path extrusionOk="0" h="1178" w="1293">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8"/>
            <p:cNvSpPr/>
            <p:nvPr/>
          </p:nvSpPr>
          <p:spPr>
            <a:xfrm>
              <a:off x="2311181" y="2472334"/>
              <a:ext cx="91211" cy="78043"/>
            </a:xfrm>
            <a:custGeom>
              <a:rect b="b" l="l" r="r" t="t"/>
              <a:pathLst>
                <a:path extrusionOk="0" h="2981" w="3484">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8"/>
            <p:cNvSpPr/>
            <p:nvPr/>
          </p:nvSpPr>
          <p:spPr>
            <a:xfrm>
              <a:off x="2353959" y="2472334"/>
              <a:ext cx="51077" cy="77964"/>
            </a:xfrm>
            <a:custGeom>
              <a:rect b="b" l="l" r="r" t="t"/>
              <a:pathLst>
                <a:path extrusionOk="0" h="2978" w="1951">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8"/>
            <p:cNvSpPr/>
            <p:nvPr/>
          </p:nvSpPr>
          <p:spPr>
            <a:xfrm>
              <a:off x="2343146" y="2496236"/>
              <a:ext cx="35238" cy="30159"/>
            </a:xfrm>
            <a:custGeom>
              <a:rect b="b" l="l" r="r" t="t"/>
              <a:pathLst>
                <a:path extrusionOk="0" h="1152" w="1346">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8"/>
            <p:cNvSpPr/>
            <p:nvPr/>
          </p:nvSpPr>
          <p:spPr>
            <a:xfrm>
              <a:off x="2346419" y="2623654"/>
              <a:ext cx="33851" cy="54219"/>
            </a:xfrm>
            <a:custGeom>
              <a:rect b="b" l="l" r="r" t="t"/>
              <a:pathLst>
                <a:path extrusionOk="0" h="2071" w="1293">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8"/>
            <p:cNvSpPr/>
            <p:nvPr/>
          </p:nvSpPr>
          <p:spPr>
            <a:xfrm>
              <a:off x="2355844" y="2623759"/>
              <a:ext cx="24426" cy="54114"/>
            </a:xfrm>
            <a:custGeom>
              <a:rect b="b" l="l" r="r" t="t"/>
              <a:pathLst>
                <a:path extrusionOk="0" h="2067" w="933">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8"/>
            <p:cNvSpPr/>
            <p:nvPr/>
          </p:nvSpPr>
          <p:spPr>
            <a:xfrm>
              <a:off x="2209576" y="2442148"/>
              <a:ext cx="307641" cy="346571"/>
            </a:xfrm>
            <a:custGeom>
              <a:rect b="b" l="l" r="r" t="t"/>
              <a:pathLst>
                <a:path extrusionOk="0" h="13238" w="11751">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8"/>
            <p:cNvSpPr/>
            <p:nvPr/>
          </p:nvSpPr>
          <p:spPr>
            <a:xfrm>
              <a:off x="2343251" y="2491052"/>
              <a:ext cx="47072" cy="40422"/>
            </a:xfrm>
            <a:custGeom>
              <a:rect b="b" l="l" r="r" t="t"/>
              <a:pathLst>
                <a:path extrusionOk="0" h="1544" w="1798">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88"/>
          <p:cNvGrpSpPr/>
          <p:nvPr/>
        </p:nvGrpSpPr>
        <p:grpSpPr>
          <a:xfrm>
            <a:off x="1334850" y="2910142"/>
            <a:ext cx="280231" cy="357854"/>
            <a:chOff x="1334850" y="2910142"/>
            <a:chExt cx="280231" cy="357854"/>
          </a:xfrm>
        </p:grpSpPr>
        <p:sp>
          <p:nvSpPr>
            <p:cNvPr id="9154" name="Google Shape;9154;p88"/>
            <p:cNvSpPr/>
            <p:nvPr/>
          </p:nvSpPr>
          <p:spPr>
            <a:xfrm>
              <a:off x="1339981" y="2915430"/>
              <a:ext cx="269942" cy="347513"/>
            </a:xfrm>
            <a:custGeom>
              <a:rect b="b" l="l" r="r" t="t"/>
              <a:pathLst>
                <a:path extrusionOk="0" h="13274" w="10311">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8"/>
            <p:cNvSpPr/>
            <p:nvPr/>
          </p:nvSpPr>
          <p:spPr>
            <a:xfrm>
              <a:off x="1539970" y="2915430"/>
              <a:ext cx="69953" cy="347513"/>
            </a:xfrm>
            <a:custGeom>
              <a:rect b="b" l="l" r="r" t="t"/>
              <a:pathLst>
                <a:path extrusionOk="0" h="13274" w="2672">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8"/>
            <p:cNvSpPr/>
            <p:nvPr/>
          </p:nvSpPr>
          <p:spPr>
            <a:xfrm>
              <a:off x="1409934" y="3016433"/>
              <a:ext cx="130062" cy="246406"/>
            </a:xfrm>
            <a:custGeom>
              <a:rect b="b" l="l" r="r" t="t"/>
              <a:pathLst>
                <a:path extrusionOk="0" h="9412" w="4968">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8"/>
            <p:cNvSpPr/>
            <p:nvPr/>
          </p:nvSpPr>
          <p:spPr>
            <a:xfrm>
              <a:off x="1464624" y="3016406"/>
              <a:ext cx="55371" cy="246432"/>
            </a:xfrm>
            <a:custGeom>
              <a:rect b="b" l="l" r="r" t="t"/>
              <a:pathLst>
                <a:path extrusionOk="0" h="9413" w="2115">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8"/>
            <p:cNvSpPr/>
            <p:nvPr/>
          </p:nvSpPr>
          <p:spPr>
            <a:xfrm>
              <a:off x="1484626" y="3016433"/>
              <a:ext cx="55371" cy="246406"/>
            </a:xfrm>
            <a:custGeom>
              <a:rect b="b" l="l" r="r" t="t"/>
              <a:pathLst>
                <a:path extrusionOk="0" h="9412" w="2115">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8"/>
            <p:cNvSpPr/>
            <p:nvPr/>
          </p:nvSpPr>
          <p:spPr>
            <a:xfrm>
              <a:off x="1484626" y="3016433"/>
              <a:ext cx="55371" cy="246275"/>
            </a:xfrm>
            <a:custGeom>
              <a:rect b="b" l="l" r="r" t="t"/>
              <a:pathLst>
                <a:path extrusionOk="0" h="9407" w="2115">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8"/>
            <p:cNvSpPr/>
            <p:nvPr/>
          </p:nvSpPr>
          <p:spPr>
            <a:xfrm>
              <a:off x="1431428" y="3126598"/>
              <a:ext cx="30212" cy="25997"/>
            </a:xfrm>
            <a:custGeom>
              <a:rect b="b" l="l" r="r" t="t"/>
              <a:pathLst>
                <a:path extrusionOk="0" h="993" w="1154">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8"/>
            <p:cNvSpPr/>
            <p:nvPr/>
          </p:nvSpPr>
          <p:spPr>
            <a:xfrm>
              <a:off x="1424386" y="3121362"/>
              <a:ext cx="42542" cy="36443"/>
            </a:xfrm>
            <a:custGeom>
              <a:rect b="b" l="l" r="r" t="t"/>
              <a:pathLst>
                <a:path extrusionOk="0" h="1392" w="1625">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8"/>
            <p:cNvSpPr/>
            <p:nvPr/>
          </p:nvSpPr>
          <p:spPr>
            <a:xfrm>
              <a:off x="1334850" y="2910142"/>
              <a:ext cx="280231" cy="357854"/>
            </a:xfrm>
            <a:custGeom>
              <a:rect b="b" l="l" r="r" t="t"/>
              <a:pathLst>
                <a:path extrusionOk="0" h="13669" w="10704">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88"/>
          <p:cNvGrpSpPr/>
          <p:nvPr/>
        </p:nvGrpSpPr>
        <p:grpSpPr>
          <a:xfrm>
            <a:off x="920682" y="3811650"/>
            <a:ext cx="220357" cy="378353"/>
            <a:chOff x="920682" y="3811650"/>
            <a:chExt cx="220357" cy="378353"/>
          </a:xfrm>
        </p:grpSpPr>
        <p:sp>
          <p:nvSpPr>
            <p:cNvPr id="9164" name="Google Shape;9164;p88"/>
            <p:cNvSpPr/>
            <p:nvPr/>
          </p:nvSpPr>
          <p:spPr>
            <a:xfrm>
              <a:off x="1004563" y="3984464"/>
              <a:ext cx="52596" cy="94850"/>
            </a:xfrm>
            <a:custGeom>
              <a:rect b="b" l="l" r="r" t="t"/>
              <a:pathLst>
                <a:path extrusionOk="0" h="3623" w="2009">
                  <a:moveTo>
                    <a:pt x="1" y="1"/>
                  </a:moveTo>
                  <a:lnTo>
                    <a:pt x="1" y="3623"/>
                  </a:lnTo>
                  <a:lnTo>
                    <a:pt x="2009" y="3623"/>
                  </a:lnTo>
                  <a:lnTo>
                    <a:pt x="200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8"/>
            <p:cNvSpPr/>
            <p:nvPr/>
          </p:nvSpPr>
          <p:spPr>
            <a:xfrm>
              <a:off x="1030848" y="3984464"/>
              <a:ext cx="26311" cy="94850"/>
            </a:xfrm>
            <a:custGeom>
              <a:rect b="b" l="l" r="r" t="t"/>
              <a:pathLst>
                <a:path extrusionOk="0" h="3623" w="1005">
                  <a:moveTo>
                    <a:pt x="1" y="1"/>
                  </a:moveTo>
                  <a:lnTo>
                    <a:pt x="1" y="3623"/>
                  </a:lnTo>
                  <a:lnTo>
                    <a:pt x="1005" y="3623"/>
                  </a:lnTo>
                  <a:lnTo>
                    <a:pt x="1005"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8"/>
            <p:cNvSpPr/>
            <p:nvPr/>
          </p:nvSpPr>
          <p:spPr>
            <a:xfrm>
              <a:off x="957413" y="3836443"/>
              <a:ext cx="146791" cy="177108"/>
            </a:xfrm>
            <a:custGeom>
              <a:rect b="b" l="l" r="r" t="t"/>
              <a:pathLst>
                <a:path extrusionOk="0" h="6765" w="5607">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8"/>
            <p:cNvSpPr/>
            <p:nvPr/>
          </p:nvSpPr>
          <p:spPr>
            <a:xfrm>
              <a:off x="978540" y="3836443"/>
              <a:ext cx="125167" cy="157028"/>
            </a:xfrm>
            <a:custGeom>
              <a:rect b="b" l="l" r="r" t="t"/>
              <a:pathLst>
                <a:path extrusionOk="0" h="5998" w="4781">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8"/>
            <p:cNvSpPr/>
            <p:nvPr/>
          </p:nvSpPr>
          <p:spPr>
            <a:xfrm>
              <a:off x="926206" y="3817331"/>
              <a:ext cx="209178" cy="40003"/>
            </a:xfrm>
            <a:custGeom>
              <a:rect b="b" l="l" r="r" t="t"/>
              <a:pathLst>
                <a:path extrusionOk="0" h="1528" w="799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8"/>
            <p:cNvSpPr/>
            <p:nvPr/>
          </p:nvSpPr>
          <p:spPr>
            <a:xfrm>
              <a:off x="952622" y="3817331"/>
              <a:ext cx="182763" cy="40003"/>
            </a:xfrm>
            <a:custGeom>
              <a:rect b="b" l="l" r="r" t="t"/>
              <a:pathLst>
                <a:path extrusionOk="0" h="1528" w="6981">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8"/>
            <p:cNvSpPr/>
            <p:nvPr/>
          </p:nvSpPr>
          <p:spPr>
            <a:xfrm>
              <a:off x="981420" y="3879430"/>
              <a:ext cx="99013" cy="91316"/>
            </a:xfrm>
            <a:custGeom>
              <a:rect b="b" l="l" r="r" t="t"/>
              <a:pathLst>
                <a:path extrusionOk="0" h="3488" w="3782">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8"/>
            <p:cNvSpPr/>
            <p:nvPr/>
          </p:nvSpPr>
          <p:spPr>
            <a:xfrm>
              <a:off x="980661" y="4063816"/>
              <a:ext cx="100400" cy="39663"/>
            </a:xfrm>
            <a:custGeom>
              <a:rect b="b" l="l" r="r" t="t"/>
              <a:pathLst>
                <a:path extrusionOk="0" h="1515" w="3835">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8"/>
            <p:cNvSpPr/>
            <p:nvPr/>
          </p:nvSpPr>
          <p:spPr>
            <a:xfrm>
              <a:off x="958041" y="4091750"/>
              <a:ext cx="145666" cy="41521"/>
            </a:xfrm>
            <a:custGeom>
              <a:rect b="b" l="l" r="r" t="t"/>
              <a:pathLst>
                <a:path extrusionOk="0" h="1586" w="5564">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8"/>
            <p:cNvSpPr/>
            <p:nvPr/>
          </p:nvSpPr>
          <p:spPr>
            <a:xfrm>
              <a:off x="926206" y="4112511"/>
              <a:ext cx="209178" cy="72074"/>
            </a:xfrm>
            <a:custGeom>
              <a:rect b="b" l="l" r="r" t="t"/>
              <a:pathLst>
                <a:path extrusionOk="0" h="2753" w="799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8"/>
            <p:cNvSpPr/>
            <p:nvPr/>
          </p:nvSpPr>
          <p:spPr>
            <a:xfrm>
              <a:off x="952491" y="4112511"/>
              <a:ext cx="182893" cy="72074"/>
            </a:xfrm>
            <a:custGeom>
              <a:rect b="b" l="l" r="r" t="t"/>
              <a:pathLst>
                <a:path extrusionOk="0" h="2753" w="6986">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8"/>
            <p:cNvSpPr/>
            <p:nvPr/>
          </p:nvSpPr>
          <p:spPr>
            <a:xfrm>
              <a:off x="920682" y="3811650"/>
              <a:ext cx="220357" cy="378353"/>
            </a:xfrm>
            <a:custGeom>
              <a:rect b="b" l="l" r="r" t="t"/>
              <a:pathLst>
                <a:path extrusionOk="0" h="14452" w="8417">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8"/>
            <p:cNvSpPr/>
            <p:nvPr/>
          </p:nvSpPr>
          <p:spPr>
            <a:xfrm>
              <a:off x="974011" y="3873828"/>
              <a:ext cx="113464" cy="102495"/>
            </a:xfrm>
            <a:custGeom>
              <a:rect b="b" l="l" r="r" t="t"/>
              <a:pathLst>
                <a:path extrusionOk="0" h="3915" w="4334">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8"/>
            <p:cNvSpPr/>
            <p:nvPr/>
          </p:nvSpPr>
          <p:spPr>
            <a:xfrm>
              <a:off x="985190" y="4129973"/>
              <a:ext cx="91342" cy="11231"/>
            </a:xfrm>
            <a:custGeom>
              <a:rect b="b" l="l" r="r" t="t"/>
              <a:pathLst>
                <a:path extrusionOk="0" h="429" w="3489">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8"/>
            <p:cNvSpPr/>
            <p:nvPr/>
          </p:nvSpPr>
          <p:spPr>
            <a:xfrm>
              <a:off x="985190" y="4154373"/>
              <a:ext cx="91342" cy="11231"/>
            </a:xfrm>
            <a:custGeom>
              <a:rect b="b" l="l" r="r" t="t"/>
              <a:pathLst>
                <a:path extrusionOk="0" h="429" w="3489">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88"/>
          <p:cNvGrpSpPr/>
          <p:nvPr/>
        </p:nvGrpSpPr>
        <p:grpSpPr>
          <a:xfrm>
            <a:off x="3900804" y="1547918"/>
            <a:ext cx="411550" cy="337748"/>
            <a:chOff x="3900804" y="1547918"/>
            <a:chExt cx="411550" cy="337748"/>
          </a:xfrm>
        </p:grpSpPr>
        <p:sp>
          <p:nvSpPr>
            <p:cNvPr id="9180" name="Google Shape;9180;p88"/>
            <p:cNvSpPr/>
            <p:nvPr/>
          </p:nvSpPr>
          <p:spPr>
            <a:xfrm>
              <a:off x="3906956" y="1582266"/>
              <a:ext cx="399350" cy="267298"/>
            </a:xfrm>
            <a:custGeom>
              <a:rect b="b" l="l" r="r" t="t"/>
              <a:pathLst>
                <a:path extrusionOk="0" h="10210" w="15254">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8"/>
            <p:cNvSpPr/>
            <p:nvPr/>
          </p:nvSpPr>
          <p:spPr>
            <a:xfrm>
              <a:off x="3934629" y="1582266"/>
              <a:ext cx="371677" cy="244286"/>
            </a:xfrm>
            <a:custGeom>
              <a:rect b="b" l="l" r="r" t="t"/>
              <a:pathLst>
                <a:path extrusionOk="0" h="9331" w="14197">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8"/>
            <p:cNvSpPr/>
            <p:nvPr/>
          </p:nvSpPr>
          <p:spPr>
            <a:xfrm>
              <a:off x="3947719" y="1553965"/>
              <a:ext cx="317590" cy="271330"/>
            </a:xfrm>
            <a:custGeom>
              <a:rect b="b" l="l" r="r" t="t"/>
              <a:pathLst>
                <a:path extrusionOk="0" h="10364" w="12131">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8"/>
            <p:cNvSpPr/>
            <p:nvPr/>
          </p:nvSpPr>
          <p:spPr>
            <a:xfrm>
              <a:off x="3961673" y="1553887"/>
              <a:ext cx="303636" cy="248631"/>
            </a:xfrm>
            <a:custGeom>
              <a:rect b="b" l="l" r="r" t="t"/>
              <a:pathLst>
                <a:path extrusionOk="0" h="9497" w="11598">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8"/>
            <p:cNvSpPr/>
            <p:nvPr/>
          </p:nvSpPr>
          <p:spPr>
            <a:xfrm>
              <a:off x="4106553" y="1553965"/>
              <a:ext cx="158756" cy="248553"/>
            </a:xfrm>
            <a:custGeom>
              <a:rect b="b" l="l" r="r" t="t"/>
              <a:pathLst>
                <a:path extrusionOk="0" h="9494" w="6064">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8"/>
            <p:cNvSpPr/>
            <p:nvPr/>
          </p:nvSpPr>
          <p:spPr>
            <a:xfrm>
              <a:off x="4106422" y="1815085"/>
              <a:ext cx="27829" cy="62439"/>
            </a:xfrm>
            <a:custGeom>
              <a:rect b="b" l="l" r="r" t="t"/>
              <a:pathLst>
                <a:path extrusionOk="0" h="2385" w="1063">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8"/>
            <p:cNvSpPr/>
            <p:nvPr/>
          </p:nvSpPr>
          <p:spPr>
            <a:xfrm>
              <a:off x="3900804" y="1547918"/>
              <a:ext cx="411550" cy="337748"/>
            </a:xfrm>
            <a:custGeom>
              <a:rect b="b" l="l" r="r" t="t"/>
              <a:pathLst>
                <a:path extrusionOk="0" h="12901" w="1572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88"/>
          <p:cNvGrpSpPr/>
          <p:nvPr/>
        </p:nvGrpSpPr>
        <p:grpSpPr>
          <a:xfrm>
            <a:off x="3508654" y="3811781"/>
            <a:ext cx="363876" cy="364007"/>
            <a:chOff x="3508654" y="3811781"/>
            <a:chExt cx="363876" cy="364007"/>
          </a:xfrm>
        </p:grpSpPr>
        <p:sp>
          <p:nvSpPr>
            <p:cNvPr id="9188" name="Google Shape;9188;p88"/>
            <p:cNvSpPr/>
            <p:nvPr/>
          </p:nvSpPr>
          <p:spPr>
            <a:xfrm>
              <a:off x="3514047" y="3817069"/>
              <a:ext cx="133727" cy="64534"/>
            </a:xfrm>
            <a:custGeom>
              <a:rect b="b" l="l" r="r" t="t"/>
              <a:pathLst>
                <a:path extrusionOk="0" h="2465" w="5108">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8"/>
            <p:cNvSpPr/>
            <p:nvPr/>
          </p:nvSpPr>
          <p:spPr>
            <a:xfrm>
              <a:off x="3541222" y="3854664"/>
              <a:ext cx="58879" cy="27070"/>
            </a:xfrm>
            <a:custGeom>
              <a:rect b="b" l="l" r="r" t="t"/>
              <a:pathLst>
                <a:path extrusionOk="0" h="1034" w="2249">
                  <a:moveTo>
                    <a:pt x="1029" y="1"/>
                  </a:moveTo>
                  <a:cubicBezTo>
                    <a:pt x="1029" y="573"/>
                    <a:pt x="567" y="1034"/>
                    <a:pt x="1" y="1034"/>
                  </a:cubicBezTo>
                  <a:lnTo>
                    <a:pt x="2249" y="1034"/>
                  </a:lnTo>
                  <a:lnTo>
                    <a:pt x="224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8"/>
            <p:cNvSpPr/>
            <p:nvPr/>
          </p:nvSpPr>
          <p:spPr>
            <a:xfrm>
              <a:off x="3551668" y="3816939"/>
              <a:ext cx="240359" cy="353430"/>
            </a:xfrm>
            <a:custGeom>
              <a:rect b="b" l="l" r="r" t="t"/>
              <a:pathLst>
                <a:path extrusionOk="0" h="13500" w="9181">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8"/>
            <p:cNvSpPr/>
            <p:nvPr/>
          </p:nvSpPr>
          <p:spPr>
            <a:xfrm>
              <a:off x="3589262" y="4089996"/>
              <a:ext cx="202764" cy="80373"/>
            </a:xfrm>
            <a:custGeom>
              <a:rect b="b" l="l" r="r" t="t"/>
              <a:pathLst>
                <a:path extrusionOk="0" h="3070" w="7745">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8"/>
            <p:cNvSpPr/>
            <p:nvPr/>
          </p:nvSpPr>
          <p:spPr>
            <a:xfrm>
              <a:off x="3551668" y="3817069"/>
              <a:ext cx="233211" cy="15499"/>
            </a:xfrm>
            <a:custGeom>
              <a:rect b="b" l="l" r="r" t="t"/>
              <a:pathLst>
                <a:path extrusionOk="0" h="592" w="8908">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8"/>
            <p:cNvSpPr/>
            <p:nvPr/>
          </p:nvSpPr>
          <p:spPr>
            <a:xfrm>
              <a:off x="3626883" y="4105835"/>
              <a:ext cx="240359" cy="64665"/>
            </a:xfrm>
            <a:custGeom>
              <a:rect b="b" l="l" r="r" t="t"/>
              <a:pathLst>
                <a:path extrusionOk="0" h="2470" w="9181">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8"/>
            <p:cNvSpPr/>
            <p:nvPr/>
          </p:nvSpPr>
          <p:spPr>
            <a:xfrm>
              <a:off x="3626883" y="4155891"/>
              <a:ext cx="232452" cy="14608"/>
            </a:xfrm>
            <a:custGeom>
              <a:rect b="b" l="l" r="r" t="t"/>
              <a:pathLst>
                <a:path extrusionOk="0" h="558" w="8879">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8"/>
            <p:cNvSpPr/>
            <p:nvPr/>
          </p:nvSpPr>
          <p:spPr>
            <a:xfrm>
              <a:off x="3610389" y="4105835"/>
              <a:ext cx="54114" cy="27070"/>
            </a:xfrm>
            <a:custGeom>
              <a:rect b="b" l="l" r="r" t="t"/>
              <a:pathLst>
                <a:path extrusionOk="0" h="1034" w="2067">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8"/>
            <p:cNvSpPr/>
            <p:nvPr/>
          </p:nvSpPr>
          <p:spPr>
            <a:xfrm>
              <a:off x="3718303" y="3889379"/>
              <a:ext cx="147943" cy="148074"/>
            </a:xfrm>
            <a:custGeom>
              <a:rect b="b" l="l" r="r" t="t"/>
              <a:pathLst>
                <a:path extrusionOk="0" h="5656" w="5651">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8"/>
            <p:cNvSpPr/>
            <p:nvPr/>
          </p:nvSpPr>
          <p:spPr>
            <a:xfrm>
              <a:off x="3689767" y="3938178"/>
              <a:ext cx="127680" cy="127680"/>
            </a:xfrm>
            <a:custGeom>
              <a:rect b="b" l="l" r="r" t="t"/>
              <a:pathLst>
                <a:path extrusionOk="0" h="4877" w="4877">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8"/>
            <p:cNvSpPr/>
            <p:nvPr/>
          </p:nvSpPr>
          <p:spPr>
            <a:xfrm>
              <a:off x="3508654" y="3811781"/>
              <a:ext cx="363876" cy="364007"/>
            </a:xfrm>
            <a:custGeom>
              <a:rect b="b" l="l" r="r" t="t"/>
              <a:pathLst>
                <a:path extrusionOk="0" h="13904" w="13899">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8"/>
            <p:cNvSpPr/>
            <p:nvPr/>
          </p:nvSpPr>
          <p:spPr>
            <a:xfrm>
              <a:off x="3612274" y="3916553"/>
              <a:ext cx="130952" cy="25185"/>
            </a:xfrm>
            <a:custGeom>
              <a:rect b="b" l="l" r="r" t="t"/>
              <a:pathLst>
                <a:path extrusionOk="0" h="962" w="5002">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8"/>
            <p:cNvSpPr/>
            <p:nvPr/>
          </p:nvSpPr>
          <p:spPr>
            <a:xfrm>
              <a:off x="3612274" y="3958572"/>
              <a:ext cx="101919" cy="25290"/>
            </a:xfrm>
            <a:custGeom>
              <a:rect b="b" l="l" r="r" t="t"/>
              <a:pathLst>
                <a:path extrusionOk="0" h="966" w="3893">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8"/>
            <p:cNvSpPr/>
            <p:nvPr/>
          </p:nvSpPr>
          <p:spPr>
            <a:xfrm>
              <a:off x="3612274" y="3874430"/>
              <a:ext cx="160143" cy="25290"/>
            </a:xfrm>
            <a:custGeom>
              <a:rect b="b" l="l" r="r" t="t"/>
              <a:pathLst>
                <a:path extrusionOk="0" h="966" w="6117">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88"/>
          <p:cNvGrpSpPr/>
          <p:nvPr/>
        </p:nvGrpSpPr>
        <p:grpSpPr>
          <a:xfrm>
            <a:off x="1761322" y="3814923"/>
            <a:ext cx="310050" cy="374688"/>
            <a:chOff x="1761322" y="3814923"/>
            <a:chExt cx="310050" cy="374688"/>
          </a:xfrm>
        </p:grpSpPr>
        <p:sp>
          <p:nvSpPr>
            <p:cNvPr id="9203" name="Google Shape;9203;p88"/>
            <p:cNvSpPr/>
            <p:nvPr/>
          </p:nvSpPr>
          <p:spPr>
            <a:xfrm>
              <a:off x="1786979" y="3829767"/>
              <a:ext cx="257978" cy="333455"/>
            </a:xfrm>
            <a:custGeom>
              <a:rect b="b" l="l" r="r" t="t"/>
              <a:pathLst>
                <a:path extrusionOk="0" h="12737" w="9854">
                  <a:moveTo>
                    <a:pt x="1" y="1"/>
                  </a:moveTo>
                  <a:lnTo>
                    <a:pt x="1" y="12736"/>
                  </a:lnTo>
                  <a:lnTo>
                    <a:pt x="9854" y="12736"/>
                  </a:lnTo>
                  <a:lnTo>
                    <a:pt x="9854"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8"/>
            <p:cNvSpPr/>
            <p:nvPr/>
          </p:nvSpPr>
          <p:spPr>
            <a:xfrm>
              <a:off x="1786979" y="3829767"/>
              <a:ext cx="57622" cy="333455"/>
            </a:xfrm>
            <a:custGeom>
              <a:rect b="b" l="l" r="r" t="t"/>
              <a:pathLst>
                <a:path extrusionOk="0" h="12737" w="2201">
                  <a:moveTo>
                    <a:pt x="1" y="1"/>
                  </a:moveTo>
                  <a:lnTo>
                    <a:pt x="1" y="12736"/>
                  </a:lnTo>
                  <a:lnTo>
                    <a:pt x="2201" y="12736"/>
                  </a:lnTo>
                  <a:lnTo>
                    <a:pt x="2201"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8"/>
            <p:cNvSpPr/>
            <p:nvPr/>
          </p:nvSpPr>
          <p:spPr>
            <a:xfrm>
              <a:off x="1766846" y="4149215"/>
              <a:ext cx="299002" cy="34872"/>
            </a:xfrm>
            <a:custGeom>
              <a:rect b="b" l="l" r="r" t="t"/>
              <a:pathLst>
                <a:path extrusionOk="0" h="1332" w="11421">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8"/>
            <p:cNvSpPr/>
            <p:nvPr/>
          </p:nvSpPr>
          <p:spPr>
            <a:xfrm>
              <a:off x="1927330" y="3864979"/>
              <a:ext cx="95636" cy="262271"/>
            </a:xfrm>
            <a:custGeom>
              <a:rect b="b" l="l" r="r" t="t"/>
              <a:pathLst>
                <a:path extrusionOk="0" h="10018" w="3653">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8"/>
            <p:cNvSpPr/>
            <p:nvPr/>
          </p:nvSpPr>
          <p:spPr>
            <a:xfrm>
              <a:off x="1809127" y="3864874"/>
              <a:ext cx="96238" cy="156216"/>
            </a:xfrm>
            <a:custGeom>
              <a:rect b="b" l="l" r="r" t="t"/>
              <a:pathLst>
                <a:path extrusionOk="0" h="5967" w="3676">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8"/>
            <p:cNvSpPr/>
            <p:nvPr/>
          </p:nvSpPr>
          <p:spPr>
            <a:xfrm>
              <a:off x="1808996" y="3864979"/>
              <a:ext cx="35605" cy="156111"/>
            </a:xfrm>
            <a:custGeom>
              <a:rect b="b" l="l" r="r" t="t"/>
              <a:pathLst>
                <a:path extrusionOk="0" h="5963" w="136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8"/>
            <p:cNvSpPr/>
            <p:nvPr/>
          </p:nvSpPr>
          <p:spPr>
            <a:xfrm>
              <a:off x="1808996" y="4049626"/>
              <a:ext cx="23667" cy="62020"/>
            </a:xfrm>
            <a:custGeom>
              <a:rect b="b" l="l" r="r" t="t"/>
              <a:pathLst>
                <a:path extrusionOk="0" h="2369" w="904">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8"/>
            <p:cNvSpPr/>
            <p:nvPr/>
          </p:nvSpPr>
          <p:spPr>
            <a:xfrm>
              <a:off x="1858424" y="4068109"/>
              <a:ext cx="21284" cy="21284"/>
            </a:xfrm>
            <a:custGeom>
              <a:rect b="b" l="l" r="r" t="t"/>
              <a:pathLst>
                <a:path extrusionOk="0" h="813" w="813">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8"/>
            <p:cNvSpPr/>
            <p:nvPr/>
          </p:nvSpPr>
          <p:spPr>
            <a:xfrm>
              <a:off x="1803446" y="4036589"/>
              <a:ext cx="11100" cy="88253"/>
            </a:xfrm>
            <a:custGeom>
              <a:rect b="b" l="l" r="r" t="t"/>
              <a:pathLst>
                <a:path extrusionOk="0" h="3371" w="424">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8"/>
            <p:cNvSpPr/>
            <p:nvPr/>
          </p:nvSpPr>
          <p:spPr>
            <a:xfrm>
              <a:off x="1927330" y="3992135"/>
              <a:ext cx="95636" cy="22044"/>
            </a:xfrm>
            <a:custGeom>
              <a:rect b="b" l="l" r="r" t="t"/>
              <a:pathLst>
                <a:path extrusionOk="0" h="842" w="3653">
                  <a:moveTo>
                    <a:pt x="1" y="1"/>
                  </a:moveTo>
                  <a:lnTo>
                    <a:pt x="1" y="841"/>
                  </a:lnTo>
                  <a:lnTo>
                    <a:pt x="3652" y="841"/>
                  </a:lnTo>
                  <a:lnTo>
                    <a:pt x="3652"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8"/>
            <p:cNvSpPr/>
            <p:nvPr/>
          </p:nvSpPr>
          <p:spPr>
            <a:xfrm>
              <a:off x="1993382" y="3909014"/>
              <a:ext cx="29583" cy="83148"/>
            </a:xfrm>
            <a:custGeom>
              <a:rect b="b" l="l" r="r" t="t"/>
              <a:pathLst>
                <a:path extrusionOk="0" h="3176" w="113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8"/>
            <p:cNvSpPr/>
            <p:nvPr/>
          </p:nvSpPr>
          <p:spPr>
            <a:xfrm>
              <a:off x="1971364" y="3934670"/>
              <a:ext cx="22044" cy="57491"/>
            </a:xfrm>
            <a:custGeom>
              <a:rect b="b" l="l" r="r" t="t"/>
              <a:pathLst>
                <a:path extrusionOk="0" h="2196" w="842">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8"/>
            <p:cNvSpPr/>
            <p:nvPr/>
          </p:nvSpPr>
          <p:spPr>
            <a:xfrm>
              <a:off x="1927330" y="3909773"/>
              <a:ext cx="22044" cy="82388"/>
            </a:xfrm>
            <a:custGeom>
              <a:rect b="b" l="l" r="r" t="t"/>
              <a:pathLst>
                <a:path extrusionOk="0" h="3147" w="842">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8"/>
            <p:cNvSpPr/>
            <p:nvPr/>
          </p:nvSpPr>
          <p:spPr>
            <a:xfrm>
              <a:off x="1949347" y="3942969"/>
              <a:ext cx="22044" cy="49192"/>
            </a:xfrm>
            <a:custGeom>
              <a:rect b="b" l="l" r="r" t="t"/>
              <a:pathLst>
                <a:path extrusionOk="0" h="1879" w="842">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8"/>
            <p:cNvSpPr/>
            <p:nvPr/>
          </p:nvSpPr>
          <p:spPr>
            <a:xfrm>
              <a:off x="1974139" y="4054182"/>
              <a:ext cx="46679" cy="72545"/>
            </a:xfrm>
            <a:custGeom>
              <a:rect b="b" l="l" r="r" t="t"/>
              <a:pathLst>
                <a:path extrusionOk="0" h="2771" w="1783">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8"/>
            <p:cNvSpPr/>
            <p:nvPr/>
          </p:nvSpPr>
          <p:spPr>
            <a:xfrm>
              <a:off x="1927330" y="4044966"/>
              <a:ext cx="22044" cy="82284"/>
            </a:xfrm>
            <a:custGeom>
              <a:rect b="b" l="l" r="r" t="t"/>
              <a:pathLst>
                <a:path extrusionOk="0" h="3143" w="842">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8"/>
            <p:cNvSpPr/>
            <p:nvPr/>
          </p:nvSpPr>
          <p:spPr>
            <a:xfrm>
              <a:off x="1949347" y="4073633"/>
              <a:ext cx="22044" cy="53617"/>
            </a:xfrm>
            <a:custGeom>
              <a:rect b="b" l="l" r="r" t="t"/>
              <a:pathLst>
                <a:path extrusionOk="0" h="2048" w="842">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8"/>
            <p:cNvSpPr/>
            <p:nvPr/>
          </p:nvSpPr>
          <p:spPr>
            <a:xfrm>
              <a:off x="1777685" y="3820473"/>
              <a:ext cx="277351" cy="22541"/>
            </a:xfrm>
            <a:custGeom>
              <a:rect b="b" l="l" r="r" t="t"/>
              <a:pathLst>
                <a:path extrusionOk="0" h="861" w="10594">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8"/>
            <p:cNvSpPr/>
            <p:nvPr/>
          </p:nvSpPr>
          <p:spPr>
            <a:xfrm>
              <a:off x="1761322" y="3814923"/>
              <a:ext cx="310050" cy="374688"/>
            </a:xfrm>
            <a:custGeom>
              <a:rect b="b" l="l" r="r" t="t"/>
              <a:pathLst>
                <a:path extrusionOk="0" h="14312" w="11843">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8"/>
            <p:cNvSpPr/>
            <p:nvPr/>
          </p:nvSpPr>
          <p:spPr>
            <a:xfrm>
              <a:off x="1921806" y="3859455"/>
              <a:ext cx="106683" cy="273319"/>
            </a:xfrm>
            <a:custGeom>
              <a:rect b="b" l="l" r="r" t="t"/>
              <a:pathLst>
                <a:path extrusionOk="0" h="10440" w="4075">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8"/>
            <p:cNvSpPr/>
            <p:nvPr/>
          </p:nvSpPr>
          <p:spPr>
            <a:xfrm>
              <a:off x="1803446" y="3859324"/>
              <a:ext cx="107443" cy="167290"/>
            </a:xfrm>
            <a:custGeom>
              <a:rect b="b" l="l" r="r" t="t"/>
              <a:pathLst>
                <a:path extrusionOk="0" h="6390" w="4104">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8"/>
            <p:cNvSpPr/>
            <p:nvPr/>
          </p:nvSpPr>
          <p:spPr>
            <a:xfrm>
              <a:off x="1822688" y="3937550"/>
              <a:ext cx="67335" cy="10969"/>
            </a:xfrm>
            <a:custGeom>
              <a:rect b="b" l="l" r="r" t="t"/>
              <a:pathLst>
                <a:path extrusionOk="0" h="419" w="2572">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8"/>
            <p:cNvSpPr/>
            <p:nvPr/>
          </p:nvSpPr>
          <p:spPr>
            <a:xfrm>
              <a:off x="1822688" y="3962709"/>
              <a:ext cx="67335" cy="11100"/>
            </a:xfrm>
            <a:custGeom>
              <a:rect b="b" l="l" r="r" t="t"/>
              <a:pathLst>
                <a:path extrusionOk="0" h="424" w="2572">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8"/>
            <p:cNvSpPr/>
            <p:nvPr/>
          </p:nvSpPr>
          <p:spPr>
            <a:xfrm>
              <a:off x="1822688" y="3987999"/>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8"/>
            <p:cNvSpPr/>
            <p:nvPr/>
          </p:nvSpPr>
          <p:spPr>
            <a:xfrm>
              <a:off x="1847611" y="4062690"/>
              <a:ext cx="37621" cy="32149"/>
            </a:xfrm>
            <a:custGeom>
              <a:rect b="b" l="l" r="r" t="t"/>
              <a:pathLst>
                <a:path extrusionOk="0" h="1228" w="1437">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8"/>
            <p:cNvSpPr/>
            <p:nvPr/>
          </p:nvSpPr>
          <p:spPr>
            <a:xfrm>
              <a:off x="1803446" y="4036589"/>
              <a:ext cx="34636" cy="88305"/>
            </a:xfrm>
            <a:custGeom>
              <a:rect b="b" l="l" r="r" t="t"/>
              <a:pathLst>
                <a:path extrusionOk="0" h="3373" w="1323">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8"/>
            <p:cNvSpPr/>
            <p:nvPr/>
          </p:nvSpPr>
          <p:spPr>
            <a:xfrm>
              <a:off x="1822688" y="3912286"/>
              <a:ext cx="67335" cy="11074"/>
            </a:xfrm>
            <a:custGeom>
              <a:rect b="b" l="l" r="r" t="t"/>
              <a:pathLst>
                <a:path extrusionOk="0" h="423" w="2572">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8"/>
            <p:cNvSpPr/>
            <p:nvPr/>
          </p:nvSpPr>
          <p:spPr>
            <a:xfrm>
              <a:off x="1822688" y="3887127"/>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88"/>
          <p:cNvGrpSpPr/>
          <p:nvPr/>
        </p:nvGrpSpPr>
        <p:grpSpPr>
          <a:xfrm>
            <a:off x="2604109" y="2439295"/>
            <a:ext cx="399088" cy="373144"/>
            <a:chOff x="2604109" y="2439295"/>
            <a:chExt cx="399088" cy="373144"/>
          </a:xfrm>
        </p:grpSpPr>
        <p:sp>
          <p:nvSpPr>
            <p:cNvPr id="9232" name="Google Shape;9232;p88"/>
            <p:cNvSpPr/>
            <p:nvPr/>
          </p:nvSpPr>
          <p:spPr>
            <a:xfrm>
              <a:off x="2619712" y="2611559"/>
              <a:ext cx="95845" cy="194989"/>
            </a:xfrm>
            <a:custGeom>
              <a:rect b="b" l="l" r="r" t="t"/>
              <a:pathLst>
                <a:path extrusionOk="0" h="7448" w="3661">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8"/>
            <p:cNvSpPr/>
            <p:nvPr/>
          </p:nvSpPr>
          <p:spPr>
            <a:xfrm>
              <a:off x="2695922" y="2611559"/>
              <a:ext cx="19635" cy="154095"/>
            </a:xfrm>
            <a:custGeom>
              <a:rect b="b" l="l" r="r" t="t"/>
              <a:pathLst>
                <a:path extrusionOk="0" h="5886" w="75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8"/>
            <p:cNvSpPr/>
            <p:nvPr/>
          </p:nvSpPr>
          <p:spPr>
            <a:xfrm>
              <a:off x="261971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8"/>
            <p:cNvSpPr/>
            <p:nvPr/>
          </p:nvSpPr>
          <p:spPr>
            <a:xfrm>
              <a:off x="2610156" y="2554984"/>
              <a:ext cx="105401" cy="56601"/>
            </a:xfrm>
            <a:custGeom>
              <a:rect b="b" l="l" r="r" t="t"/>
              <a:pathLst>
                <a:path extrusionOk="0" h="2162" w="4026">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8"/>
            <p:cNvSpPr/>
            <p:nvPr/>
          </p:nvSpPr>
          <p:spPr>
            <a:xfrm>
              <a:off x="2610261" y="2554984"/>
              <a:ext cx="105427" cy="56601"/>
            </a:xfrm>
            <a:custGeom>
              <a:rect b="b" l="l" r="r" t="t"/>
              <a:pathLst>
                <a:path extrusionOk="0" h="2162" w="4027">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8"/>
            <p:cNvSpPr/>
            <p:nvPr/>
          </p:nvSpPr>
          <p:spPr>
            <a:xfrm>
              <a:off x="2646363" y="2639860"/>
              <a:ext cx="42542" cy="60659"/>
            </a:xfrm>
            <a:custGeom>
              <a:rect b="b" l="l" r="r" t="t"/>
              <a:pathLst>
                <a:path extrusionOk="0" h="2317" w="1625">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8"/>
            <p:cNvSpPr/>
            <p:nvPr/>
          </p:nvSpPr>
          <p:spPr>
            <a:xfrm>
              <a:off x="2662464" y="2639860"/>
              <a:ext cx="26442" cy="60659"/>
            </a:xfrm>
            <a:custGeom>
              <a:rect b="b" l="l" r="r" t="t"/>
              <a:pathLst>
                <a:path extrusionOk="0" h="2317" w="101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8"/>
            <p:cNvSpPr/>
            <p:nvPr/>
          </p:nvSpPr>
          <p:spPr>
            <a:xfrm>
              <a:off x="2891748" y="2611559"/>
              <a:ext cx="95871" cy="194989"/>
            </a:xfrm>
            <a:custGeom>
              <a:rect b="b" l="l" r="r" t="t"/>
              <a:pathLst>
                <a:path extrusionOk="0" h="7448" w="3662">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8"/>
            <p:cNvSpPr/>
            <p:nvPr/>
          </p:nvSpPr>
          <p:spPr>
            <a:xfrm>
              <a:off x="2971859" y="2611559"/>
              <a:ext cx="15760" cy="194989"/>
            </a:xfrm>
            <a:custGeom>
              <a:rect b="b" l="l" r="r" t="t"/>
              <a:pathLst>
                <a:path extrusionOk="0" h="7448" w="602">
                  <a:moveTo>
                    <a:pt x="1" y="1"/>
                  </a:moveTo>
                  <a:lnTo>
                    <a:pt x="1" y="7447"/>
                  </a:lnTo>
                  <a:lnTo>
                    <a:pt x="601" y="7447"/>
                  </a:lnTo>
                  <a:lnTo>
                    <a:pt x="60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8"/>
            <p:cNvSpPr/>
            <p:nvPr/>
          </p:nvSpPr>
          <p:spPr>
            <a:xfrm>
              <a:off x="2891748" y="2611559"/>
              <a:ext cx="20394" cy="154095"/>
            </a:xfrm>
            <a:custGeom>
              <a:rect b="b" l="l" r="r" t="t"/>
              <a:pathLst>
                <a:path extrusionOk="0" h="5886" w="779">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8"/>
            <p:cNvSpPr/>
            <p:nvPr/>
          </p:nvSpPr>
          <p:spPr>
            <a:xfrm>
              <a:off x="293099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8"/>
            <p:cNvSpPr/>
            <p:nvPr/>
          </p:nvSpPr>
          <p:spPr>
            <a:xfrm>
              <a:off x="2971859" y="2778221"/>
              <a:ext cx="15760" cy="28327"/>
            </a:xfrm>
            <a:custGeom>
              <a:rect b="b" l="l" r="r" t="t"/>
              <a:pathLst>
                <a:path extrusionOk="0" h="1082" w="602">
                  <a:moveTo>
                    <a:pt x="1" y="0"/>
                  </a:moveTo>
                  <a:lnTo>
                    <a:pt x="1" y="1081"/>
                  </a:lnTo>
                  <a:lnTo>
                    <a:pt x="601" y="1081"/>
                  </a:lnTo>
                  <a:lnTo>
                    <a:pt x="6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8"/>
            <p:cNvSpPr/>
            <p:nvPr/>
          </p:nvSpPr>
          <p:spPr>
            <a:xfrm>
              <a:off x="2891748" y="2554984"/>
              <a:ext cx="105427" cy="56601"/>
            </a:xfrm>
            <a:custGeom>
              <a:rect b="b" l="l" r="r" t="t"/>
              <a:pathLst>
                <a:path extrusionOk="0" h="2162" w="4027">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8"/>
            <p:cNvSpPr/>
            <p:nvPr/>
          </p:nvSpPr>
          <p:spPr>
            <a:xfrm>
              <a:off x="2891617" y="2554984"/>
              <a:ext cx="105427" cy="56601"/>
            </a:xfrm>
            <a:custGeom>
              <a:rect b="b" l="l" r="r" t="t"/>
              <a:pathLst>
                <a:path extrusionOk="0" h="2162" w="4027">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8"/>
            <p:cNvSpPr/>
            <p:nvPr/>
          </p:nvSpPr>
          <p:spPr>
            <a:xfrm>
              <a:off x="2692021" y="2749920"/>
              <a:ext cx="223263" cy="28327"/>
            </a:xfrm>
            <a:custGeom>
              <a:rect b="b" l="l" r="r" t="t"/>
              <a:pathLst>
                <a:path extrusionOk="0" h="1082" w="8528">
                  <a:moveTo>
                    <a:pt x="1" y="0"/>
                  </a:moveTo>
                  <a:lnTo>
                    <a:pt x="1" y="1081"/>
                  </a:lnTo>
                  <a:lnTo>
                    <a:pt x="8528" y="1081"/>
                  </a:lnTo>
                  <a:lnTo>
                    <a:pt x="85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8"/>
            <p:cNvSpPr/>
            <p:nvPr/>
          </p:nvSpPr>
          <p:spPr>
            <a:xfrm>
              <a:off x="2692021" y="2749920"/>
              <a:ext cx="223263" cy="28327"/>
            </a:xfrm>
            <a:custGeom>
              <a:rect b="b" l="l" r="r" t="t"/>
              <a:pathLst>
                <a:path extrusionOk="0" h="1082" w="8528">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8"/>
            <p:cNvSpPr/>
            <p:nvPr/>
          </p:nvSpPr>
          <p:spPr>
            <a:xfrm>
              <a:off x="2676313" y="2778221"/>
              <a:ext cx="254705" cy="28327"/>
            </a:xfrm>
            <a:custGeom>
              <a:rect b="b" l="l" r="r" t="t"/>
              <a:pathLst>
                <a:path extrusionOk="0" h="1082" w="9729">
                  <a:moveTo>
                    <a:pt x="0" y="0"/>
                  </a:moveTo>
                  <a:lnTo>
                    <a:pt x="0" y="1081"/>
                  </a:lnTo>
                  <a:lnTo>
                    <a:pt x="9728" y="1081"/>
                  </a:lnTo>
                  <a:lnTo>
                    <a:pt x="97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8"/>
            <p:cNvSpPr/>
            <p:nvPr/>
          </p:nvSpPr>
          <p:spPr>
            <a:xfrm>
              <a:off x="2676313" y="2778221"/>
              <a:ext cx="254705" cy="28327"/>
            </a:xfrm>
            <a:custGeom>
              <a:rect b="b" l="l" r="r" t="t"/>
              <a:pathLst>
                <a:path extrusionOk="0" h="1082" w="9729">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8"/>
            <p:cNvSpPr/>
            <p:nvPr/>
          </p:nvSpPr>
          <p:spPr>
            <a:xfrm>
              <a:off x="2731265" y="2554984"/>
              <a:ext cx="145535" cy="194962"/>
            </a:xfrm>
            <a:custGeom>
              <a:rect b="b" l="l" r="r" t="t"/>
              <a:pathLst>
                <a:path extrusionOk="0" h="7447" w="5559">
                  <a:moveTo>
                    <a:pt x="5" y="0"/>
                  </a:moveTo>
                  <a:lnTo>
                    <a:pt x="0" y="7446"/>
                  </a:lnTo>
                  <a:lnTo>
                    <a:pt x="5559" y="7446"/>
                  </a:lnTo>
                  <a:lnTo>
                    <a:pt x="5559"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8"/>
            <p:cNvSpPr/>
            <p:nvPr/>
          </p:nvSpPr>
          <p:spPr>
            <a:xfrm>
              <a:off x="2777682" y="2655725"/>
              <a:ext cx="51967" cy="94222"/>
            </a:xfrm>
            <a:custGeom>
              <a:rect b="b" l="l" r="r" t="t"/>
              <a:pathLst>
                <a:path extrusionOk="0" h="3599" w="1985">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8"/>
            <p:cNvSpPr/>
            <p:nvPr/>
          </p:nvSpPr>
          <p:spPr>
            <a:xfrm>
              <a:off x="2797657" y="2655672"/>
              <a:ext cx="31992" cy="94274"/>
            </a:xfrm>
            <a:custGeom>
              <a:rect b="b" l="l" r="r" t="t"/>
              <a:pathLst>
                <a:path extrusionOk="0" h="3601" w="1222">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8"/>
            <p:cNvSpPr/>
            <p:nvPr/>
          </p:nvSpPr>
          <p:spPr>
            <a:xfrm>
              <a:off x="2707755" y="2554984"/>
              <a:ext cx="47176" cy="31468"/>
            </a:xfrm>
            <a:custGeom>
              <a:rect b="b" l="l" r="r" t="t"/>
              <a:pathLst>
                <a:path extrusionOk="0" h="1202" w="1802">
                  <a:moveTo>
                    <a:pt x="0" y="0"/>
                  </a:moveTo>
                  <a:lnTo>
                    <a:pt x="0"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8"/>
            <p:cNvSpPr/>
            <p:nvPr/>
          </p:nvSpPr>
          <p:spPr>
            <a:xfrm>
              <a:off x="2734537" y="2554984"/>
              <a:ext cx="20394" cy="31468"/>
            </a:xfrm>
            <a:custGeom>
              <a:rect b="b" l="l" r="r" t="t"/>
              <a:pathLst>
                <a:path extrusionOk="0" h="1202" w="779">
                  <a:moveTo>
                    <a:pt x="298" y="0"/>
                  </a:moveTo>
                  <a:lnTo>
                    <a:pt x="298" y="903"/>
                  </a:lnTo>
                  <a:lnTo>
                    <a:pt x="0" y="1201"/>
                  </a:lnTo>
                  <a:lnTo>
                    <a:pt x="481" y="1201"/>
                  </a:lnTo>
                  <a:lnTo>
                    <a:pt x="779" y="903"/>
                  </a:lnTo>
                  <a:lnTo>
                    <a:pt x="779"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8"/>
            <p:cNvSpPr/>
            <p:nvPr/>
          </p:nvSpPr>
          <p:spPr>
            <a:xfrm>
              <a:off x="2707755" y="2718478"/>
              <a:ext cx="47176" cy="31468"/>
            </a:xfrm>
            <a:custGeom>
              <a:rect b="b" l="l" r="r" t="t"/>
              <a:pathLst>
                <a:path extrusionOk="0" h="1202" w="1802">
                  <a:moveTo>
                    <a:pt x="298" y="0"/>
                  </a:moveTo>
                  <a:lnTo>
                    <a:pt x="0" y="303"/>
                  </a:lnTo>
                  <a:lnTo>
                    <a:pt x="0" y="1201"/>
                  </a:lnTo>
                  <a:lnTo>
                    <a:pt x="1802" y="1201"/>
                  </a:lnTo>
                  <a:lnTo>
                    <a:pt x="1802" y="303"/>
                  </a:lnTo>
                  <a:lnTo>
                    <a:pt x="14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8"/>
            <p:cNvSpPr/>
            <p:nvPr/>
          </p:nvSpPr>
          <p:spPr>
            <a:xfrm>
              <a:off x="2734537" y="2718478"/>
              <a:ext cx="20394" cy="31468"/>
            </a:xfrm>
            <a:custGeom>
              <a:rect b="b" l="l" r="r" t="t"/>
              <a:pathLst>
                <a:path extrusionOk="0" h="1202" w="779">
                  <a:moveTo>
                    <a:pt x="0" y="0"/>
                  </a:moveTo>
                  <a:lnTo>
                    <a:pt x="298" y="303"/>
                  </a:lnTo>
                  <a:lnTo>
                    <a:pt x="298" y="1201"/>
                  </a:lnTo>
                  <a:lnTo>
                    <a:pt x="779" y="1201"/>
                  </a:lnTo>
                  <a:lnTo>
                    <a:pt x="779" y="303"/>
                  </a:lnTo>
                  <a:lnTo>
                    <a:pt x="481"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8"/>
            <p:cNvSpPr/>
            <p:nvPr/>
          </p:nvSpPr>
          <p:spPr>
            <a:xfrm>
              <a:off x="2715531" y="2586426"/>
              <a:ext cx="31468" cy="132078"/>
            </a:xfrm>
            <a:custGeom>
              <a:rect b="b" l="l" r="r" t="t"/>
              <a:pathLst>
                <a:path extrusionOk="0" h="5045" w="1202">
                  <a:moveTo>
                    <a:pt x="1" y="0"/>
                  </a:moveTo>
                  <a:lnTo>
                    <a:pt x="1" y="5044"/>
                  </a:lnTo>
                  <a:lnTo>
                    <a:pt x="1202" y="5044"/>
                  </a:lnTo>
                  <a:lnTo>
                    <a:pt x="1202"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8"/>
            <p:cNvSpPr/>
            <p:nvPr/>
          </p:nvSpPr>
          <p:spPr>
            <a:xfrm>
              <a:off x="2852374" y="2554984"/>
              <a:ext cx="47203" cy="31468"/>
            </a:xfrm>
            <a:custGeom>
              <a:rect b="b" l="l" r="r" t="t"/>
              <a:pathLst>
                <a:path extrusionOk="0" h="1202" w="1803">
                  <a:moveTo>
                    <a:pt x="1" y="0"/>
                  </a:moveTo>
                  <a:lnTo>
                    <a:pt x="1"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8"/>
            <p:cNvSpPr/>
            <p:nvPr/>
          </p:nvSpPr>
          <p:spPr>
            <a:xfrm>
              <a:off x="2852374" y="2718478"/>
              <a:ext cx="47203" cy="31468"/>
            </a:xfrm>
            <a:custGeom>
              <a:rect b="b" l="l" r="r" t="t"/>
              <a:pathLst>
                <a:path extrusionOk="0" h="1202" w="1803">
                  <a:moveTo>
                    <a:pt x="303" y="0"/>
                  </a:moveTo>
                  <a:lnTo>
                    <a:pt x="1" y="303"/>
                  </a:lnTo>
                  <a:lnTo>
                    <a:pt x="1" y="1201"/>
                  </a:lnTo>
                  <a:lnTo>
                    <a:pt x="1802" y="1201"/>
                  </a:lnTo>
                  <a:lnTo>
                    <a:pt x="1802" y="303"/>
                  </a:lnTo>
                  <a:lnTo>
                    <a:pt x="15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8"/>
            <p:cNvSpPr/>
            <p:nvPr/>
          </p:nvSpPr>
          <p:spPr>
            <a:xfrm>
              <a:off x="2879182" y="2554984"/>
              <a:ext cx="20394" cy="31468"/>
            </a:xfrm>
            <a:custGeom>
              <a:rect b="b" l="l" r="r" t="t"/>
              <a:pathLst>
                <a:path extrusionOk="0" h="1202" w="779">
                  <a:moveTo>
                    <a:pt x="298" y="0"/>
                  </a:moveTo>
                  <a:lnTo>
                    <a:pt x="298" y="903"/>
                  </a:lnTo>
                  <a:lnTo>
                    <a:pt x="0" y="1201"/>
                  </a:lnTo>
                  <a:lnTo>
                    <a:pt x="480" y="1201"/>
                  </a:lnTo>
                  <a:lnTo>
                    <a:pt x="778" y="903"/>
                  </a:lnTo>
                  <a:lnTo>
                    <a:pt x="778"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8"/>
            <p:cNvSpPr/>
            <p:nvPr/>
          </p:nvSpPr>
          <p:spPr>
            <a:xfrm>
              <a:off x="2879182" y="2718478"/>
              <a:ext cx="20394" cy="31468"/>
            </a:xfrm>
            <a:custGeom>
              <a:rect b="b" l="l" r="r" t="t"/>
              <a:pathLst>
                <a:path extrusionOk="0" h="1202" w="779">
                  <a:moveTo>
                    <a:pt x="0" y="0"/>
                  </a:moveTo>
                  <a:lnTo>
                    <a:pt x="298" y="303"/>
                  </a:lnTo>
                  <a:lnTo>
                    <a:pt x="298" y="1201"/>
                  </a:lnTo>
                  <a:lnTo>
                    <a:pt x="778" y="1201"/>
                  </a:lnTo>
                  <a:lnTo>
                    <a:pt x="778" y="303"/>
                  </a:lnTo>
                  <a:lnTo>
                    <a:pt x="48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8"/>
            <p:cNvSpPr/>
            <p:nvPr/>
          </p:nvSpPr>
          <p:spPr>
            <a:xfrm>
              <a:off x="2860306" y="2586426"/>
              <a:ext cx="31468" cy="132078"/>
            </a:xfrm>
            <a:custGeom>
              <a:rect b="b" l="l" r="r" t="t"/>
              <a:pathLst>
                <a:path extrusionOk="0" h="5045" w="1202">
                  <a:moveTo>
                    <a:pt x="0" y="0"/>
                  </a:moveTo>
                  <a:lnTo>
                    <a:pt x="0" y="5044"/>
                  </a:lnTo>
                  <a:lnTo>
                    <a:pt x="1201" y="5044"/>
                  </a:lnTo>
                  <a:lnTo>
                    <a:pt x="1201"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8"/>
            <p:cNvSpPr/>
            <p:nvPr/>
          </p:nvSpPr>
          <p:spPr>
            <a:xfrm>
              <a:off x="2699064" y="2445185"/>
              <a:ext cx="209178" cy="81525"/>
            </a:xfrm>
            <a:custGeom>
              <a:rect b="b" l="l" r="r" t="t"/>
              <a:pathLst>
                <a:path extrusionOk="0" h="3114" w="7990">
                  <a:moveTo>
                    <a:pt x="3998" y="0"/>
                  </a:moveTo>
                  <a:lnTo>
                    <a:pt x="1" y="3113"/>
                  </a:lnTo>
                  <a:lnTo>
                    <a:pt x="7990" y="3113"/>
                  </a:lnTo>
                  <a:lnTo>
                    <a:pt x="3998"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8"/>
            <p:cNvSpPr/>
            <p:nvPr/>
          </p:nvSpPr>
          <p:spPr>
            <a:xfrm>
              <a:off x="2699064" y="2445185"/>
              <a:ext cx="209178" cy="81525"/>
            </a:xfrm>
            <a:custGeom>
              <a:rect b="b" l="l" r="r" t="t"/>
              <a:pathLst>
                <a:path extrusionOk="0" h="3114" w="799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8"/>
            <p:cNvSpPr/>
            <p:nvPr/>
          </p:nvSpPr>
          <p:spPr>
            <a:xfrm>
              <a:off x="2684220" y="2526683"/>
              <a:ext cx="238997" cy="28327"/>
            </a:xfrm>
            <a:custGeom>
              <a:rect b="b" l="l" r="r" t="t"/>
              <a:pathLst>
                <a:path extrusionOk="0" h="1082" w="9129">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8"/>
            <p:cNvSpPr/>
            <p:nvPr/>
          </p:nvSpPr>
          <p:spPr>
            <a:xfrm>
              <a:off x="2684220" y="2526683"/>
              <a:ext cx="238997" cy="28327"/>
            </a:xfrm>
            <a:custGeom>
              <a:rect b="b" l="l" r="r" t="t"/>
              <a:pathLst>
                <a:path extrusionOk="0" h="1082" w="9129">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8"/>
            <p:cNvSpPr/>
            <p:nvPr/>
          </p:nvSpPr>
          <p:spPr>
            <a:xfrm>
              <a:off x="2918400" y="2639860"/>
              <a:ext cx="42542" cy="60659"/>
            </a:xfrm>
            <a:custGeom>
              <a:rect b="b" l="l" r="r" t="t"/>
              <a:pathLst>
                <a:path extrusionOk="0" h="2317" w="1625">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8"/>
            <p:cNvSpPr/>
            <p:nvPr/>
          </p:nvSpPr>
          <p:spPr>
            <a:xfrm>
              <a:off x="2934500" y="2639860"/>
              <a:ext cx="26311" cy="60659"/>
            </a:xfrm>
            <a:custGeom>
              <a:rect b="b" l="l" r="r" t="t"/>
              <a:pathLst>
                <a:path extrusionOk="0" h="2317" w="1005">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8"/>
            <p:cNvSpPr/>
            <p:nvPr/>
          </p:nvSpPr>
          <p:spPr>
            <a:xfrm>
              <a:off x="2773520" y="2580117"/>
              <a:ext cx="53355" cy="45736"/>
            </a:xfrm>
            <a:custGeom>
              <a:rect b="b" l="l" r="r" t="t"/>
              <a:pathLst>
                <a:path extrusionOk="0" h="1747" w="2038">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8"/>
            <p:cNvSpPr/>
            <p:nvPr/>
          </p:nvSpPr>
          <p:spPr>
            <a:xfrm>
              <a:off x="2784594" y="2583520"/>
              <a:ext cx="46051" cy="42281"/>
            </a:xfrm>
            <a:custGeom>
              <a:rect b="b" l="l" r="r" t="t"/>
              <a:pathLst>
                <a:path extrusionOk="0" h="1615" w="1759">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8"/>
            <p:cNvSpPr/>
            <p:nvPr/>
          </p:nvSpPr>
          <p:spPr>
            <a:xfrm>
              <a:off x="2604109" y="2439295"/>
              <a:ext cx="399088" cy="373144"/>
            </a:xfrm>
            <a:custGeom>
              <a:rect b="b" l="l" r="r" t="t"/>
              <a:pathLst>
                <a:path extrusionOk="0" h="14253" w="15244">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8"/>
            <p:cNvSpPr/>
            <p:nvPr/>
          </p:nvSpPr>
          <p:spPr>
            <a:xfrm>
              <a:off x="2912509" y="2633969"/>
              <a:ext cx="54219" cy="72335"/>
            </a:xfrm>
            <a:custGeom>
              <a:rect b="b" l="l" r="r" t="t"/>
              <a:pathLst>
                <a:path extrusionOk="0" h="2763" w="2071">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8"/>
            <p:cNvSpPr/>
            <p:nvPr/>
          </p:nvSpPr>
          <p:spPr>
            <a:xfrm>
              <a:off x="2765587" y="2574226"/>
              <a:ext cx="67204" cy="57491"/>
            </a:xfrm>
            <a:custGeom>
              <a:rect b="b" l="l" r="r" t="t"/>
              <a:pathLst>
                <a:path extrusionOk="0" h="2196" w="2567">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8"/>
            <p:cNvSpPr/>
            <p:nvPr/>
          </p:nvSpPr>
          <p:spPr>
            <a:xfrm>
              <a:off x="2640577" y="2633969"/>
              <a:ext cx="54245" cy="72335"/>
            </a:xfrm>
            <a:custGeom>
              <a:rect b="b" l="l" r="r" t="t"/>
              <a:pathLst>
                <a:path extrusionOk="0" h="2763" w="2072">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88"/>
          <p:cNvGrpSpPr/>
          <p:nvPr/>
        </p:nvGrpSpPr>
        <p:grpSpPr>
          <a:xfrm>
            <a:off x="7086308" y="2461521"/>
            <a:ext cx="368536" cy="353692"/>
            <a:chOff x="7086308" y="2461521"/>
            <a:chExt cx="368536" cy="353692"/>
          </a:xfrm>
        </p:grpSpPr>
        <p:sp>
          <p:nvSpPr>
            <p:cNvPr id="9276" name="Google Shape;9276;p88"/>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8"/>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8"/>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8"/>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8"/>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8"/>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8"/>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8"/>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8"/>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8"/>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8"/>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88"/>
          <p:cNvGrpSpPr/>
          <p:nvPr/>
        </p:nvGrpSpPr>
        <p:grpSpPr>
          <a:xfrm>
            <a:off x="6644992" y="2454243"/>
            <a:ext cx="375552" cy="368405"/>
            <a:chOff x="6644992" y="2454243"/>
            <a:chExt cx="375552" cy="368405"/>
          </a:xfrm>
        </p:grpSpPr>
        <p:sp>
          <p:nvSpPr>
            <p:cNvPr id="9288" name="Google Shape;9288;p88"/>
            <p:cNvSpPr/>
            <p:nvPr/>
          </p:nvSpPr>
          <p:spPr>
            <a:xfrm>
              <a:off x="6652139" y="2461390"/>
              <a:ext cx="178129" cy="354085"/>
            </a:xfrm>
            <a:custGeom>
              <a:rect b="b" l="l" r="r" t="t"/>
              <a:pathLst>
                <a:path extrusionOk="0" h="13525" w="6804">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8"/>
            <p:cNvSpPr/>
            <p:nvPr/>
          </p:nvSpPr>
          <p:spPr>
            <a:xfrm>
              <a:off x="6675413" y="2466443"/>
              <a:ext cx="154855" cy="349163"/>
            </a:xfrm>
            <a:custGeom>
              <a:rect b="b" l="l" r="r" t="t"/>
              <a:pathLst>
                <a:path extrusionOk="0" h="13337" w="5915">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8"/>
            <p:cNvSpPr/>
            <p:nvPr/>
          </p:nvSpPr>
          <p:spPr>
            <a:xfrm>
              <a:off x="6652139" y="2638498"/>
              <a:ext cx="178129" cy="176977"/>
            </a:xfrm>
            <a:custGeom>
              <a:rect b="b" l="l" r="r" t="t"/>
              <a:pathLst>
                <a:path extrusionOk="0" h="6760" w="6804">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8"/>
            <p:cNvSpPr/>
            <p:nvPr/>
          </p:nvSpPr>
          <p:spPr>
            <a:xfrm>
              <a:off x="6675413" y="2638498"/>
              <a:ext cx="154724" cy="177108"/>
            </a:xfrm>
            <a:custGeom>
              <a:rect b="b" l="l" r="r" t="t"/>
              <a:pathLst>
                <a:path extrusionOk="0" h="6765" w="591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8"/>
            <p:cNvSpPr/>
            <p:nvPr/>
          </p:nvSpPr>
          <p:spPr>
            <a:xfrm>
              <a:off x="6856029" y="2491890"/>
              <a:ext cx="157604" cy="150168"/>
            </a:xfrm>
            <a:custGeom>
              <a:rect b="b" l="l" r="r" t="t"/>
              <a:pathLst>
                <a:path extrusionOk="0" h="5736" w="602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8"/>
            <p:cNvSpPr/>
            <p:nvPr/>
          </p:nvSpPr>
          <p:spPr>
            <a:xfrm>
              <a:off x="6866448" y="2502284"/>
              <a:ext cx="147053" cy="139854"/>
            </a:xfrm>
            <a:custGeom>
              <a:rect b="b" l="l" r="r" t="t"/>
              <a:pathLst>
                <a:path extrusionOk="0" h="5342" w="5617">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8"/>
            <p:cNvSpPr/>
            <p:nvPr/>
          </p:nvSpPr>
          <p:spPr>
            <a:xfrm>
              <a:off x="6856029" y="2657191"/>
              <a:ext cx="157604" cy="150142"/>
            </a:xfrm>
            <a:custGeom>
              <a:rect b="b" l="l" r="r" t="t"/>
              <a:pathLst>
                <a:path extrusionOk="0" h="5735" w="602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8"/>
            <p:cNvSpPr/>
            <p:nvPr/>
          </p:nvSpPr>
          <p:spPr>
            <a:xfrm>
              <a:off x="6866448" y="2667663"/>
              <a:ext cx="147184" cy="139827"/>
            </a:xfrm>
            <a:custGeom>
              <a:rect b="b" l="l" r="r" t="t"/>
              <a:pathLst>
                <a:path extrusionOk="0" h="5341" w="5622">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8"/>
            <p:cNvSpPr/>
            <p:nvPr/>
          </p:nvSpPr>
          <p:spPr>
            <a:xfrm>
              <a:off x="6644992" y="2454243"/>
              <a:ext cx="190800" cy="368405"/>
            </a:xfrm>
            <a:custGeom>
              <a:rect b="b" l="l" r="r" t="t"/>
              <a:pathLst>
                <a:path extrusionOk="0" h="14072" w="7288">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8"/>
            <p:cNvSpPr/>
            <p:nvPr/>
          </p:nvSpPr>
          <p:spPr>
            <a:xfrm>
              <a:off x="6844457" y="2485162"/>
              <a:ext cx="175354" cy="162525"/>
            </a:xfrm>
            <a:custGeom>
              <a:rect b="b" l="l" r="r" t="t"/>
              <a:pathLst>
                <a:path extrusionOk="0" h="6208" w="6698">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8"/>
            <p:cNvSpPr/>
            <p:nvPr/>
          </p:nvSpPr>
          <p:spPr>
            <a:xfrm>
              <a:off x="6850871" y="2651902"/>
              <a:ext cx="169673" cy="162473"/>
            </a:xfrm>
            <a:custGeom>
              <a:rect b="b" l="l" r="r" t="t"/>
              <a:pathLst>
                <a:path extrusionOk="0" h="6206" w="6481">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88"/>
          <p:cNvGrpSpPr/>
          <p:nvPr/>
        </p:nvGrpSpPr>
        <p:grpSpPr>
          <a:xfrm>
            <a:off x="6186789" y="2457333"/>
            <a:ext cx="371049" cy="362096"/>
            <a:chOff x="6186789" y="2457333"/>
            <a:chExt cx="371049" cy="362096"/>
          </a:xfrm>
        </p:grpSpPr>
        <p:sp>
          <p:nvSpPr>
            <p:cNvPr id="9300" name="Google Shape;9300;p88"/>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8"/>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8"/>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8"/>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8"/>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8"/>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8"/>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8"/>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8"/>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8"/>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8"/>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8"/>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88"/>
          <p:cNvGrpSpPr/>
          <p:nvPr/>
        </p:nvGrpSpPr>
        <p:grpSpPr>
          <a:xfrm>
            <a:off x="7957893" y="2454479"/>
            <a:ext cx="375081" cy="368169"/>
            <a:chOff x="7957893" y="2454479"/>
            <a:chExt cx="375081" cy="368169"/>
          </a:xfrm>
        </p:grpSpPr>
        <p:sp>
          <p:nvSpPr>
            <p:cNvPr id="9313" name="Google Shape;9313;p88"/>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8"/>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8"/>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8"/>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8"/>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8"/>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8"/>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8"/>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8"/>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8"/>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88"/>
          <p:cNvGrpSpPr/>
          <p:nvPr/>
        </p:nvGrpSpPr>
        <p:grpSpPr>
          <a:xfrm>
            <a:off x="5738562" y="2454348"/>
            <a:ext cx="368536" cy="368300"/>
            <a:chOff x="5738562" y="2454348"/>
            <a:chExt cx="368536" cy="368300"/>
          </a:xfrm>
        </p:grpSpPr>
        <p:sp>
          <p:nvSpPr>
            <p:cNvPr id="9324" name="Google Shape;9324;p88"/>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8"/>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8"/>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8"/>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8"/>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8"/>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8"/>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8"/>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8"/>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8"/>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8"/>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8"/>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8"/>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8"/>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8"/>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8"/>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8"/>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8"/>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8"/>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8"/>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8"/>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8"/>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8"/>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8"/>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8"/>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8"/>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8"/>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8"/>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8"/>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8"/>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8"/>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8"/>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6" name="Google Shape;9356;p88"/>
          <p:cNvGrpSpPr/>
          <p:nvPr/>
        </p:nvGrpSpPr>
        <p:grpSpPr>
          <a:xfrm>
            <a:off x="4870747" y="2494220"/>
            <a:ext cx="368536" cy="288687"/>
            <a:chOff x="4870747" y="2494220"/>
            <a:chExt cx="368536" cy="288687"/>
          </a:xfrm>
        </p:grpSpPr>
        <p:sp>
          <p:nvSpPr>
            <p:cNvPr id="9357" name="Google Shape;9357;p88"/>
            <p:cNvSpPr/>
            <p:nvPr/>
          </p:nvSpPr>
          <p:spPr>
            <a:xfrm>
              <a:off x="4876035" y="2512075"/>
              <a:ext cx="196088" cy="217739"/>
            </a:xfrm>
            <a:custGeom>
              <a:rect b="b" l="l" r="r" t="t"/>
              <a:pathLst>
                <a:path extrusionOk="0" h="8317" w="749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8"/>
            <p:cNvSpPr/>
            <p:nvPr/>
          </p:nvSpPr>
          <p:spPr>
            <a:xfrm>
              <a:off x="5024293" y="2512206"/>
              <a:ext cx="47962" cy="217608"/>
            </a:xfrm>
            <a:custGeom>
              <a:rect b="b" l="l" r="r" t="t"/>
              <a:pathLst>
                <a:path extrusionOk="0" h="8312" w="1832">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8"/>
            <p:cNvSpPr/>
            <p:nvPr/>
          </p:nvSpPr>
          <p:spPr>
            <a:xfrm>
              <a:off x="5072228" y="2553832"/>
              <a:ext cx="161504" cy="176113"/>
            </a:xfrm>
            <a:custGeom>
              <a:rect b="b" l="l" r="r" t="t"/>
              <a:pathLst>
                <a:path extrusionOk="0" h="6727" w="6169">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8"/>
            <p:cNvSpPr/>
            <p:nvPr/>
          </p:nvSpPr>
          <p:spPr>
            <a:xfrm>
              <a:off x="5134353" y="2553727"/>
              <a:ext cx="99510" cy="176218"/>
            </a:xfrm>
            <a:custGeom>
              <a:rect b="b" l="l" r="r" t="t"/>
              <a:pathLst>
                <a:path extrusionOk="0" h="6731" w="3801">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8"/>
            <p:cNvSpPr/>
            <p:nvPr/>
          </p:nvSpPr>
          <p:spPr>
            <a:xfrm>
              <a:off x="5109587" y="2580248"/>
              <a:ext cx="66052" cy="61523"/>
            </a:xfrm>
            <a:custGeom>
              <a:rect b="b" l="l" r="r" t="t"/>
              <a:pathLst>
                <a:path extrusionOk="0" h="2350" w="2523">
                  <a:moveTo>
                    <a:pt x="0" y="1"/>
                  </a:moveTo>
                  <a:lnTo>
                    <a:pt x="0" y="2350"/>
                  </a:lnTo>
                  <a:lnTo>
                    <a:pt x="2522" y="2350"/>
                  </a:lnTo>
                  <a:lnTo>
                    <a:pt x="2517" y="1264"/>
                  </a:lnTo>
                  <a:lnTo>
                    <a:pt x="143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8"/>
            <p:cNvSpPr/>
            <p:nvPr/>
          </p:nvSpPr>
          <p:spPr>
            <a:xfrm>
              <a:off x="5098251" y="2538124"/>
              <a:ext cx="54742" cy="15629"/>
            </a:xfrm>
            <a:custGeom>
              <a:rect b="b" l="l" r="r" t="t"/>
              <a:pathLst>
                <a:path extrusionOk="0" h="597" w="2091">
                  <a:moveTo>
                    <a:pt x="1" y="0"/>
                  </a:moveTo>
                  <a:lnTo>
                    <a:pt x="1" y="596"/>
                  </a:lnTo>
                  <a:lnTo>
                    <a:pt x="2091" y="596"/>
                  </a:lnTo>
                  <a:lnTo>
                    <a:pt x="209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8"/>
            <p:cNvSpPr/>
            <p:nvPr/>
          </p:nvSpPr>
          <p:spPr>
            <a:xfrm>
              <a:off x="5104534" y="2499770"/>
              <a:ext cx="42307" cy="38380"/>
            </a:xfrm>
            <a:custGeom>
              <a:rect b="b" l="l" r="r" t="t"/>
              <a:pathLst>
                <a:path extrusionOk="0" h="1466" w="1616">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8"/>
            <p:cNvSpPr/>
            <p:nvPr/>
          </p:nvSpPr>
          <p:spPr>
            <a:xfrm>
              <a:off x="5117624" y="2499639"/>
              <a:ext cx="29086" cy="38511"/>
            </a:xfrm>
            <a:custGeom>
              <a:rect b="b" l="l" r="r" t="t"/>
              <a:pathLst>
                <a:path extrusionOk="0" h="1471" w="1111">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8"/>
            <p:cNvSpPr/>
            <p:nvPr/>
          </p:nvSpPr>
          <p:spPr>
            <a:xfrm>
              <a:off x="4918918"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8"/>
            <p:cNvSpPr/>
            <p:nvPr/>
          </p:nvSpPr>
          <p:spPr>
            <a:xfrm>
              <a:off x="4940674" y="2701252"/>
              <a:ext cx="82388" cy="75974"/>
            </a:xfrm>
            <a:custGeom>
              <a:rect b="b" l="l" r="r" t="t"/>
              <a:pathLst>
                <a:path extrusionOk="0" h="2902" w="3147">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8"/>
            <p:cNvSpPr/>
            <p:nvPr/>
          </p:nvSpPr>
          <p:spPr>
            <a:xfrm>
              <a:off x="4950727" y="2718478"/>
              <a:ext cx="40893" cy="35029"/>
            </a:xfrm>
            <a:custGeom>
              <a:rect b="b" l="l" r="r" t="t"/>
              <a:pathLst>
                <a:path extrusionOk="0" h="1338" w="1562">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8"/>
            <p:cNvSpPr/>
            <p:nvPr/>
          </p:nvSpPr>
          <p:spPr>
            <a:xfrm>
              <a:off x="5091601"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8"/>
            <p:cNvSpPr/>
            <p:nvPr/>
          </p:nvSpPr>
          <p:spPr>
            <a:xfrm>
              <a:off x="5111969" y="2701252"/>
              <a:ext cx="82519" cy="75974"/>
            </a:xfrm>
            <a:custGeom>
              <a:rect b="b" l="l" r="r" t="t"/>
              <a:pathLst>
                <a:path extrusionOk="0" h="2902" w="3152">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8"/>
            <p:cNvSpPr/>
            <p:nvPr/>
          </p:nvSpPr>
          <p:spPr>
            <a:xfrm>
              <a:off x="5123410" y="2718478"/>
              <a:ext cx="40893" cy="35029"/>
            </a:xfrm>
            <a:custGeom>
              <a:rect b="b" l="l" r="r" t="t"/>
              <a:pathLst>
                <a:path extrusionOk="0" h="1338" w="1562">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8"/>
            <p:cNvSpPr/>
            <p:nvPr/>
          </p:nvSpPr>
          <p:spPr>
            <a:xfrm>
              <a:off x="4928971" y="2549198"/>
              <a:ext cx="90321" cy="90321"/>
            </a:xfrm>
            <a:custGeom>
              <a:rect b="b" l="l" r="r" t="t"/>
              <a:pathLst>
                <a:path extrusionOk="0" h="3450" w="345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8"/>
            <p:cNvSpPr/>
            <p:nvPr/>
          </p:nvSpPr>
          <p:spPr>
            <a:xfrm>
              <a:off x="5072228" y="2677611"/>
              <a:ext cx="161504" cy="52465"/>
            </a:xfrm>
            <a:custGeom>
              <a:rect b="b" l="l" r="r" t="t"/>
              <a:pathLst>
                <a:path extrusionOk="0" h="2004" w="6169">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8"/>
            <p:cNvSpPr/>
            <p:nvPr/>
          </p:nvSpPr>
          <p:spPr>
            <a:xfrm>
              <a:off x="5189829" y="2677480"/>
              <a:ext cx="43904" cy="52334"/>
            </a:xfrm>
            <a:custGeom>
              <a:rect b="b" l="l" r="r" t="t"/>
              <a:pathLst>
                <a:path extrusionOk="0" h="1999" w="1677">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8"/>
            <p:cNvSpPr/>
            <p:nvPr/>
          </p:nvSpPr>
          <p:spPr>
            <a:xfrm>
              <a:off x="4875904" y="2677480"/>
              <a:ext cx="196219" cy="52334"/>
            </a:xfrm>
            <a:custGeom>
              <a:rect b="b" l="l" r="r" t="t"/>
              <a:pathLst>
                <a:path extrusionOk="0" h="1999" w="7495">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8"/>
            <p:cNvSpPr/>
            <p:nvPr/>
          </p:nvSpPr>
          <p:spPr>
            <a:xfrm>
              <a:off x="5040917" y="2677480"/>
              <a:ext cx="31468" cy="52334"/>
            </a:xfrm>
            <a:custGeom>
              <a:rect b="b" l="l" r="r" t="t"/>
              <a:pathLst>
                <a:path extrusionOk="0" h="1999" w="1202">
                  <a:moveTo>
                    <a:pt x="0" y="0"/>
                  </a:moveTo>
                  <a:lnTo>
                    <a:pt x="0" y="1999"/>
                  </a:lnTo>
                  <a:lnTo>
                    <a:pt x="1201" y="1999"/>
                  </a:lnTo>
                  <a:lnTo>
                    <a:pt x="1201"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8"/>
            <p:cNvSpPr/>
            <p:nvPr/>
          </p:nvSpPr>
          <p:spPr>
            <a:xfrm>
              <a:off x="5104299" y="2574855"/>
              <a:ext cx="76629" cy="72335"/>
            </a:xfrm>
            <a:custGeom>
              <a:rect b="b" l="l" r="r" t="t"/>
              <a:pathLst>
                <a:path extrusionOk="0" h="2763" w="2927">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8"/>
            <p:cNvSpPr/>
            <p:nvPr/>
          </p:nvSpPr>
          <p:spPr>
            <a:xfrm>
              <a:off x="4943554" y="2713059"/>
              <a:ext cx="53617" cy="45894"/>
            </a:xfrm>
            <a:custGeom>
              <a:rect b="b" l="l" r="r" t="t"/>
              <a:pathLst>
                <a:path extrusionOk="0" h="1753" w="2048">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8"/>
            <p:cNvSpPr/>
            <p:nvPr/>
          </p:nvSpPr>
          <p:spPr>
            <a:xfrm>
              <a:off x="5116106" y="2713059"/>
              <a:ext cx="53617" cy="45894"/>
            </a:xfrm>
            <a:custGeom>
              <a:rect b="b" l="l" r="r" t="t"/>
              <a:pathLst>
                <a:path extrusionOk="0" h="1753" w="2048">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8"/>
            <p:cNvSpPr/>
            <p:nvPr/>
          </p:nvSpPr>
          <p:spPr>
            <a:xfrm>
              <a:off x="4923552" y="2543910"/>
              <a:ext cx="101160" cy="101029"/>
            </a:xfrm>
            <a:custGeom>
              <a:rect b="b" l="l" r="r" t="t"/>
              <a:pathLst>
                <a:path extrusionOk="0" h="3859" w="3864">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8"/>
            <p:cNvSpPr/>
            <p:nvPr/>
          </p:nvSpPr>
          <p:spPr>
            <a:xfrm>
              <a:off x="4870747" y="2494220"/>
              <a:ext cx="368536" cy="288687"/>
            </a:xfrm>
            <a:custGeom>
              <a:rect b="b" l="l" r="r" t="t"/>
              <a:pathLst>
                <a:path extrusionOk="0" h="11027" w="14077">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88"/>
          <p:cNvGrpSpPr/>
          <p:nvPr/>
        </p:nvGrpSpPr>
        <p:grpSpPr>
          <a:xfrm>
            <a:off x="5300308" y="2454505"/>
            <a:ext cx="370604" cy="367960"/>
            <a:chOff x="5300308" y="2454505"/>
            <a:chExt cx="370604" cy="367960"/>
          </a:xfrm>
        </p:grpSpPr>
        <p:sp>
          <p:nvSpPr>
            <p:cNvPr id="9382" name="Google Shape;9382;p88"/>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8"/>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8"/>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8"/>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8"/>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8"/>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8"/>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8"/>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8"/>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8"/>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8"/>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3" name="Google Shape;9393;p88"/>
          <p:cNvGrpSpPr/>
          <p:nvPr/>
        </p:nvGrpSpPr>
        <p:grpSpPr>
          <a:xfrm>
            <a:off x="4929600" y="3825735"/>
            <a:ext cx="230803" cy="340235"/>
            <a:chOff x="4929600" y="3825735"/>
            <a:chExt cx="230803" cy="340235"/>
          </a:xfrm>
        </p:grpSpPr>
        <p:sp>
          <p:nvSpPr>
            <p:cNvPr id="9394" name="Google Shape;9394;p88"/>
            <p:cNvSpPr/>
            <p:nvPr/>
          </p:nvSpPr>
          <p:spPr>
            <a:xfrm>
              <a:off x="4934757" y="3830657"/>
              <a:ext cx="220750" cy="330418"/>
            </a:xfrm>
            <a:custGeom>
              <a:rect b="b" l="l" r="r" t="t"/>
              <a:pathLst>
                <a:path extrusionOk="0" h="12621" w="8432">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8"/>
            <p:cNvSpPr/>
            <p:nvPr/>
          </p:nvSpPr>
          <p:spPr>
            <a:xfrm>
              <a:off x="4934757" y="3830788"/>
              <a:ext cx="220750" cy="330287"/>
            </a:xfrm>
            <a:custGeom>
              <a:rect b="b" l="l" r="r" t="t"/>
              <a:pathLst>
                <a:path extrusionOk="0" h="12616" w="8432">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8"/>
            <p:cNvSpPr/>
            <p:nvPr/>
          </p:nvSpPr>
          <p:spPr>
            <a:xfrm>
              <a:off x="4956251" y="3857805"/>
              <a:ext cx="76001" cy="65110"/>
            </a:xfrm>
            <a:custGeom>
              <a:rect b="b" l="l" r="r" t="t"/>
              <a:pathLst>
                <a:path extrusionOk="0" h="2487" w="2903">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8"/>
            <p:cNvSpPr/>
            <p:nvPr/>
          </p:nvSpPr>
          <p:spPr>
            <a:xfrm>
              <a:off x="4993479" y="3857805"/>
              <a:ext cx="40291" cy="65136"/>
            </a:xfrm>
            <a:custGeom>
              <a:rect b="b" l="l" r="r" t="t"/>
              <a:pathLst>
                <a:path extrusionOk="0" h="2488" w="1539">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8"/>
            <p:cNvSpPr/>
            <p:nvPr/>
          </p:nvSpPr>
          <p:spPr>
            <a:xfrm>
              <a:off x="5047069" y="3857805"/>
              <a:ext cx="75870" cy="65110"/>
            </a:xfrm>
            <a:custGeom>
              <a:rect b="b" l="l" r="r" t="t"/>
              <a:pathLst>
                <a:path extrusionOk="0" h="2487" w="2898">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8"/>
            <p:cNvSpPr/>
            <p:nvPr/>
          </p:nvSpPr>
          <p:spPr>
            <a:xfrm>
              <a:off x="5084035" y="3857805"/>
              <a:ext cx="38903" cy="65057"/>
            </a:xfrm>
            <a:custGeom>
              <a:rect b="b" l="l" r="r" t="t"/>
              <a:pathLst>
                <a:path extrusionOk="0" h="2485" w="1486">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8"/>
            <p:cNvSpPr/>
            <p:nvPr/>
          </p:nvSpPr>
          <p:spPr>
            <a:xfrm>
              <a:off x="4956251" y="4063947"/>
              <a:ext cx="76001" cy="65083"/>
            </a:xfrm>
            <a:custGeom>
              <a:rect b="b" l="l" r="r" t="t"/>
              <a:pathLst>
                <a:path extrusionOk="0" h="2486" w="2903">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8"/>
            <p:cNvSpPr/>
            <p:nvPr/>
          </p:nvSpPr>
          <p:spPr>
            <a:xfrm>
              <a:off x="4993479" y="4063947"/>
              <a:ext cx="40291" cy="65005"/>
            </a:xfrm>
            <a:custGeom>
              <a:rect b="b" l="l" r="r" t="t"/>
              <a:pathLst>
                <a:path extrusionOk="0" h="2483" w="1539">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8"/>
            <p:cNvSpPr/>
            <p:nvPr/>
          </p:nvSpPr>
          <p:spPr>
            <a:xfrm>
              <a:off x="5047069" y="4063947"/>
              <a:ext cx="75870" cy="65083"/>
            </a:xfrm>
            <a:custGeom>
              <a:rect b="b" l="l" r="r" t="t"/>
              <a:pathLst>
                <a:path extrusionOk="0" h="2486" w="2898">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8"/>
            <p:cNvSpPr/>
            <p:nvPr/>
          </p:nvSpPr>
          <p:spPr>
            <a:xfrm>
              <a:off x="5084035" y="4063947"/>
              <a:ext cx="38903" cy="64926"/>
            </a:xfrm>
            <a:custGeom>
              <a:rect b="b" l="l" r="r" t="t"/>
              <a:pathLst>
                <a:path extrusionOk="0" h="2480" w="1486">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8"/>
            <p:cNvSpPr/>
            <p:nvPr/>
          </p:nvSpPr>
          <p:spPr>
            <a:xfrm>
              <a:off x="4956251" y="3960824"/>
              <a:ext cx="76001" cy="65110"/>
            </a:xfrm>
            <a:custGeom>
              <a:rect b="b" l="l" r="r" t="t"/>
              <a:pathLst>
                <a:path extrusionOk="0" h="2487" w="2903">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8"/>
            <p:cNvSpPr/>
            <p:nvPr/>
          </p:nvSpPr>
          <p:spPr>
            <a:xfrm>
              <a:off x="4993479" y="3960955"/>
              <a:ext cx="40291" cy="64979"/>
            </a:xfrm>
            <a:custGeom>
              <a:rect b="b" l="l" r="r" t="t"/>
              <a:pathLst>
                <a:path extrusionOk="0" h="2482" w="1539">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8"/>
            <p:cNvSpPr/>
            <p:nvPr/>
          </p:nvSpPr>
          <p:spPr>
            <a:xfrm>
              <a:off x="5047069" y="3960824"/>
              <a:ext cx="75870" cy="65110"/>
            </a:xfrm>
            <a:custGeom>
              <a:rect b="b" l="l" r="r" t="t"/>
              <a:pathLst>
                <a:path extrusionOk="0" h="2487" w="2898">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8"/>
            <p:cNvSpPr/>
            <p:nvPr/>
          </p:nvSpPr>
          <p:spPr>
            <a:xfrm>
              <a:off x="5084035" y="3960955"/>
              <a:ext cx="38903" cy="64926"/>
            </a:xfrm>
            <a:custGeom>
              <a:rect b="b" l="l" r="r" t="t"/>
              <a:pathLst>
                <a:path extrusionOk="0" h="2480" w="1486">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8"/>
            <p:cNvSpPr/>
            <p:nvPr/>
          </p:nvSpPr>
          <p:spPr>
            <a:xfrm>
              <a:off x="4962298" y="3852936"/>
              <a:ext cx="74849" cy="74927"/>
            </a:xfrm>
            <a:custGeom>
              <a:rect b="b" l="l" r="r" t="t"/>
              <a:pathLst>
                <a:path extrusionOk="0" h="2862" w="2859">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8"/>
            <p:cNvSpPr/>
            <p:nvPr/>
          </p:nvSpPr>
          <p:spPr>
            <a:xfrm>
              <a:off x="5040786" y="3852910"/>
              <a:ext cx="87179" cy="74901"/>
            </a:xfrm>
            <a:custGeom>
              <a:rect b="b" l="l" r="r" t="t"/>
              <a:pathLst>
                <a:path extrusionOk="0" h="2861" w="333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8"/>
            <p:cNvSpPr/>
            <p:nvPr/>
          </p:nvSpPr>
          <p:spPr>
            <a:xfrm>
              <a:off x="4949732" y="3955928"/>
              <a:ext cx="87415" cy="74953"/>
            </a:xfrm>
            <a:custGeom>
              <a:rect b="b" l="l" r="r" t="t"/>
              <a:pathLst>
                <a:path extrusionOk="0" h="2863" w="3339">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8"/>
            <p:cNvSpPr/>
            <p:nvPr/>
          </p:nvSpPr>
          <p:spPr>
            <a:xfrm>
              <a:off x="5040786" y="3955928"/>
              <a:ext cx="87310" cy="74953"/>
            </a:xfrm>
            <a:custGeom>
              <a:rect b="b" l="l" r="r" t="t"/>
              <a:pathLst>
                <a:path extrusionOk="0" h="2863" w="3335">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8"/>
            <p:cNvSpPr/>
            <p:nvPr/>
          </p:nvSpPr>
          <p:spPr>
            <a:xfrm>
              <a:off x="4962298" y="4058920"/>
              <a:ext cx="74980" cy="74953"/>
            </a:xfrm>
            <a:custGeom>
              <a:rect b="b" l="l" r="r" t="t"/>
              <a:pathLst>
                <a:path extrusionOk="0" h="2863" w="2864">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8"/>
            <p:cNvSpPr/>
            <p:nvPr/>
          </p:nvSpPr>
          <p:spPr>
            <a:xfrm>
              <a:off x="5040655" y="4059051"/>
              <a:ext cx="87179" cy="74796"/>
            </a:xfrm>
            <a:custGeom>
              <a:rect b="b" l="l" r="r" t="t"/>
              <a:pathLst>
                <a:path extrusionOk="0" h="2857" w="333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8"/>
            <p:cNvSpPr/>
            <p:nvPr/>
          </p:nvSpPr>
          <p:spPr>
            <a:xfrm>
              <a:off x="4929600" y="3825735"/>
              <a:ext cx="230803" cy="340235"/>
            </a:xfrm>
            <a:custGeom>
              <a:rect b="b" l="l" r="r" t="t"/>
              <a:pathLst>
                <a:path extrusionOk="0" h="12996" w="8816">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88"/>
          <p:cNvGrpSpPr/>
          <p:nvPr/>
        </p:nvGrpSpPr>
        <p:grpSpPr>
          <a:xfrm>
            <a:off x="6264518" y="3825395"/>
            <a:ext cx="249810" cy="340968"/>
            <a:chOff x="6264518" y="3825395"/>
            <a:chExt cx="249810" cy="340968"/>
          </a:xfrm>
        </p:grpSpPr>
        <p:sp>
          <p:nvSpPr>
            <p:cNvPr id="9416" name="Google Shape;9416;p88"/>
            <p:cNvSpPr/>
            <p:nvPr/>
          </p:nvSpPr>
          <p:spPr>
            <a:xfrm>
              <a:off x="6269309" y="3867832"/>
              <a:ext cx="211325" cy="293740"/>
            </a:xfrm>
            <a:custGeom>
              <a:rect b="b" l="l" r="r" t="t"/>
              <a:pathLst>
                <a:path extrusionOk="0" h="11220" w="8072">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8"/>
            <p:cNvSpPr/>
            <p:nvPr/>
          </p:nvSpPr>
          <p:spPr>
            <a:xfrm>
              <a:off x="6332429" y="3867623"/>
              <a:ext cx="148205" cy="234154"/>
            </a:xfrm>
            <a:custGeom>
              <a:rect b="b" l="l" r="r" t="t"/>
              <a:pathLst>
                <a:path extrusionOk="0" h="8944" w="5661">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8"/>
            <p:cNvSpPr/>
            <p:nvPr/>
          </p:nvSpPr>
          <p:spPr>
            <a:xfrm>
              <a:off x="6277215" y="3830395"/>
              <a:ext cx="55868" cy="93593"/>
            </a:xfrm>
            <a:custGeom>
              <a:rect b="b" l="l" r="r" t="t"/>
              <a:pathLst>
                <a:path extrusionOk="0" h="3575" w="2134">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8"/>
            <p:cNvSpPr/>
            <p:nvPr/>
          </p:nvSpPr>
          <p:spPr>
            <a:xfrm>
              <a:off x="6306144" y="3890400"/>
              <a:ext cx="26939" cy="33484"/>
            </a:xfrm>
            <a:custGeom>
              <a:rect b="b" l="l" r="r" t="t"/>
              <a:pathLst>
                <a:path extrusionOk="0" h="1279" w="1029">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8"/>
            <p:cNvSpPr/>
            <p:nvPr/>
          </p:nvSpPr>
          <p:spPr>
            <a:xfrm>
              <a:off x="6264518" y="3825395"/>
              <a:ext cx="249810" cy="340968"/>
            </a:xfrm>
            <a:custGeom>
              <a:rect b="b" l="l" r="r" t="t"/>
              <a:pathLst>
                <a:path extrusionOk="0" h="13024" w="9542">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8"/>
            <p:cNvSpPr/>
            <p:nvPr/>
          </p:nvSpPr>
          <p:spPr>
            <a:xfrm>
              <a:off x="6360729" y="4014283"/>
              <a:ext cx="14739" cy="12593"/>
            </a:xfrm>
            <a:custGeom>
              <a:rect b="b" l="l" r="r" t="t"/>
              <a:pathLst>
                <a:path extrusionOk="0" h="481" w="563">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8"/>
            <p:cNvSpPr/>
            <p:nvPr/>
          </p:nvSpPr>
          <p:spPr>
            <a:xfrm>
              <a:off x="6412304" y="4027216"/>
              <a:ext cx="14608" cy="12645"/>
            </a:xfrm>
            <a:custGeom>
              <a:rect b="b" l="l" r="r" t="t"/>
              <a:pathLst>
                <a:path extrusionOk="0" h="483" w="558">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8"/>
            <p:cNvSpPr/>
            <p:nvPr/>
          </p:nvSpPr>
          <p:spPr>
            <a:xfrm>
              <a:off x="6355965" y="4058920"/>
              <a:ext cx="14739" cy="12540"/>
            </a:xfrm>
            <a:custGeom>
              <a:rect b="b" l="l" r="r" t="t"/>
              <a:pathLst>
                <a:path extrusionOk="0" h="479" w="563">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88"/>
          <p:cNvGrpSpPr/>
          <p:nvPr/>
        </p:nvGrpSpPr>
        <p:grpSpPr>
          <a:xfrm>
            <a:off x="5376073" y="3825368"/>
            <a:ext cx="223158" cy="340994"/>
            <a:chOff x="5376073" y="3825368"/>
            <a:chExt cx="223158" cy="340994"/>
          </a:xfrm>
        </p:grpSpPr>
        <p:sp>
          <p:nvSpPr>
            <p:cNvPr id="9425" name="Google Shape;9425;p88"/>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8"/>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8"/>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8"/>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8"/>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8"/>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8"/>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8"/>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8"/>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8"/>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8"/>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8"/>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8"/>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8"/>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rgbClr val="C3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8"/>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8"/>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8"/>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8"/>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8"/>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8"/>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8"/>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8"/>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8"/>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8"/>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88"/>
          <p:cNvGrpSpPr/>
          <p:nvPr/>
        </p:nvGrpSpPr>
        <p:grpSpPr>
          <a:xfrm>
            <a:off x="6716044" y="3825395"/>
            <a:ext cx="197973" cy="340314"/>
            <a:chOff x="6716044" y="3825395"/>
            <a:chExt cx="197973" cy="340314"/>
          </a:xfrm>
        </p:grpSpPr>
        <p:sp>
          <p:nvSpPr>
            <p:cNvPr id="9450" name="Google Shape;9450;p88"/>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8"/>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8"/>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8"/>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8"/>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8"/>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8"/>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8"/>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8"/>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8"/>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8"/>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8"/>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8"/>
            <p:cNvSpPr/>
            <p:nvPr/>
          </p:nvSpPr>
          <p:spPr>
            <a:xfrm>
              <a:off x="6716044" y="3825395"/>
              <a:ext cx="197973" cy="340314"/>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88"/>
          <p:cNvGrpSpPr/>
          <p:nvPr/>
        </p:nvGrpSpPr>
        <p:grpSpPr>
          <a:xfrm>
            <a:off x="7517833" y="2465815"/>
            <a:ext cx="370656" cy="345157"/>
            <a:chOff x="7517833" y="2465815"/>
            <a:chExt cx="370656" cy="345157"/>
          </a:xfrm>
        </p:grpSpPr>
        <p:sp>
          <p:nvSpPr>
            <p:cNvPr id="9464" name="Google Shape;9464;p88"/>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8"/>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8"/>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8"/>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8"/>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8"/>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8"/>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88"/>
          <p:cNvGrpSpPr/>
          <p:nvPr/>
        </p:nvGrpSpPr>
        <p:grpSpPr>
          <a:xfrm>
            <a:off x="5804954" y="3825709"/>
            <a:ext cx="251197" cy="340392"/>
            <a:chOff x="5804954" y="3825709"/>
            <a:chExt cx="251197" cy="340392"/>
          </a:xfrm>
        </p:grpSpPr>
        <p:sp>
          <p:nvSpPr>
            <p:cNvPr id="9472" name="Google Shape;9472;p88"/>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8"/>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8"/>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8"/>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8"/>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8"/>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88"/>
          <p:cNvGrpSpPr/>
          <p:nvPr/>
        </p:nvGrpSpPr>
        <p:grpSpPr>
          <a:xfrm>
            <a:off x="4872134" y="3359993"/>
            <a:ext cx="374819" cy="368562"/>
            <a:chOff x="4872134" y="3359993"/>
            <a:chExt cx="374819" cy="368562"/>
          </a:xfrm>
        </p:grpSpPr>
        <p:sp>
          <p:nvSpPr>
            <p:cNvPr id="9479" name="Google Shape;9479;p88"/>
            <p:cNvSpPr/>
            <p:nvPr/>
          </p:nvSpPr>
          <p:spPr>
            <a:xfrm>
              <a:off x="4880538" y="3368318"/>
              <a:ext cx="357724" cy="352383"/>
            </a:xfrm>
            <a:custGeom>
              <a:rect b="b" l="l" r="r" t="t"/>
              <a:pathLst>
                <a:path extrusionOk="0" h="13460" w="13664">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8"/>
            <p:cNvSpPr/>
            <p:nvPr/>
          </p:nvSpPr>
          <p:spPr>
            <a:xfrm>
              <a:off x="4883444" y="3399891"/>
              <a:ext cx="354818" cy="320391"/>
            </a:xfrm>
            <a:custGeom>
              <a:rect b="b" l="l" r="r" t="t"/>
              <a:pathLst>
                <a:path extrusionOk="0" h="12238" w="13553">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8"/>
            <p:cNvSpPr/>
            <p:nvPr/>
          </p:nvSpPr>
          <p:spPr>
            <a:xfrm>
              <a:off x="4982274" y="3368239"/>
              <a:ext cx="256119" cy="244652"/>
            </a:xfrm>
            <a:custGeom>
              <a:rect b="b" l="l" r="r" t="t"/>
              <a:pathLst>
                <a:path extrusionOk="0" h="9345" w="9783">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8"/>
            <p:cNvSpPr/>
            <p:nvPr/>
          </p:nvSpPr>
          <p:spPr>
            <a:xfrm>
              <a:off x="5185666" y="3376512"/>
              <a:ext cx="11729" cy="11702"/>
            </a:xfrm>
            <a:custGeom>
              <a:rect b="b" l="l" r="r" t="t"/>
              <a:pathLst>
                <a:path extrusionOk="0" h="447" w="448">
                  <a:moveTo>
                    <a:pt x="447" y="447"/>
                  </a:moveTo>
                  <a:lnTo>
                    <a:pt x="1" y="0"/>
                  </a:ln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8"/>
            <p:cNvSpPr/>
            <p:nvPr/>
          </p:nvSpPr>
          <p:spPr>
            <a:xfrm>
              <a:off x="4995756" y="3399891"/>
              <a:ext cx="242505" cy="212686"/>
            </a:xfrm>
            <a:custGeom>
              <a:rect b="b" l="l" r="r" t="t"/>
              <a:pathLst>
                <a:path extrusionOk="0" h="8124" w="9263">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8"/>
            <p:cNvSpPr/>
            <p:nvPr/>
          </p:nvSpPr>
          <p:spPr>
            <a:xfrm>
              <a:off x="5026439" y="3415023"/>
              <a:ext cx="163651" cy="160640"/>
            </a:xfrm>
            <a:custGeom>
              <a:rect b="b" l="l" r="r" t="t"/>
              <a:pathLst>
                <a:path extrusionOk="0" h="6136" w="6251">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8"/>
            <p:cNvSpPr/>
            <p:nvPr/>
          </p:nvSpPr>
          <p:spPr>
            <a:xfrm>
              <a:off x="5020418" y="3407405"/>
              <a:ext cx="181925" cy="173835"/>
            </a:xfrm>
            <a:custGeom>
              <a:rect b="b" l="l" r="r" t="t"/>
              <a:pathLst>
                <a:path extrusionOk="0" h="6640" w="6949">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8"/>
            <p:cNvSpPr/>
            <p:nvPr/>
          </p:nvSpPr>
          <p:spPr>
            <a:xfrm>
              <a:off x="4872134" y="3359993"/>
              <a:ext cx="374819" cy="368562"/>
            </a:xfrm>
            <a:custGeom>
              <a:rect b="b" l="l" r="r" t="t"/>
              <a:pathLst>
                <a:path extrusionOk="0" h="14078" w="14317">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88"/>
          <p:cNvGrpSpPr/>
          <p:nvPr/>
        </p:nvGrpSpPr>
        <p:grpSpPr>
          <a:xfrm>
            <a:off x="6614911" y="1516162"/>
            <a:ext cx="391810" cy="368484"/>
            <a:chOff x="6614911" y="1516162"/>
            <a:chExt cx="391810" cy="368484"/>
          </a:xfrm>
        </p:grpSpPr>
        <p:sp>
          <p:nvSpPr>
            <p:cNvPr id="9488" name="Google Shape;9488;p88"/>
            <p:cNvSpPr/>
            <p:nvPr/>
          </p:nvSpPr>
          <p:spPr>
            <a:xfrm>
              <a:off x="6622582" y="1523413"/>
              <a:ext cx="370185" cy="354189"/>
            </a:xfrm>
            <a:custGeom>
              <a:rect b="b" l="l" r="r" t="t"/>
              <a:pathLst>
                <a:path extrusionOk="0" h="13529" w="1414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8"/>
            <p:cNvSpPr/>
            <p:nvPr/>
          </p:nvSpPr>
          <p:spPr>
            <a:xfrm>
              <a:off x="6680204" y="1573103"/>
              <a:ext cx="254836" cy="254705"/>
            </a:xfrm>
            <a:custGeom>
              <a:rect b="b" l="l" r="r" t="t"/>
              <a:pathLst>
                <a:path extrusionOk="0" h="9729" w="9734">
                  <a:moveTo>
                    <a:pt x="5352" y="0"/>
                  </a:moveTo>
                  <a:lnTo>
                    <a:pt x="0" y="5347"/>
                  </a:lnTo>
                  <a:lnTo>
                    <a:pt x="4381" y="9728"/>
                  </a:lnTo>
                  <a:lnTo>
                    <a:pt x="9733" y="4381"/>
                  </a:lnTo>
                  <a:lnTo>
                    <a:pt x="535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8"/>
            <p:cNvSpPr/>
            <p:nvPr/>
          </p:nvSpPr>
          <p:spPr>
            <a:xfrm>
              <a:off x="6622843" y="1523675"/>
              <a:ext cx="369793" cy="353927"/>
            </a:xfrm>
            <a:custGeom>
              <a:rect b="b" l="l" r="r" t="t"/>
              <a:pathLst>
                <a:path extrusionOk="0" h="13519" w="14125">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8"/>
            <p:cNvSpPr/>
            <p:nvPr/>
          </p:nvSpPr>
          <p:spPr>
            <a:xfrm>
              <a:off x="6822571" y="1715470"/>
              <a:ext cx="170065" cy="162133"/>
            </a:xfrm>
            <a:custGeom>
              <a:rect b="b" l="l" r="r" t="t"/>
              <a:pathLst>
                <a:path extrusionOk="0" h="6193" w="6496">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8"/>
            <p:cNvSpPr/>
            <p:nvPr/>
          </p:nvSpPr>
          <p:spPr>
            <a:xfrm>
              <a:off x="6732014" y="1624782"/>
              <a:ext cx="149828" cy="149828"/>
            </a:xfrm>
            <a:custGeom>
              <a:rect b="b" l="l" r="r" t="t"/>
              <a:pathLst>
                <a:path extrusionOk="0" h="5723" w="5723">
                  <a:moveTo>
                    <a:pt x="2431" y="1"/>
                  </a:moveTo>
                  <a:lnTo>
                    <a:pt x="0" y="2431"/>
                  </a:lnTo>
                  <a:lnTo>
                    <a:pt x="3296" y="5722"/>
                  </a:lnTo>
                  <a:lnTo>
                    <a:pt x="5722" y="3296"/>
                  </a:lnTo>
                  <a:lnTo>
                    <a:pt x="24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8"/>
            <p:cNvSpPr/>
            <p:nvPr/>
          </p:nvSpPr>
          <p:spPr>
            <a:xfrm>
              <a:off x="6778929" y="1624782"/>
              <a:ext cx="103018" cy="149959"/>
            </a:xfrm>
            <a:custGeom>
              <a:rect b="b" l="l" r="r" t="t"/>
              <a:pathLst>
                <a:path extrusionOk="0" h="5728" w="3935">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8"/>
            <p:cNvSpPr/>
            <p:nvPr/>
          </p:nvSpPr>
          <p:spPr>
            <a:xfrm>
              <a:off x="6614911" y="1516162"/>
              <a:ext cx="391810" cy="368484"/>
            </a:xfrm>
            <a:custGeom>
              <a:rect b="b" l="l" r="r" t="t"/>
              <a:pathLst>
                <a:path extrusionOk="0" h="14075" w="14966">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8"/>
            <p:cNvSpPr/>
            <p:nvPr/>
          </p:nvSpPr>
          <p:spPr>
            <a:xfrm>
              <a:off x="6725600" y="1618866"/>
              <a:ext cx="162892" cy="161897"/>
            </a:xfrm>
            <a:custGeom>
              <a:rect b="b" l="l" r="r" t="t"/>
              <a:pathLst>
                <a:path extrusionOk="0" h="6184" w="6222">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8"/>
            <p:cNvSpPr/>
            <p:nvPr/>
          </p:nvSpPr>
          <p:spPr>
            <a:xfrm>
              <a:off x="6682481" y="1641642"/>
              <a:ext cx="19216" cy="14739"/>
            </a:xfrm>
            <a:custGeom>
              <a:rect b="b" l="l" r="r" t="t"/>
              <a:pathLst>
                <a:path extrusionOk="0" h="563" w="734">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8"/>
            <p:cNvSpPr/>
            <p:nvPr/>
          </p:nvSpPr>
          <p:spPr>
            <a:xfrm>
              <a:off x="6678057" y="1604283"/>
              <a:ext cx="16886" cy="14608"/>
            </a:xfrm>
            <a:custGeom>
              <a:rect b="b" l="l" r="r" t="t"/>
              <a:pathLst>
                <a:path extrusionOk="0" h="558" w="645">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8"/>
            <p:cNvSpPr/>
            <p:nvPr/>
          </p:nvSpPr>
          <p:spPr>
            <a:xfrm>
              <a:off x="6710756" y="1571454"/>
              <a:ext cx="17017" cy="14608"/>
            </a:xfrm>
            <a:custGeom>
              <a:rect b="b" l="l" r="r" t="t"/>
              <a:pathLst>
                <a:path extrusionOk="0" h="558" w="65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8"/>
            <p:cNvSpPr/>
            <p:nvPr/>
          </p:nvSpPr>
          <p:spPr>
            <a:xfrm>
              <a:off x="6714473" y="1609624"/>
              <a:ext cx="17567" cy="14713"/>
            </a:xfrm>
            <a:custGeom>
              <a:rect b="b" l="l" r="r" t="t"/>
              <a:pathLst>
                <a:path extrusionOk="0" h="562" w="671">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8"/>
            <p:cNvSpPr/>
            <p:nvPr/>
          </p:nvSpPr>
          <p:spPr>
            <a:xfrm>
              <a:off x="6748350" y="1577632"/>
              <a:ext cx="17017" cy="14478"/>
            </a:xfrm>
            <a:custGeom>
              <a:rect b="b" l="l" r="r" t="t"/>
              <a:pathLst>
                <a:path extrusionOk="0" h="553" w="65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8"/>
            <p:cNvSpPr/>
            <p:nvPr/>
          </p:nvSpPr>
          <p:spPr>
            <a:xfrm>
              <a:off x="6849405" y="1808540"/>
              <a:ext cx="17462" cy="14608"/>
            </a:xfrm>
            <a:custGeom>
              <a:rect b="b" l="l" r="r" t="t"/>
              <a:pathLst>
                <a:path extrusionOk="0" h="558" w="667">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8"/>
            <p:cNvSpPr/>
            <p:nvPr/>
          </p:nvSpPr>
          <p:spPr>
            <a:xfrm>
              <a:off x="6886895" y="1814823"/>
              <a:ext cx="19268" cy="14739"/>
            </a:xfrm>
            <a:custGeom>
              <a:rect b="b" l="l" r="r" t="t"/>
              <a:pathLst>
                <a:path extrusionOk="0" h="563" w="736">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8"/>
            <p:cNvSpPr/>
            <p:nvPr/>
          </p:nvSpPr>
          <p:spPr>
            <a:xfrm>
              <a:off x="6919725" y="1781993"/>
              <a:ext cx="17436" cy="14608"/>
            </a:xfrm>
            <a:custGeom>
              <a:rect b="b" l="l" r="r" t="t"/>
              <a:pathLst>
                <a:path extrusionOk="0" h="558" w="666">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8"/>
            <p:cNvSpPr/>
            <p:nvPr/>
          </p:nvSpPr>
          <p:spPr>
            <a:xfrm>
              <a:off x="6881476" y="1776522"/>
              <a:ext cx="18719" cy="14818"/>
            </a:xfrm>
            <a:custGeom>
              <a:rect b="b" l="l" r="r" t="t"/>
              <a:pathLst>
                <a:path extrusionOk="0" h="566" w="715">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8"/>
            <p:cNvSpPr/>
            <p:nvPr/>
          </p:nvSpPr>
          <p:spPr>
            <a:xfrm>
              <a:off x="6913520" y="1744504"/>
              <a:ext cx="18745" cy="14766"/>
            </a:xfrm>
            <a:custGeom>
              <a:rect b="b" l="l" r="r" t="t"/>
              <a:pathLst>
                <a:path extrusionOk="0" h="564" w="716">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88"/>
          <p:cNvGrpSpPr/>
          <p:nvPr/>
        </p:nvGrpSpPr>
        <p:grpSpPr>
          <a:xfrm>
            <a:off x="5822573" y="3360019"/>
            <a:ext cx="231065" cy="368405"/>
            <a:chOff x="5822573" y="3360019"/>
            <a:chExt cx="231065" cy="368405"/>
          </a:xfrm>
        </p:grpSpPr>
        <p:sp>
          <p:nvSpPr>
            <p:cNvPr id="9507" name="Google Shape;9507;p88"/>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8"/>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8"/>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8"/>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8"/>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8"/>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8"/>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8"/>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8"/>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8"/>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8"/>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8"/>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8"/>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8"/>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8"/>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88"/>
          <p:cNvGrpSpPr/>
          <p:nvPr/>
        </p:nvGrpSpPr>
        <p:grpSpPr>
          <a:xfrm>
            <a:off x="7494690" y="1516188"/>
            <a:ext cx="374557" cy="368614"/>
            <a:chOff x="7494690" y="1516188"/>
            <a:chExt cx="374557" cy="368614"/>
          </a:xfrm>
        </p:grpSpPr>
        <p:sp>
          <p:nvSpPr>
            <p:cNvPr id="9523" name="Google Shape;9523;p88"/>
            <p:cNvSpPr/>
            <p:nvPr/>
          </p:nvSpPr>
          <p:spPr>
            <a:xfrm>
              <a:off x="7656299" y="1607844"/>
              <a:ext cx="119643" cy="118150"/>
            </a:xfrm>
            <a:custGeom>
              <a:rect b="b" l="l" r="r" t="t"/>
              <a:pathLst>
                <a:path extrusionOk="0" h="4513" w="457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8"/>
            <p:cNvSpPr/>
            <p:nvPr/>
          </p:nvSpPr>
          <p:spPr>
            <a:xfrm>
              <a:off x="7659441" y="1633474"/>
              <a:ext cx="116501" cy="92520"/>
            </a:xfrm>
            <a:custGeom>
              <a:rect b="b" l="l" r="r" t="t"/>
              <a:pathLst>
                <a:path extrusionOk="0" h="3534" w="445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8"/>
            <p:cNvSpPr/>
            <p:nvPr/>
          </p:nvSpPr>
          <p:spPr>
            <a:xfrm>
              <a:off x="7706722" y="1521686"/>
              <a:ext cx="156609" cy="154567"/>
            </a:xfrm>
            <a:custGeom>
              <a:rect b="b" l="l" r="r" t="t"/>
              <a:pathLst>
                <a:path extrusionOk="0" h="5904" w="5982">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8"/>
            <p:cNvSpPr/>
            <p:nvPr/>
          </p:nvSpPr>
          <p:spPr>
            <a:xfrm>
              <a:off x="7706722" y="1521686"/>
              <a:ext cx="156609" cy="154698"/>
            </a:xfrm>
            <a:custGeom>
              <a:rect b="b" l="l" r="r" t="t"/>
              <a:pathLst>
                <a:path extrusionOk="0" h="5909" w="5982">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8"/>
            <p:cNvSpPr/>
            <p:nvPr/>
          </p:nvSpPr>
          <p:spPr>
            <a:xfrm>
              <a:off x="7735912" y="1522419"/>
              <a:ext cx="127418" cy="153703"/>
            </a:xfrm>
            <a:custGeom>
              <a:rect b="b" l="l" r="r" t="t"/>
              <a:pathLst>
                <a:path extrusionOk="0" h="5871" w="4867">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8"/>
            <p:cNvSpPr/>
            <p:nvPr/>
          </p:nvSpPr>
          <p:spPr>
            <a:xfrm>
              <a:off x="7502099" y="1637715"/>
              <a:ext cx="250307" cy="241615"/>
            </a:xfrm>
            <a:custGeom>
              <a:rect b="b" l="l" r="r" t="t"/>
              <a:pathLst>
                <a:path extrusionOk="0" h="9229" w="9561">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8"/>
            <p:cNvSpPr/>
            <p:nvPr/>
          </p:nvSpPr>
          <p:spPr>
            <a:xfrm>
              <a:off x="7543228" y="1689552"/>
              <a:ext cx="209047" cy="189779"/>
            </a:xfrm>
            <a:custGeom>
              <a:rect b="b" l="l" r="r" t="t"/>
              <a:pathLst>
                <a:path extrusionOk="0" h="7249" w="7985">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8"/>
            <p:cNvSpPr/>
            <p:nvPr/>
          </p:nvSpPr>
          <p:spPr>
            <a:xfrm>
              <a:off x="7494690" y="1516188"/>
              <a:ext cx="374557" cy="368614"/>
            </a:xfrm>
            <a:custGeom>
              <a:rect b="b" l="l" r="r" t="t"/>
              <a:pathLst>
                <a:path extrusionOk="0" h="14080" w="14307">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88"/>
          <p:cNvGrpSpPr/>
          <p:nvPr/>
        </p:nvGrpSpPr>
        <p:grpSpPr>
          <a:xfrm>
            <a:off x="5314707" y="3360019"/>
            <a:ext cx="381731" cy="368405"/>
            <a:chOff x="5314707" y="3360019"/>
            <a:chExt cx="381731" cy="368405"/>
          </a:xfrm>
        </p:grpSpPr>
        <p:sp>
          <p:nvSpPr>
            <p:cNvPr id="9532" name="Google Shape;9532;p88"/>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8"/>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8"/>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8"/>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8"/>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8"/>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8"/>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8"/>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8"/>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8"/>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8"/>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8"/>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8"/>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8"/>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8"/>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88"/>
          <p:cNvGrpSpPr/>
          <p:nvPr/>
        </p:nvGrpSpPr>
        <p:grpSpPr>
          <a:xfrm>
            <a:off x="5308058" y="1517156"/>
            <a:ext cx="374295" cy="366599"/>
            <a:chOff x="5308058" y="1517156"/>
            <a:chExt cx="374295" cy="366599"/>
          </a:xfrm>
        </p:grpSpPr>
        <p:sp>
          <p:nvSpPr>
            <p:cNvPr id="9548" name="Google Shape;9548;p88"/>
            <p:cNvSpPr/>
            <p:nvPr/>
          </p:nvSpPr>
          <p:spPr>
            <a:xfrm>
              <a:off x="5315493" y="1522078"/>
              <a:ext cx="359425" cy="357043"/>
            </a:xfrm>
            <a:custGeom>
              <a:rect b="b" l="l" r="r" t="t"/>
              <a:pathLst>
                <a:path extrusionOk="0" h="13638" w="13729">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8"/>
            <p:cNvSpPr/>
            <p:nvPr/>
          </p:nvSpPr>
          <p:spPr>
            <a:xfrm>
              <a:off x="5372199" y="1577632"/>
              <a:ext cx="306149" cy="301594"/>
            </a:xfrm>
            <a:custGeom>
              <a:rect b="b" l="l" r="r" t="t"/>
              <a:pathLst>
                <a:path extrusionOk="0" h="11520" w="11694">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8"/>
            <p:cNvSpPr/>
            <p:nvPr/>
          </p:nvSpPr>
          <p:spPr>
            <a:xfrm>
              <a:off x="5308058" y="1517156"/>
              <a:ext cx="266539" cy="366599"/>
            </a:xfrm>
            <a:custGeom>
              <a:rect b="b" l="l" r="r" t="t"/>
              <a:pathLst>
                <a:path extrusionOk="0" h="14003" w="10181">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8"/>
            <p:cNvSpPr/>
            <p:nvPr/>
          </p:nvSpPr>
          <p:spPr>
            <a:xfrm>
              <a:off x="5501476" y="1519068"/>
              <a:ext cx="180878" cy="234023"/>
            </a:xfrm>
            <a:custGeom>
              <a:rect b="b" l="l" r="r" t="t"/>
              <a:pathLst>
                <a:path extrusionOk="0" h="8939" w="6909">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88"/>
          <p:cNvGrpSpPr/>
          <p:nvPr/>
        </p:nvGrpSpPr>
        <p:grpSpPr>
          <a:xfrm>
            <a:off x="6184800" y="1540902"/>
            <a:ext cx="370761" cy="319108"/>
            <a:chOff x="6184800" y="1540902"/>
            <a:chExt cx="370761" cy="319108"/>
          </a:xfrm>
        </p:grpSpPr>
        <p:sp>
          <p:nvSpPr>
            <p:cNvPr id="9553" name="Google Shape;9553;p88"/>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8"/>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8"/>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8"/>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8"/>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8"/>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8"/>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8"/>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8"/>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8"/>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88"/>
          <p:cNvGrpSpPr/>
          <p:nvPr/>
        </p:nvGrpSpPr>
        <p:grpSpPr>
          <a:xfrm>
            <a:off x="7060102" y="1516371"/>
            <a:ext cx="370709" cy="367829"/>
            <a:chOff x="7060102" y="1516371"/>
            <a:chExt cx="370709" cy="367829"/>
          </a:xfrm>
        </p:grpSpPr>
        <p:sp>
          <p:nvSpPr>
            <p:cNvPr id="9564" name="Google Shape;9564;p88"/>
            <p:cNvSpPr/>
            <p:nvPr/>
          </p:nvSpPr>
          <p:spPr>
            <a:xfrm>
              <a:off x="7066699" y="1521790"/>
              <a:ext cx="356833" cy="357069"/>
            </a:xfrm>
            <a:custGeom>
              <a:rect b="b" l="l" r="r" t="t"/>
              <a:pathLst>
                <a:path extrusionOk="0" h="13639" w="1363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8"/>
            <p:cNvSpPr/>
            <p:nvPr/>
          </p:nvSpPr>
          <p:spPr>
            <a:xfrm>
              <a:off x="7121180" y="1786156"/>
              <a:ext cx="22515" cy="19216"/>
            </a:xfrm>
            <a:custGeom>
              <a:rect b="b" l="l" r="r" t="t"/>
              <a:pathLst>
                <a:path extrusionOk="0" h="734" w="86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8"/>
            <p:cNvSpPr/>
            <p:nvPr/>
          </p:nvSpPr>
          <p:spPr>
            <a:xfrm>
              <a:off x="7256347" y="1559123"/>
              <a:ext cx="22672" cy="19347"/>
            </a:xfrm>
            <a:custGeom>
              <a:rect b="b" l="l" r="r" t="t"/>
              <a:pathLst>
                <a:path extrusionOk="0" h="739" w="866">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8"/>
            <p:cNvSpPr/>
            <p:nvPr/>
          </p:nvSpPr>
          <p:spPr>
            <a:xfrm>
              <a:off x="7299623" y="1651198"/>
              <a:ext cx="22646" cy="19321"/>
            </a:xfrm>
            <a:custGeom>
              <a:rect b="b" l="l" r="r" t="t"/>
              <a:pathLst>
                <a:path extrusionOk="0" h="738" w="865">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8"/>
            <p:cNvSpPr/>
            <p:nvPr/>
          </p:nvSpPr>
          <p:spPr>
            <a:xfrm>
              <a:off x="7236738" y="1632715"/>
              <a:ext cx="22646" cy="19321"/>
            </a:xfrm>
            <a:custGeom>
              <a:rect b="b" l="l" r="r" t="t"/>
              <a:pathLst>
                <a:path extrusionOk="0" h="738" w="865">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8"/>
            <p:cNvSpPr/>
            <p:nvPr/>
          </p:nvSpPr>
          <p:spPr>
            <a:xfrm>
              <a:off x="7209825" y="1707799"/>
              <a:ext cx="22515" cy="19321"/>
            </a:xfrm>
            <a:custGeom>
              <a:rect b="b" l="l" r="r" t="t"/>
              <a:pathLst>
                <a:path extrusionOk="0" h="738" w="86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8"/>
            <p:cNvSpPr/>
            <p:nvPr/>
          </p:nvSpPr>
          <p:spPr>
            <a:xfrm>
              <a:off x="7374812" y="1606928"/>
              <a:ext cx="22541" cy="19321"/>
            </a:xfrm>
            <a:custGeom>
              <a:rect b="b" l="l" r="r" t="t"/>
              <a:pathLst>
                <a:path extrusionOk="0" h="738" w="861">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8"/>
            <p:cNvSpPr/>
            <p:nvPr/>
          </p:nvSpPr>
          <p:spPr>
            <a:xfrm>
              <a:off x="7089580" y="1805529"/>
              <a:ext cx="22672" cy="19321"/>
            </a:xfrm>
            <a:custGeom>
              <a:rect b="b" l="l" r="r" t="t"/>
              <a:pathLst>
                <a:path extrusionOk="0" h="738" w="866">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8"/>
            <p:cNvSpPr/>
            <p:nvPr/>
          </p:nvSpPr>
          <p:spPr>
            <a:xfrm>
              <a:off x="7108954" y="1835819"/>
              <a:ext cx="22646" cy="19295"/>
            </a:xfrm>
            <a:custGeom>
              <a:rect b="b" l="l" r="r" t="t"/>
              <a:pathLst>
                <a:path extrusionOk="0" h="737" w="865">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8"/>
            <p:cNvSpPr/>
            <p:nvPr/>
          </p:nvSpPr>
          <p:spPr>
            <a:xfrm>
              <a:off x="7109949" y="1578261"/>
              <a:ext cx="313689" cy="300599"/>
            </a:xfrm>
            <a:custGeom>
              <a:rect b="b" l="l" r="r" t="t"/>
              <a:pathLst>
                <a:path extrusionOk="0" h="11482" w="11982">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8"/>
            <p:cNvSpPr/>
            <p:nvPr/>
          </p:nvSpPr>
          <p:spPr>
            <a:xfrm>
              <a:off x="7098010" y="1662141"/>
              <a:ext cx="105165" cy="110113"/>
            </a:xfrm>
            <a:custGeom>
              <a:rect b="b" l="l" r="r" t="t"/>
              <a:pathLst>
                <a:path extrusionOk="0" h="4206" w="4017">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8"/>
            <p:cNvSpPr/>
            <p:nvPr/>
          </p:nvSpPr>
          <p:spPr>
            <a:xfrm>
              <a:off x="7098010" y="1662141"/>
              <a:ext cx="105165" cy="110035"/>
            </a:xfrm>
            <a:custGeom>
              <a:rect b="b" l="l" r="r" t="t"/>
              <a:pathLst>
                <a:path extrusionOk="0" h="4203" w="4017">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8"/>
            <p:cNvSpPr/>
            <p:nvPr/>
          </p:nvSpPr>
          <p:spPr>
            <a:xfrm>
              <a:off x="7116624" y="1783014"/>
              <a:ext cx="22541" cy="19242"/>
            </a:xfrm>
            <a:custGeom>
              <a:rect b="b" l="l" r="r" t="t"/>
              <a:pathLst>
                <a:path extrusionOk="0" h="735" w="861">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8"/>
            <p:cNvSpPr/>
            <p:nvPr/>
          </p:nvSpPr>
          <p:spPr>
            <a:xfrm>
              <a:off x="7251949" y="1555877"/>
              <a:ext cx="22541" cy="19321"/>
            </a:xfrm>
            <a:custGeom>
              <a:rect b="b" l="l" r="r" t="t"/>
              <a:pathLst>
                <a:path extrusionOk="0" h="738" w="861">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8"/>
            <p:cNvSpPr/>
            <p:nvPr/>
          </p:nvSpPr>
          <p:spPr>
            <a:xfrm>
              <a:off x="7295093" y="1648056"/>
              <a:ext cx="22646" cy="19268"/>
            </a:xfrm>
            <a:custGeom>
              <a:rect b="b" l="l" r="r" t="t"/>
              <a:pathLst>
                <a:path extrusionOk="0" h="736" w="865">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8"/>
            <p:cNvSpPr/>
            <p:nvPr/>
          </p:nvSpPr>
          <p:spPr>
            <a:xfrm>
              <a:off x="7232209" y="1629442"/>
              <a:ext cx="22646" cy="19321"/>
            </a:xfrm>
            <a:custGeom>
              <a:rect b="b" l="l" r="r" t="t"/>
              <a:pathLst>
                <a:path extrusionOk="0" h="738" w="865">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8"/>
            <p:cNvSpPr/>
            <p:nvPr/>
          </p:nvSpPr>
          <p:spPr>
            <a:xfrm>
              <a:off x="7205296" y="1704527"/>
              <a:ext cx="22646" cy="19321"/>
            </a:xfrm>
            <a:custGeom>
              <a:rect b="b" l="l" r="r" t="t"/>
              <a:pathLst>
                <a:path extrusionOk="0" h="738" w="865">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8"/>
            <p:cNvSpPr/>
            <p:nvPr/>
          </p:nvSpPr>
          <p:spPr>
            <a:xfrm>
              <a:off x="7370413" y="1603655"/>
              <a:ext cx="22541" cy="19321"/>
            </a:xfrm>
            <a:custGeom>
              <a:rect b="b" l="l" r="r" t="t"/>
              <a:pathLst>
                <a:path extrusionOk="0" h="738" w="861">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8"/>
            <p:cNvSpPr/>
            <p:nvPr/>
          </p:nvSpPr>
          <p:spPr>
            <a:xfrm>
              <a:off x="7085051" y="1802361"/>
              <a:ext cx="22672" cy="19268"/>
            </a:xfrm>
            <a:custGeom>
              <a:rect b="b" l="l" r="r" t="t"/>
              <a:pathLst>
                <a:path extrusionOk="0" h="736" w="866">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8"/>
            <p:cNvSpPr/>
            <p:nvPr/>
          </p:nvSpPr>
          <p:spPr>
            <a:xfrm>
              <a:off x="7104555" y="1832547"/>
              <a:ext cx="22515" cy="19268"/>
            </a:xfrm>
            <a:custGeom>
              <a:rect b="b" l="l" r="r" t="t"/>
              <a:pathLst>
                <a:path extrusionOk="0" h="736" w="86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8"/>
            <p:cNvSpPr/>
            <p:nvPr/>
          </p:nvSpPr>
          <p:spPr>
            <a:xfrm>
              <a:off x="7139008" y="1744661"/>
              <a:ext cx="84928" cy="95845"/>
            </a:xfrm>
            <a:custGeom>
              <a:rect b="b" l="l" r="r" t="t"/>
              <a:pathLst>
                <a:path extrusionOk="0" h="3661" w="3244">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8"/>
            <p:cNvSpPr/>
            <p:nvPr/>
          </p:nvSpPr>
          <p:spPr>
            <a:xfrm>
              <a:off x="7288810" y="1516371"/>
              <a:ext cx="142000" cy="98227"/>
            </a:xfrm>
            <a:custGeom>
              <a:rect b="b" l="l" r="r" t="t"/>
              <a:pathLst>
                <a:path extrusionOk="0" h="3752" w="5424">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8"/>
            <p:cNvSpPr/>
            <p:nvPr/>
          </p:nvSpPr>
          <p:spPr>
            <a:xfrm>
              <a:off x="7060102" y="1516528"/>
              <a:ext cx="194308" cy="308531"/>
            </a:xfrm>
            <a:custGeom>
              <a:rect b="b" l="l" r="r" t="t"/>
              <a:pathLst>
                <a:path extrusionOk="0" h="11785" w="7422">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8"/>
            <p:cNvSpPr/>
            <p:nvPr/>
          </p:nvSpPr>
          <p:spPr>
            <a:xfrm>
              <a:off x="7118536" y="1678216"/>
              <a:ext cx="208785" cy="205984"/>
            </a:xfrm>
            <a:custGeom>
              <a:rect b="b" l="l" r="r" t="t"/>
              <a:pathLst>
                <a:path extrusionOk="0" h="7868" w="7975">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8"/>
            <p:cNvSpPr/>
            <p:nvPr/>
          </p:nvSpPr>
          <p:spPr>
            <a:xfrm>
              <a:off x="7335018" y="1652193"/>
              <a:ext cx="94169" cy="28693"/>
            </a:xfrm>
            <a:custGeom>
              <a:rect b="b" l="l" r="r" t="t"/>
              <a:pathLst>
                <a:path extrusionOk="0" h="1096" w="3597">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88"/>
          <p:cNvGrpSpPr/>
          <p:nvPr/>
        </p:nvGrpSpPr>
        <p:grpSpPr>
          <a:xfrm>
            <a:off x="7935247" y="1516162"/>
            <a:ext cx="381704" cy="368588"/>
            <a:chOff x="7935247" y="1516162"/>
            <a:chExt cx="381704" cy="368588"/>
          </a:xfrm>
        </p:grpSpPr>
        <p:sp>
          <p:nvSpPr>
            <p:cNvPr id="9590" name="Google Shape;9590;p88"/>
            <p:cNvSpPr/>
            <p:nvPr/>
          </p:nvSpPr>
          <p:spPr>
            <a:xfrm>
              <a:off x="8127801" y="1641773"/>
              <a:ext cx="52098" cy="51496"/>
            </a:xfrm>
            <a:custGeom>
              <a:rect b="b" l="l" r="r" t="t"/>
              <a:pathLst>
                <a:path extrusionOk="0" h="1967" w="199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8"/>
            <p:cNvSpPr/>
            <p:nvPr/>
          </p:nvSpPr>
          <p:spPr>
            <a:xfrm>
              <a:off x="8130707" y="1661879"/>
              <a:ext cx="49323" cy="31259"/>
            </a:xfrm>
            <a:custGeom>
              <a:rect b="b" l="l" r="r" t="t"/>
              <a:pathLst>
                <a:path extrusionOk="0" h="1194" w="1884">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8"/>
            <p:cNvSpPr/>
            <p:nvPr/>
          </p:nvSpPr>
          <p:spPr>
            <a:xfrm>
              <a:off x="7938022" y="1671435"/>
              <a:ext cx="213210" cy="207581"/>
            </a:xfrm>
            <a:custGeom>
              <a:rect b="b" l="l" r="r" t="t"/>
              <a:pathLst>
                <a:path extrusionOk="0" h="7929" w="8144">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8"/>
            <p:cNvSpPr/>
            <p:nvPr/>
          </p:nvSpPr>
          <p:spPr>
            <a:xfrm>
              <a:off x="8131466" y="1671435"/>
              <a:ext cx="9948" cy="9844"/>
            </a:xfrm>
            <a:custGeom>
              <a:rect b="b" l="l" r="r" t="t"/>
              <a:pathLst>
                <a:path extrusionOk="0" h="376" w="380">
                  <a:moveTo>
                    <a:pt x="380" y="376"/>
                  </a:moveTo>
                  <a:lnTo>
                    <a:pt x="380" y="376"/>
                  </a:lnTo>
                  <a:lnTo>
                    <a:pt x="0"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8"/>
            <p:cNvSpPr/>
            <p:nvPr/>
          </p:nvSpPr>
          <p:spPr>
            <a:xfrm>
              <a:off x="7941294" y="1681514"/>
              <a:ext cx="209937" cy="197371"/>
            </a:xfrm>
            <a:custGeom>
              <a:rect b="b" l="l" r="r" t="t"/>
              <a:pathLst>
                <a:path extrusionOk="0" h="7539" w="8019">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8"/>
            <p:cNvSpPr/>
            <p:nvPr/>
          </p:nvSpPr>
          <p:spPr>
            <a:xfrm>
              <a:off x="8134215" y="1523125"/>
              <a:ext cx="178757" cy="156164"/>
            </a:xfrm>
            <a:custGeom>
              <a:rect b="b" l="l" r="r" t="t"/>
              <a:pathLst>
                <a:path extrusionOk="0" h="5965" w="6828">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8"/>
            <p:cNvSpPr/>
            <p:nvPr/>
          </p:nvSpPr>
          <p:spPr>
            <a:xfrm>
              <a:off x="8153981" y="1527183"/>
              <a:ext cx="158991" cy="152001"/>
            </a:xfrm>
            <a:custGeom>
              <a:rect b="b" l="l" r="r" t="t"/>
              <a:pathLst>
                <a:path extrusionOk="0" h="5806" w="6073">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8"/>
            <p:cNvSpPr/>
            <p:nvPr/>
          </p:nvSpPr>
          <p:spPr>
            <a:xfrm>
              <a:off x="8041145" y="1521633"/>
              <a:ext cx="92232" cy="80503"/>
            </a:xfrm>
            <a:custGeom>
              <a:rect b="b" l="l" r="r" t="t"/>
              <a:pathLst>
                <a:path extrusionOk="0" h="3075" w="3523">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8"/>
            <p:cNvSpPr/>
            <p:nvPr/>
          </p:nvSpPr>
          <p:spPr>
            <a:xfrm>
              <a:off x="8049339" y="1522419"/>
              <a:ext cx="84038" cy="79613"/>
            </a:xfrm>
            <a:custGeom>
              <a:rect b="b" l="l" r="r" t="t"/>
              <a:pathLst>
                <a:path extrusionOk="0" h="3041" w="321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8"/>
            <p:cNvSpPr/>
            <p:nvPr/>
          </p:nvSpPr>
          <p:spPr>
            <a:xfrm>
              <a:off x="8037768" y="1582790"/>
              <a:ext cx="26939" cy="26468"/>
            </a:xfrm>
            <a:custGeom>
              <a:rect b="b" l="l" r="r" t="t"/>
              <a:pathLst>
                <a:path extrusionOk="0" h="1011" w="1029">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8"/>
            <p:cNvSpPr/>
            <p:nvPr/>
          </p:nvSpPr>
          <p:spPr>
            <a:xfrm>
              <a:off x="7939907" y="1598000"/>
              <a:ext cx="109956" cy="107129"/>
            </a:xfrm>
            <a:custGeom>
              <a:rect b="b" l="l" r="r" t="t"/>
              <a:pathLst>
                <a:path extrusionOk="0" h="4092" w="420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8"/>
            <p:cNvSpPr/>
            <p:nvPr/>
          </p:nvSpPr>
          <p:spPr>
            <a:xfrm>
              <a:off x="8213724" y="1695809"/>
              <a:ext cx="92206" cy="80451"/>
            </a:xfrm>
            <a:custGeom>
              <a:rect b="b" l="l" r="r" t="t"/>
              <a:pathLst>
                <a:path extrusionOk="0" h="3073" w="3522">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8"/>
            <p:cNvSpPr/>
            <p:nvPr/>
          </p:nvSpPr>
          <p:spPr>
            <a:xfrm>
              <a:off x="8221630" y="1696463"/>
              <a:ext cx="84169" cy="79744"/>
            </a:xfrm>
            <a:custGeom>
              <a:rect b="b" l="l" r="r" t="t"/>
              <a:pathLst>
                <a:path extrusionOk="0" h="3046" w="3215">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8"/>
            <p:cNvSpPr/>
            <p:nvPr/>
          </p:nvSpPr>
          <p:spPr>
            <a:xfrm>
              <a:off x="8210320" y="1756834"/>
              <a:ext cx="26939" cy="26573"/>
            </a:xfrm>
            <a:custGeom>
              <a:rect b="b" l="l" r="r" t="t"/>
              <a:pathLst>
                <a:path extrusionOk="0" h="1015" w="1029">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8"/>
            <p:cNvSpPr/>
            <p:nvPr/>
          </p:nvSpPr>
          <p:spPr>
            <a:xfrm>
              <a:off x="8112459" y="1772176"/>
              <a:ext cx="109825" cy="107129"/>
            </a:xfrm>
            <a:custGeom>
              <a:rect b="b" l="l" r="r" t="t"/>
              <a:pathLst>
                <a:path extrusionOk="0" h="4092" w="4195">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8"/>
            <p:cNvSpPr/>
            <p:nvPr/>
          </p:nvSpPr>
          <p:spPr>
            <a:xfrm>
              <a:off x="7935247" y="1517680"/>
              <a:ext cx="378013" cy="366651"/>
            </a:xfrm>
            <a:custGeom>
              <a:rect b="b" l="l" r="r" t="t"/>
              <a:pathLst>
                <a:path extrusionOk="0" h="14005" w="14439">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8"/>
            <p:cNvSpPr/>
            <p:nvPr/>
          </p:nvSpPr>
          <p:spPr>
            <a:xfrm>
              <a:off x="7935875" y="1516162"/>
              <a:ext cx="204413" cy="194544"/>
            </a:xfrm>
            <a:custGeom>
              <a:rect b="b" l="l" r="r" t="t"/>
              <a:pathLst>
                <a:path extrusionOk="0" h="7431" w="7808">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8"/>
            <p:cNvSpPr/>
            <p:nvPr/>
          </p:nvSpPr>
          <p:spPr>
            <a:xfrm>
              <a:off x="8108454" y="1690337"/>
              <a:ext cx="208498" cy="194413"/>
            </a:xfrm>
            <a:custGeom>
              <a:rect b="b" l="l" r="r" t="t"/>
              <a:pathLst>
                <a:path extrusionOk="0" h="7426" w="7964">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88"/>
          <p:cNvGrpSpPr/>
          <p:nvPr/>
        </p:nvGrpSpPr>
        <p:grpSpPr>
          <a:xfrm>
            <a:off x="5738169" y="1559830"/>
            <a:ext cx="389035" cy="281147"/>
            <a:chOff x="5738169" y="1559830"/>
            <a:chExt cx="389035" cy="281147"/>
          </a:xfrm>
        </p:grpSpPr>
        <p:sp>
          <p:nvSpPr>
            <p:cNvPr id="9609" name="Google Shape;9609;p88"/>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8"/>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8"/>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8"/>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8"/>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8"/>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88"/>
          <p:cNvGrpSpPr/>
          <p:nvPr/>
        </p:nvGrpSpPr>
        <p:grpSpPr>
          <a:xfrm>
            <a:off x="6192470" y="3360516"/>
            <a:ext cx="368510" cy="367750"/>
            <a:chOff x="6192470" y="3360516"/>
            <a:chExt cx="368510" cy="367750"/>
          </a:xfrm>
        </p:grpSpPr>
        <p:sp>
          <p:nvSpPr>
            <p:cNvPr id="9616" name="Google Shape;9616;p88"/>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8"/>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8"/>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8"/>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8"/>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8"/>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8"/>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8"/>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8"/>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8"/>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8"/>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8"/>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88"/>
          <p:cNvGrpSpPr/>
          <p:nvPr/>
        </p:nvGrpSpPr>
        <p:grpSpPr>
          <a:xfrm>
            <a:off x="4935019" y="1516109"/>
            <a:ext cx="246642" cy="368667"/>
            <a:chOff x="4935019" y="1516109"/>
            <a:chExt cx="246642" cy="368667"/>
          </a:xfrm>
        </p:grpSpPr>
        <p:sp>
          <p:nvSpPr>
            <p:cNvPr id="9629" name="Google Shape;9629;p88"/>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8"/>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8"/>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8"/>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8"/>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8"/>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8"/>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8"/>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8"/>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8"/>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9" name="Google Shape;9639;p88"/>
          <p:cNvGrpSpPr/>
          <p:nvPr/>
        </p:nvGrpSpPr>
        <p:grpSpPr>
          <a:xfrm>
            <a:off x="7989335" y="3360019"/>
            <a:ext cx="291698" cy="368405"/>
            <a:chOff x="7989335" y="3360019"/>
            <a:chExt cx="291698" cy="368405"/>
          </a:xfrm>
        </p:grpSpPr>
        <p:sp>
          <p:nvSpPr>
            <p:cNvPr id="9640" name="Google Shape;9640;p88"/>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8"/>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8"/>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8"/>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8"/>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8"/>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8"/>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8"/>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8"/>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8"/>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88"/>
          <p:cNvGrpSpPr/>
          <p:nvPr/>
        </p:nvGrpSpPr>
        <p:grpSpPr>
          <a:xfrm>
            <a:off x="6633158" y="3359783"/>
            <a:ext cx="368143" cy="368771"/>
            <a:chOff x="6633158" y="3359783"/>
            <a:chExt cx="368143" cy="368771"/>
          </a:xfrm>
        </p:grpSpPr>
        <p:sp>
          <p:nvSpPr>
            <p:cNvPr id="9651" name="Google Shape;9651;p88"/>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8"/>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8"/>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8"/>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8"/>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8"/>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8"/>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8"/>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8"/>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8"/>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8"/>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8"/>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8"/>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8"/>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8"/>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8"/>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8"/>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8"/>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88"/>
          <p:cNvGrpSpPr/>
          <p:nvPr/>
        </p:nvGrpSpPr>
        <p:grpSpPr>
          <a:xfrm>
            <a:off x="7940666" y="2020205"/>
            <a:ext cx="383249" cy="286488"/>
            <a:chOff x="7940666" y="2020205"/>
            <a:chExt cx="383249" cy="286488"/>
          </a:xfrm>
        </p:grpSpPr>
        <p:sp>
          <p:nvSpPr>
            <p:cNvPr id="9670" name="Google Shape;9670;p88"/>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8"/>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8"/>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8"/>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8"/>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88"/>
          <p:cNvGrpSpPr/>
          <p:nvPr/>
        </p:nvGrpSpPr>
        <p:grpSpPr>
          <a:xfrm>
            <a:off x="7508513" y="2023478"/>
            <a:ext cx="372175" cy="279995"/>
            <a:chOff x="7508513" y="2023478"/>
            <a:chExt cx="372175" cy="279995"/>
          </a:xfrm>
        </p:grpSpPr>
        <p:sp>
          <p:nvSpPr>
            <p:cNvPr id="9676" name="Google Shape;9676;p88"/>
            <p:cNvSpPr/>
            <p:nvPr/>
          </p:nvSpPr>
          <p:spPr>
            <a:xfrm>
              <a:off x="7515686" y="2133512"/>
              <a:ext cx="357724" cy="164541"/>
            </a:xfrm>
            <a:custGeom>
              <a:rect b="b" l="l" r="r" t="t"/>
              <a:pathLst>
                <a:path extrusionOk="0" h="6285" w="13664">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8"/>
            <p:cNvSpPr/>
            <p:nvPr/>
          </p:nvSpPr>
          <p:spPr>
            <a:xfrm>
              <a:off x="7757694" y="2147728"/>
              <a:ext cx="116475" cy="39532"/>
            </a:xfrm>
            <a:custGeom>
              <a:rect b="b" l="l" r="r" t="t"/>
              <a:pathLst>
                <a:path extrusionOk="0" h="1510" w="4449">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8"/>
            <p:cNvSpPr/>
            <p:nvPr/>
          </p:nvSpPr>
          <p:spPr>
            <a:xfrm>
              <a:off x="7515555" y="2147597"/>
              <a:ext cx="116501" cy="39663"/>
            </a:xfrm>
            <a:custGeom>
              <a:rect b="b" l="l" r="r" t="t"/>
              <a:pathLst>
                <a:path extrusionOk="0" h="1515" w="445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8"/>
            <p:cNvSpPr/>
            <p:nvPr/>
          </p:nvSpPr>
          <p:spPr>
            <a:xfrm>
              <a:off x="7515555" y="2133643"/>
              <a:ext cx="116501" cy="39637"/>
            </a:xfrm>
            <a:custGeom>
              <a:rect b="b" l="l" r="r" t="t"/>
              <a:pathLst>
                <a:path extrusionOk="0" h="1514" w="445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8"/>
            <p:cNvSpPr/>
            <p:nvPr/>
          </p:nvSpPr>
          <p:spPr>
            <a:xfrm>
              <a:off x="7757668" y="2133643"/>
              <a:ext cx="116501" cy="39637"/>
            </a:xfrm>
            <a:custGeom>
              <a:rect b="b" l="l" r="r" t="t"/>
              <a:pathLst>
                <a:path extrusionOk="0" h="1514" w="445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8"/>
            <p:cNvSpPr/>
            <p:nvPr/>
          </p:nvSpPr>
          <p:spPr>
            <a:xfrm>
              <a:off x="7600824" y="2227839"/>
              <a:ext cx="22044" cy="18902"/>
            </a:xfrm>
            <a:custGeom>
              <a:rect b="b" l="l" r="r" t="t"/>
              <a:pathLst>
                <a:path extrusionOk="0" h="722" w="842">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8"/>
            <p:cNvSpPr/>
            <p:nvPr/>
          </p:nvSpPr>
          <p:spPr>
            <a:xfrm>
              <a:off x="7523723" y="2251610"/>
              <a:ext cx="22174" cy="18876"/>
            </a:xfrm>
            <a:custGeom>
              <a:rect b="b" l="l" r="r" t="t"/>
              <a:pathLst>
                <a:path extrusionOk="0" h="721" w="847">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8"/>
            <p:cNvSpPr/>
            <p:nvPr/>
          </p:nvSpPr>
          <p:spPr>
            <a:xfrm>
              <a:off x="7547495" y="2205455"/>
              <a:ext cx="22044" cy="18954"/>
            </a:xfrm>
            <a:custGeom>
              <a:rect b="b" l="l" r="r" t="t"/>
              <a:pathLst>
                <a:path extrusionOk="0" h="724" w="842">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8"/>
            <p:cNvSpPr/>
            <p:nvPr/>
          </p:nvSpPr>
          <p:spPr>
            <a:xfrm>
              <a:off x="7762825" y="2227839"/>
              <a:ext cx="22148" cy="18902"/>
            </a:xfrm>
            <a:custGeom>
              <a:rect b="b" l="l" r="r" t="t"/>
              <a:pathLst>
                <a:path extrusionOk="0" h="722" w="846">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8"/>
            <p:cNvSpPr/>
            <p:nvPr/>
          </p:nvSpPr>
          <p:spPr>
            <a:xfrm>
              <a:off x="7839925" y="2251610"/>
              <a:ext cx="22044" cy="18876"/>
            </a:xfrm>
            <a:custGeom>
              <a:rect b="b" l="l" r="r" t="t"/>
              <a:pathLst>
                <a:path extrusionOk="0" h="721" w="842">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8"/>
            <p:cNvSpPr/>
            <p:nvPr/>
          </p:nvSpPr>
          <p:spPr>
            <a:xfrm>
              <a:off x="7816154" y="2205455"/>
              <a:ext cx="22148" cy="18954"/>
            </a:xfrm>
            <a:custGeom>
              <a:rect b="b" l="l" r="r" t="t"/>
              <a:pathLst>
                <a:path extrusionOk="0" h="724" w="846">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8"/>
            <p:cNvSpPr/>
            <p:nvPr/>
          </p:nvSpPr>
          <p:spPr>
            <a:xfrm>
              <a:off x="7642345" y="2028923"/>
              <a:ext cx="104772" cy="177841"/>
            </a:xfrm>
            <a:custGeom>
              <a:rect b="b" l="l" r="r" t="t"/>
              <a:pathLst>
                <a:path extrusionOk="0" h="6793" w="4002">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8"/>
            <p:cNvSpPr/>
            <p:nvPr/>
          </p:nvSpPr>
          <p:spPr>
            <a:xfrm>
              <a:off x="7685594" y="2028871"/>
              <a:ext cx="52229" cy="177788"/>
            </a:xfrm>
            <a:custGeom>
              <a:rect b="b" l="l" r="r" t="t"/>
              <a:pathLst>
                <a:path extrusionOk="0" h="6791" w="1995">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8"/>
            <p:cNvSpPr/>
            <p:nvPr/>
          </p:nvSpPr>
          <p:spPr>
            <a:xfrm>
              <a:off x="7508513" y="2292608"/>
              <a:ext cx="372070" cy="10865"/>
            </a:xfrm>
            <a:custGeom>
              <a:rect b="b" l="l" r="r" t="t"/>
              <a:pathLst>
                <a:path extrusionOk="0" h="415" w="14212">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8"/>
            <p:cNvSpPr/>
            <p:nvPr/>
          </p:nvSpPr>
          <p:spPr>
            <a:xfrm>
              <a:off x="7508644" y="2128119"/>
              <a:ext cx="372044" cy="109066"/>
            </a:xfrm>
            <a:custGeom>
              <a:rect b="b" l="l" r="r" t="t"/>
              <a:pathLst>
                <a:path extrusionOk="0" h="4166" w="14211">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8"/>
            <p:cNvSpPr/>
            <p:nvPr/>
          </p:nvSpPr>
          <p:spPr>
            <a:xfrm>
              <a:off x="7644361" y="2023478"/>
              <a:ext cx="109930" cy="188548"/>
            </a:xfrm>
            <a:custGeom>
              <a:rect b="b" l="l" r="r" t="t"/>
              <a:pathLst>
                <a:path extrusionOk="0" h="7202" w="4199">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88"/>
          <p:cNvGrpSpPr/>
          <p:nvPr/>
        </p:nvGrpSpPr>
        <p:grpSpPr>
          <a:xfrm>
            <a:off x="7070705" y="1996303"/>
            <a:ext cx="368405" cy="334449"/>
            <a:chOff x="7070705" y="1996303"/>
            <a:chExt cx="368405" cy="334449"/>
          </a:xfrm>
        </p:grpSpPr>
        <p:sp>
          <p:nvSpPr>
            <p:cNvPr id="9693" name="Google Shape;9693;p88"/>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8"/>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8"/>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8"/>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8"/>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8"/>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8"/>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8"/>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8"/>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8"/>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8"/>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8"/>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8"/>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8"/>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8"/>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88"/>
          <p:cNvGrpSpPr/>
          <p:nvPr/>
        </p:nvGrpSpPr>
        <p:grpSpPr>
          <a:xfrm>
            <a:off x="6630645" y="2040338"/>
            <a:ext cx="368536" cy="246275"/>
            <a:chOff x="6630645" y="2040338"/>
            <a:chExt cx="368536" cy="246275"/>
          </a:xfrm>
        </p:grpSpPr>
        <p:sp>
          <p:nvSpPr>
            <p:cNvPr id="9709" name="Google Shape;9709;p88"/>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8"/>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8"/>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8"/>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8"/>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8"/>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8"/>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8"/>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8"/>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8"/>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8"/>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8"/>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8"/>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8"/>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8"/>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8"/>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8"/>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8"/>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8"/>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8"/>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8"/>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8"/>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8"/>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8"/>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8"/>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8"/>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88"/>
          <p:cNvGrpSpPr/>
          <p:nvPr/>
        </p:nvGrpSpPr>
        <p:grpSpPr>
          <a:xfrm>
            <a:off x="6190455" y="1995046"/>
            <a:ext cx="368771" cy="336858"/>
            <a:chOff x="6190455" y="1995046"/>
            <a:chExt cx="368771" cy="336858"/>
          </a:xfrm>
        </p:grpSpPr>
        <p:sp>
          <p:nvSpPr>
            <p:cNvPr id="9736" name="Google Shape;9736;p88"/>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8"/>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8"/>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8"/>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8"/>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8"/>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8"/>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8"/>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8"/>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8"/>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8"/>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8"/>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8"/>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8"/>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8"/>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8"/>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8"/>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8"/>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88"/>
          <p:cNvGrpSpPr/>
          <p:nvPr/>
        </p:nvGrpSpPr>
        <p:grpSpPr>
          <a:xfrm>
            <a:off x="5750631" y="2016383"/>
            <a:ext cx="371677" cy="293740"/>
            <a:chOff x="5750631" y="2016383"/>
            <a:chExt cx="371677" cy="293740"/>
          </a:xfrm>
        </p:grpSpPr>
        <p:sp>
          <p:nvSpPr>
            <p:cNvPr id="9755" name="Google Shape;9755;p88"/>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8"/>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8"/>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8"/>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8"/>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8"/>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8"/>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8"/>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8"/>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8"/>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8"/>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8"/>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88"/>
          <p:cNvGrpSpPr/>
          <p:nvPr/>
        </p:nvGrpSpPr>
        <p:grpSpPr>
          <a:xfrm>
            <a:off x="5310807" y="2022849"/>
            <a:ext cx="368274" cy="281226"/>
            <a:chOff x="5310807" y="2022849"/>
            <a:chExt cx="368274" cy="281226"/>
          </a:xfrm>
        </p:grpSpPr>
        <p:sp>
          <p:nvSpPr>
            <p:cNvPr id="9768" name="Google Shape;9768;p88"/>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8"/>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8"/>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8"/>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8"/>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8"/>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8"/>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8"/>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8"/>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8"/>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8"/>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8"/>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8"/>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8"/>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8"/>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8"/>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8"/>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8"/>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8"/>
            <p:cNvSpPr/>
            <p:nvPr/>
          </p:nvSpPr>
          <p:spPr>
            <a:xfrm>
              <a:off x="5310807" y="2022849"/>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88"/>
          <p:cNvGrpSpPr/>
          <p:nvPr/>
        </p:nvGrpSpPr>
        <p:grpSpPr>
          <a:xfrm>
            <a:off x="4865589" y="2022430"/>
            <a:ext cx="375788" cy="281828"/>
            <a:chOff x="4865589" y="2022430"/>
            <a:chExt cx="375788" cy="281828"/>
          </a:xfrm>
        </p:grpSpPr>
        <p:sp>
          <p:nvSpPr>
            <p:cNvPr id="9788" name="Google Shape;9788;p88"/>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8"/>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8"/>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8"/>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8"/>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8"/>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8"/>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8"/>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8"/>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8"/>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8"/>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9" name="Google Shape;9799;p88"/>
          <p:cNvGrpSpPr/>
          <p:nvPr/>
        </p:nvGrpSpPr>
        <p:grpSpPr>
          <a:xfrm>
            <a:off x="7107069" y="3360255"/>
            <a:ext cx="293818" cy="368012"/>
            <a:chOff x="7107069" y="3360255"/>
            <a:chExt cx="293818" cy="368012"/>
          </a:xfrm>
        </p:grpSpPr>
        <p:sp>
          <p:nvSpPr>
            <p:cNvPr id="9800" name="Google Shape;9800;p88"/>
            <p:cNvSpPr/>
            <p:nvPr/>
          </p:nvSpPr>
          <p:spPr>
            <a:xfrm>
              <a:off x="7127699" y="3365805"/>
              <a:ext cx="257585" cy="357069"/>
            </a:xfrm>
            <a:custGeom>
              <a:rect b="b" l="l" r="r" t="t"/>
              <a:pathLst>
                <a:path extrusionOk="0" h="13639" w="9839">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8"/>
            <p:cNvSpPr/>
            <p:nvPr/>
          </p:nvSpPr>
          <p:spPr>
            <a:xfrm>
              <a:off x="7214590" y="3365674"/>
              <a:ext cx="170694" cy="325784"/>
            </a:xfrm>
            <a:custGeom>
              <a:rect b="b" l="l" r="r" t="t"/>
              <a:pathLst>
                <a:path extrusionOk="0" h="12444" w="652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8"/>
            <p:cNvSpPr/>
            <p:nvPr/>
          </p:nvSpPr>
          <p:spPr>
            <a:xfrm>
              <a:off x="7283522" y="3667267"/>
              <a:ext cx="84797" cy="52098"/>
            </a:xfrm>
            <a:custGeom>
              <a:rect b="b" l="l" r="r" t="t"/>
              <a:pathLst>
                <a:path extrusionOk="0" h="1990" w="3239">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8"/>
            <p:cNvSpPr/>
            <p:nvPr/>
          </p:nvSpPr>
          <p:spPr>
            <a:xfrm>
              <a:off x="7143276" y="3667267"/>
              <a:ext cx="84797" cy="52098"/>
            </a:xfrm>
            <a:custGeom>
              <a:rect b="b" l="l" r="r" t="t"/>
              <a:pathLst>
                <a:path extrusionOk="0" h="1990" w="3239">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8"/>
            <p:cNvSpPr/>
            <p:nvPr/>
          </p:nvSpPr>
          <p:spPr>
            <a:xfrm>
              <a:off x="7157282" y="3661796"/>
              <a:ext cx="71183" cy="38537"/>
            </a:xfrm>
            <a:custGeom>
              <a:rect b="b" l="l" r="r" t="t"/>
              <a:pathLst>
                <a:path extrusionOk="0" h="1472" w="2719">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8"/>
            <p:cNvSpPr/>
            <p:nvPr/>
          </p:nvSpPr>
          <p:spPr>
            <a:xfrm>
              <a:off x="7284281" y="3661796"/>
              <a:ext cx="71157" cy="38485"/>
            </a:xfrm>
            <a:custGeom>
              <a:rect b="b" l="l" r="r" t="t"/>
              <a:pathLst>
                <a:path extrusionOk="0" h="1470" w="2718">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8"/>
            <p:cNvSpPr/>
            <p:nvPr/>
          </p:nvSpPr>
          <p:spPr>
            <a:xfrm>
              <a:off x="7107069" y="3360255"/>
              <a:ext cx="293818" cy="368012"/>
            </a:xfrm>
            <a:custGeom>
              <a:rect b="b" l="l" r="r" t="t"/>
              <a:pathLst>
                <a:path extrusionOk="0" h="14057" w="11223">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88"/>
          <p:cNvGrpSpPr/>
          <p:nvPr/>
        </p:nvGrpSpPr>
        <p:grpSpPr>
          <a:xfrm>
            <a:off x="7578597" y="3360333"/>
            <a:ext cx="234285" cy="367855"/>
            <a:chOff x="7578597" y="3360333"/>
            <a:chExt cx="234285" cy="367855"/>
          </a:xfrm>
        </p:grpSpPr>
        <p:sp>
          <p:nvSpPr>
            <p:cNvPr id="9808" name="Google Shape;9808;p88"/>
            <p:cNvSpPr/>
            <p:nvPr/>
          </p:nvSpPr>
          <p:spPr>
            <a:xfrm>
              <a:off x="7658315"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8"/>
            <p:cNvSpPr/>
            <p:nvPr/>
          </p:nvSpPr>
          <p:spPr>
            <a:xfrm>
              <a:off x="7645853" y="3702506"/>
              <a:ext cx="43171" cy="20132"/>
            </a:xfrm>
            <a:custGeom>
              <a:rect b="b" l="l" r="r" t="t"/>
              <a:pathLst>
                <a:path extrusionOk="0" h="769" w="1649">
                  <a:moveTo>
                    <a:pt x="270" y="0"/>
                  </a:moveTo>
                  <a:lnTo>
                    <a:pt x="1" y="769"/>
                  </a:lnTo>
                  <a:lnTo>
                    <a:pt x="1649" y="769"/>
                  </a:lnTo>
                  <a:lnTo>
                    <a:pt x="1384"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8"/>
            <p:cNvSpPr/>
            <p:nvPr/>
          </p:nvSpPr>
          <p:spPr>
            <a:xfrm>
              <a:off x="7702585" y="3702506"/>
              <a:ext cx="43171" cy="20132"/>
            </a:xfrm>
            <a:custGeom>
              <a:rect b="b" l="l" r="r" t="t"/>
              <a:pathLst>
                <a:path extrusionOk="0" h="769" w="1649">
                  <a:moveTo>
                    <a:pt x="265" y="0"/>
                  </a:moveTo>
                  <a:lnTo>
                    <a:pt x="0" y="769"/>
                  </a:lnTo>
                  <a:lnTo>
                    <a:pt x="1648" y="769"/>
                  </a:lnTo>
                  <a:lnTo>
                    <a:pt x="1379"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8"/>
            <p:cNvSpPr/>
            <p:nvPr/>
          </p:nvSpPr>
          <p:spPr>
            <a:xfrm>
              <a:off x="7587367" y="3365595"/>
              <a:ext cx="160143" cy="31049"/>
            </a:xfrm>
            <a:custGeom>
              <a:rect b="b" l="l" r="r" t="t"/>
              <a:pathLst>
                <a:path extrusionOk="0" h="1186" w="6117">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8"/>
            <p:cNvSpPr/>
            <p:nvPr/>
          </p:nvSpPr>
          <p:spPr>
            <a:xfrm>
              <a:off x="7589645" y="3366067"/>
              <a:ext cx="156975" cy="30447"/>
            </a:xfrm>
            <a:custGeom>
              <a:rect b="b" l="l" r="r" t="t"/>
              <a:pathLst>
                <a:path extrusionOk="0" h="1163" w="5996">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8"/>
            <p:cNvSpPr/>
            <p:nvPr/>
          </p:nvSpPr>
          <p:spPr>
            <a:xfrm>
              <a:off x="7695778" y="3365726"/>
              <a:ext cx="107443" cy="30788"/>
            </a:xfrm>
            <a:custGeom>
              <a:rect b="b" l="l" r="r" t="t"/>
              <a:pathLst>
                <a:path extrusionOk="0" h="1176" w="4104">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8"/>
            <p:cNvSpPr/>
            <p:nvPr/>
          </p:nvSpPr>
          <p:spPr>
            <a:xfrm>
              <a:off x="7695909" y="3369836"/>
              <a:ext cx="66576" cy="26180"/>
            </a:xfrm>
            <a:custGeom>
              <a:rect b="b" l="l" r="r" t="t"/>
              <a:pathLst>
                <a:path extrusionOk="0" h="1000" w="2543">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8"/>
            <p:cNvSpPr/>
            <p:nvPr/>
          </p:nvSpPr>
          <p:spPr>
            <a:xfrm>
              <a:off x="7714916"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8"/>
            <p:cNvSpPr/>
            <p:nvPr/>
          </p:nvSpPr>
          <p:spPr>
            <a:xfrm>
              <a:off x="7578597" y="3360333"/>
              <a:ext cx="234285" cy="367855"/>
            </a:xfrm>
            <a:custGeom>
              <a:rect b="b" l="l" r="r" t="t"/>
              <a:pathLst>
                <a:path extrusionOk="0" h="14051" w="8949">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88"/>
          <p:cNvGrpSpPr/>
          <p:nvPr/>
        </p:nvGrpSpPr>
        <p:grpSpPr>
          <a:xfrm>
            <a:off x="6697352" y="4289383"/>
            <a:ext cx="269130" cy="354530"/>
            <a:chOff x="6697352" y="4289383"/>
            <a:chExt cx="269130" cy="354530"/>
          </a:xfrm>
        </p:grpSpPr>
        <p:sp>
          <p:nvSpPr>
            <p:cNvPr id="9818" name="Google Shape;9818;p88"/>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8"/>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8"/>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8"/>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8"/>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8"/>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8"/>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8"/>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8"/>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88"/>
          <p:cNvGrpSpPr/>
          <p:nvPr/>
        </p:nvGrpSpPr>
        <p:grpSpPr>
          <a:xfrm>
            <a:off x="5768616" y="2908885"/>
            <a:ext cx="334816" cy="368536"/>
            <a:chOff x="5768616" y="2908885"/>
            <a:chExt cx="334816" cy="368536"/>
          </a:xfrm>
        </p:grpSpPr>
        <p:sp>
          <p:nvSpPr>
            <p:cNvPr id="9828" name="Google Shape;9828;p88"/>
            <p:cNvSpPr/>
            <p:nvPr/>
          </p:nvSpPr>
          <p:spPr>
            <a:xfrm>
              <a:off x="5776025" y="2916059"/>
              <a:ext cx="196978" cy="193706"/>
            </a:xfrm>
            <a:custGeom>
              <a:rect b="b" l="l" r="r" t="t"/>
              <a:pathLst>
                <a:path extrusionOk="0" h="7399" w="7524">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8"/>
            <p:cNvSpPr/>
            <p:nvPr/>
          </p:nvSpPr>
          <p:spPr>
            <a:xfrm>
              <a:off x="5872996" y="2916059"/>
              <a:ext cx="99903" cy="193706"/>
            </a:xfrm>
            <a:custGeom>
              <a:rect b="b" l="l" r="r" t="t"/>
              <a:pathLst>
                <a:path extrusionOk="0" h="7399" w="3816">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8"/>
            <p:cNvSpPr/>
            <p:nvPr/>
          </p:nvSpPr>
          <p:spPr>
            <a:xfrm>
              <a:off x="5778931" y="2955041"/>
              <a:ext cx="191062" cy="154724"/>
            </a:xfrm>
            <a:custGeom>
              <a:rect b="b" l="l" r="r" t="t"/>
              <a:pathLst>
                <a:path extrusionOk="0" h="5910" w="7298">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8"/>
            <p:cNvSpPr/>
            <p:nvPr/>
          </p:nvSpPr>
          <p:spPr>
            <a:xfrm>
              <a:off x="5872996" y="2955171"/>
              <a:ext cx="96997" cy="154724"/>
            </a:xfrm>
            <a:custGeom>
              <a:rect b="b" l="l" r="r" t="t"/>
              <a:pathLst>
                <a:path extrusionOk="0" h="5910" w="3705">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8"/>
            <p:cNvSpPr/>
            <p:nvPr/>
          </p:nvSpPr>
          <p:spPr>
            <a:xfrm>
              <a:off x="5828987" y="3109738"/>
              <a:ext cx="91080" cy="29845"/>
            </a:xfrm>
            <a:custGeom>
              <a:rect b="b" l="l" r="r" t="t"/>
              <a:pathLst>
                <a:path extrusionOk="0" h="1140" w="3479">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8"/>
            <p:cNvSpPr/>
            <p:nvPr/>
          </p:nvSpPr>
          <p:spPr>
            <a:xfrm>
              <a:off x="5872368" y="3109738"/>
              <a:ext cx="47700" cy="29845"/>
            </a:xfrm>
            <a:custGeom>
              <a:rect b="b" l="l" r="r" t="t"/>
              <a:pathLst>
                <a:path extrusionOk="0" h="1140" w="1822">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8"/>
            <p:cNvSpPr/>
            <p:nvPr/>
          </p:nvSpPr>
          <p:spPr>
            <a:xfrm>
              <a:off x="6051727" y="2995541"/>
              <a:ext cx="44794" cy="94850"/>
            </a:xfrm>
            <a:custGeom>
              <a:rect b="b" l="l" r="r" t="t"/>
              <a:pathLst>
                <a:path extrusionOk="0" h="3623" w="1711">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8"/>
            <p:cNvSpPr/>
            <p:nvPr/>
          </p:nvSpPr>
          <p:spPr>
            <a:xfrm>
              <a:off x="6064424" y="2995541"/>
              <a:ext cx="31966" cy="94850"/>
            </a:xfrm>
            <a:custGeom>
              <a:rect b="b" l="l" r="r" t="t"/>
              <a:pathLst>
                <a:path extrusionOk="0" h="3623" w="1221">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8"/>
            <p:cNvSpPr/>
            <p:nvPr/>
          </p:nvSpPr>
          <p:spPr>
            <a:xfrm>
              <a:off x="5768616" y="2908885"/>
              <a:ext cx="334816" cy="368536"/>
            </a:xfrm>
            <a:custGeom>
              <a:rect b="b" l="l" r="r" t="t"/>
              <a:pathLst>
                <a:path extrusionOk="0" h="14077" w="12789">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88"/>
          <p:cNvGrpSpPr/>
          <p:nvPr/>
        </p:nvGrpSpPr>
        <p:grpSpPr>
          <a:xfrm>
            <a:off x="6657061" y="2908885"/>
            <a:ext cx="323114" cy="368667"/>
            <a:chOff x="6657061" y="2908885"/>
            <a:chExt cx="323114" cy="368667"/>
          </a:xfrm>
        </p:grpSpPr>
        <p:sp>
          <p:nvSpPr>
            <p:cNvPr id="9838" name="Google Shape;9838;p88"/>
            <p:cNvSpPr/>
            <p:nvPr/>
          </p:nvSpPr>
          <p:spPr>
            <a:xfrm>
              <a:off x="6662454" y="2914174"/>
              <a:ext cx="312066" cy="357828"/>
            </a:xfrm>
            <a:custGeom>
              <a:rect b="b" l="l" r="r" t="t"/>
              <a:pathLst>
                <a:path extrusionOk="0" h="13668" w="1192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8"/>
            <p:cNvSpPr/>
            <p:nvPr/>
          </p:nvSpPr>
          <p:spPr>
            <a:xfrm>
              <a:off x="6662349" y="2943862"/>
              <a:ext cx="312039" cy="328271"/>
            </a:xfrm>
            <a:custGeom>
              <a:rect b="b" l="l" r="r" t="t"/>
              <a:pathLst>
                <a:path extrusionOk="0" h="12539" w="11919">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8"/>
            <p:cNvSpPr/>
            <p:nvPr/>
          </p:nvSpPr>
          <p:spPr>
            <a:xfrm>
              <a:off x="6746099" y="2951035"/>
              <a:ext cx="144671" cy="55109"/>
            </a:xfrm>
            <a:custGeom>
              <a:rect b="b" l="l" r="r" t="t"/>
              <a:pathLst>
                <a:path extrusionOk="0" h="2105" w="5526">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8"/>
            <p:cNvSpPr/>
            <p:nvPr/>
          </p:nvSpPr>
          <p:spPr>
            <a:xfrm>
              <a:off x="6838802" y="2951035"/>
              <a:ext cx="51967" cy="55109"/>
            </a:xfrm>
            <a:custGeom>
              <a:rect b="b" l="l" r="r" t="t"/>
              <a:pathLst>
                <a:path extrusionOk="0" h="2105" w="1985">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8"/>
            <p:cNvSpPr/>
            <p:nvPr/>
          </p:nvSpPr>
          <p:spPr>
            <a:xfrm>
              <a:off x="6813015" y="3057064"/>
              <a:ext cx="10839" cy="160745"/>
            </a:xfrm>
            <a:custGeom>
              <a:rect b="b" l="l" r="r" t="t"/>
              <a:pathLst>
                <a:path extrusionOk="0" h="6140" w="414">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8"/>
            <p:cNvSpPr/>
            <p:nvPr/>
          </p:nvSpPr>
          <p:spPr>
            <a:xfrm>
              <a:off x="6740811" y="2945485"/>
              <a:ext cx="155352" cy="65921"/>
            </a:xfrm>
            <a:custGeom>
              <a:rect b="b" l="l" r="r" t="t"/>
              <a:pathLst>
                <a:path extrusionOk="0" h="2518" w="5934">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8"/>
            <p:cNvSpPr/>
            <p:nvPr/>
          </p:nvSpPr>
          <p:spPr>
            <a:xfrm>
              <a:off x="6657061" y="2908885"/>
              <a:ext cx="323114" cy="368667"/>
            </a:xfrm>
            <a:custGeom>
              <a:rect b="b" l="l" r="r" t="t"/>
              <a:pathLst>
                <a:path extrusionOk="0" h="14082" w="12342">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5" name="Google Shape;9845;p88"/>
          <p:cNvGrpSpPr/>
          <p:nvPr/>
        </p:nvGrpSpPr>
        <p:grpSpPr>
          <a:xfrm>
            <a:off x="6211084" y="2909173"/>
            <a:ext cx="330915" cy="368457"/>
            <a:chOff x="6211084" y="2909173"/>
            <a:chExt cx="330915" cy="368457"/>
          </a:xfrm>
        </p:grpSpPr>
        <p:sp>
          <p:nvSpPr>
            <p:cNvPr id="9846" name="Google Shape;9846;p88"/>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8"/>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8"/>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8"/>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8"/>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8"/>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8"/>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8"/>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88"/>
          <p:cNvGrpSpPr/>
          <p:nvPr/>
        </p:nvGrpSpPr>
        <p:grpSpPr>
          <a:xfrm>
            <a:off x="7543097" y="2908754"/>
            <a:ext cx="314945" cy="368300"/>
            <a:chOff x="7543097" y="2908754"/>
            <a:chExt cx="314945" cy="368300"/>
          </a:xfrm>
        </p:grpSpPr>
        <p:sp>
          <p:nvSpPr>
            <p:cNvPr id="9855" name="Google Shape;9855;p88"/>
            <p:cNvSpPr/>
            <p:nvPr/>
          </p:nvSpPr>
          <p:spPr>
            <a:xfrm>
              <a:off x="7593284" y="2914409"/>
              <a:ext cx="214833" cy="204387"/>
            </a:xfrm>
            <a:custGeom>
              <a:rect b="b" l="l" r="r" t="t"/>
              <a:pathLst>
                <a:path extrusionOk="0" h="7807" w="8206">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8"/>
            <p:cNvSpPr/>
            <p:nvPr/>
          </p:nvSpPr>
          <p:spPr>
            <a:xfrm>
              <a:off x="7658315" y="3210112"/>
              <a:ext cx="84928" cy="61890"/>
            </a:xfrm>
            <a:custGeom>
              <a:rect b="b" l="l" r="r" t="t"/>
              <a:pathLst>
                <a:path extrusionOk="0" h="2364" w="3244">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8"/>
            <p:cNvSpPr/>
            <p:nvPr/>
          </p:nvSpPr>
          <p:spPr>
            <a:xfrm>
              <a:off x="7625223" y="2914252"/>
              <a:ext cx="62675" cy="20787"/>
            </a:xfrm>
            <a:custGeom>
              <a:rect b="b" l="l" r="r" t="t"/>
              <a:pathLst>
                <a:path extrusionOk="0" h="794" w="2394">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8"/>
            <p:cNvSpPr/>
            <p:nvPr/>
          </p:nvSpPr>
          <p:spPr>
            <a:xfrm>
              <a:off x="7687741" y="2914357"/>
              <a:ext cx="120271" cy="204571"/>
            </a:xfrm>
            <a:custGeom>
              <a:rect b="b" l="l" r="r" t="t"/>
              <a:pathLst>
                <a:path extrusionOk="0" h="7814" w="4594">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8"/>
            <p:cNvSpPr/>
            <p:nvPr/>
          </p:nvSpPr>
          <p:spPr>
            <a:xfrm>
              <a:off x="7687741" y="3210165"/>
              <a:ext cx="55502" cy="61968"/>
            </a:xfrm>
            <a:custGeom>
              <a:rect b="b" l="l" r="r" t="t"/>
              <a:pathLst>
                <a:path extrusionOk="0" h="2367" w="212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8"/>
            <p:cNvSpPr/>
            <p:nvPr/>
          </p:nvSpPr>
          <p:spPr>
            <a:xfrm>
              <a:off x="7658315" y="3210112"/>
              <a:ext cx="84928" cy="27803"/>
            </a:xfrm>
            <a:custGeom>
              <a:rect b="b" l="l" r="r" t="t"/>
              <a:pathLst>
                <a:path extrusionOk="0" h="1062" w="3244">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8"/>
            <p:cNvSpPr/>
            <p:nvPr/>
          </p:nvSpPr>
          <p:spPr>
            <a:xfrm>
              <a:off x="7650749" y="3240586"/>
              <a:ext cx="99772" cy="17096"/>
            </a:xfrm>
            <a:custGeom>
              <a:rect b="b" l="l" r="r" t="t"/>
              <a:pathLst>
                <a:path extrusionOk="0" h="653" w="3811">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8"/>
            <p:cNvSpPr/>
            <p:nvPr/>
          </p:nvSpPr>
          <p:spPr>
            <a:xfrm>
              <a:off x="7650120" y="3034602"/>
              <a:ext cx="100400" cy="17305"/>
            </a:xfrm>
            <a:custGeom>
              <a:rect b="b" l="l" r="r" t="t"/>
              <a:pathLst>
                <a:path extrusionOk="0" h="661" w="3835">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8"/>
            <p:cNvSpPr/>
            <p:nvPr/>
          </p:nvSpPr>
          <p:spPr>
            <a:xfrm>
              <a:off x="7650120" y="3062379"/>
              <a:ext cx="99013" cy="17200"/>
            </a:xfrm>
            <a:custGeom>
              <a:rect b="b" l="l" r="r" t="t"/>
              <a:pathLst>
                <a:path extrusionOk="0" h="657" w="3782">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8"/>
            <p:cNvSpPr/>
            <p:nvPr/>
          </p:nvSpPr>
          <p:spPr>
            <a:xfrm>
              <a:off x="7650120" y="3087668"/>
              <a:ext cx="99013" cy="17305"/>
            </a:xfrm>
            <a:custGeom>
              <a:rect b="b" l="l" r="r" t="t"/>
              <a:pathLst>
                <a:path extrusionOk="0" h="661" w="3782">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8"/>
            <p:cNvSpPr/>
            <p:nvPr/>
          </p:nvSpPr>
          <p:spPr>
            <a:xfrm>
              <a:off x="7548856" y="3016511"/>
              <a:ext cx="303636" cy="223708"/>
            </a:xfrm>
            <a:custGeom>
              <a:rect b="b" l="l" r="r" t="t"/>
              <a:pathLst>
                <a:path extrusionOk="0" h="8545" w="11598">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8"/>
            <p:cNvSpPr/>
            <p:nvPr/>
          </p:nvSpPr>
          <p:spPr>
            <a:xfrm>
              <a:off x="7550139" y="3041330"/>
              <a:ext cx="301384" cy="199020"/>
            </a:xfrm>
            <a:custGeom>
              <a:rect b="b" l="l" r="r" t="t"/>
              <a:pathLst>
                <a:path extrusionOk="0" h="7602" w="11512">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8"/>
            <p:cNvSpPr/>
            <p:nvPr/>
          </p:nvSpPr>
          <p:spPr>
            <a:xfrm>
              <a:off x="7543097" y="2908754"/>
              <a:ext cx="314945" cy="368300"/>
            </a:xfrm>
            <a:custGeom>
              <a:rect b="b" l="l" r="r" t="t"/>
              <a:pathLst>
                <a:path extrusionOk="0" h="14068" w="1203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88"/>
          <p:cNvGrpSpPr/>
          <p:nvPr/>
        </p:nvGrpSpPr>
        <p:grpSpPr>
          <a:xfrm>
            <a:off x="7090471" y="2908964"/>
            <a:ext cx="331282" cy="368588"/>
            <a:chOff x="7090471" y="2908964"/>
            <a:chExt cx="331282" cy="368588"/>
          </a:xfrm>
        </p:grpSpPr>
        <p:sp>
          <p:nvSpPr>
            <p:cNvPr id="9869" name="Google Shape;9869;p88"/>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8"/>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8"/>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88"/>
          <p:cNvGrpSpPr/>
          <p:nvPr/>
        </p:nvGrpSpPr>
        <p:grpSpPr>
          <a:xfrm>
            <a:off x="7159769" y="3826599"/>
            <a:ext cx="195722" cy="339816"/>
            <a:chOff x="7159769" y="3826599"/>
            <a:chExt cx="195722" cy="339816"/>
          </a:xfrm>
        </p:grpSpPr>
        <p:sp>
          <p:nvSpPr>
            <p:cNvPr id="9873" name="Google Shape;9873;p88"/>
            <p:cNvSpPr/>
            <p:nvPr/>
          </p:nvSpPr>
          <p:spPr>
            <a:xfrm>
              <a:off x="7186054" y="3862099"/>
              <a:ext cx="143152" cy="128439"/>
            </a:xfrm>
            <a:custGeom>
              <a:rect b="b" l="l" r="r" t="t"/>
              <a:pathLst>
                <a:path extrusionOk="0" h="4906" w="5468">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8"/>
            <p:cNvSpPr/>
            <p:nvPr/>
          </p:nvSpPr>
          <p:spPr>
            <a:xfrm>
              <a:off x="7277736" y="3862099"/>
              <a:ext cx="51470" cy="128439"/>
            </a:xfrm>
            <a:custGeom>
              <a:rect b="b" l="l" r="r" t="t"/>
              <a:pathLst>
                <a:path extrusionOk="0" h="4906" w="1966">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8"/>
            <p:cNvSpPr/>
            <p:nvPr/>
          </p:nvSpPr>
          <p:spPr>
            <a:xfrm>
              <a:off x="7208438" y="3831495"/>
              <a:ext cx="98489" cy="49742"/>
            </a:xfrm>
            <a:custGeom>
              <a:rect b="b" l="l" r="r" t="t"/>
              <a:pathLst>
                <a:path extrusionOk="0" h="1900" w="3762">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8"/>
            <p:cNvSpPr/>
            <p:nvPr/>
          </p:nvSpPr>
          <p:spPr>
            <a:xfrm>
              <a:off x="7274333" y="3835422"/>
              <a:ext cx="32463" cy="45684"/>
            </a:xfrm>
            <a:custGeom>
              <a:rect b="b" l="l" r="r" t="t"/>
              <a:pathLst>
                <a:path extrusionOk="0" h="1745" w="124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8"/>
            <p:cNvSpPr/>
            <p:nvPr/>
          </p:nvSpPr>
          <p:spPr>
            <a:xfrm>
              <a:off x="7244645" y="3840631"/>
              <a:ext cx="25944" cy="22724"/>
            </a:xfrm>
            <a:custGeom>
              <a:rect b="b" l="l" r="r" t="t"/>
              <a:pathLst>
                <a:path extrusionOk="0" h="868" w="991">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8"/>
            <p:cNvSpPr/>
            <p:nvPr/>
          </p:nvSpPr>
          <p:spPr>
            <a:xfrm>
              <a:off x="7165162" y="3986611"/>
              <a:ext cx="184909" cy="174751"/>
            </a:xfrm>
            <a:custGeom>
              <a:rect b="b" l="l" r="r" t="t"/>
              <a:pathLst>
                <a:path extrusionOk="0" h="6675" w="7063">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8"/>
            <p:cNvSpPr/>
            <p:nvPr/>
          </p:nvSpPr>
          <p:spPr>
            <a:xfrm>
              <a:off x="7240011" y="3986742"/>
              <a:ext cx="5917" cy="3796"/>
            </a:xfrm>
            <a:custGeom>
              <a:rect b="b" l="l" r="r" t="t"/>
              <a:pathLst>
                <a:path extrusionOk="0" h="145" w="226">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8"/>
            <p:cNvSpPr/>
            <p:nvPr/>
          </p:nvSpPr>
          <p:spPr>
            <a:xfrm>
              <a:off x="7245901" y="3986611"/>
              <a:ext cx="104170" cy="174725"/>
            </a:xfrm>
            <a:custGeom>
              <a:rect b="b" l="l" r="r" t="t"/>
              <a:pathLst>
                <a:path extrusionOk="0" h="6674" w="3979">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8"/>
            <p:cNvSpPr/>
            <p:nvPr/>
          </p:nvSpPr>
          <p:spPr>
            <a:xfrm>
              <a:off x="7224277" y="3986611"/>
              <a:ext cx="65188" cy="82650"/>
            </a:xfrm>
            <a:custGeom>
              <a:rect b="b" l="l" r="r" t="t"/>
              <a:pathLst>
                <a:path extrusionOk="0" h="3157" w="249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8"/>
            <p:cNvSpPr/>
            <p:nvPr/>
          </p:nvSpPr>
          <p:spPr>
            <a:xfrm>
              <a:off x="7239880" y="3986742"/>
              <a:ext cx="35369" cy="17253"/>
            </a:xfrm>
            <a:custGeom>
              <a:rect b="b" l="l" r="r" t="t"/>
              <a:pathLst>
                <a:path extrusionOk="0" h="659" w="1351">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8"/>
            <p:cNvSpPr/>
            <p:nvPr/>
          </p:nvSpPr>
          <p:spPr>
            <a:xfrm>
              <a:off x="7213962" y="3888515"/>
              <a:ext cx="87441" cy="99379"/>
            </a:xfrm>
            <a:custGeom>
              <a:rect b="b" l="l" r="r" t="t"/>
              <a:pathLst>
                <a:path extrusionOk="0" h="3796" w="334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8"/>
            <p:cNvSpPr/>
            <p:nvPr/>
          </p:nvSpPr>
          <p:spPr>
            <a:xfrm>
              <a:off x="7260248" y="3888619"/>
              <a:ext cx="41286" cy="99903"/>
            </a:xfrm>
            <a:custGeom>
              <a:rect b="b" l="l" r="r" t="t"/>
              <a:pathLst>
                <a:path extrusionOk="0" h="3816" w="1577">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8"/>
            <p:cNvSpPr/>
            <p:nvPr/>
          </p:nvSpPr>
          <p:spPr>
            <a:xfrm>
              <a:off x="7159769" y="3826599"/>
              <a:ext cx="195722" cy="339816"/>
            </a:xfrm>
            <a:custGeom>
              <a:rect b="b" l="l" r="r" t="t"/>
              <a:pathLst>
                <a:path extrusionOk="0" h="12980" w="7476">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88"/>
          <p:cNvGrpSpPr/>
          <p:nvPr/>
        </p:nvGrpSpPr>
        <p:grpSpPr>
          <a:xfrm>
            <a:off x="4959157" y="2908885"/>
            <a:ext cx="191454" cy="369531"/>
            <a:chOff x="4959157" y="2908885"/>
            <a:chExt cx="191454" cy="369531"/>
          </a:xfrm>
        </p:grpSpPr>
        <p:sp>
          <p:nvSpPr>
            <p:cNvPr id="9887" name="Google Shape;9887;p88"/>
            <p:cNvSpPr/>
            <p:nvPr/>
          </p:nvSpPr>
          <p:spPr>
            <a:xfrm>
              <a:off x="4989473" y="2947867"/>
              <a:ext cx="130952" cy="325287"/>
            </a:xfrm>
            <a:custGeom>
              <a:rect b="b" l="l" r="r" t="t"/>
              <a:pathLst>
                <a:path extrusionOk="0" h="12425" w="5002">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8"/>
            <p:cNvSpPr/>
            <p:nvPr/>
          </p:nvSpPr>
          <p:spPr>
            <a:xfrm>
              <a:off x="5040289" y="2947632"/>
              <a:ext cx="79509" cy="324370"/>
            </a:xfrm>
            <a:custGeom>
              <a:rect b="b" l="l" r="r" t="t"/>
              <a:pathLst>
                <a:path extrusionOk="0" h="12390" w="3037">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8"/>
            <p:cNvSpPr/>
            <p:nvPr/>
          </p:nvSpPr>
          <p:spPr>
            <a:xfrm>
              <a:off x="4989971" y="3065703"/>
              <a:ext cx="129827" cy="206298"/>
            </a:xfrm>
            <a:custGeom>
              <a:rect b="b" l="l" r="r" t="t"/>
              <a:pathLst>
                <a:path extrusionOk="0" h="7880" w="4959">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8"/>
            <p:cNvSpPr/>
            <p:nvPr/>
          </p:nvSpPr>
          <p:spPr>
            <a:xfrm>
              <a:off x="5040289" y="3069997"/>
              <a:ext cx="79378" cy="202005"/>
            </a:xfrm>
            <a:custGeom>
              <a:rect b="b" l="l" r="r" t="t"/>
              <a:pathLst>
                <a:path extrusionOk="0" h="7716" w="3032">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8"/>
            <p:cNvSpPr/>
            <p:nvPr/>
          </p:nvSpPr>
          <p:spPr>
            <a:xfrm>
              <a:off x="5012852" y="3097172"/>
              <a:ext cx="19164" cy="16389"/>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8"/>
            <p:cNvSpPr/>
            <p:nvPr/>
          </p:nvSpPr>
          <p:spPr>
            <a:xfrm>
              <a:off x="5078381" y="3120551"/>
              <a:ext cx="16624" cy="14163"/>
            </a:xfrm>
            <a:custGeom>
              <a:rect b="b" l="l" r="r" t="t"/>
              <a:pathLst>
                <a:path extrusionOk="0" h="541" w="635">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8"/>
            <p:cNvSpPr/>
            <p:nvPr/>
          </p:nvSpPr>
          <p:spPr>
            <a:xfrm>
              <a:off x="5029712" y="3222050"/>
              <a:ext cx="16624" cy="14242"/>
            </a:xfrm>
            <a:custGeom>
              <a:rect b="b" l="l" r="r" t="t"/>
              <a:pathLst>
                <a:path extrusionOk="0" h="544" w="635">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8"/>
            <p:cNvSpPr/>
            <p:nvPr/>
          </p:nvSpPr>
          <p:spPr>
            <a:xfrm>
              <a:off x="5078381" y="3191498"/>
              <a:ext cx="16624" cy="14242"/>
            </a:xfrm>
            <a:custGeom>
              <a:rect b="b" l="l" r="r" t="t"/>
              <a:pathLst>
                <a:path extrusionOk="0" h="544" w="635">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8"/>
            <p:cNvSpPr/>
            <p:nvPr/>
          </p:nvSpPr>
          <p:spPr>
            <a:xfrm>
              <a:off x="5022931" y="3152385"/>
              <a:ext cx="20002" cy="17253"/>
            </a:xfrm>
            <a:custGeom>
              <a:rect b="b" l="l" r="r" t="t"/>
              <a:pathLst>
                <a:path extrusionOk="0" h="659" w="764">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8"/>
            <p:cNvSpPr/>
            <p:nvPr/>
          </p:nvSpPr>
          <p:spPr>
            <a:xfrm>
              <a:off x="4964576" y="2914304"/>
              <a:ext cx="180747" cy="33353"/>
            </a:xfrm>
            <a:custGeom>
              <a:rect b="b" l="l" r="r" t="t"/>
              <a:pathLst>
                <a:path extrusionOk="0" h="1274" w="6904">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8"/>
            <p:cNvSpPr/>
            <p:nvPr/>
          </p:nvSpPr>
          <p:spPr>
            <a:xfrm>
              <a:off x="5102649" y="2914304"/>
              <a:ext cx="42543" cy="33353"/>
            </a:xfrm>
            <a:custGeom>
              <a:rect b="b" l="l" r="r" t="t"/>
              <a:pathLst>
                <a:path extrusionOk="0" h="1274" w="1625">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8"/>
            <p:cNvSpPr/>
            <p:nvPr/>
          </p:nvSpPr>
          <p:spPr>
            <a:xfrm>
              <a:off x="4959157" y="2908885"/>
              <a:ext cx="191454" cy="369531"/>
            </a:xfrm>
            <a:custGeom>
              <a:rect b="b" l="l" r="r" t="t"/>
              <a:pathLst>
                <a:path extrusionOk="0" h="14115" w="7313">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88"/>
          <p:cNvGrpSpPr/>
          <p:nvPr/>
        </p:nvGrpSpPr>
        <p:grpSpPr>
          <a:xfrm>
            <a:off x="7994230" y="2908911"/>
            <a:ext cx="295729" cy="368379"/>
            <a:chOff x="7994230" y="2908911"/>
            <a:chExt cx="295729" cy="368379"/>
          </a:xfrm>
        </p:grpSpPr>
        <p:sp>
          <p:nvSpPr>
            <p:cNvPr id="9900" name="Google Shape;9900;p88"/>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8"/>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8"/>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8"/>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8"/>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8"/>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8"/>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8"/>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8"/>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8"/>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8"/>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8"/>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8"/>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8"/>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8"/>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8"/>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8"/>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8"/>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8"/>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8"/>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8"/>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8"/>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88"/>
          <p:cNvGrpSpPr/>
          <p:nvPr/>
        </p:nvGrpSpPr>
        <p:grpSpPr>
          <a:xfrm>
            <a:off x="7552024" y="3826128"/>
            <a:ext cx="281880" cy="340733"/>
            <a:chOff x="7552024" y="3826128"/>
            <a:chExt cx="281880" cy="340733"/>
          </a:xfrm>
        </p:grpSpPr>
        <p:sp>
          <p:nvSpPr>
            <p:cNvPr id="9923" name="Google Shape;9923;p88"/>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8"/>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8"/>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8"/>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8"/>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8"/>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8"/>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8"/>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8"/>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8"/>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8"/>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8"/>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88"/>
          <p:cNvGrpSpPr/>
          <p:nvPr/>
        </p:nvGrpSpPr>
        <p:grpSpPr>
          <a:xfrm>
            <a:off x="6264910" y="4289828"/>
            <a:ext cx="202895" cy="354268"/>
            <a:chOff x="6264910" y="4289828"/>
            <a:chExt cx="202895" cy="354268"/>
          </a:xfrm>
        </p:grpSpPr>
        <p:sp>
          <p:nvSpPr>
            <p:cNvPr id="9936" name="Google Shape;9936;p88"/>
            <p:cNvSpPr/>
            <p:nvPr/>
          </p:nvSpPr>
          <p:spPr>
            <a:xfrm>
              <a:off x="6268811" y="4364781"/>
              <a:ext cx="77493" cy="31468"/>
            </a:xfrm>
            <a:custGeom>
              <a:rect b="b" l="l" r="r" t="t"/>
              <a:pathLst>
                <a:path extrusionOk="0" h="1202" w="296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8"/>
            <p:cNvSpPr/>
            <p:nvPr/>
          </p:nvSpPr>
          <p:spPr>
            <a:xfrm>
              <a:off x="6324391" y="4364781"/>
              <a:ext cx="21913" cy="31468"/>
            </a:xfrm>
            <a:custGeom>
              <a:rect b="b" l="l" r="r" t="t"/>
              <a:pathLst>
                <a:path extrusionOk="0" h="1202" w="837">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8"/>
            <p:cNvSpPr/>
            <p:nvPr/>
          </p:nvSpPr>
          <p:spPr>
            <a:xfrm>
              <a:off x="6270068" y="4536967"/>
              <a:ext cx="76236" cy="31599"/>
            </a:xfrm>
            <a:custGeom>
              <a:rect b="b" l="l" r="r" t="t"/>
              <a:pathLst>
                <a:path extrusionOk="0" h="1207" w="2912">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8"/>
            <p:cNvSpPr/>
            <p:nvPr/>
          </p:nvSpPr>
          <p:spPr>
            <a:xfrm>
              <a:off x="6324391" y="4536967"/>
              <a:ext cx="23169" cy="31599"/>
            </a:xfrm>
            <a:custGeom>
              <a:rect b="b" l="l" r="r" t="t"/>
              <a:pathLst>
                <a:path extrusionOk="0" h="1207" w="885">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8"/>
            <p:cNvSpPr/>
            <p:nvPr/>
          </p:nvSpPr>
          <p:spPr>
            <a:xfrm>
              <a:off x="6386150" y="4450940"/>
              <a:ext cx="76367" cy="31468"/>
            </a:xfrm>
            <a:custGeom>
              <a:rect b="b" l="l" r="r" t="t"/>
              <a:pathLst>
                <a:path extrusionOk="0" h="1202" w="2917">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8"/>
            <p:cNvSpPr/>
            <p:nvPr/>
          </p:nvSpPr>
          <p:spPr>
            <a:xfrm>
              <a:off x="6438327" y="4450809"/>
              <a:ext cx="24190" cy="31468"/>
            </a:xfrm>
            <a:custGeom>
              <a:rect b="b" l="l" r="r" t="t"/>
              <a:pathLst>
                <a:path extrusionOk="0" h="1202" w="924">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8"/>
            <p:cNvSpPr/>
            <p:nvPr/>
          </p:nvSpPr>
          <p:spPr>
            <a:xfrm>
              <a:off x="6264910" y="4289828"/>
              <a:ext cx="86734" cy="354268"/>
            </a:xfrm>
            <a:custGeom>
              <a:rect b="b" l="l" r="r" t="t"/>
              <a:pathLst>
                <a:path extrusionOk="0" h="13532" w="3313">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8"/>
            <p:cNvSpPr/>
            <p:nvPr/>
          </p:nvSpPr>
          <p:spPr>
            <a:xfrm>
              <a:off x="6380731" y="4289828"/>
              <a:ext cx="87075" cy="353823"/>
            </a:xfrm>
            <a:custGeom>
              <a:rect b="b" l="l" r="r" t="t"/>
              <a:pathLst>
                <a:path extrusionOk="0" h="13515" w="3326">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88"/>
          <p:cNvGrpSpPr/>
          <p:nvPr/>
        </p:nvGrpSpPr>
        <p:grpSpPr>
          <a:xfrm>
            <a:off x="7972606" y="3826547"/>
            <a:ext cx="335863" cy="339685"/>
            <a:chOff x="7972606" y="3826547"/>
            <a:chExt cx="335863" cy="339685"/>
          </a:xfrm>
        </p:grpSpPr>
        <p:sp>
          <p:nvSpPr>
            <p:cNvPr id="9945" name="Google Shape;9945;p88"/>
            <p:cNvSpPr/>
            <p:nvPr/>
          </p:nvSpPr>
          <p:spPr>
            <a:xfrm>
              <a:off x="8048318" y="3874299"/>
              <a:ext cx="198759" cy="189622"/>
            </a:xfrm>
            <a:custGeom>
              <a:rect b="b" l="l" r="r" t="t"/>
              <a:pathLst>
                <a:path extrusionOk="0" h="7243" w="7592">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8"/>
            <p:cNvSpPr/>
            <p:nvPr/>
          </p:nvSpPr>
          <p:spPr>
            <a:xfrm>
              <a:off x="8052507" y="3989779"/>
              <a:ext cx="163965" cy="19373"/>
            </a:xfrm>
            <a:custGeom>
              <a:rect b="b" l="l" r="r" t="t"/>
              <a:pathLst>
                <a:path extrusionOk="0" h="740" w="6263">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8"/>
            <p:cNvSpPr/>
            <p:nvPr/>
          </p:nvSpPr>
          <p:spPr>
            <a:xfrm>
              <a:off x="8046302" y="3936712"/>
              <a:ext cx="168442" cy="25133"/>
            </a:xfrm>
            <a:custGeom>
              <a:rect b="b" l="l" r="r" t="t"/>
              <a:pathLst>
                <a:path extrusionOk="0" h="960" w="6434">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8"/>
            <p:cNvSpPr/>
            <p:nvPr/>
          </p:nvSpPr>
          <p:spPr>
            <a:xfrm>
              <a:off x="8076017" y="3967133"/>
              <a:ext cx="162866" cy="16467"/>
            </a:xfrm>
            <a:custGeom>
              <a:rect b="b" l="l" r="r" t="t"/>
              <a:pathLst>
                <a:path extrusionOk="0" h="629" w="6221">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8"/>
            <p:cNvSpPr/>
            <p:nvPr/>
          </p:nvSpPr>
          <p:spPr>
            <a:xfrm>
              <a:off x="8075991" y="3902364"/>
              <a:ext cx="162892" cy="16467"/>
            </a:xfrm>
            <a:custGeom>
              <a:rect b="b" l="l" r="r" t="t"/>
              <a:pathLst>
                <a:path extrusionOk="0" h="629" w="6222">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8"/>
            <p:cNvSpPr/>
            <p:nvPr/>
          </p:nvSpPr>
          <p:spPr>
            <a:xfrm>
              <a:off x="8076095" y="4016718"/>
              <a:ext cx="167343" cy="25630"/>
            </a:xfrm>
            <a:custGeom>
              <a:rect b="b" l="l" r="r" t="t"/>
              <a:pathLst>
                <a:path extrusionOk="0" h="979" w="6392">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8"/>
            <p:cNvSpPr/>
            <p:nvPr/>
          </p:nvSpPr>
          <p:spPr>
            <a:xfrm>
              <a:off x="8053868" y="3874168"/>
              <a:ext cx="116737" cy="26939"/>
            </a:xfrm>
            <a:custGeom>
              <a:rect b="b" l="l" r="r" t="t"/>
              <a:pathLst>
                <a:path extrusionOk="0" h="1029" w="4459">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8"/>
            <p:cNvSpPr/>
            <p:nvPr/>
          </p:nvSpPr>
          <p:spPr>
            <a:xfrm>
              <a:off x="7988968" y="3831678"/>
              <a:ext cx="305887" cy="329528"/>
            </a:xfrm>
            <a:custGeom>
              <a:rect b="b" l="l" r="r" t="t"/>
              <a:pathLst>
                <a:path extrusionOk="0" h="12587" w="11684">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8"/>
            <p:cNvSpPr/>
            <p:nvPr/>
          </p:nvSpPr>
          <p:spPr>
            <a:xfrm>
              <a:off x="8191706" y="4076775"/>
              <a:ext cx="27306" cy="21782"/>
            </a:xfrm>
            <a:custGeom>
              <a:rect b="b" l="l" r="r" t="t"/>
              <a:pathLst>
                <a:path extrusionOk="0" h="832" w="1043">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8"/>
            <p:cNvSpPr/>
            <p:nvPr/>
          </p:nvSpPr>
          <p:spPr>
            <a:xfrm>
              <a:off x="8016876" y="3890400"/>
              <a:ext cx="46810" cy="228551"/>
            </a:xfrm>
            <a:custGeom>
              <a:rect b="b" l="l" r="r" t="t"/>
              <a:pathLst>
                <a:path extrusionOk="0" h="8730" w="1788">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8"/>
            <p:cNvSpPr/>
            <p:nvPr/>
          </p:nvSpPr>
          <p:spPr>
            <a:xfrm>
              <a:off x="8005697" y="3831678"/>
              <a:ext cx="289420" cy="273686"/>
            </a:xfrm>
            <a:custGeom>
              <a:rect b="b" l="l" r="r" t="t"/>
              <a:pathLst>
                <a:path extrusionOk="0" h="10454" w="11055">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8"/>
            <p:cNvSpPr/>
            <p:nvPr/>
          </p:nvSpPr>
          <p:spPr>
            <a:xfrm>
              <a:off x="8202518" y="4127329"/>
              <a:ext cx="20394" cy="33877"/>
            </a:xfrm>
            <a:custGeom>
              <a:rect b="b" l="l" r="r" t="t"/>
              <a:pathLst>
                <a:path extrusionOk="0" h="1294" w="779">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8"/>
            <p:cNvSpPr/>
            <p:nvPr/>
          </p:nvSpPr>
          <p:spPr>
            <a:xfrm>
              <a:off x="7972606" y="3826547"/>
              <a:ext cx="335863" cy="339685"/>
            </a:xfrm>
            <a:custGeom>
              <a:rect b="b" l="l" r="r" t="t"/>
              <a:pathLst>
                <a:path extrusionOk="0" h="12975" w="12829">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88"/>
          <p:cNvGrpSpPr/>
          <p:nvPr/>
        </p:nvGrpSpPr>
        <p:grpSpPr>
          <a:xfrm>
            <a:off x="5309550" y="2909330"/>
            <a:ext cx="371939" cy="367201"/>
            <a:chOff x="5309550" y="2909330"/>
            <a:chExt cx="371939" cy="367201"/>
          </a:xfrm>
        </p:grpSpPr>
        <p:sp>
          <p:nvSpPr>
            <p:cNvPr id="9959" name="Google Shape;9959;p88"/>
            <p:cNvSpPr/>
            <p:nvPr/>
          </p:nvSpPr>
          <p:spPr>
            <a:xfrm>
              <a:off x="5340102" y="2937683"/>
              <a:ext cx="311202" cy="310678"/>
            </a:xfrm>
            <a:custGeom>
              <a:rect b="b" l="l" r="r" t="t"/>
              <a:pathLst>
                <a:path extrusionOk="0" h="11867" w="11887">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8"/>
            <p:cNvSpPr/>
            <p:nvPr/>
          </p:nvSpPr>
          <p:spPr>
            <a:xfrm>
              <a:off x="5465138" y="2980461"/>
              <a:ext cx="186271" cy="268031"/>
            </a:xfrm>
            <a:custGeom>
              <a:rect b="b" l="l" r="r" t="t"/>
              <a:pathLst>
                <a:path extrusionOk="0" h="10238" w="7115">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8"/>
            <p:cNvSpPr/>
            <p:nvPr/>
          </p:nvSpPr>
          <p:spPr>
            <a:xfrm>
              <a:off x="5467599" y="3048451"/>
              <a:ext cx="130115" cy="140744"/>
            </a:xfrm>
            <a:custGeom>
              <a:rect b="b" l="l" r="r" t="t"/>
              <a:pathLst>
                <a:path extrusionOk="0" h="5376" w="497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8"/>
            <p:cNvSpPr/>
            <p:nvPr/>
          </p:nvSpPr>
          <p:spPr>
            <a:xfrm>
              <a:off x="5478463" y="3049236"/>
              <a:ext cx="119381" cy="139958"/>
            </a:xfrm>
            <a:custGeom>
              <a:rect b="b" l="l" r="r" t="t"/>
              <a:pathLst>
                <a:path extrusionOk="0" h="5346" w="456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8"/>
            <p:cNvSpPr/>
            <p:nvPr/>
          </p:nvSpPr>
          <p:spPr>
            <a:xfrm>
              <a:off x="5420736" y="3021485"/>
              <a:ext cx="68722" cy="68827"/>
            </a:xfrm>
            <a:custGeom>
              <a:rect b="b" l="l" r="r" t="t"/>
              <a:pathLst>
                <a:path extrusionOk="0" h="2629" w="2625">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8"/>
            <p:cNvSpPr/>
            <p:nvPr/>
          </p:nvSpPr>
          <p:spPr>
            <a:xfrm>
              <a:off x="5428276" y="3022218"/>
              <a:ext cx="61183" cy="68147"/>
            </a:xfrm>
            <a:custGeom>
              <a:rect b="b" l="l" r="r" t="t"/>
              <a:pathLst>
                <a:path extrusionOk="0" h="2603" w="2337">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8"/>
            <p:cNvSpPr/>
            <p:nvPr/>
          </p:nvSpPr>
          <p:spPr>
            <a:xfrm>
              <a:off x="5546767" y="2918310"/>
              <a:ext cx="34846" cy="41286"/>
            </a:xfrm>
            <a:custGeom>
              <a:rect b="b" l="l" r="r" t="t"/>
              <a:pathLst>
                <a:path extrusionOk="0" h="1577" w="1331">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8"/>
            <p:cNvSpPr/>
            <p:nvPr/>
          </p:nvSpPr>
          <p:spPr>
            <a:xfrm>
              <a:off x="5632663" y="3017480"/>
              <a:ext cx="43040" cy="32306"/>
            </a:xfrm>
            <a:custGeom>
              <a:rect b="b" l="l" r="r" t="t"/>
              <a:pathLst>
                <a:path extrusionOk="0" h="1234" w="1644">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8"/>
            <p:cNvSpPr/>
            <p:nvPr/>
          </p:nvSpPr>
          <p:spPr>
            <a:xfrm>
              <a:off x="5629522" y="3144086"/>
              <a:ext cx="42909" cy="33249"/>
            </a:xfrm>
            <a:custGeom>
              <a:rect b="b" l="l" r="r" t="t"/>
              <a:pathLst>
                <a:path extrusionOk="0" h="1270" w="1639">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8"/>
            <p:cNvSpPr/>
            <p:nvPr/>
          </p:nvSpPr>
          <p:spPr>
            <a:xfrm>
              <a:off x="5539463" y="3230114"/>
              <a:ext cx="33720" cy="41469"/>
            </a:xfrm>
            <a:custGeom>
              <a:rect b="b" l="l" r="r" t="t"/>
              <a:pathLst>
                <a:path extrusionOk="0" h="1584" w="1288">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8"/>
            <p:cNvSpPr/>
            <p:nvPr/>
          </p:nvSpPr>
          <p:spPr>
            <a:xfrm>
              <a:off x="5410160" y="3226841"/>
              <a:ext cx="34741" cy="41233"/>
            </a:xfrm>
            <a:custGeom>
              <a:rect b="b" l="l" r="r" t="t"/>
              <a:pathLst>
                <a:path extrusionOk="0" h="1575" w="1327">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8"/>
            <p:cNvSpPr/>
            <p:nvPr/>
          </p:nvSpPr>
          <p:spPr>
            <a:xfrm>
              <a:off x="5315833" y="3136782"/>
              <a:ext cx="43171" cy="32228"/>
            </a:xfrm>
            <a:custGeom>
              <a:rect b="b" l="l" r="r" t="t"/>
              <a:pathLst>
                <a:path extrusionOk="0" h="1231" w="1649">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8"/>
            <p:cNvSpPr/>
            <p:nvPr/>
          </p:nvSpPr>
          <p:spPr>
            <a:xfrm>
              <a:off x="5319367" y="3009102"/>
              <a:ext cx="42909" cy="33249"/>
            </a:xfrm>
            <a:custGeom>
              <a:rect b="b" l="l" r="r" t="t"/>
              <a:pathLst>
                <a:path extrusionOk="0" h="1270" w="1639">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8"/>
            <p:cNvSpPr/>
            <p:nvPr/>
          </p:nvSpPr>
          <p:spPr>
            <a:xfrm>
              <a:off x="5418459" y="2914723"/>
              <a:ext cx="33746" cy="41600"/>
            </a:xfrm>
            <a:custGeom>
              <a:rect b="b" l="l" r="r" t="t"/>
              <a:pathLst>
                <a:path extrusionOk="0" h="1589" w="1289">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8"/>
            <p:cNvSpPr/>
            <p:nvPr/>
          </p:nvSpPr>
          <p:spPr>
            <a:xfrm>
              <a:off x="5414453" y="3016040"/>
              <a:ext cx="80530" cy="79770"/>
            </a:xfrm>
            <a:custGeom>
              <a:rect b="b" l="l" r="r" t="t"/>
              <a:pathLst>
                <a:path extrusionOk="0" h="3047" w="3076">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8"/>
            <p:cNvSpPr/>
            <p:nvPr/>
          </p:nvSpPr>
          <p:spPr>
            <a:xfrm>
              <a:off x="5309550" y="2909330"/>
              <a:ext cx="371939" cy="367201"/>
            </a:xfrm>
            <a:custGeom>
              <a:rect b="b" l="l" r="r" t="t"/>
              <a:pathLst>
                <a:path extrusionOk="0" h="14026" w="14207">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8"/>
            <p:cNvSpPr/>
            <p:nvPr/>
          </p:nvSpPr>
          <p:spPr>
            <a:xfrm>
              <a:off x="5471918" y="3042927"/>
              <a:ext cx="132340" cy="151635"/>
            </a:xfrm>
            <a:custGeom>
              <a:rect b="b" l="l" r="r" t="t"/>
              <a:pathLst>
                <a:path extrusionOk="0" h="5792" w="5055">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79" name="Shape 9979"/>
        <p:cNvGrpSpPr/>
        <p:nvPr/>
      </p:nvGrpSpPr>
      <p:grpSpPr>
        <a:xfrm>
          <a:off x="0" y="0"/>
          <a:ext cx="0" cy="0"/>
          <a:chOff x="0" y="0"/>
          <a:chExt cx="0" cy="0"/>
        </a:xfrm>
      </p:grpSpPr>
      <p:sp>
        <p:nvSpPr>
          <p:cNvPr id="9980" name="Google Shape;9980;p89"/>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81" name="Google Shape;9981;p89"/>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982" name="Google Shape;9982;p89"/>
          <p:cNvGrpSpPr/>
          <p:nvPr/>
        </p:nvGrpSpPr>
        <p:grpSpPr>
          <a:xfrm>
            <a:off x="910401" y="1511703"/>
            <a:ext cx="248243" cy="345731"/>
            <a:chOff x="910401" y="1511703"/>
            <a:chExt cx="248243" cy="345731"/>
          </a:xfrm>
        </p:grpSpPr>
        <p:sp>
          <p:nvSpPr>
            <p:cNvPr id="9983" name="Google Shape;9983;p89"/>
            <p:cNvSpPr/>
            <p:nvPr/>
          </p:nvSpPr>
          <p:spPr>
            <a:xfrm>
              <a:off x="915437" y="1538508"/>
              <a:ext cx="238172" cy="313891"/>
            </a:xfrm>
            <a:custGeom>
              <a:rect b="b" l="l" r="r" t="t"/>
              <a:pathLst>
                <a:path extrusionOk="0" h="11968" w="9081">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9"/>
            <p:cNvSpPr/>
            <p:nvPr/>
          </p:nvSpPr>
          <p:spPr>
            <a:xfrm>
              <a:off x="937022" y="1560093"/>
              <a:ext cx="194870" cy="259862"/>
            </a:xfrm>
            <a:custGeom>
              <a:rect b="b" l="l" r="r" t="t"/>
              <a:pathLst>
                <a:path extrusionOk="0" h="9908" w="7430">
                  <a:moveTo>
                    <a:pt x="1" y="0"/>
                  </a:moveTo>
                  <a:lnTo>
                    <a:pt x="1" y="9908"/>
                  </a:lnTo>
                  <a:lnTo>
                    <a:pt x="7430" y="9908"/>
                  </a:lnTo>
                  <a:lnTo>
                    <a:pt x="7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9"/>
            <p:cNvSpPr/>
            <p:nvPr/>
          </p:nvSpPr>
          <p:spPr>
            <a:xfrm>
              <a:off x="985726" y="1516765"/>
              <a:ext cx="97461" cy="43485"/>
            </a:xfrm>
            <a:custGeom>
              <a:rect b="b" l="l" r="r" t="t"/>
              <a:pathLst>
                <a:path extrusionOk="0" h="1658" w="3716">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9"/>
            <p:cNvSpPr/>
            <p:nvPr/>
          </p:nvSpPr>
          <p:spPr>
            <a:xfrm>
              <a:off x="966816" y="1665580"/>
              <a:ext cx="27145" cy="27172"/>
            </a:xfrm>
            <a:custGeom>
              <a:rect b="b" l="l" r="r" t="t"/>
              <a:pathLst>
                <a:path extrusionOk="0" h="1036" w="1035">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9"/>
            <p:cNvSpPr/>
            <p:nvPr/>
          </p:nvSpPr>
          <p:spPr>
            <a:xfrm>
              <a:off x="966816" y="1714311"/>
              <a:ext cx="27145" cy="27145"/>
            </a:xfrm>
            <a:custGeom>
              <a:rect b="b" l="l" r="r" t="t"/>
              <a:pathLst>
                <a:path extrusionOk="0" h="1035" w="1035">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9"/>
            <p:cNvSpPr/>
            <p:nvPr/>
          </p:nvSpPr>
          <p:spPr>
            <a:xfrm>
              <a:off x="966816" y="1763015"/>
              <a:ext cx="27145" cy="27172"/>
            </a:xfrm>
            <a:custGeom>
              <a:rect b="b" l="l" r="r" t="t"/>
              <a:pathLst>
                <a:path extrusionOk="0" h="1036" w="1035">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9"/>
            <p:cNvSpPr/>
            <p:nvPr/>
          </p:nvSpPr>
          <p:spPr>
            <a:xfrm>
              <a:off x="964167" y="1581783"/>
              <a:ext cx="32443" cy="32470"/>
            </a:xfrm>
            <a:custGeom>
              <a:rect b="b" l="l" r="r" t="t"/>
              <a:pathLst>
                <a:path extrusionOk="0" h="1238" w="1237">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9"/>
            <p:cNvSpPr/>
            <p:nvPr/>
          </p:nvSpPr>
          <p:spPr>
            <a:xfrm>
              <a:off x="910401" y="1511703"/>
              <a:ext cx="248243" cy="345731"/>
            </a:xfrm>
            <a:custGeom>
              <a:rect b="b" l="l" r="r" t="t"/>
              <a:pathLst>
                <a:path extrusionOk="0" h="13182" w="9465">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9"/>
            <p:cNvSpPr/>
            <p:nvPr/>
          </p:nvSpPr>
          <p:spPr>
            <a:xfrm>
              <a:off x="1027769" y="1533472"/>
              <a:ext cx="13507" cy="10098"/>
            </a:xfrm>
            <a:custGeom>
              <a:rect b="b" l="l" r="r" t="t"/>
              <a:pathLst>
                <a:path extrusionOk="0" h="385" w="515">
                  <a:moveTo>
                    <a:pt x="260" y="0"/>
                  </a:moveTo>
                  <a:cubicBezTo>
                    <a:pt x="0" y="0"/>
                    <a:pt x="0" y="385"/>
                    <a:pt x="260" y="385"/>
                  </a:cubicBezTo>
                  <a:cubicBezTo>
                    <a:pt x="515" y="385"/>
                    <a:pt x="515"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9"/>
            <p:cNvSpPr/>
            <p:nvPr/>
          </p:nvSpPr>
          <p:spPr>
            <a:xfrm>
              <a:off x="931986" y="1555031"/>
              <a:ext cx="204968" cy="269986"/>
            </a:xfrm>
            <a:custGeom>
              <a:rect b="b" l="l" r="r" t="t"/>
              <a:pathLst>
                <a:path extrusionOk="0" h="10294" w="7815">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9"/>
            <p:cNvSpPr/>
            <p:nvPr/>
          </p:nvSpPr>
          <p:spPr>
            <a:xfrm>
              <a:off x="959132" y="1663324"/>
              <a:ext cx="37112" cy="31788"/>
            </a:xfrm>
            <a:custGeom>
              <a:rect b="b" l="l" r="r" t="t"/>
              <a:pathLst>
                <a:path extrusionOk="0" h="1212" w="1415">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9"/>
            <p:cNvSpPr/>
            <p:nvPr/>
          </p:nvSpPr>
          <p:spPr>
            <a:xfrm>
              <a:off x="959132" y="1712029"/>
              <a:ext cx="37112" cy="31788"/>
            </a:xfrm>
            <a:custGeom>
              <a:rect b="b" l="l" r="r" t="t"/>
              <a:pathLst>
                <a:path extrusionOk="0" h="1212" w="1415">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9"/>
            <p:cNvSpPr/>
            <p:nvPr/>
          </p:nvSpPr>
          <p:spPr>
            <a:xfrm>
              <a:off x="959132" y="1760733"/>
              <a:ext cx="37112" cy="31788"/>
            </a:xfrm>
            <a:custGeom>
              <a:rect b="b" l="l" r="r" t="t"/>
              <a:pathLst>
                <a:path extrusionOk="0" h="1212" w="1415">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9"/>
            <p:cNvSpPr/>
            <p:nvPr/>
          </p:nvSpPr>
          <p:spPr>
            <a:xfrm>
              <a:off x="1006053" y="1663324"/>
              <a:ext cx="62238" cy="10124"/>
            </a:xfrm>
            <a:custGeom>
              <a:rect b="b" l="l" r="r" t="t"/>
              <a:pathLst>
                <a:path extrusionOk="0" h="386" w="2373">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9"/>
            <p:cNvSpPr/>
            <p:nvPr/>
          </p:nvSpPr>
          <p:spPr>
            <a:xfrm>
              <a:off x="1006053" y="1684910"/>
              <a:ext cx="100110" cy="10229"/>
            </a:xfrm>
            <a:custGeom>
              <a:rect b="b" l="l" r="r" t="t"/>
              <a:pathLst>
                <a:path extrusionOk="0" h="390" w="3817">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9"/>
            <p:cNvSpPr/>
            <p:nvPr/>
          </p:nvSpPr>
          <p:spPr>
            <a:xfrm>
              <a:off x="1006053" y="1712029"/>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9"/>
            <p:cNvSpPr/>
            <p:nvPr/>
          </p:nvSpPr>
          <p:spPr>
            <a:xfrm>
              <a:off x="1006053" y="1733745"/>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9"/>
            <p:cNvSpPr/>
            <p:nvPr/>
          </p:nvSpPr>
          <p:spPr>
            <a:xfrm>
              <a:off x="1006053" y="1760733"/>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9"/>
            <p:cNvSpPr/>
            <p:nvPr/>
          </p:nvSpPr>
          <p:spPr>
            <a:xfrm>
              <a:off x="1006053" y="1782319"/>
              <a:ext cx="100110" cy="10255"/>
            </a:xfrm>
            <a:custGeom>
              <a:rect b="b" l="l" r="r" t="t"/>
              <a:pathLst>
                <a:path extrusionOk="0" h="391" w="3817">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9"/>
            <p:cNvSpPr/>
            <p:nvPr/>
          </p:nvSpPr>
          <p:spPr>
            <a:xfrm>
              <a:off x="1006053" y="1582176"/>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9"/>
            <p:cNvSpPr/>
            <p:nvPr/>
          </p:nvSpPr>
          <p:spPr>
            <a:xfrm>
              <a:off x="962777" y="1630881"/>
              <a:ext cx="143386" cy="10124"/>
            </a:xfrm>
            <a:custGeom>
              <a:rect b="b" l="l" r="r" t="t"/>
              <a:pathLst>
                <a:path extrusionOk="0" h="386" w="5467">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9"/>
            <p:cNvSpPr/>
            <p:nvPr/>
          </p:nvSpPr>
          <p:spPr>
            <a:xfrm>
              <a:off x="1006053" y="1603762"/>
              <a:ext cx="29821" cy="10124"/>
            </a:xfrm>
            <a:custGeom>
              <a:rect b="b" l="l" r="r" t="t"/>
              <a:pathLst>
                <a:path extrusionOk="0" h="386" w="1137">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9"/>
            <p:cNvSpPr/>
            <p:nvPr/>
          </p:nvSpPr>
          <p:spPr>
            <a:xfrm>
              <a:off x="1044030" y="1603762"/>
              <a:ext cx="29690" cy="10124"/>
            </a:xfrm>
            <a:custGeom>
              <a:rect b="b" l="l" r="r" t="t"/>
              <a:pathLst>
                <a:path extrusionOk="0" h="386" w="1132">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9"/>
            <p:cNvSpPr/>
            <p:nvPr/>
          </p:nvSpPr>
          <p:spPr>
            <a:xfrm>
              <a:off x="964535" y="1582176"/>
              <a:ext cx="31709" cy="31709"/>
            </a:xfrm>
            <a:custGeom>
              <a:rect b="b" l="l" r="r" t="t"/>
              <a:pathLst>
                <a:path extrusionOk="0" h="1209" w="1209">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89"/>
          <p:cNvGrpSpPr/>
          <p:nvPr/>
        </p:nvGrpSpPr>
        <p:grpSpPr>
          <a:xfrm>
            <a:off x="1311970" y="1511887"/>
            <a:ext cx="345810" cy="345547"/>
            <a:chOff x="1311970" y="1511887"/>
            <a:chExt cx="345810" cy="345547"/>
          </a:xfrm>
        </p:grpSpPr>
        <p:sp>
          <p:nvSpPr>
            <p:cNvPr id="10008" name="Google Shape;10008;p89"/>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9"/>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9"/>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9"/>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9"/>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9"/>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9"/>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9"/>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9"/>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9"/>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9"/>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9"/>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9"/>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9"/>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89"/>
          <p:cNvGrpSpPr/>
          <p:nvPr/>
        </p:nvGrpSpPr>
        <p:grpSpPr>
          <a:xfrm>
            <a:off x="1754297" y="1511310"/>
            <a:ext cx="353757" cy="346413"/>
            <a:chOff x="1754297" y="1511310"/>
            <a:chExt cx="353757" cy="346413"/>
          </a:xfrm>
        </p:grpSpPr>
        <p:sp>
          <p:nvSpPr>
            <p:cNvPr id="10023" name="Google Shape;10023;p89"/>
            <p:cNvSpPr/>
            <p:nvPr/>
          </p:nvSpPr>
          <p:spPr>
            <a:xfrm>
              <a:off x="1767411" y="1516791"/>
              <a:ext cx="335607" cy="335607"/>
            </a:xfrm>
            <a:custGeom>
              <a:rect b="b" l="l" r="r" t="t"/>
              <a:pathLst>
                <a:path extrusionOk="0" h="12796" w="12796">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9"/>
            <p:cNvSpPr/>
            <p:nvPr/>
          </p:nvSpPr>
          <p:spPr>
            <a:xfrm>
              <a:off x="1792537" y="1541917"/>
              <a:ext cx="285224" cy="285224"/>
            </a:xfrm>
            <a:custGeom>
              <a:rect b="b" l="l" r="r" t="t"/>
              <a:pathLst>
                <a:path extrusionOk="0" h="10875" w="10875">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9"/>
            <p:cNvSpPr/>
            <p:nvPr/>
          </p:nvSpPr>
          <p:spPr>
            <a:xfrm>
              <a:off x="1827734" y="1577115"/>
              <a:ext cx="266681" cy="250158"/>
            </a:xfrm>
            <a:custGeom>
              <a:rect b="b" l="l" r="r" t="t"/>
              <a:pathLst>
                <a:path extrusionOk="0" h="9538" w="10168">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9"/>
            <p:cNvSpPr/>
            <p:nvPr/>
          </p:nvSpPr>
          <p:spPr>
            <a:xfrm>
              <a:off x="1754297" y="1511310"/>
              <a:ext cx="353757" cy="346413"/>
            </a:xfrm>
            <a:custGeom>
              <a:rect b="b" l="l" r="r" t="t"/>
              <a:pathLst>
                <a:path extrusionOk="0" h="13208" w="13488">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9"/>
            <p:cNvSpPr/>
            <p:nvPr/>
          </p:nvSpPr>
          <p:spPr>
            <a:xfrm>
              <a:off x="1768040" y="1536803"/>
              <a:ext cx="333194" cy="296528"/>
            </a:xfrm>
            <a:custGeom>
              <a:rect b="b" l="l" r="r" t="t"/>
              <a:pathLst>
                <a:path extrusionOk="0" h="11306" w="12704">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9"/>
            <p:cNvSpPr/>
            <p:nvPr/>
          </p:nvSpPr>
          <p:spPr>
            <a:xfrm>
              <a:off x="1812207" y="1679481"/>
              <a:ext cx="19094" cy="10229"/>
            </a:xfrm>
            <a:custGeom>
              <a:rect b="b" l="l" r="r" t="t"/>
              <a:pathLst>
                <a:path extrusionOk="0" h="390" w="728">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9"/>
            <p:cNvSpPr/>
            <p:nvPr/>
          </p:nvSpPr>
          <p:spPr>
            <a:xfrm>
              <a:off x="1930100" y="1561667"/>
              <a:ext cx="129747" cy="128043"/>
            </a:xfrm>
            <a:custGeom>
              <a:rect b="b" l="l" r="r" t="t"/>
              <a:pathLst>
                <a:path extrusionOk="0" h="4882" w="4947">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9"/>
            <p:cNvSpPr/>
            <p:nvPr/>
          </p:nvSpPr>
          <p:spPr>
            <a:xfrm>
              <a:off x="1930100" y="1790187"/>
              <a:ext cx="10124" cy="17363"/>
            </a:xfrm>
            <a:custGeom>
              <a:rect b="b" l="l" r="r" t="t"/>
              <a:pathLst>
                <a:path extrusionOk="0" h="662" w="386">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9"/>
            <p:cNvSpPr/>
            <p:nvPr/>
          </p:nvSpPr>
          <p:spPr>
            <a:xfrm>
              <a:off x="1844598" y="1595998"/>
              <a:ext cx="19671" cy="15553"/>
            </a:xfrm>
            <a:custGeom>
              <a:rect b="b" l="l" r="r" t="t"/>
              <a:pathLst>
                <a:path extrusionOk="0" h="593" w="75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9"/>
            <p:cNvSpPr/>
            <p:nvPr/>
          </p:nvSpPr>
          <p:spPr>
            <a:xfrm>
              <a:off x="2007838" y="1757717"/>
              <a:ext cx="17966" cy="15369"/>
            </a:xfrm>
            <a:custGeom>
              <a:rect b="b" l="l" r="r" t="t"/>
              <a:pathLst>
                <a:path extrusionOk="0" h="586" w="685">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9"/>
            <p:cNvSpPr/>
            <p:nvPr/>
          </p:nvSpPr>
          <p:spPr>
            <a:xfrm>
              <a:off x="2006160" y="1596103"/>
              <a:ext cx="19644" cy="15448"/>
            </a:xfrm>
            <a:custGeom>
              <a:rect b="b" l="l" r="r" t="t"/>
              <a:pathLst>
                <a:path extrusionOk="0" h="589" w="749">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9"/>
            <p:cNvSpPr/>
            <p:nvPr/>
          </p:nvSpPr>
          <p:spPr>
            <a:xfrm>
              <a:off x="1846303" y="1757638"/>
              <a:ext cx="17966" cy="15396"/>
            </a:xfrm>
            <a:custGeom>
              <a:rect b="b" l="l" r="r" t="t"/>
              <a:pathLst>
                <a:path extrusionOk="0" h="587" w="685">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9"/>
            <p:cNvSpPr/>
            <p:nvPr/>
          </p:nvSpPr>
          <p:spPr>
            <a:xfrm>
              <a:off x="1819289" y="1633320"/>
              <a:ext cx="21585" cy="13192"/>
            </a:xfrm>
            <a:custGeom>
              <a:rect b="b" l="l" r="r" t="t"/>
              <a:pathLst>
                <a:path extrusionOk="0" h="503" w="823">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9"/>
            <p:cNvSpPr/>
            <p:nvPr/>
          </p:nvSpPr>
          <p:spPr>
            <a:xfrm>
              <a:off x="2029529" y="1722782"/>
              <a:ext cx="21611" cy="13088"/>
            </a:xfrm>
            <a:custGeom>
              <a:rect b="b" l="l" r="r" t="t"/>
              <a:pathLst>
                <a:path extrusionOk="0" h="499" w="824">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9"/>
            <p:cNvSpPr/>
            <p:nvPr/>
          </p:nvSpPr>
          <p:spPr>
            <a:xfrm>
              <a:off x="1972379" y="1570977"/>
              <a:ext cx="15343" cy="16891"/>
            </a:xfrm>
            <a:custGeom>
              <a:rect b="b" l="l" r="r" t="t"/>
              <a:pathLst>
                <a:path extrusionOk="0" h="644" w="585">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9"/>
            <p:cNvSpPr/>
            <p:nvPr/>
          </p:nvSpPr>
          <p:spPr>
            <a:xfrm>
              <a:off x="1883258" y="1781296"/>
              <a:ext cx="15002" cy="16864"/>
            </a:xfrm>
            <a:custGeom>
              <a:rect b="b" l="l" r="r" t="t"/>
              <a:pathLst>
                <a:path extrusionOk="0" h="643" w="572">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9"/>
            <p:cNvSpPr/>
            <p:nvPr/>
          </p:nvSpPr>
          <p:spPr>
            <a:xfrm>
              <a:off x="1884674" y="1570086"/>
              <a:ext cx="15291" cy="17048"/>
            </a:xfrm>
            <a:custGeom>
              <a:rect b="b" l="l" r="r" t="t"/>
              <a:pathLst>
                <a:path extrusionOk="0" h="650" w="583">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9"/>
            <p:cNvSpPr/>
            <p:nvPr/>
          </p:nvSpPr>
          <p:spPr>
            <a:xfrm>
              <a:off x="1970858" y="1782109"/>
              <a:ext cx="14792" cy="16995"/>
            </a:xfrm>
            <a:custGeom>
              <a:rect b="b" l="l" r="r" t="t"/>
              <a:pathLst>
                <a:path extrusionOk="0" h="648" w="564">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9"/>
            <p:cNvSpPr/>
            <p:nvPr/>
          </p:nvSpPr>
          <p:spPr>
            <a:xfrm>
              <a:off x="2030551" y="1635261"/>
              <a:ext cx="21375" cy="13061"/>
            </a:xfrm>
            <a:custGeom>
              <a:rect b="b" l="l" r="r" t="t"/>
              <a:pathLst>
                <a:path extrusionOk="0" h="498" w="815">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9"/>
            <p:cNvSpPr/>
            <p:nvPr/>
          </p:nvSpPr>
          <p:spPr>
            <a:xfrm>
              <a:off x="1818371" y="1720815"/>
              <a:ext cx="21690" cy="13114"/>
            </a:xfrm>
            <a:custGeom>
              <a:rect b="b" l="l" r="r" t="t"/>
              <a:pathLst>
                <a:path extrusionOk="0" h="500" w="827">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89"/>
          <p:cNvGrpSpPr/>
          <p:nvPr/>
        </p:nvGrpSpPr>
        <p:grpSpPr>
          <a:xfrm>
            <a:off x="3115872" y="1511808"/>
            <a:ext cx="316277" cy="345600"/>
            <a:chOff x="3115872" y="1511808"/>
            <a:chExt cx="316277" cy="345600"/>
          </a:xfrm>
        </p:grpSpPr>
        <p:sp>
          <p:nvSpPr>
            <p:cNvPr id="10044" name="Google Shape;10044;p89"/>
            <p:cNvSpPr/>
            <p:nvPr/>
          </p:nvSpPr>
          <p:spPr>
            <a:xfrm>
              <a:off x="3145509" y="1516791"/>
              <a:ext cx="281474" cy="281474"/>
            </a:xfrm>
            <a:custGeom>
              <a:rect b="b" l="l" r="r" t="t"/>
              <a:pathLst>
                <a:path extrusionOk="0" h="10732" w="10732">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9"/>
            <p:cNvSpPr/>
            <p:nvPr/>
          </p:nvSpPr>
          <p:spPr>
            <a:xfrm>
              <a:off x="3117629" y="1519834"/>
              <a:ext cx="267573" cy="278484"/>
            </a:xfrm>
            <a:custGeom>
              <a:rect b="b" l="l" r="r" t="t"/>
              <a:pathLst>
                <a:path extrusionOk="0" h="10618" w="10202">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9"/>
            <p:cNvSpPr/>
            <p:nvPr/>
          </p:nvSpPr>
          <p:spPr>
            <a:xfrm>
              <a:off x="3194239" y="1787380"/>
              <a:ext cx="184012" cy="65018"/>
            </a:xfrm>
            <a:custGeom>
              <a:rect b="b" l="l" r="r" t="t"/>
              <a:pathLst>
                <a:path extrusionOk="0" h="2479" w="7016">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9"/>
            <p:cNvSpPr/>
            <p:nvPr/>
          </p:nvSpPr>
          <p:spPr>
            <a:xfrm>
              <a:off x="3345677" y="1809464"/>
              <a:ext cx="32575" cy="42934"/>
            </a:xfrm>
            <a:custGeom>
              <a:rect b="b" l="l" r="r" t="t"/>
              <a:pathLst>
                <a:path extrusionOk="0" h="1637" w="1242">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9"/>
            <p:cNvSpPr/>
            <p:nvPr/>
          </p:nvSpPr>
          <p:spPr>
            <a:xfrm>
              <a:off x="3226657" y="1619656"/>
              <a:ext cx="119047" cy="86603"/>
            </a:xfrm>
            <a:custGeom>
              <a:rect b="b" l="l" r="r" t="t"/>
              <a:pathLst>
                <a:path extrusionOk="0" h="3302" w="4539">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9"/>
            <p:cNvSpPr/>
            <p:nvPr/>
          </p:nvSpPr>
          <p:spPr>
            <a:xfrm>
              <a:off x="3253671" y="1619656"/>
              <a:ext cx="92163" cy="86603"/>
            </a:xfrm>
            <a:custGeom>
              <a:rect b="b" l="l" r="r" t="t"/>
              <a:pathLst>
                <a:path extrusionOk="0" h="3302" w="3514">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9"/>
            <p:cNvSpPr/>
            <p:nvPr/>
          </p:nvSpPr>
          <p:spPr>
            <a:xfrm>
              <a:off x="3253671" y="1749508"/>
              <a:ext cx="65018" cy="48757"/>
            </a:xfrm>
            <a:custGeom>
              <a:rect b="b" l="l" r="r" t="t"/>
              <a:pathLst>
                <a:path extrusionOk="0" h="1859" w="2479">
                  <a:moveTo>
                    <a:pt x="1" y="1"/>
                  </a:moveTo>
                  <a:lnTo>
                    <a:pt x="1" y="1858"/>
                  </a:lnTo>
                  <a:lnTo>
                    <a:pt x="2479" y="1858"/>
                  </a:lnTo>
                  <a:lnTo>
                    <a:pt x="247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9"/>
            <p:cNvSpPr/>
            <p:nvPr/>
          </p:nvSpPr>
          <p:spPr>
            <a:xfrm>
              <a:off x="3253671" y="1749508"/>
              <a:ext cx="65018" cy="32548"/>
            </a:xfrm>
            <a:custGeom>
              <a:rect b="b" l="l" r="r" t="t"/>
              <a:pathLst>
                <a:path extrusionOk="0" h="1241" w="2479">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9"/>
            <p:cNvSpPr/>
            <p:nvPr/>
          </p:nvSpPr>
          <p:spPr>
            <a:xfrm>
              <a:off x="3242813" y="1778384"/>
              <a:ext cx="43459" cy="38712"/>
            </a:xfrm>
            <a:custGeom>
              <a:rect b="b" l="l" r="r" t="t"/>
              <a:pathLst>
                <a:path extrusionOk="0" h="1476" w="1657">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9"/>
            <p:cNvSpPr/>
            <p:nvPr/>
          </p:nvSpPr>
          <p:spPr>
            <a:xfrm>
              <a:off x="3286245" y="1778384"/>
              <a:ext cx="43302" cy="38712"/>
            </a:xfrm>
            <a:custGeom>
              <a:rect b="b" l="l" r="r" t="t"/>
              <a:pathLst>
                <a:path extrusionOk="0" h="1476" w="1651">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9"/>
            <p:cNvSpPr/>
            <p:nvPr/>
          </p:nvSpPr>
          <p:spPr>
            <a:xfrm>
              <a:off x="3232086" y="1663534"/>
              <a:ext cx="108188" cy="102287"/>
            </a:xfrm>
            <a:custGeom>
              <a:rect b="b" l="l" r="r" t="t"/>
              <a:pathLst>
                <a:path extrusionOk="0" h="3900" w="4125">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9"/>
            <p:cNvSpPr/>
            <p:nvPr/>
          </p:nvSpPr>
          <p:spPr>
            <a:xfrm>
              <a:off x="3194108" y="1809464"/>
              <a:ext cx="32575" cy="42934"/>
            </a:xfrm>
            <a:custGeom>
              <a:rect b="b" l="l" r="r" t="t"/>
              <a:pathLst>
                <a:path extrusionOk="0" h="1637" w="1242">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9"/>
            <p:cNvSpPr/>
            <p:nvPr/>
          </p:nvSpPr>
          <p:spPr>
            <a:xfrm>
              <a:off x="3232217" y="1663534"/>
              <a:ext cx="91901" cy="101789"/>
            </a:xfrm>
            <a:custGeom>
              <a:rect b="b" l="l" r="r" t="t"/>
              <a:pathLst>
                <a:path extrusionOk="0" h="3881" w="3504">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9"/>
            <p:cNvSpPr/>
            <p:nvPr/>
          </p:nvSpPr>
          <p:spPr>
            <a:xfrm>
              <a:off x="3243206" y="1660597"/>
              <a:ext cx="88124" cy="29060"/>
            </a:xfrm>
            <a:custGeom>
              <a:rect b="b" l="l" r="r" t="t"/>
              <a:pathLst>
                <a:path extrusionOk="0" h="1108" w="336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9"/>
            <p:cNvSpPr/>
            <p:nvPr/>
          </p:nvSpPr>
          <p:spPr>
            <a:xfrm>
              <a:off x="3189073" y="1614594"/>
              <a:ext cx="194110" cy="242814"/>
            </a:xfrm>
            <a:custGeom>
              <a:rect b="b" l="l" r="r" t="t"/>
              <a:pathLst>
                <a:path extrusionOk="0" h="9258" w="7401">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9"/>
            <p:cNvSpPr/>
            <p:nvPr/>
          </p:nvSpPr>
          <p:spPr>
            <a:xfrm>
              <a:off x="3221621" y="1836452"/>
              <a:ext cx="10124" cy="20956"/>
            </a:xfrm>
            <a:custGeom>
              <a:rect b="b" l="l" r="r" t="t"/>
              <a:pathLst>
                <a:path extrusionOk="0" h="799" w="386">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9"/>
            <p:cNvSpPr/>
            <p:nvPr/>
          </p:nvSpPr>
          <p:spPr>
            <a:xfrm>
              <a:off x="3340615" y="1836452"/>
              <a:ext cx="10124" cy="20956"/>
            </a:xfrm>
            <a:custGeom>
              <a:rect b="b" l="l" r="r" t="t"/>
              <a:pathLst>
                <a:path extrusionOk="0" h="799" w="386">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9"/>
            <p:cNvSpPr/>
            <p:nvPr/>
          </p:nvSpPr>
          <p:spPr>
            <a:xfrm>
              <a:off x="3115872" y="1511808"/>
              <a:ext cx="316277" cy="275756"/>
            </a:xfrm>
            <a:custGeom>
              <a:rect b="b" l="l" r="r" t="t"/>
              <a:pathLst>
                <a:path extrusionOk="0" h="10514" w="12059">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89"/>
          <p:cNvGrpSpPr/>
          <p:nvPr/>
        </p:nvGrpSpPr>
        <p:grpSpPr>
          <a:xfrm>
            <a:off x="3561975" y="1511782"/>
            <a:ext cx="349088" cy="345652"/>
            <a:chOff x="3561975" y="1511782"/>
            <a:chExt cx="349088" cy="345652"/>
          </a:xfrm>
        </p:grpSpPr>
        <p:sp>
          <p:nvSpPr>
            <p:cNvPr id="10063" name="Google Shape;10063;p89"/>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9"/>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9"/>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9"/>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9"/>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9"/>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9"/>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9"/>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9"/>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9"/>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9"/>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9"/>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9"/>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9"/>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9"/>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9"/>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9"/>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9"/>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9"/>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9"/>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9"/>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9"/>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9"/>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9"/>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89"/>
          <p:cNvGrpSpPr/>
          <p:nvPr/>
        </p:nvGrpSpPr>
        <p:grpSpPr>
          <a:xfrm>
            <a:off x="1747347" y="3362840"/>
            <a:ext cx="382161" cy="356537"/>
            <a:chOff x="1747347" y="3362840"/>
            <a:chExt cx="382161" cy="356537"/>
          </a:xfrm>
        </p:grpSpPr>
        <p:sp>
          <p:nvSpPr>
            <p:cNvPr id="10088" name="Google Shape;10088;p89"/>
            <p:cNvSpPr/>
            <p:nvPr/>
          </p:nvSpPr>
          <p:spPr>
            <a:xfrm>
              <a:off x="1985125" y="3499407"/>
              <a:ext cx="83430" cy="83299"/>
            </a:xfrm>
            <a:custGeom>
              <a:rect b="b" l="l" r="r" t="t"/>
              <a:pathLst>
                <a:path extrusionOk="0" h="3176" w="3181">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9"/>
            <p:cNvSpPr/>
            <p:nvPr/>
          </p:nvSpPr>
          <p:spPr>
            <a:xfrm>
              <a:off x="1980431" y="3532086"/>
              <a:ext cx="92793" cy="50619"/>
            </a:xfrm>
            <a:custGeom>
              <a:rect b="b" l="l" r="r" t="t"/>
              <a:pathLst>
                <a:path extrusionOk="0" h="1930" w="3538">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9"/>
            <p:cNvSpPr/>
            <p:nvPr/>
          </p:nvSpPr>
          <p:spPr>
            <a:xfrm>
              <a:off x="1752907" y="3493453"/>
              <a:ext cx="89383" cy="95311"/>
            </a:xfrm>
            <a:custGeom>
              <a:rect b="b" l="l" r="r" t="t"/>
              <a:pathLst>
                <a:path extrusionOk="0" h="3634" w="3408">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9"/>
            <p:cNvSpPr/>
            <p:nvPr/>
          </p:nvSpPr>
          <p:spPr>
            <a:xfrm>
              <a:off x="1752907" y="3493978"/>
              <a:ext cx="89383" cy="94655"/>
            </a:xfrm>
            <a:custGeom>
              <a:rect b="b" l="l" r="r" t="t"/>
              <a:pathLst>
                <a:path extrusionOk="0" h="3609" w="3408">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9"/>
            <p:cNvSpPr/>
            <p:nvPr/>
          </p:nvSpPr>
          <p:spPr>
            <a:xfrm>
              <a:off x="1842264" y="3392241"/>
              <a:ext cx="148815" cy="297735"/>
            </a:xfrm>
            <a:custGeom>
              <a:rect b="b" l="l" r="r" t="t"/>
              <a:pathLst>
                <a:path extrusionOk="0" h="11352" w="5674">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9"/>
            <p:cNvSpPr/>
            <p:nvPr/>
          </p:nvSpPr>
          <p:spPr>
            <a:xfrm>
              <a:off x="1842264" y="3570824"/>
              <a:ext cx="148815" cy="119020"/>
            </a:xfrm>
            <a:custGeom>
              <a:rect b="b" l="l" r="r" t="t"/>
              <a:pathLst>
                <a:path extrusionOk="0" h="4538" w="5674">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9"/>
            <p:cNvSpPr/>
            <p:nvPr/>
          </p:nvSpPr>
          <p:spPr>
            <a:xfrm>
              <a:off x="1991053" y="3368400"/>
              <a:ext cx="35722" cy="345311"/>
            </a:xfrm>
            <a:custGeom>
              <a:rect b="b" l="l" r="r" t="t"/>
              <a:pathLst>
                <a:path extrusionOk="0" h="13166" w="1362">
                  <a:moveTo>
                    <a:pt x="0" y="1"/>
                  </a:moveTo>
                  <a:lnTo>
                    <a:pt x="0" y="13165"/>
                  </a:lnTo>
                  <a:lnTo>
                    <a:pt x="1362" y="13165"/>
                  </a:lnTo>
                  <a:lnTo>
                    <a:pt x="1362"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9"/>
            <p:cNvSpPr/>
            <p:nvPr/>
          </p:nvSpPr>
          <p:spPr>
            <a:xfrm>
              <a:off x="1991053" y="3683891"/>
              <a:ext cx="35722" cy="29821"/>
            </a:xfrm>
            <a:custGeom>
              <a:rect b="b" l="l" r="r" t="t"/>
              <a:pathLst>
                <a:path extrusionOk="0" h="1137" w="1362">
                  <a:moveTo>
                    <a:pt x="0" y="1"/>
                  </a:moveTo>
                  <a:lnTo>
                    <a:pt x="0" y="1136"/>
                  </a:lnTo>
                  <a:lnTo>
                    <a:pt x="1362" y="1136"/>
                  </a:lnTo>
                  <a:lnTo>
                    <a:pt x="136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9"/>
            <p:cNvSpPr/>
            <p:nvPr/>
          </p:nvSpPr>
          <p:spPr>
            <a:xfrm>
              <a:off x="1794556" y="3493453"/>
              <a:ext cx="47734" cy="95311"/>
            </a:xfrm>
            <a:custGeom>
              <a:rect b="b" l="l" r="r" t="t"/>
              <a:pathLst>
                <a:path extrusionOk="0" h="3634" w="1820">
                  <a:moveTo>
                    <a:pt x="0" y="1"/>
                  </a:moveTo>
                  <a:lnTo>
                    <a:pt x="0" y="3634"/>
                  </a:lnTo>
                  <a:lnTo>
                    <a:pt x="1819" y="3634"/>
                  </a:lnTo>
                  <a:lnTo>
                    <a:pt x="1819"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9"/>
            <p:cNvSpPr/>
            <p:nvPr/>
          </p:nvSpPr>
          <p:spPr>
            <a:xfrm>
              <a:off x="1794556" y="3570824"/>
              <a:ext cx="47734" cy="17808"/>
            </a:xfrm>
            <a:custGeom>
              <a:rect b="b" l="l" r="r" t="t"/>
              <a:pathLst>
                <a:path extrusionOk="0" h="679" w="1820">
                  <a:moveTo>
                    <a:pt x="0" y="1"/>
                  </a:moveTo>
                  <a:lnTo>
                    <a:pt x="0" y="679"/>
                  </a:lnTo>
                  <a:lnTo>
                    <a:pt x="1819" y="679"/>
                  </a:lnTo>
                  <a:lnTo>
                    <a:pt x="181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9"/>
            <p:cNvSpPr/>
            <p:nvPr/>
          </p:nvSpPr>
          <p:spPr>
            <a:xfrm>
              <a:off x="1812470" y="3618401"/>
              <a:ext cx="35748" cy="35879"/>
            </a:xfrm>
            <a:custGeom>
              <a:rect b="b" l="l" r="r" t="t"/>
              <a:pathLst>
                <a:path extrusionOk="0" h="1368" w="1363">
                  <a:moveTo>
                    <a:pt x="1" y="1"/>
                  </a:moveTo>
                  <a:lnTo>
                    <a:pt x="1" y="1367"/>
                  </a:lnTo>
                  <a:lnTo>
                    <a:pt x="1362" y="1367"/>
                  </a:lnTo>
                  <a:lnTo>
                    <a:pt x="1362"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9"/>
            <p:cNvSpPr/>
            <p:nvPr/>
          </p:nvSpPr>
          <p:spPr>
            <a:xfrm>
              <a:off x="1794687" y="3588738"/>
              <a:ext cx="47603" cy="89252"/>
            </a:xfrm>
            <a:custGeom>
              <a:rect b="b" l="l" r="r" t="t"/>
              <a:pathLst>
                <a:path extrusionOk="0" h="3403" w="1815">
                  <a:moveTo>
                    <a:pt x="0" y="1"/>
                  </a:moveTo>
                  <a:lnTo>
                    <a:pt x="0" y="3403"/>
                  </a:lnTo>
                  <a:lnTo>
                    <a:pt x="905" y="3403"/>
                  </a:lnTo>
                  <a:lnTo>
                    <a:pt x="181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9"/>
            <p:cNvSpPr/>
            <p:nvPr/>
          </p:nvSpPr>
          <p:spPr>
            <a:xfrm>
              <a:off x="1747347" y="3362840"/>
              <a:ext cx="326270" cy="356537"/>
            </a:xfrm>
            <a:custGeom>
              <a:rect b="b" l="l" r="r" t="t"/>
              <a:pathLst>
                <a:path extrusionOk="0" h="13594" w="1244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9"/>
            <p:cNvSpPr/>
            <p:nvPr/>
          </p:nvSpPr>
          <p:spPr>
            <a:xfrm>
              <a:off x="2096802" y="3535496"/>
              <a:ext cx="32706" cy="11120"/>
            </a:xfrm>
            <a:custGeom>
              <a:rect b="b" l="l" r="r" t="t"/>
              <a:pathLst>
                <a:path extrusionOk="0" h="424" w="1247">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9"/>
            <p:cNvSpPr/>
            <p:nvPr/>
          </p:nvSpPr>
          <p:spPr>
            <a:xfrm>
              <a:off x="2074325" y="3468327"/>
              <a:ext cx="27460" cy="23657"/>
            </a:xfrm>
            <a:custGeom>
              <a:rect b="b" l="l" r="r" t="t"/>
              <a:pathLst>
                <a:path extrusionOk="0" h="902" w="1047">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9"/>
            <p:cNvSpPr/>
            <p:nvPr/>
          </p:nvSpPr>
          <p:spPr>
            <a:xfrm>
              <a:off x="2073905" y="3590337"/>
              <a:ext cx="27880" cy="23579"/>
            </a:xfrm>
            <a:custGeom>
              <a:rect b="b" l="l" r="r" t="t"/>
              <a:pathLst>
                <a:path extrusionOk="0" h="899" w="1063">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89"/>
          <p:cNvGrpSpPr/>
          <p:nvPr/>
        </p:nvGrpSpPr>
        <p:grpSpPr>
          <a:xfrm>
            <a:off x="2181989" y="3378996"/>
            <a:ext cx="404874" cy="341535"/>
            <a:chOff x="2181989" y="3378996"/>
            <a:chExt cx="404874" cy="341535"/>
          </a:xfrm>
        </p:grpSpPr>
        <p:sp>
          <p:nvSpPr>
            <p:cNvPr id="10105" name="Google Shape;10105;p89"/>
            <p:cNvSpPr/>
            <p:nvPr/>
          </p:nvSpPr>
          <p:spPr>
            <a:xfrm>
              <a:off x="2187916" y="3384924"/>
              <a:ext cx="393019" cy="329549"/>
            </a:xfrm>
            <a:custGeom>
              <a:rect b="b" l="l" r="r" t="t"/>
              <a:pathLst>
                <a:path extrusionOk="0" h="12565" w="14985">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9"/>
            <p:cNvSpPr/>
            <p:nvPr/>
          </p:nvSpPr>
          <p:spPr>
            <a:xfrm>
              <a:off x="2282939" y="3467331"/>
              <a:ext cx="202843" cy="202843"/>
            </a:xfrm>
            <a:custGeom>
              <a:rect b="b" l="l" r="r" t="t"/>
              <a:pathLst>
                <a:path extrusionOk="0" h="7734" w="7734">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9"/>
            <p:cNvSpPr/>
            <p:nvPr/>
          </p:nvSpPr>
          <p:spPr>
            <a:xfrm>
              <a:off x="2308301" y="3492719"/>
              <a:ext cx="152119" cy="152093"/>
            </a:xfrm>
            <a:custGeom>
              <a:rect b="b" l="l" r="r" t="t"/>
              <a:pathLst>
                <a:path extrusionOk="0" h="5799" w="580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9"/>
            <p:cNvSpPr/>
            <p:nvPr/>
          </p:nvSpPr>
          <p:spPr>
            <a:xfrm>
              <a:off x="2346435" y="3575126"/>
              <a:ext cx="76112" cy="69686"/>
            </a:xfrm>
            <a:custGeom>
              <a:rect b="b" l="l" r="r" t="t"/>
              <a:pathLst>
                <a:path extrusionOk="0" h="2657" w="2902">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9"/>
            <p:cNvSpPr/>
            <p:nvPr/>
          </p:nvSpPr>
          <p:spPr>
            <a:xfrm>
              <a:off x="2304157" y="3384924"/>
              <a:ext cx="143622" cy="38161"/>
            </a:xfrm>
            <a:custGeom>
              <a:rect b="b" l="l" r="r" t="t"/>
              <a:pathLst>
                <a:path extrusionOk="0" h="1455" w="5476">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9"/>
            <p:cNvSpPr/>
            <p:nvPr/>
          </p:nvSpPr>
          <p:spPr>
            <a:xfrm>
              <a:off x="2352730" y="3384924"/>
              <a:ext cx="95048" cy="38161"/>
            </a:xfrm>
            <a:custGeom>
              <a:rect b="b" l="l" r="r" t="t"/>
              <a:pathLst>
                <a:path extrusionOk="0" h="1455" w="3624">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9"/>
            <p:cNvSpPr/>
            <p:nvPr/>
          </p:nvSpPr>
          <p:spPr>
            <a:xfrm>
              <a:off x="2187916" y="3682894"/>
              <a:ext cx="392888" cy="31709"/>
            </a:xfrm>
            <a:custGeom>
              <a:rect b="b" l="l" r="r" t="t"/>
              <a:pathLst>
                <a:path extrusionOk="0" h="1209" w="1498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9"/>
            <p:cNvSpPr/>
            <p:nvPr/>
          </p:nvSpPr>
          <p:spPr>
            <a:xfrm>
              <a:off x="2346304" y="3595058"/>
              <a:ext cx="76112" cy="49754"/>
            </a:xfrm>
            <a:custGeom>
              <a:rect b="b" l="l" r="r" t="t"/>
              <a:pathLst>
                <a:path extrusionOk="0" h="1897" w="2902">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9"/>
            <p:cNvSpPr/>
            <p:nvPr/>
          </p:nvSpPr>
          <p:spPr>
            <a:xfrm>
              <a:off x="2359051" y="3524375"/>
              <a:ext cx="50750" cy="57071"/>
            </a:xfrm>
            <a:custGeom>
              <a:rect b="b" l="l" r="r" t="t"/>
              <a:pathLst>
                <a:path extrusionOk="0" h="2176" w="1935">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9"/>
            <p:cNvSpPr/>
            <p:nvPr/>
          </p:nvSpPr>
          <p:spPr>
            <a:xfrm>
              <a:off x="2359051" y="3524506"/>
              <a:ext cx="34987" cy="57019"/>
            </a:xfrm>
            <a:custGeom>
              <a:rect b="b" l="l" r="r" t="t"/>
              <a:pathLst>
                <a:path extrusionOk="0" h="2174" w="1334">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9"/>
            <p:cNvSpPr/>
            <p:nvPr/>
          </p:nvSpPr>
          <p:spPr>
            <a:xfrm>
              <a:off x="2359051" y="3524375"/>
              <a:ext cx="50750" cy="25388"/>
            </a:xfrm>
            <a:custGeom>
              <a:rect b="b" l="l" r="r" t="t"/>
              <a:pathLst>
                <a:path extrusionOk="0" h="968" w="1935">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9"/>
            <p:cNvSpPr/>
            <p:nvPr/>
          </p:nvSpPr>
          <p:spPr>
            <a:xfrm>
              <a:off x="2359051" y="3524375"/>
              <a:ext cx="34856" cy="23133"/>
            </a:xfrm>
            <a:custGeom>
              <a:rect b="b" l="l" r="r" t="t"/>
              <a:pathLst>
                <a:path extrusionOk="0" h="882" w="1329">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9"/>
            <p:cNvSpPr/>
            <p:nvPr/>
          </p:nvSpPr>
          <p:spPr>
            <a:xfrm>
              <a:off x="2346304" y="3606284"/>
              <a:ext cx="19067" cy="36115"/>
            </a:xfrm>
            <a:custGeom>
              <a:rect b="b" l="l" r="r" t="t"/>
              <a:pathLst>
                <a:path extrusionOk="0" h="1377" w="727">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9"/>
            <p:cNvSpPr/>
            <p:nvPr/>
          </p:nvSpPr>
          <p:spPr>
            <a:xfrm>
              <a:off x="2403349" y="3606284"/>
              <a:ext cx="19067" cy="35984"/>
            </a:xfrm>
            <a:custGeom>
              <a:rect b="b" l="l" r="r" t="t"/>
              <a:pathLst>
                <a:path extrusionOk="0" h="1372" w="727">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9"/>
            <p:cNvSpPr/>
            <p:nvPr/>
          </p:nvSpPr>
          <p:spPr>
            <a:xfrm>
              <a:off x="2181989" y="3378996"/>
              <a:ext cx="404874" cy="341535"/>
            </a:xfrm>
            <a:custGeom>
              <a:rect b="b" l="l" r="r" t="t"/>
              <a:pathLst>
                <a:path extrusionOk="0" h="13022" w="15437">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9"/>
            <p:cNvSpPr/>
            <p:nvPr/>
          </p:nvSpPr>
          <p:spPr>
            <a:xfrm>
              <a:off x="2295947" y="3486765"/>
              <a:ext cx="170505" cy="164105"/>
            </a:xfrm>
            <a:custGeom>
              <a:rect b="b" l="l" r="r" t="t"/>
              <a:pathLst>
                <a:path extrusionOk="0" h="6257" w="6501">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9"/>
            <p:cNvSpPr/>
            <p:nvPr/>
          </p:nvSpPr>
          <p:spPr>
            <a:xfrm>
              <a:off x="2266153" y="3461220"/>
              <a:ext cx="188812" cy="175593"/>
            </a:xfrm>
            <a:custGeom>
              <a:rect b="b" l="l" r="r" t="t"/>
              <a:pathLst>
                <a:path extrusionOk="0" h="6695" w="7199">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9"/>
            <p:cNvSpPr/>
            <p:nvPr/>
          </p:nvSpPr>
          <p:spPr>
            <a:xfrm>
              <a:off x="2313284" y="3500639"/>
              <a:ext cx="189389" cy="175750"/>
            </a:xfrm>
            <a:custGeom>
              <a:rect b="b" l="l" r="r" t="t"/>
              <a:pathLst>
                <a:path extrusionOk="0" h="6701" w="7221">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89"/>
          <p:cNvGrpSpPr/>
          <p:nvPr/>
        </p:nvGrpSpPr>
        <p:grpSpPr>
          <a:xfrm>
            <a:off x="3097565" y="3381908"/>
            <a:ext cx="361336" cy="338623"/>
            <a:chOff x="3097565" y="3381908"/>
            <a:chExt cx="361336" cy="338623"/>
          </a:xfrm>
        </p:grpSpPr>
        <p:sp>
          <p:nvSpPr>
            <p:cNvPr id="10124" name="Google Shape;10124;p89"/>
            <p:cNvSpPr/>
            <p:nvPr/>
          </p:nvSpPr>
          <p:spPr>
            <a:xfrm>
              <a:off x="3102732" y="3455607"/>
              <a:ext cx="350871" cy="259495"/>
            </a:xfrm>
            <a:custGeom>
              <a:rect b="b" l="l" r="r" t="t"/>
              <a:pathLst>
                <a:path extrusionOk="0" h="9894" w="13378">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9"/>
            <p:cNvSpPr/>
            <p:nvPr/>
          </p:nvSpPr>
          <p:spPr>
            <a:xfrm>
              <a:off x="3102600" y="3455607"/>
              <a:ext cx="175593" cy="259495"/>
            </a:xfrm>
            <a:custGeom>
              <a:rect b="b" l="l" r="r" t="t"/>
              <a:pathLst>
                <a:path extrusionOk="0" h="9894" w="6695">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9"/>
            <p:cNvSpPr/>
            <p:nvPr/>
          </p:nvSpPr>
          <p:spPr>
            <a:xfrm>
              <a:off x="3133156" y="3486031"/>
              <a:ext cx="290024" cy="198647"/>
            </a:xfrm>
            <a:custGeom>
              <a:rect b="b" l="l" r="r" t="t"/>
              <a:pathLst>
                <a:path extrusionOk="0" h="7574" w="11058">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9"/>
            <p:cNvSpPr/>
            <p:nvPr/>
          </p:nvSpPr>
          <p:spPr>
            <a:xfrm>
              <a:off x="3133156" y="3486136"/>
              <a:ext cx="145038" cy="198542"/>
            </a:xfrm>
            <a:custGeom>
              <a:rect b="b" l="l" r="r" t="t"/>
              <a:pathLst>
                <a:path extrusionOk="0" h="7570" w="553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9"/>
            <p:cNvSpPr/>
            <p:nvPr/>
          </p:nvSpPr>
          <p:spPr>
            <a:xfrm>
              <a:off x="3209241" y="3387205"/>
              <a:ext cx="137721" cy="114876"/>
            </a:xfrm>
            <a:custGeom>
              <a:rect b="b" l="l" r="r" t="t"/>
              <a:pathLst>
                <a:path extrusionOk="0" h="4380" w="5251">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9"/>
            <p:cNvSpPr/>
            <p:nvPr/>
          </p:nvSpPr>
          <p:spPr>
            <a:xfrm>
              <a:off x="3200167" y="3606284"/>
              <a:ext cx="40023" cy="34332"/>
            </a:xfrm>
            <a:custGeom>
              <a:rect b="b" l="l" r="r" t="t"/>
              <a:pathLst>
                <a:path extrusionOk="0" h="1309" w="1526">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9"/>
            <p:cNvSpPr/>
            <p:nvPr/>
          </p:nvSpPr>
          <p:spPr>
            <a:xfrm>
              <a:off x="3262378" y="3541528"/>
              <a:ext cx="39184" cy="34542"/>
            </a:xfrm>
            <a:custGeom>
              <a:rect b="b" l="l" r="r" t="t"/>
              <a:pathLst>
                <a:path extrusionOk="0" h="1317" w="1494">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9"/>
            <p:cNvSpPr/>
            <p:nvPr/>
          </p:nvSpPr>
          <p:spPr>
            <a:xfrm>
              <a:off x="3209241" y="3387205"/>
              <a:ext cx="68952" cy="114876"/>
            </a:xfrm>
            <a:custGeom>
              <a:rect b="b" l="l" r="r" t="t"/>
              <a:pathLst>
                <a:path extrusionOk="0" h="4380" w="2629">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9"/>
            <p:cNvSpPr/>
            <p:nvPr/>
          </p:nvSpPr>
          <p:spPr>
            <a:xfrm>
              <a:off x="3257343" y="3448001"/>
              <a:ext cx="36482" cy="31237"/>
            </a:xfrm>
            <a:custGeom>
              <a:rect b="b" l="l" r="r" t="t"/>
              <a:pathLst>
                <a:path extrusionOk="0" h="1191" w="1391">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9"/>
            <p:cNvSpPr/>
            <p:nvPr/>
          </p:nvSpPr>
          <p:spPr>
            <a:xfrm>
              <a:off x="3188679" y="3534342"/>
              <a:ext cx="187894" cy="117709"/>
            </a:xfrm>
            <a:custGeom>
              <a:rect b="b" l="l" r="r" t="t"/>
              <a:pathLst>
                <a:path extrusionOk="0" h="4488" w="7164">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9"/>
            <p:cNvSpPr/>
            <p:nvPr/>
          </p:nvSpPr>
          <p:spPr>
            <a:xfrm>
              <a:off x="3163422" y="3526316"/>
              <a:ext cx="39315" cy="34463"/>
            </a:xfrm>
            <a:custGeom>
              <a:rect b="b" l="l" r="r" t="t"/>
              <a:pathLst>
                <a:path extrusionOk="0" h="1314" w="1499">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9"/>
            <p:cNvSpPr/>
            <p:nvPr/>
          </p:nvSpPr>
          <p:spPr>
            <a:xfrm>
              <a:off x="3361309" y="3617614"/>
              <a:ext cx="39184" cy="34542"/>
            </a:xfrm>
            <a:custGeom>
              <a:rect b="b" l="l" r="r" t="t"/>
              <a:pathLst>
                <a:path extrusionOk="0" h="1317" w="1494">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9"/>
            <p:cNvSpPr/>
            <p:nvPr/>
          </p:nvSpPr>
          <p:spPr>
            <a:xfrm>
              <a:off x="3097565" y="3381908"/>
              <a:ext cx="361336" cy="338623"/>
            </a:xfrm>
            <a:custGeom>
              <a:rect b="b" l="l" r="r" t="t"/>
              <a:pathLst>
                <a:path extrusionOk="0" h="12911" w="13777">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9"/>
            <p:cNvSpPr/>
            <p:nvPr/>
          </p:nvSpPr>
          <p:spPr>
            <a:xfrm>
              <a:off x="3257212" y="3442703"/>
              <a:ext cx="48862" cy="41964"/>
            </a:xfrm>
            <a:custGeom>
              <a:rect b="b" l="l" r="r" t="t"/>
              <a:pathLst>
                <a:path extrusionOk="0" h="1600" w="1863">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89"/>
          <p:cNvGrpSpPr/>
          <p:nvPr/>
        </p:nvGrpSpPr>
        <p:grpSpPr>
          <a:xfrm>
            <a:off x="871401" y="1998381"/>
            <a:ext cx="324224" cy="338466"/>
            <a:chOff x="871401" y="1998381"/>
            <a:chExt cx="324224" cy="338466"/>
          </a:xfrm>
        </p:grpSpPr>
        <p:sp>
          <p:nvSpPr>
            <p:cNvPr id="10139" name="Google Shape;10139;p89"/>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9"/>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9"/>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9"/>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9"/>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9"/>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9"/>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9"/>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9"/>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rgbClr val="BE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9"/>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9"/>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9"/>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9"/>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9"/>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9"/>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9"/>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9"/>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89"/>
          <p:cNvGrpSpPr/>
          <p:nvPr/>
        </p:nvGrpSpPr>
        <p:grpSpPr>
          <a:xfrm>
            <a:off x="1751884" y="1989280"/>
            <a:ext cx="360602" cy="360471"/>
            <a:chOff x="1751884" y="1989280"/>
            <a:chExt cx="360602" cy="360471"/>
          </a:xfrm>
        </p:grpSpPr>
        <p:sp>
          <p:nvSpPr>
            <p:cNvPr id="10157" name="Google Shape;10157;p89"/>
            <p:cNvSpPr/>
            <p:nvPr/>
          </p:nvSpPr>
          <p:spPr>
            <a:xfrm>
              <a:off x="1757208" y="1994604"/>
              <a:ext cx="265449" cy="174937"/>
            </a:xfrm>
            <a:custGeom>
              <a:rect b="b" l="l" r="r" t="t"/>
              <a:pathLst>
                <a:path extrusionOk="0" h="6670" w="10121">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9"/>
            <p:cNvSpPr/>
            <p:nvPr/>
          </p:nvSpPr>
          <p:spPr>
            <a:xfrm>
              <a:off x="1932120" y="1994604"/>
              <a:ext cx="175042" cy="265291"/>
            </a:xfrm>
            <a:custGeom>
              <a:rect b="b" l="l" r="r" t="t"/>
              <a:pathLst>
                <a:path extrusionOk="0" h="10115" w="6674">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9"/>
            <p:cNvSpPr/>
            <p:nvPr/>
          </p:nvSpPr>
          <p:spPr>
            <a:xfrm>
              <a:off x="1841661" y="2169515"/>
              <a:ext cx="265396" cy="175042"/>
            </a:xfrm>
            <a:custGeom>
              <a:rect b="b" l="l" r="r" t="t"/>
              <a:pathLst>
                <a:path extrusionOk="0" h="6674" w="10119">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9"/>
            <p:cNvSpPr/>
            <p:nvPr/>
          </p:nvSpPr>
          <p:spPr>
            <a:xfrm>
              <a:off x="1757208" y="2079135"/>
              <a:ext cx="175042" cy="265317"/>
            </a:xfrm>
            <a:custGeom>
              <a:rect b="b" l="l" r="r" t="t"/>
              <a:pathLst>
                <a:path extrusionOk="0" h="10116" w="6674">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9"/>
            <p:cNvSpPr/>
            <p:nvPr/>
          </p:nvSpPr>
          <p:spPr>
            <a:xfrm>
              <a:off x="1757208" y="2169515"/>
              <a:ext cx="39525" cy="174937"/>
            </a:xfrm>
            <a:custGeom>
              <a:rect b="b" l="l" r="r" t="t"/>
              <a:pathLst>
                <a:path extrusionOk="0" h="6670" w="1507">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9"/>
            <p:cNvSpPr/>
            <p:nvPr/>
          </p:nvSpPr>
          <p:spPr>
            <a:xfrm>
              <a:off x="1810581" y="2079240"/>
              <a:ext cx="39892" cy="90301"/>
            </a:xfrm>
            <a:custGeom>
              <a:rect b="b" l="l" r="r" t="t"/>
              <a:pathLst>
                <a:path extrusionOk="0" h="3443" w="1521">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9"/>
            <p:cNvSpPr/>
            <p:nvPr/>
          </p:nvSpPr>
          <p:spPr>
            <a:xfrm>
              <a:off x="1757208" y="1994604"/>
              <a:ext cx="39525" cy="174937"/>
            </a:xfrm>
            <a:custGeom>
              <a:rect b="b" l="l" r="r" t="t"/>
              <a:pathLst>
                <a:path extrusionOk="0" h="6670" w="1507">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9"/>
            <p:cNvSpPr/>
            <p:nvPr/>
          </p:nvSpPr>
          <p:spPr>
            <a:xfrm>
              <a:off x="1997111" y="2050941"/>
              <a:ext cx="40023" cy="62159"/>
            </a:xfrm>
            <a:custGeom>
              <a:rect b="b" l="l" r="r" t="t"/>
              <a:pathLst>
                <a:path extrusionOk="0" h="2370" w="1526">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9"/>
            <p:cNvSpPr/>
            <p:nvPr/>
          </p:nvSpPr>
          <p:spPr>
            <a:xfrm>
              <a:off x="1932120" y="1994604"/>
              <a:ext cx="22608" cy="73332"/>
            </a:xfrm>
            <a:custGeom>
              <a:rect b="b" l="l" r="r" t="t"/>
              <a:pathLst>
                <a:path extrusionOk="0" h="2796" w="862">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9"/>
            <p:cNvSpPr/>
            <p:nvPr/>
          </p:nvSpPr>
          <p:spPr>
            <a:xfrm>
              <a:off x="1932120" y="2096183"/>
              <a:ext cx="22608" cy="73358"/>
            </a:xfrm>
            <a:custGeom>
              <a:rect b="b" l="l" r="r" t="t"/>
              <a:pathLst>
                <a:path extrusionOk="0" h="2797" w="862">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9"/>
            <p:cNvSpPr/>
            <p:nvPr/>
          </p:nvSpPr>
          <p:spPr>
            <a:xfrm>
              <a:off x="1979932" y="2169515"/>
              <a:ext cx="45347" cy="90301"/>
            </a:xfrm>
            <a:custGeom>
              <a:rect b="b" l="l" r="r" t="t"/>
              <a:pathLst>
                <a:path extrusionOk="0" h="3443" w="1729">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9"/>
            <p:cNvSpPr/>
            <p:nvPr/>
          </p:nvSpPr>
          <p:spPr>
            <a:xfrm>
              <a:off x="1920868" y="2169515"/>
              <a:ext cx="22634" cy="73463"/>
            </a:xfrm>
            <a:custGeom>
              <a:rect b="b" l="l" r="r" t="t"/>
              <a:pathLst>
                <a:path extrusionOk="0" h="2801" w="863">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9"/>
            <p:cNvSpPr/>
            <p:nvPr/>
          </p:nvSpPr>
          <p:spPr>
            <a:xfrm>
              <a:off x="1838461" y="2225983"/>
              <a:ext cx="40154" cy="62212"/>
            </a:xfrm>
            <a:custGeom>
              <a:rect b="b" l="l" r="r" t="t"/>
              <a:pathLst>
                <a:path extrusionOk="0" h="2372" w="1531">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9"/>
            <p:cNvSpPr/>
            <p:nvPr/>
          </p:nvSpPr>
          <p:spPr>
            <a:xfrm>
              <a:off x="1920868" y="2271094"/>
              <a:ext cx="28168" cy="73463"/>
            </a:xfrm>
            <a:custGeom>
              <a:rect b="b" l="l" r="r" t="t"/>
              <a:pathLst>
                <a:path extrusionOk="0" h="2801" w="1074">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9"/>
            <p:cNvSpPr/>
            <p:nvPr/>
          </p:nvSpPr>
          <p:spPr>
            <a:xfrm>
              <a:off x="1751884" y="1989280"/>
              <a:ext cx="360602" cy="360471"/>
            </a:xfrm>
            <a:custGeom>
              <a:rect b="b" l="l" r="r" t="t"/>
              <a:pathLst>
                <a:path extrusionOk="0" h="13744" w="13749">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89"/>
          <p:cNvGrpSpPr/>
          <p:nvPr/>
        </p:nvGrpSpPr>
        <p:grpSpPr>
          <a:xfrm>
            <a:off x="2188048" y="1983562"/>
            <a:ext cx="389347" cy="353284"/>
            <a:chOff x="2188048" y="1983562"/>
            <a:chExt cx="389347" cy="353284"/>
          </a:xfrm>
        </p:grpSpPr>
        <p:sp>
          <p:nvSpPr>
            <p:cNvPr id="10173" name="Google Shape;10173;p89"/>
            <p:cNvSpPr/>
            <p:nvPr/>
          </p:nvSpPr>
          <p:spPr>
            <a:xfrm>
              <a:off x="2258468" y="2033211"/>
              <a:ext cx="253935" cy="253935"/>
            </a:xfrm>
            <a:custGeom>
              <a:rect b="b" l="l" r="r" t="t"/>
              <a:pathLst>
                <a:path extrusionOk="0" h="9682" w="9682">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9"/>
            <p:cNvSpPr/>
            <p:nvPr/>
          </p:nvSpPr>
          <p:spPr>
            <a:xfrm>
              <a:off x="2311081" y="2034601"/>
              <a:ext cx="200824" cy="250525"/>
            </a:xfrm>
            <a:custGeom>
              <a:rect b="b" l="l" r="r" t="t"/>
              <a:pathLst>
                <a:path extrusionOk="0" h="9552" w="7657">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9"/>
            <p:cNvSpPr/>
            <p:nvPr/>
          </p:nvSpPr>
          <p:spPr>
            <a:xfrm>
              <a:off x="2233342" y="2035860"/>
              <a:ext cx="241582" cy="251338"/>
            </a:xfrm>
            <a:custGeom>
              <a:rect b="b" l="l" r="r" t="t"/>
              <a:pathLst>
                <a:path extrusionOk="0" h="9583" w="9211">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9"/>
            <p:cNvSpPr/>
            <p:nvPr/>
          </p:nvSpPr>
          <p:spPr>
            <a:xfrm>
              <a:off x="2310950" y="2166342"/>
              <a:ext cx="146061" cy="118915"/>
            </a:xfrm>
            <a:custGeom>
              <a:rect b="b" l="l" r="r" t="t"/>
              <a:pathLst>
                <a:path extrusionOk="0" h="4534" w="5569">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9"/>
            <p:cNvSpPr/>
            <p:nvPr/>
          </p:nvSpPr>
          <p:spPr>
            <a:xfrm>
              <a:off x="2238981" y="2081469"/>
              <a:ext cx="338413" cy="255377"/>
            </a:xfrm>
            <a:custGeom>
              <a:rect b="b" l="l" r="r" t="t"/>
              <a:pathLst>
                <a:path extrusionOk="0" h="9737" w="12903">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9"/>
            <p:cNvSpPr/>
            <p:nvPr/>
          </p:nvSpPr>
          <p:spPr>
            <a:xfrm>
              <a:off x="2188048" y="1983562"/>
              <a:ext cx="343843" cy="255325"/>
            </a:xfrm>
            <a:custGeom>
              <a:rect b="b" l="l" r="r" t="t"/>
              <a:pathLst>
                <a:path extrusionOk="0" h="9735" w="1311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9"/>
            <p:cNvSpPr/>
            <p:nvPr/>
          </p:nvSpPr>
          <p:spPr>
            <a:xfrm>
              <a:off x="2341006" y="2077116"/>
              <a:ext cx="16418" cy="27434"/>
            </a:xfrm>
            <a:custGeom>
              <a:rect b="b" l="l" r="r" t="t"/>
              <a:pathLst>
                <a:path extrusionOk="0" h="1046" w="626">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9"/>
            <p:cNvSpPr/>
            <p:nvPr/>
          </p:nvSpPr>
          <p:spPr>
            <a:xfrm>
              <a:off x="2240030" y="2027913"/>
              <a:ext cx="286876" cy="264662"/>
            </a:xfrm>
            <a:custGeom>
              <a:rect b="b" l="l" r="r" t="t"/>
              <a:pathLst>
                <a:path extrusionOk="0" h="10091" w="10938">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89"/>
          <p:cNvGrpSpPr/>
          <p:nvPr/>
        </p:nvGrpSpPr>
        <p:grpSpPr>
          <a:xfrm>
            <a:off x="2654399" y="2023716"/>
            <a:ext cx="342977" cy="287663"/>
            <a:chOff x="2654399" y="2023716"/>
            <a:chExt cx="342977" cy="287663"/>
          </a:xfrm>
        </p:grpSpPr>
        <p:sp>
          <p:nvSpPr>
            <p:cNvPr id="10182" name="Google Shape;10182;p89"/>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9"/>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rgbClr val="D7E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9"/>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rgbClr val="CE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9"/>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9"/>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9"/>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9"/>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9"/>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9"/>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9"/>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9"/>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9"/>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9"/>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9"/>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9"/>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9"/>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9"/>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9"/>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9"/>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9"/>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9"/>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9"/>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9"/>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9"/>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9"/>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9"/>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9"/>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9"/>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89"/>
          <p:cNvGrpSpPr/>
          <p:nvPr/>
        </p:nvGrpSpPr>
        <p:grpSpPr>
          <a:xfrm>
            <a:off x="3104515" y="1998381"/>
            <a:ext cx="338492" cy="338597"/>
            <a:chOff x="3104515" y="1998381"/>
            <a:chExt cx="338492" cy="338597"/>
          </a:xfrm>
        </p:grpSpPr>
        <p:sp>
          <p:nvSpPr>
            <p:cNvPr id="10211" name="Google Shape;10211;p89"/>
            <p:cNvSpPr/>
            <p:nvPr/>
          </p:nvSpPr>
          <p:spPr>
            <a:xfrm>
              <a:off x="3204835" y="2024503"/>
              <a:ext cx="158912" cy="145458"/>
            </a:xfrm>
            <a:custGeom>
              <a:rect b="b" l="l" r="r" t="t"/>
              <a:pathLst>
                <a:path extrusionOk="0" h="5546" w="6059">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9"/>
            <p:cNvSpPr/>
            <p:nvPr/>
          </p:nvSpPr>
          <p:spPr>
            <a:xfrm>
              <a:off x="3110180" y="2151707"/>
              <a:ext cx="116503" cy="116634"/>
            </a:xfrm>
            <a:custGeom>
              <a:rect b="b" l="l" r="r" t="t"/>
              <a:pathLst>
                <a:path extrusionOk="0" h="4447" w="4442">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9"/>
            <p:cNvSpPr/>
            <p:nvPr/>
          </p:nvSpPr>
          <p:spPr>
            <a:xfrm>
              <a:off x="3141863" y="2151707"/>
              <a:ext cx="84820" cy="116634"/>
            </a:xfrm>
            <a:custGeom>
              <a:rect b="b" l="l" r="r" t="t"/>
              <a:pathLst>
                <a:path extrusionOk="0" h="4447" w="3234">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9"/>
            <p:cNvSpPr/>
            <p:nvPr/>
          </p:nvSpPr>
          <p:spPr>
            <a:xfrm>
              <a:off x="3109420" y="2239805"/>
              <a:ext cx="116634" cy="92032"/>
            </a:xfrm>
            <a:custGeom>
              <a:rect b="b" l="l" r="r" t="t"/>
              <a:pathLst>
                <a:path extrusionOk="0" h="3509" w="4447">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9"/>
            <p:cNvSpPr/>
            <p:nvPr/>
          </p:nvSpPr>
          <p:spPr>
            <a:xfrm>
              <a:off x="3147922" y="2239805"/>
              <a:ext cx="39656" cy="25887"/>
            </a:xfrm>
            <a:custGeom>
              <a:rect b="b" l="l" r="r" t="t"/>
              <a:pathLst>
                <a:path extrusionOk="0" h="987" w="1512">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9"/>
            <p:cNvSpPr/>
            <p:nvPr/>
          </p:nvSpPr>
          <p:spPr>
            <a:xfrm>
              <a:off x="3109420" y="2273874"/>
              <a:ext cx="116634" cy="57963"/>
            </a:xfrm>
            <a:custGeom>
              <a:rect b="b" l="l" r="r" t="t"/>
              <a:pathLst>
                <a:path extrusionOk="0" h="2210" w="4447">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9"/>
            <p:cNvSpPr/>
            <p:nvPr/>
          </p:nvSpPr>
          <p:spPr>
            <a:xfrm>
              <a:off x="3128854" y="2189002"/>
              <a:ext cx="77765" cy="63707"/>
            </a:xfrm>
            <a:custGeom>
              <a:rect b="b" l="l" r="r" t="t"/>
              <a:pathLst>
                <a:path extrusionOk="0" h="2429" w="2965">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9"/>
            <p:cNvSpPr/>
            <p:nvPr/>
          </p:nvSpPr>
          <p:spPr>
            <a:xfrm>
              <a:off x="3128854" y="2189002"/>
              <a:ext cx="77765" cy="63077"/>
            </a:xfrm>
            <a:custGeom>
              <a:rect b="b" l="l" r="r" t="t"/>
              <a:pathLst>
                <a:path extrusionOk="0" h="2405" w="2965">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9"/>
            <p:cNvSpPr/>
            <p:nvPr/>
          </p:nvSpPr>
          <p:spPr>
            <a:xfrm>
              <a:off x="3204835" y="2286988"/>
              <a:ext cx="21218" cy="44849"/>
            </a:xfrm>
            <a:custGeom>
              <a:rect b="b" l="l" r="r" t="t"/>
              <a:pathLst>
                <a:path extrusionOk="0" h="1710" w="809">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9"/>
            <p:cNvSpPr/>
            <p:nvPr/>
          </p:nvSpPr>
          <p:spPr>
            <a:xfrm>
              <a:off x="3109420" y="2286988"/>
              <a:ext cx="21244" cy="44849"/>
            </a:xfrm>
            <a:custGeom>
              <a:rect b="b" l="l" r="r" t="t"/>
              <a:pathLst>
                <a:path extrusionOk="0" h="1710" w="81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9"/>
            <p:cNvSpPr/>
            <p:nvPr/>
          </p:nvSpPr>
          <p:spPr>
            <a:xfrm>
              <a:off x="3332668" y="2162932"/>
              <a:ext cx="29821" cy="65543"/>
            </a:xfrm>
            <a:custGeom>
              <a:rect b="b" l="l" r="r" t="t"/>
              <a:pathLst>
                <a:path extrusionOk="0" h="2499" w="1137">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9"/>
            <p:cNvSpPr/>
            <p:nvPr/>
          </p:nvSpPr>
          <p:spPr>
            <a:xfrm>
              <a:off x="3344654" y="2157005"/>
              <a:ext cx="71470" cy="71601"/>
            </a:xfrm>
            <a:custGeom>
              <a:rect b="b" l="l" r="r" t="t"/>
              <a:pathLst>
                <a:path extrusionOk="0" h="2730" w="2725">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9"/>
            <p:cNvSpPr/>
            <p:nvPr/>
          </p:nvSpPr>
          <p:spPr>
            <a:xfrm>
              <a:off x="3355381" y="2247122"/>
              <a:ext cx="38161" cy="33466"/>
            </a:xfrm>
            <a:custGeom>
              <a:rect b="b" l="l" r="r" t="t"/>
              <a:pathLst>
                <a:path extrusionOk="0" h="1276" w="1455">
                  <a:moveTo>
                    <a:pt x="1" y="0"/>
                  </a:moveTo>
                  <a:lnTo>
                    <a:pt x="1" y="1275"/>
                  </a:lnTo>
                  <a:lnTo>
                    <a:pt x="1454" y="1275"/>
                  </a:lnTo>
                  <a:lnTo>
                    <a:pt x="1454"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9"/>
            <p:cNvSpPr/>
            <p:nvPr/>
          </p:nvSpPr>
          <p:spPr>
            <a:xfrm>
              <a:off x="3355381" y="2247122"/>
              <a:ext cx="38161" cy="20720"/>
            </a:xfrm>
            <a:custGeom>
              <a:rect b="b" l="l" r="r" t="t"/>
              <a:pathLst>
                <a:path extrusionOk="0" h="790" w="1455">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9"/>
            <p:cNvSpPr/>
            <p:nvPr/>
          </p:nvSpPr>
          <p:spPr>
            <a:xfrm>
              <a:off x="3310847" y="2267816"/>
              <a:ext cx="127230" cy="64126"/>
            </a:xfrm>
            <a:custGeom>
              <a:rect b="b" l="l" r="r" t="t"/>
              <a:pathLst>
                <a:path extrusionOk="0" h="2445" w="4851">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9"/>
            <p:cNvSpPr/>
            <p:nvPr/>
          </p:nvSpPr>
          <p:spPr>
            <a:xfrm>
              <a:off x="3338596" y="2186799"/>
              <a:ext cx="71706" cy="65647"/>
            </a:xfrm>
            <a:custGeom>
              <a:rect b="b" l="l" r="r" t="t"/>
              <a:pathLst>
                <a:path extrusionOk="0" h="2503" w="2734">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9"/>
            <p:cNvSpPr/>
            <p:nvPr/>
          </p:nvSpPr>
          <p:spPr>
            <a:xfrm>
              <a:off x="3338596" y="2186904"/>
              <a:ext cx="71470" cy="64021"/>
            </a:xfrm>
            <a:custGeom>
              <a:rect b="b" l="l" r="r" t="t"/>
              <a:pathLst>
                <a:path extrusionOk="0" h="2441" w="2725">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9"/>
            <p:cNvSpPr/>
            <p:nvPr/>
          </p:nvSpPr>
          <p:spPr>
            <a:xfrm>
              <a:off x="3310847" y="2283972"/>
              <a:ext cx="25519" cy="47970"/>
            </a:xfrm>
            <a:custGeom>
              <a:rect b="b" l="l" r="r" t="t"/>
              <a:pathLst>
                <a:path extrusionOk="0" h="1829" w="973">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9"/>
            <p:cNvSpPr/>
            <p:nvPr/>
          </p:nvSpPr>
          <p:spPr>
            <a:xfrm>
              <a:off x="3412557" y="2283972"/>
              <a:ext cx="25519" cy="47970"/>
            </a:xfrm>
            <a:custGeom>
              <a:rect b="b" l="l" r="r" t="t"/>
              <a:pathLst>
                <a:path extrusionOk="0" h="1829" w="973">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9"/>
            <p:cNvSpPr/>
            <p:nvPr/>
          </p:nvSpPr>
          <p:spPr>
            <a:xfrm>
              <a:off x="3162425" y="2003311"/>
              <a:ext cx="180367" cy="155267"/>
            </a:xfrm>
            <a:custGeom>
              <a:rect b="b" l="l" r="r" t="t"/>
              <a:pathLst>
                <a:path extrusionOk="0" h="5920" w="6877">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9"/>
            <p:cNvSpPr/>
            <p:nvPr/>
          </p:nvSpPr>
          <p:spPr>
            <a:xfrm>
              <a:off x="3104515" y="2146723"/>
              <a:ext cx="126600" cy="190149"/>
            </a:xfrm>
            <a:custGeom>
              <a:rect b="b" l="l" r="r" t="t"/>
              <a:pathLst>
                <a:path extrusionOk="0" h="7250" w="4827">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9"/>
            <p:cNvSpPr/>
            <p:nvPr/>
          </p:nvSpPr>
          <p:spPr>
            <a:xfrm>
              <a:off x="3125707" y="2305662"/>
              <a:ext cx="9993" cy="31211"/>
            </a:xfrm>
            <a:custGeom>
              <a:rect b="b" l="l" r="r" t="t"/>
              <a:pathLst>
                <a:path extrusionOk="0" h="1190" w="381">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9"/>
            <p:cNvSpPr/>
            <p:nvPr/>
          </p:nvSpPr>
          <p:spPr>
            <a:xfrm>
              <a:off x="3199904" y="2305662"/>
              <a:ext cx="9993" cy="31211"/>
            </a:xfrm>
            <a:custGeom>
              <a:rect b="b" l="l" r="r" t="t"/>
              <a:pathLst>
                <a:path extrusionOk="0" h="1190" w="381">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9"/>
            <p:cNvSpPr/>
            <p:nvPr/>
          </p:nvSpPr>
          <p:spPr>
            <a:xfrm>
              <a:off x="3348326" y="2182340"/>
              <a:ext cx="54632" cy="16838"/>
            </a:xfrm>
            <a:custGeom>
              <a:rect b="b" l="l" r="r" t="t"/>
              <a:pathLst>
                <a:path extrusionOk="0" h="642" w="2083">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9"/>
            <p:cNvSpPr/>
            <p:nvPr/>
          </p:nvSpPr>
          <p:spPr>
            <a:xfrm>
              <a:off x="3305785" y="2151969"/>
              <a:ext cx="137222" cy="185009"/>
            </a:xfrm>
            <a:custGeom>
              <a:rect b="b" l="l" r="r" t="t"/>
              <a:pathLst>
                <a:path extrusionOk="0" h="7054" w="5232">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9"/>
            <p:cNvSpPr/>
            <p:nvPr/>
          </p:nvSpPr>
          <p:spPr>
            <a:xfrm>
              <a:off x="3332432"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9"/>
            <p:cNvSpPr/>
            <p:nvPr/>
          </p:nvSpPr>
          <p:spPr>
            <a:xfrm>
              <a:off x="3406630"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9"/>
            <p:cNvSpPr/>
            <p:nvPr/>
          </p:nvSpPr>
          <p:spPr>
            <a:xfrm>
              <a:off x="3157521" y="1998381"/>
              <a:ext cx="211263" cy="176537"/>
            </a:xfrm>
            <a:custGeom>
              <a:rect b="b" l="l" r="r" t="t"/>
              <a:pathLst>
                <a:path extrusionOk="0" h="6731" w="8055">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9"/>
            <p:cNvSpPr/>
            <p:nvPr/>
          </p:nvSpPr>
          <p:spPr>
            <a:xfrm>
              <a:off x="3192980" y="2030064"/>
              <a:ext cx="29165" cy="9993"/>
            </a:xfrm>
            <a:custGeom>
              <a:rect b="b" l="l" r="r" t="t"/>
              <a:pathLst>
                <a:path extrusionOk="0" h="381" w="1112">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9"/>
            <p:cNvSpPr/>
            <p:nvPr/>
          </p:nvSpPr>
          <p:spPr>
            <a:xfrm>
              <a:off x="3230066" y="2030064"/>
              <a:ext cx="82197" cy="9993"/>
            </a:xfrm>
            <a:custGeom>
              <a:rect b="b" l="l" r="r" t="t"/>
              <a:pathLst>
                <a:path extrusionOk="0" h="381" w="3134">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9"/>
            <p:cNvSpPr/>
            <p:nvPr/>
          </p:nvSpPr>
          <p:spPr>
            <a:xfrm>
              <a:off x="3192980" y="2056553"/>
              <a:ext cx="119283" cy="9993"/>
            </a:xfrm>
            <a:custGeom>
              <a:rect b="b" l="l" r="r" t="t"/>
              <a:pathLst>
                <a:path extrusionOk="0" h="381" w="4548">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9"/>
            <p:cNvSpPr/>
            <p:nvPr/>
          </p:nvSpPr>
          <p:spPr>
            <a:xfrm>
              <a:off x="3192980" y="2083069"/>
              <a:ext cx="82040" cy="9993"/>
            </a:xfrm>
            <a:custGeom>
              <a:rect b="b" l="l" r="r" t="t"/>
              <a:pathLst>
                <a:path extrusionOk="0" h="381" w="3128">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9"/>
            <p:cNvSpPr/>
            <p:nvPr/>
          </p:nvSpPr>
          <p:spPr>
            <a:xfrm>
              <a:off x="3283072" y="2083069"/>
              <a:ext cx="29060" cy="9993"/>
            </a:xfrm>
            <a:custGeom>
              <a:rect b="b" l="l" r="r" t="t"/>
              <a:pathLst>
                <a:path extrusionOk="0" h="381" w="1108">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89"/>
          <p:cNvGrpSpPr/>
          <p:nvPr/>
        </p:nvGrpSpPr>
        <p:grpSpPr>
          <a:xfrm>
            <a:off x="4006321" y="1975405"/>
            <a:ext cx="320605" cy="384469"/>
            <a:chOff x="4006321" y="1975405"/>
            <a:chExt cx="320605" cy="384469"/>
          </a:xfrm>
        </p:grpSpPr>
        <p:sp>
          <p:nvSpPr>
            <p:cNvPr id="10245" name="Google Shape;10245;p89"/>
            <p:cNvSpPr/>
            <p:nvPr/>
          </p:nvSpPr>
          <p:spPr>
            <a:xfrm>
              <a:off x="4058960" y="2050888"/>
              <a:ext cx="32706" cy="35984"/>
            </a:xfrm>
            <a:custGeom>
              <a:rect b="b" l="l" r="r" t="t"/>
              <a:pathLst>
                <a:path extrusionOk="0" h="1372" w="1247">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9"/>
            <p:cNvSpPr/>
            <p:nvPr/>
          </p:nvSpPr>
          <p:spPr>
            <a:xfrm>
              <a:off x="4248008" y="2050888"/>
              <a:ext cx="32837" cy="35984"/>
            </a:xfrm>
            <a:custGeom>
              <a:rect b="b" l="l" r="r" t="t"/>
              <a:pathLst>
                <a:path extrusionOk="0" h="1372" w="1252">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9"/>
            <p:cNvSpPr/>
            <p:nvPr/>
          </p:nvSpPr>
          <p:spPr>
            <a:xfrm>
              <a:off x="4153222" y="2022353"/>
              <a:ext cx="33335" cy="34096"/>
            </a:xfrm>
            <a:custGeom>
              <a:rect b="b" l="l" r="r" t="t"/>
              <a:pathLst>
                <a:path extrusionOk="0" h="1300" w="1271">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9"/>
            <p:cNvSpPr/>
            <p:nvPr/>
          </p:nvSpPr>
          <p:spPr>
            <a:xfrm>
              <a:off x="4153222" y="2022353"/>
              <a:ext cx="22503" cy="34096"/>
            </a:xfrm>
            <a:custGeom>
              <a:rect b="b" l="l" r="r" t="t"/>
              <a:pathLst>
                <a:path extrusionOk="0" h="1300" w="858">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9"/>
            <p:cNvSpPr/>
            <p:nvPr/>
          </p:nvSpPr>
          <p:spPr>
            <a:xfrm>
              <a:off x="4006321" y="2050888"/>
              <a:ext cx="315150" cy="303242"/>
            </a:xfrm>
            <a:custGeom>
              <a:rect b="b" l="l" r="r" t="t"/>
              <a:pathLst>
                <a:path extrusionOk="0" h="11562" w="12016">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9"/>
            <p:cNvSpPr/>
            <p:nvPr/>
          </p:nvSpPr>
          <p:spPr>
            <a:xfrm>
              <a:off x="4018307" y="2050888"/>
              <a:ext cx="165102" cy="303269"/>
            </a:xfrm>
            <a:custGeom>
              <a:rect b="b" l="l" r="r" t="t"/>
              <a:pathLst>
                <a:path extrusionOk="0" h="11563" w="6295">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9"/>
            <p:cNvSpPr/>
            <p:nvPr/>
          </p:nvSpPr>
          <p:spPr>
            <a:xfrm>
              <a:off x="4032837" y="2075516"/>
              <a:ext cx="264163" cy="254040"/>
            </a:xfrm>
            <a:custGeom>
              <a:rect b="b" l="l" r="r" t="t"/>
              <a:pathLst>
                <a:path extrusionOk="0" h="9686" w="10072">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9"/>
            <p:cNvSpPr/>
            <p:nvPr/>
          </p:nvSpPr>
          <p:spPr>
            <a:xfrm>
              <a:off x="4042804" y="2075490"/>
              <a:ext cx="134678" cy="254066"/>
            </a:xfrm>
            <a:custGeom>
              <a:rect b="b" l="l" r="r" t="t"/>
              <a:pathLst>
                <a:path extrusionOk="0" h="9687" w="5135">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9"/>
            <p:cNvSpPr/>
            <p:nvPr/>
          </p:nvSpPr>
          <p:spPr>
            <a:xfrm>
              <a:off x="4050252" y="2092485"/>
              <a:ext cx="228809" cy="220154"/>
            </a:xfrm>
            <a:custGeom>
              <a:rect b="b" l="l" r="r" t="t"/>
              <a:pathLst>
                <a:path extrusionOk="0" h="8394" w="8724">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9"/>
            <p:cNvSpPr/>
            <p:nvPr/>
          </p:nvSpPr>
          <p:spPr>
            <a:xfrm>
              <a:off x="4058960" y="2092380"/>
              <a:ext cx="124082" cy="220259"/>
            </a:xfrm>
            <a:custGeom>
              <a:rect b="b" l="l" r="r" t="t"/>
              <a:pathLst>
                <a:path extrusionOk="0" h="8398" w="4731">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9"/>
            <p:cNvSpPr/>
            <p:nvPr/>
          </p:nvSpPr>
          <p:spPr>
            <a:xfrm>
              <a:off x="4251549" y="2022326"/>
              <a:ext cx="58566" cy="49570"/>
            </a:xfrm>
            <a:custGeom>
              <a:rect b="b" l="l" r="r" t="t"/>
              <a:pathLst>
                <a:path extrusionOk="0" h="1890" w="2233">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9"/>
            <p:cNvSpPr/>
            <p:nvPr/>
          </p:nvSpPr>
          <p:spPr>
            <a:xfrm>
              <a:off x="4029690" y="2022274"/>
              <a:ext cx="58566" cy="49675"/>
            </a:xfrm>
            <a:custGeom>
              <a:rect b="b" l="l" r="r" t="t"/>
              <a:pathLst>
                <a:path extrusionOk="0" h="1894" w="2233">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9"/>
            <p:cNvSpPr/>
            <p:nvPr/>
          </p:nvSpPr>
          <p:spPr>
            <a:xfrm>
              <a:off x="4133420" y="1981097"/>
              <a:ext cx="72965" cy="44062"/>
            </a:xfrm>
            <a:custGeom>
              <a:rect b="b" l="l" r="r" t="t"/>
              <a:pathLst>
                <a:path extrusionOk="0" h="1680" w="2782">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9"/>
            <p:cNvSpPr/>
            <p:nvPr/>
          </p:nvSpPr>
          <p:spPr>
            <a:xfrm>
              <a:off x="4251549" y="2022300"/>
              <a:ext cx="52140" cy="49596"/>
            </a:xfrm>
            <a:custGeom>
              <a:rect b="b" l="l" r="r" t="t"/>
              <a:pathLst>
                <a:path extrusionOk="0" h="1891" w="1988">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9"/>
            <p:cNvSpPr/>
            <p:nvPr/>
          </p:nvSpPr>
          <p:spPr>
            <a:xfrm>
              <a:off x="4029795" y="2022300"/>
              <a:ext cx="52035" cy="49570"/>
            </a:xfrm>
            <a:custGeom>
              <a:rect b="b" l="l" r="r" t="t"/>
              <a:pathLst>
                <a:path extrusionOk="0" h="1890" w="1984">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9"/>
            <p:cNvSpPr/>
            <p:nvPr/>
          </p:nvSpPr>
          <p:spPr>
            <a:xfrm>
              <a:off x="4133420" y="1981097"/>
              <a:ext cx="31814" cy="44062"/>
            </a:xfrm>
            <a:custGeom>
              <a:rect b="b" l="l" r="r" t="t"/>
              <a:pathLst>
                <a:path extrusionOk="0" h="1680" w="1213">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9"/>
            <p:cNvSpPr/>
            <p:nvPr/>
          </p:nvSpPr>
          <p:spPr>
            <a:xfrm>
              <a:off x="4149681" y="2187429"/>
              <a:ext cx="35250" cy="30214"/>
            </a:xfrm>
            <a:custGeom>
              <a:rect b="b" l="l" r="r" t="t"/>
              <a:pathLst>
                <a:path extrusionOk="0" h="1152" w="1344">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9"/>
            <p:cNvSpPr/>
            <p:nvPr/>
          </p:nvSpPr>
          <p:spPr>
            <a:xfrm>
              <a:off x="4154743" y="2187455"/>
              <a:ext cx="24890" cy="30240"/>
            </a:xfrm>
            <a:custGeom>
              <a:rect b="b" l="l" r="r" t="t"/>
              <a:pathLst>
                <a:path extrusionOk="0" h="1153" w="949">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9"/>
            <p:cNvSpPr/>
            <p:nvPr/>
          </p:nvSpPr>
          <p:spPr>
            <a:xfrm>
              <a:off x="4026648" y="2069798"/>
              <a:ext cx="275782" cy="265344"/>
            </a:xfrm>
            <a:custGeom>
              <a:rect b="b" l="l" r="r" t="t"/>
              <a:pathLst>
                <a:path extrusionOk="0" h="10117" w="10515">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9"/>
            <p:cNvSpPr/>
            <p:nvPr/>
          </p:nvSpPr>
          <p:spPr>
            <a:xfrm>
              <a:off x="4044955" y="2086715"/>
              <a:ext cx="240559" cy="231484"/>
            </a:xfrm>
            <a:custGeom>
              <a:rect b="b" l="l" r="r" t="t"/>
              <a:pathLst>
                <a:path extrusionOk="0" h="8826" w="9172">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9"/>
            <p:cNvSpPr/>
            <p:nvPr/>
          </p:nvSpPr>
          <p:spPr>
            <a:xfrm>
              <a:off x="4147793" y="2128102"/>
              <a:ext cx="43826" cy="95075"/>
            </a:xfrm>
            <a:custGeom>
              <a:rect b="b" l="l" r="r" t="t"/>
              <a:pathLst>
                <a:path extrusionOk="0" h="3625" w="1671">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9"/>
            <p:cNvSpPr/>
            <p:nvPr/>
          </p:nvSpPr>
          <p:spPr>
            <a:xfrm>
              <a:off x="4012380" y="1975405"/>
              <a:ext cx="314546" cy="384469"/>
            </a:xfrm>
            <a:custGeom>
              <a:rect b="b" l="l" r="r" t="t"/>
              <a:pathLst>
                <a:path extrusionOk="0" h="14659" w="11993">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89"/>
          <p:cNvGrpSpPr/>
          <p:nvPr/>
        </p:nvGrpSpPr>
        <p:grpSpPr>
          <a:xfrm>
            <a:off x="3554290" y="3380517"/>
            <a:ext cx="340092" cy="338623"/>
            <a:chOff x="3554290" y="3380517"/>
            <a:chExt cx="340092" cy="338623"/>
          </a:xfrm>
        </p:grpSpPr>
        <p:sp>
          <p:nvSpPr>
            <p:cNvPr id="10268" name="Google Shape;10268;p89"/>
            <p:cNvSpPr/>
            <p:nvPr/>
          </p:nvSpPr>
          <p:spPr>
            <a:xfrm>
              <a:off x="3654742" y="3568175"/>
              <a:ext cx="52534" cy="52534"/>
            </a:xfrm>
            <a:custGeom>
              <a:rect b="b" l="l" r="r" t="t"/>
              <a:pathLst>
                <a:path extrusionOk="0" h="2003" w="2003">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9"/>
            <p:cNvSpPr/>
            <p:nvPr/>
          </p:nvSpPr>
          <p:spPr>
            <a:xfrm>
              <a:off x="3654611" y="3568175"/>
              <a:ext cx="42436" cy="52534"/>
            </a:xfrm>
            <a:custGeom>
              <a:rect b="b" l="l" r="r" t="t"/>
              <a:pathLst>
                <a:path extrusionOk="0" h="2003" w="1618">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9"/>
            <p:cNvSpPr/>
            <p:nvPr/>
          </p:nvSpPr>
          <p:spPr>
            <a:xfrm>
              <a:off x="3650204" y="3385579"/>
              <a:ext cx="239667" cy="228520"/>
            </a:xfrm>
            <a:custGeom>
              <a:rect b="b" l="l" r="r" t="t"/>
              <a:pathLst>
                <a:path extrusionOk="0" h="8713" w="9138">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9"/>
            <p:cNvSpPr/>
            <p:nvPr/>
          </p:nvSpPr>
          <p:spPr>
            <a:xfrm>
              <a:off x="3661299" y="3385632"/>
              <a:ext cx="124082" cy="228442"/>
            </a:xfrm>
            <a:custGeom>
              <a:rect b="b" l="l" r="r" t="t"/>
              <a:pathLst>
                <a:path extrusionOk="0" h="8710" w="4731">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9"/>
            <p:cNvSpPr/>
            <p:nvPr/>
          </p:nvSpPr>
          <p:spPr>
            <a:xfrm>
              <a:off x="3683120" y="3407348"/>
              <a:ext cx="193874" cy="184983"/>
            </a:xfrm>
            <a:custGeom>
              <a:rect b="b" l="l" r="r" t="t"/>
              <a:pathLst>
                <a:path extrusionOk="0" h="7053" w="7392">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9"/>
            <p:cNvSpPr/>
            <p:nvPr/>
          </p:nvSpPr>
          <p:spPr>
            <a:xfrm>
              <a:off x="3683120" y="3407348"/>
              <a:ext cx="102392" cy="184878"/>
            </a:xfrm>
            <a:custGeom>
              <a:rect b="b" l="l" r="r" t="t"/>
              <a:pathLst>
                <a:path extrusionOk="0" h="7049" w="3904">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9"/>
            <p:cNvSpPr/>
            <p:nvPr/>
          </p:nvSpPr>
          <p:spPr>
            <a:xfrm>
              <a:off x="3741817" y="3443857"/>
              <a:ext cx="59091" cy="50619"/>
            </a:xfrm>
            <a:custGeom>
              <a:rect b="b" l="l" r="r" t="t"/>
              <a:pathLst>
                <a:path extrusionOk="0" h="1930" w="2253">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9"/>
            <p:cNvSpPr/>
            <p:nvPr/>
          </p:nvSpPr>
          <p:spPr>
            <a:xfrm>
              <a:off x="3750393" y="3443857"/>
              <a:ext cx="35119" cy="50619"/>
            </a:xfrm>
            <a:custGeom>
              <a:rect b="b" l="l" r="r" t="t"/>
              <a:pathLst>
                <a:path extrusionOk="0" h="1930" w="1339">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9"/>
            <p:cNvSpPr/>
            <p:nvPr/>
          </p:nvSpPr>
          <p:spPr>
            <a:xfrm>
              <a:off x="3734237" y="3494476"/>
              <a:ext cx="82695" cy="52770"/>
            </a:xfrm>
            <a:custGeom>
              <a:rect b="b" l="l" r="r" t="t"/>
              <a:pathLst>
                <a:path extrusionOk="0" h="2012" w="3153">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9"/>
            <p:cNvSpPr/>
            <p:nvPr/>
          </p:nvSpPr>
          <p:spPr>
            <a:xfrm>
              <a:off x="3734237" y="3494345"/>
              <a:ext cx="46842" cy="52901"/>
            </a:xfrm>
            <a:custGeom>
              <a:rect b="b" l="l" r="r" t="t"/>
              <a:pathLst>
                <a:path extrusionOk="0" h="2017" w="1786">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9"/>
            <p:cNvSpPr/>
            <p:nvPr/>
          </p:nvSpPr>
          <p:spPr>
            <a:xfrm>
              <a:off x="3559824" y="3596842"/>
              <a:ext cx="119938" cy="117368"/>
            </a:xfrm>
            <a:custGeom>
              <a:rect b="b" l="l" r="r" t="t"/>
              <a:pathLst>
                <a:path extrusionOk="0" h="4475" w="4573">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9"/>
            <p:cNvSpPr/>
            <p:nvPr/>
          </p:nvSpPr>
          <p:spPr>
            <a:xfrm>
              <a:off x="3559956" y="3596842"/>
              <a:ext cx="105041" cy="117368"/>
            </a:xfrm>
            <a:custGeom>
              <a:rect b="b" l="l" r="r" t="t"/>
              <a:pathLst>
                <a:path extrusionOk="0" h="4475" w="4005">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9"/>
            <p:cNvSpPr/>
            <p:nvPr/>
          </p:nvSpPr>
          <p:spPr>
            <a:xfrm>
              <a:off x="3636068" y="3596842"/>
              <a:ext cx="43695" cy="42541"/>
            </a:xfrm>
            <a:custGeom>
              <a:rect b="b" l="l" r="r" t="t"/>
              <a:pathLst>
                <a:path extrusionOk="0" h="1622" w="1666">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9"/>
            <p:cNvSpPr/>
            <p:nvPr/>
          </p:nvSpPr>
          <p:spPr>
            <a:xfrm>
              <a:off x="3636199" y="3596816"/>
              <a:ext cx="28798" cy="23500"/>
            </a:xfrm>
            <a:custGeom>
              <a:rect b="b" l="l" r="r" t="t"/>
              <a:pathLst>
                <a:path extrusionOk="0" h="896" w="1098">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9"/>
            <p:cNvSpPr/>
            <p:nvPr/>
          </p:nvSpPr>
          <p:spPr>
            <a:xfrm>
              <a:off x="3554290" y="3380517"/>
              <a:ext cx="340040" cy="338623"/>
            </a:xfrm>
            <a:custGeom>
              <a:rect b="b" l="l" r="r" t="t"/>
              <a:pathLst>
                <a:path extrusionOk="0" h="12911" w="12965">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9"/>
            <p:cNvSpPr/>
            <p:nvPr/>
          </p:nvSpPr>
          <p:spPr>
            <a:xfrm>
              <a:off x="3670268" y="3402286"/>
              <a:ext cx="202948" cy="194949"/>
            </a:xfrm>
            <a:custGeom>
              <a:rect b="b" l="l" r="r" t="t"/>
              <a:pathLst>
                <a:path extrusionOk="0" h="7433" w="7738">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9"/>
            <p:cNvSpPr/>
            <p:nvPr/>
          </p:nvSpPr>
          <p:spPr>
            <a:xfrm>
              <a:off x="3729071" y="3438821"/>
              <a:ext cx="92793" cy="113355"/>
            </a:xfrm>
            <a:custGeom>
              <a:rect b="b" l="l" r="r" t="t"/>
              <a:pathLst>
                <a:path extrusionOk="0" h="4322" w="3538">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9"/>
            <p:cNvSpPr/>
            <p:nvPr/>
          </p:nvSpPr>
          <p:spPr>
            <a:xfrm>
              <a:off x="3780083" y="3506331"/>
              <a:ext cx="114299" cy="112096"/>
            </a:xfrm>
            <a:custGeom>
              <a:rect b="b" l="l" r="r" t="t"/>
              <a:pathLst>
                <a:path extrusionOk="0" h="4274" w="4358">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89"/>
          <p:cNvGrpSpPr/>
          <p:nvPr/>
        </p:nvGrpSpPr>
        <p:grpSpPr>
          <a:xfrm>
            <a:off x="4001155" y="3392031"/>
            <a:ext cx="345810" cy="311058"/>
            <a:chOff x="4001155" y="3392031"/>
            <a:chExt cx="345810" cy="311058"/>
          </a:xfrm>
        </p:grpSpPr>
        <p:sp>
          <p:nvSpPr>
            <p:cNvPr id="10287" name="Google Shape;10287;p89"/>
            <p:cNvSpPr/>
            <p:nvPr/>
          </p:nvSpPr>
          <p:spPr>
            <a:xfrm>
              <a:off x="4144016" y="345497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9"/>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9"/>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9"/>
            <p:cNvSpPr/>
            <p:nvPr/>
          </p:nvSpPr>
          <p:spPr>
            <a:xfrm>
              <a:off x="4106537" y="342720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9"/>
            <p:cNvSpPr/>
            <p:nvPr/>
          </p:nvSpPr>
          <p:spPr>
            <a:xfrm>
              <a:off x="4106406" y="342715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9"/>
            <p:cNvSpPr/>
            <p:nvPr/>
          </p:nvSpPr>
          <p:spPr>
            <a:xfrm>
              <a:off x="4122929" y="344362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9"/>
            <p:cNvSpPr/>
            <p:nvPr/>
          </p:nvSpPr>
          <p:spPr>
            <a:xfrm>
              <a:off x="4122929" y="344346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9"/>
            <p:cNvSpPr/>
            <p:nvPr/>
          </p:nvSpPr>
          <p:spPr>
            <a:xfrm>
              <a:off x="4186032" y="339730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9"/>
            <p:cNvSpPr/>
            <p:nvPr/>
          </p:nvSpPr>
          <p:spPr>
            <a:xfrm>
              <a:off x="4185901" y="339722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9"/>
            <p:cNvSpPr/>
            <p:nvPr/>
          </p:nvSpPr>
          <p:spPr>
            <a:xfrm>
              <a:off x="4202451" y="341359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9"/>
            <p:cNvSpPr/>
            <p:nvPr/>
          </p:nvSpPr>
          <p:spPr>
            <a:xfrm>
              <a:off x="4202451" y="341366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9"/>
            <p:cNvSpPr/>
            <p:nvPr/>
          </p:nvSpPr>
          <p:spPr>
            <a:xfrm>
              <a:off x="4006584" y="3568438"/>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9"/>
            <p:cNvSpPr/>
            <p:nvPr/>
          </p:nvSpPr>
          <p:spPr>
            <a:xfrm>
              <a:off x="4038398" y="365614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9"/>
            <p:cNvSpPr/>
            <p:nvPr/>
          </p:nvSpPr>
          <p:spPr>
            <a:xfrm>
              <a:off x="4118260" y="350926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9"/>
            <p:cNvSpPr/>
            <p:nvPr/>
          </p:nvSpPr>
          <p:spPr>
            <a:xfrm>
              <a:off x="4118260" y="356237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9"/>
            <p:cNvSpPr/>
            <p:nvPr/>
          </p:nvSpPr>
          <p:spPr>
            <a:xfrm>
              <a:off x="4082040" y="3558419"/>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9"/>
            <p:cNvSpPr/>
            <p:nvPr/>
          </p:nvSpPr>
          <p:spPr>
            <a:xfrm>
              <a:off x="4115113" y="364352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9"/>
            <p:cNvSpPr/>
            <p:nvPr/>
          </p:nvSpPr>
          <p:spPr>
            <a:xfrm>
              <a:off x="4143885" y="345447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9"/>
            <p:cNvSpPr/>
            <p:nvPr/>
          </p:nvSpPr>
          <p:spPr>
            <a:xfrm>
              <a:off x="4184144" y="340829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9"/>
            <p:cNvSpPr/>
            <p:nvPr/>
          </p:nvSpPr>
          <p:spPr>
            <a:xfrm>
              <a:off x="4094682" y="339203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9"/>
            <p:cNvSpPr/>
            <p:nvPr/>
          </p:nvSpPr>
          <p:spPr>
            <a:xfrm>
              <a:off x="4223643" y="3424685"/>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9"/>
            <p:cNvSpPr/>
            <p:nvPr/>
          </p:nvSpPr>
          <p:spPr>
            <a:xfrm>
              <a:off x="4001155" y="3504023"/>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89"/>
          <p:cNvGrpSpPr/>
          <p:nvPr/>
        </p:nvGrpSpPr>
        <p:grpSpPr>
          <a:xfrm>
            <a:off x="912027" y="3826385"/>
            <a:ext cx="253699" cy="338571"/>
            <a:chOff x="912027" y="3826385"/>
            <a:chExt cx="253699" cy="338571"/>
          </a:xfrm>
        </p:grpSpPr>
        <p:sp>
          <p:nvSpPr>
            <p:cNvPr id="10310" name="Google Shape;10310;p89"/>
            <p:cNvSpPr/>
            <p:nvPr/>
          </p:nvSpPr>
          <p:spPr>
            <a:xfrm>
              <a:off x="997083" y="3900976"/>
              <a:ext cx="29952" cy="65516"/>
            </a:xfrm>
            <a:custGeom>
              <a:rect b="b" l="l" r="r" t="t"/>
              <a:pathLst>
                <a:path extrusionOk="0" h="2498" w="1142">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9"/>
            <p:cNvSpPr/>
            <p:nvPr/>
          </p:nvSpPr>
          <p:spPr>
            <a:xfrm>
              <a:off x="1009095" y="3895022"/>
              <a:ext cx="71575" cy="71601"/>
            </a:xfrm>
            <a:custGeom>
              <a:rect b="b" l="l" r="r" t="t"/>
              <a:pathLst>
                <a:path extrusionOk="0" h="2730" w="2729">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9"/>
            <p:cNvSpPr/>
            <p:nvPr/>
          </p:nvSpPr>
          <p:spPr>
            <a:xfrm>
              <a:off x="1019822" y="3985009"/>
              <a:ext cx="38135" cy="33466"/>
            </a:xfrm>
            <a:custGeom>
              <a:rect b="b" l="l" r="r" t="t"/>
              <a:pathLst>
                <a:path extrusionOk="0" h="1276" w="1454">
                  <a:moveTo>
                    <a:pt x="0" y="1"/>
                  </a:moveTo>
                  <a:lnTo>
                    <a:pt x="0" y="1276"/>
                  </a:lnTo>
                  <a:lnTo>
                    <a:pt x="1453" y="1276"/>
                  </a:lnTo>
                  <a:lnTo>
                    <a:pt x="1453"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9"/>
            <p:cNvSpPr/>
            <p:nvPr/>
          </p:nvSpPr>
          <p:spPr>
            <a:xfrm>
              <a:off x="1019927" y="3985140"/>
              <a:ext cx="38135" cy="20746"/>
            </a:xfrm>
            <a:custGeom>
              <a:rect b="b" l="l" r="r" t="t"/>
              <a:pathLst>
                <a:path extrusionOk="0" h="791" w="1454">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9"/>
            <p:cNvSpPr/>
            <p:nvPr/>
          </p:nvSpPr>
          <p:spPr>
            <a:xfrm>
              <a:off x="975262" y="4005834"/>
              <a:ext cx="127230" cy="64126"/>
            </a:xfrm>
            <a:custGeom>
              <a:rect b="b" l="l" r="r" t="t"/>
              <a:pathLst>
                <a:path extrusionOk="0" h="2445" w="4851">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9"/>
            <p:cNvSpPr/>
            <p:nvPr/>
          </p:nvSpPr>
          <p:spPr>
            <a:xfrm>
              <a:off x="1003037" y="3924817"/>
              <a:ext cx="71575" cy="65647"/>
            </a:xfrm>
            <a:custGeom>
              <a:rect b="b" l="l" r="r" t="t"/>
              <a:pathLst>
                <a:path extrusionOk="0" h="2503" w="2729">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9"/>
            <p:cNvSpPr/>
            <p:nvPr/>
          </p:nvSpPr>
          <p:spPr>
            <a:xfrm>
              <a:off x="1003037" y="3924817"/>
              <a:ext cx="71444" cy="64126"/>
            </a:xfrm>
            <a:custGeom>
              <a:rect b="b" l="l" r="r" t="t"/>
              <a:pathLst>
                <a:path extrusionOk="0" h="2445" w="2724">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9"/>
            <p:cNvSpPr/>
            <p:nvPr/>
          </p:nvSpPr>
          <p:spPr>
            <a:xfrm>
              <a:off x="916958" y="3831421"/>
              <a:ext cx="243837" cy="328526"/>
            </a:xfrm>
            <a:custGeom>
              <a:rect b="b" l="l" r="r" t="t"/>
              <a:pathLst>
                <a:path extrusionOk="0" h="12526" w="9297">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9"/>
            <p:cNvSpPr/>
            <p:nvPr/>
          </p:nvSpPr>
          <p:spPr>
            <a:xfrm>
              <a:off x="916958" y="3831421"/>
              <a:ext cx="231091" cy="328526"/>
            </a:xfrm>
            <a:custGeom>
              <a:rect b="b" l="l" r="r" t="t"/>
              <a:pathLst>
                <a:path extrusionOk="0" h="12526" w="8811">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9"/>
            <p:cNvSpPr/>
            <p:nvPr/>
          </p:nvSpPr>
          <p:spPr>
            <a:xfrm>
              <a:off x="934504" y="3858278"/>
              <a:ext cx="167358" cy="155844"/>
            </a:xfrm>
            <a:custGeom>
              <a:rect b="b" l="l" r="r" t="t"/>
              <a:pathLst>
                <a:path extrusionOk="0" h="5942" w="6381">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9"/>
            <p:cNvSpPr/>
            <p:nvPr/>
          </p:nvSpPr>
          <p:spPr>
            <a:xfrm>
              <a:off x="912027" y="3826385"/>
              <a:ext cx="253699" cy="338571"/>
            </a:xfrm>
            <a:custGeom>
              <a:rect b="b" l="l" r="r" t="t"/>
              <a:pathLst>
                <a:path extrusionOk="0" h="12909" w="9673">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9"/>
            <p:cNvSpPr/>
            <p:nvPr/>
          </p:nvSpPr>
          <p:spPr>
            <a:xfrm>
              <a:off x="1012741" y="3920306"/>
              <a:ext cx="54606" cy="16812"/>
            </a:xfrm>
            <a:custGeom>
              <a:rect b="b" l="l" r="r" t="t"/>
              <a:pathLst>
                <a:path extrusionOk="0" h="641" w="2082">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9"/>
            <p:cNvSpPr/>
            <p:nvPr/>
          </p:nvSpPr>
          <p:spPr>
            <a:xfrm>
              <a:off x="977648" y="3889987"/>
              <a:ext cx="165600" cy="158335"/>
            </a:xfrm>
            <a:custGeom>
              <a:rect b="b" l="l" r="r" t="t"/>
              <a:pathLst>
                <a:path extrusionOk="0" h="6037" w="6314">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89"/>
          <p:cNvGrpSpPr/>
          <p:nvPr/>
        </p:nvGrpSpPr>
        <p:grpSpPr>
          <a:xfrm>
            <a:off x="1311446" y="3826464"/>
            <a:ext cx="353652" cy="338440"/>
            <a:chOff x="1311446" y="3826464"/>
            <a:chExt cx="353652" cy="338440"/>
          </a:xfrm>
        </p:grpSpPr>
        <p:sp>
          <p:nvSpPr>
            <p:cNvPr id="10324" name="Google Shape;10324;p89"/>
            <p:cNvSpPr/>
            <p:nvPr/>
          </p:nvSpPr>
          <p:spPr>
            <a:xfrm>
              <a:off x="1427424" y="4028415"/>
              <a:ext cx="9127" cy="18962"/>
            </a:xfrm>
            <a:custGeom>
              <a:rect b="b" l="l" r="r" t="t"/>
              <a:pathLst>
                <a:path extrusionOk="0" h="723" w="348">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9"/>
            <p:cNvSpPr/>
            <p:nvPr/>
          </p:nvSpPr>
          <p:spPr>
            <a:xfrm>
              <a:off x="1436525" y="3853268"/>
              <a:ext cx="222776" cy="234238"/>
            </a:xfrm>
            <a:custGeom>
              <a:rect b="b" l="l" r="r" t="t"/>
              <a:pathLst>
                <a:path extrusionOk="0" h="8931" w="8494">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9"/>
            <p:cNvSpPr/>
            <p:nvPr/>
          </p:nvSpPr>
          <p:spPr>
            <a:xfrm>
              <a:off x="1415962" y="3831762"/>
              <a:ext cx="234998" cy="227288"/>
            </a:xfrm>
            <a:custGeom>
              <a:rect b="b" l="l" r="r" t="t"/>
              <a:pathLst>
                <a:path extrusionOk="0" h="8666" w="896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9"/>
            <p:cNvSpPr/>
            <p:nvPr/>
          </p:nvSpPr>
          <p:spPr>
            <a:xfrm>
              <a:off x="1536215" y="3943989"/>
              <a:ext cx="22739" cy="54553"/>
            </a:xfrm>
            <a:custGeom>
              <a:rect b="b" l="l" r="r" t="t"/>
              <a:pathLst>
                <a:path extrusionOk="0" h="2080" w="867">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9"/>
            <p:cNvSpPr/>
            <p:nvPr/>
          </p:nvSpPr>
          <p:spPr>
            <a:xfrm>
              <a:off x="1346040" y="4086352"/>
              <a:ext cx="151726" cy="73253"/>
            </a:xfrm>
            <a:custGeom>
              <a:rect b="b" l="l" r="r" t="t"/>
              <a:pathLst>
                <a:path extrusionOk="0" h="2793" w="5785">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9"/>
            <p:cNvSpPr/>
            <p:nvPr/>
          </p:nvSpPr>
          <p:spPr>
            <a:xfrm>
              <a:off x="1460628" y="4043811"/>
              <a:ext cx="82931" cy="46606"/>
            </a:xfrm>
            <a:custGeom>
              <a:rect b="b" l="l" r="r" t="t"/>
              <a:pathLst>
                <a:path extrusionOk="0" h="1777" w="3162">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9"/>
            <p:cNvSpPr/>
            <p:nvPr/>
          </p:nvSpPr>
          <p:spPr>
            <a:xfrm>
              <a:off x="1317399" y="3922509"/>
              <a:ext cx="236021" cy="227261"/>
            </a:xfrm>
            <a:custGeom>
              <a:rect b="b" l="l" r="r" t="t"/>
              <a:pathLst>
                <a:path extrusionOk="0" h="8665" w="8999">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9"/>
            <p:cNvSpPr/>
            <p:nvPr/>
          </p:nvSpPr>
          <p:spPr>
            <a:xfrm>
              <a:off x="1451789" y="4066157"/>
              <a:ext cx="36509" cy="22241"/>
            </a:xfrm>
            <a:custGeom>
              <a:rect b="b" l="l" r="r" t="t"/>
              <a:pathLst>
                <a:path extrusionOk="0" h="848" w="1392">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9"/>
            <p:cNvSpPr/>
            <p:nvPr/>
          </p:nvSpPr>
          <p:spPr>
            <a:xfrm>
              <a:off x="1311446" y="3864389"/>
              <a:ext cx="312265" cy="300515"/>
            </a:xfrm>
            <a:custGeom>
              <a:rect b="b" l="l" r="r" t="t"/>
              <a:pathLst>
                <a:path extrusionOk="0" h="11458" w="11906">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9"/>
            <p:cNvSpPr/>
            <p:nvPr/>
          </p:nvSpPr>
          <p:spPr>
            <a:xfrm>
              <a:off x="1351338" y="3826464"/>
              <a:ext cx="313760" cy="301957"/>
            </a:xfrm>
            <a:custGeom>
              <a:rect b="b" l="l" r="r" t="t"/>
              <a:pathLst>
                <a:path extrusionOk="0" h="11513" w="11963">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89"/>
          <p:cNvGrpSpPr/>
          <p:nvPr/>
        </p:nvGrpSpPr>
        <p:grpSpPr>
          <a:xfrm>
            <a:off x="1768434" y="3826385"/>
            <a:ext cx="345154" cy="338728"/>
            <a:chOff x="1768434" y="3826385"/>
            <a:chExt cx="345154" cy="338728"/>
          </a:xfrm>
        </p:grpSpPr>
        <p:sp>
          <p:nvSpPr>
            <p:cNvPr id="10335" name="Google Shape;10335;p89"/>
            <p:cNvSpPr/>
            <p:nvPr/>
          </p:nvSpPr>
          <p:spPr>
            <a:xfrm>
              <a:off x="1886667" y="3999644"/>
              <a:ext cx="156132" cy="156027"/>
            </a:xfrm>
            <a:custGeom>
              <a:rect b="b" l="l" r="r" t="t"/>
              <a:pathLst>
                <a:path extrusionOk="0" h="5949" w="5953">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9"/>
            <p:cNvSpPr/>
            <p:nvPr/>
          </p:nvSpPr>
          <p:spPr>
            <a:xfrm>
              <a:off x="1996587" y="3999644"/>
              <a:ext cx="33860" cy="55025"/>
            </a:xfrm>
            <a:custGeom>
              <a:rect b="b" l="l" r="r" t="t"/>
              <a:pathLst>
                <a:path extrusionOk="0" h="2098" w="1291">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9"/>
            <p:cNvSpPr/>
            <p:nvPr/>
          </p:nvSpPr>
          <p:spPr>
            <a:xfrm>
              <a:off x="1937785" y="3999644"/>
              <a:ext cx="12511" cy="42698"/>
            </a:xfrm>
            <a:custGeom>
              <a:rect b="b" l="l" r="r" t="t"/>
              <a:pathLst>
                <a:path extrusionOk="0" h="1628" w="477">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9"/>
            <p:cNvSpPr/>
            <p:nvPr/>
          </p:nvSpPr>
          <p:spPr>
            <a:xfrm>
              <a:off x="1886667" y="4031064"/>
              <a:ext cx="23395" cy="38161"/>
            </a:xfrm>
            <a:custGeom>
              <a:rect b="b" l="l" r="r" t="t"/>
              <a:pathLst>
                <a:path extrusionOk="0" h="1455" w="892">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9"/>
            <p:cNvSpPr/>
            <p:nvPr/>
          </p:nvSpPr>
          <p:spPr>
            <a:xfrm>
              <a:off x="1970989" y="4100620"/>
              <a:ext cx="25624" cy="55052"/>
            </a:xfrm>
            <a:custGeom>
              <a:rect b="b" l="l" r="r" t="t"/>
              <a:pathLst>
                <a:path extrusionOk="0" h="2099" w="977">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9"/>
            <p:cNvSpPr/>
            <p:nvPr/>
          </p:nvSpPr>
          <p:spPr>
            <a:xfrm>
              <a:off x="1937785" y="4057843"/>
              <a:ext cx="12511" cy="42803"/>
            </a:xfrm>
            <a:custGeom>
              <a:rect b="b" l="l" r="r" t="t"/>
              <a:pathLst>
                <a:path extrusionOk="0" h="1632" w="477">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9"/>
            <p:cNvSpPr/>
            <p:nvPr/>
          </p:nvSpPr>
          <p:spPr>
            <a:xfrm>
              <a:off x="1776118" y="3942730"/>
              <a:ext cx="159542" cy="162584"/>
            </a:xfrm>
            <a:custGeom>
              <a:rect b="b" l="l" r="r" t="t"/>
              <a:pathLst>
                <a:path extrusionOk="0" h="6199" w="6083">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9"/>
            <p:cNvSpPr/>
            <p:nvPr/>
          </p:nvSpPr>
          <p:spPr>
            <a:xfrm>
              <a:off x="1910666" y="4064006"/>
              <a:ext cx="24995" cy="11252"/>
            </a:xfrm>
            <a:custGeom>
              <a:rect b="b" l="l" r="r" t="t"/>
              <a:pathLst>
                <a:path extrusionOk="0" h="429" w="953">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9"/>
            <p:cNvSpPr/>
            <p:nvPr/>
          </p:nvSpPr>
          <p:spPr>
            <a:xfrm>
              <a:off x="1860178" y="3942861"/>
              <a:ext cx="28299" cy="55052"/>
            </a:xfrm>
            <a:custGeom>
              <a:rect b="b" l="l" r="r" t="t"/>
              <a:pathLst>
                <a:path extrusionOk="0" h="2099" w="1079">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9"/>
            <p:cNvSpPr/>
            <p:nvPr/>
          </p:nvSpPr>
          <p:spPr>
            <a:xfrm>
              <a:off x="1910666" y="4024980"/>
              <a:ext cx="24995" cy="11304"/>
            </a:xfrm>
            <a:custGeom>
              <a:rect b="b" l="l" r="r" t="t"/>
              <a:pathLst>
                <a:path extrusionOk="0" h="431" w="953">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9"/>
            <p:cNvSpPr/>
            <p:nvPr/>
          </p:nvSpPr>
          <p:spPr>
            <a:xfrm>
              <a:off x="1828993" y="4059731"/>
              <a:ext cx="12143" cy="42672"/>
            </a:xfrm>
            <a:custGeom>
              <a:rect b="b" l="l" r="r" t="t"/>
              <a:pathLst>
                <a:path extrusionOk="0" h="1627" w="463">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9"/>
            <p:cNvSpPr/>
            <p:nvPr/>
          </p:nvSpPr>
          <p:spPr>
            <a:xfrm>
              <a:off x="1775987" y="4029307"/>
              <a:ext cx="25913" cy="41675"/>
            </a:xfrm>
            <a:custGeom>
              <a:rect b="b" l="l" r="r" t="t"/>
              <a:pathLst>
                <a:path extrusionOk="0" h="1589" w="988">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9"/>
            <p:cNvSpPr/>
            <p:nvPr/>
          </p:nvSpPr>
          <p:spPr>
            <a:xfrm>
              <a:off x="1828993" y="3997887"/>
              <a:ext cx="12143" cy="42672"/>
            </a:xfrm>
            <a:custGeom>
              <a:rect b="b" l="l" r="r" t="t"/>
              <a:pathLst>
                <a:path extrusionOk="0" h="1627" w="463">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9"/>
            <p:cNvSpPr/>
            <p:nvPr/>
          </p:nvSpPr>
          <p:spPr>
            <a:xfrm>
              <a:off x="1832927" y="3835722"/>
              <a:ext cx="160801" cy="156001"/>
            </a:xfrm>
            <a:custGeom>
              <a:rect b="b" l="l" r="r" t="t"/>
              <a:pathLst>
                <a:path extrusionOk="0" h="5948" w="6131">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9"/>
            <p:cNvSpPr/>
            <p:nvPr/>
          </p:nvSpPr>
          <p:spPr>
            <a:xfrm>
              <a:off x="1840743" y="3835722"/>
              <a:ext cx="160801" cy="156001"/>
            </a:xfrm>
            <a:custGeom>
              <a:rect b="b" l="l" r="r" t="t"/>
              <a:pathLst>
                <a:path extrusionOk="0" h="5948" w="6131">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9"/>
            <p:cNvSpPr/>
            <p:nvPr/>
          </p:nvSpPr>
          <p:spPr>
            <a:xfrm>
              <a:off x="1950164" y="3922220"/>
              <a:ext cx="23736" cy="11330"/>
            </a:xfrm>
            <a:custGeom>
              <a:rect b="b" l="l" r="r" t="t"/>
              <a:pathLst>
                <a:path extrusionOk="0" h="432" w="905">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9"/>
            <p:cNvSpPr/>
            <p:nvPr/>
          </p:nvSpPr>
          <p:spPr>
            <a:xfrm>
              <a:off x="1862328" y="3835696"/>
              <a:ext cx="24995" cy="55078"/>
            </a:xfrm>
            <a:custGeom>
              <a:rect b="b" l="l" r="r" t="t"/>
              <a:pathLst>
                <a:path extrusionOk="0" h="2100" w="953">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9"/>
            <p:cNvSpPr/>
            <p:nvPr/>
          </p:nvSpPr>
          <p:spPr>
            <a:xfrm>
              <a:off x="1950164" y="3949051"/>
              <a:ext cx="23736" cy="11278"/>
            </a:xfrm>
            <a:custGeom>
              <a:rect b="b" l="l" r="r" t="t"/>
              <a:pathLst>
                <a:path extrusionOk="0" h="430" w="905">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9"/>
            <p:cNvSpPr/>
            <p:nvPr/>
          </p:nvSpPr>
          <p:spPr>
            <a:xfrm>
              <a:off x="1832927" y="3890747"/>
              <a:ext cx="7842" cy="100976"/>
            </a:xfrm>
            <a:custGeom>
              <a:rect b="b" l="l" r="r" t="t"/>
              <a:pathLst>
                <a:path extrusionOk="0" h="3850" w="299">
                  <a:moveTo>
                    <a:pt x="0" y="0"/>
                  </a:moveTo>
                  <a:lnTo>
                    <a:pt x="0" y="3850"/>
                  </a:lnTo>
                  <a:lnTo>
                    <a:pt x="298" y="3850"/>
                  </a:lnTo>
                  <a:lnTo>
                    <a:pt x="298"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9"/>
            <p:cNvSpPr/>
            <p:nvPr/>
          </p:nvSpPr>
          <p:spPr>
            <a:xfrm>
              <a:off x="1887297" y="3936645"/>
              <a:ext cx="33597" cy="55078"/>
            </a:xfrm>
            <a:custGeom>
              <a:rect b="b" l="l" r="r" t="t"/>
              <a:pathLst>
                <a:path extrusionOk="0" h="2100" w="1281">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9"/>
            <p:cNvSpPr/>
            <p:nvPr/>
          </p:nvSpPr>
          <p:spPr>
            <a:xfrm>
              <a:off x="1941824" y="3887207"/>
              <a:ext cx="160643" cy="159673"/>
            </a:xfrm>
            <a:custGeom>
              <a:rect b="b" l="l" r="r" t="t"/>
              <a:pathLst>
                <a:path extrusionOk="0" h="6088" w="6125">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9"/>
            <p:cNvSpPr/>
            <p:nvPr/>
          </p:nvSpPr>
          <p:spPr>
            <a:xfrm>
              <a:off x="1974267" y="3914352"/>
              <a:ext cx="31184" cy="53898"/>
            </a:xfrm>
            <a:custGeom>
              <a:rect b="b" l="l" r="r" t="t"/>
              <a:pathLst>
                <a:path extrusionOk="0" h="2055" w="1189">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9"/>
            <p:cNvSpPr/>
            <p:nvPr/>
          </p:nvSpPr>
          <p:spPr>
            <a:xfrm>
              <a:off x="2058930" y="3922168"/>
              <a:ext cx="24129" cy="11383"/>
            </a:xfrm>
            <a:custGeom>
              <a:rect b="b" l="l" r="r" t="t"/>
              <a:pathLst>
                <a:path extrusionOk="0" h="434" w="92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9"/>
            <p:cNvSpPr/>
            <p:nvPr/>
          </p:nvSpPr>
          <p:spPr>
            <a:xfrm>
              <a:off x="1941693" y="3890747"/>
              <a:ext cx="8603" cy="34856"/>
            </a:xfrm>
            <a:custGeom>
              <a:rect b="b" l="l" r="r" t="t"/>
              <a:pathLst>
                <a:path extrusionOk="0" h="1329" w="328">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9"/>
            <p:cNvSpPr/>
            <p:nvPr/>
          </p:nvSpPr>
          <p:spPr>
            <a:xfrm>
              <a:off x="1941693" y="3956867"/>
              <a:ext cx="8603" cy="34856"/>
            </a:xfrm>
            <a:custGeom>
              <a:rect b="b" l="l" r="r" t="t"/>
              <a:pathLst>
                <a:path extrusionOk="0" h="1329" w="328">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9"/>
            <p:cNvSpPr/>
            <p:nvPr/>
          </p:nvSpPr>
          <p:spPr>
            <a:xfrm>
              <a:off x="2058930" y="3949051"/>
              <a:ext cx="24129" cy="11252"/>
            </a:xfrm>
            <a:custGeom>
              <a:rect b="b" l="l" r="r" t="t"/>
              <a:pathLst>
                <a:path extrusionOk="0" h="429" w="92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9"/>
            <p:cNvSpPr/>
            <p:nvPr/>
          </p:nvSpPr>
          <p:spPr>
            <a:xfrm>
              <a:off x="1970989" y="3991697"/>
              <a:ext cx="25624" cy="55183"/>
            </a:xfrm>
            <a:custGeom>
              <a:rect b="b" l="l" r="r" t="t"/>
              <a:pathLst>
                <a:path extrusionOk="0" h="2104" w="977">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9"/>
            <p:cNvSpPr/>
            <p:nvPr/>
          </p:nvSpPr>
          <p:spPr>
            <a:xfrm>
              <a:off x="1768434" y="3826385"/>
              <a:ext cx="345154" cy="338728"/>
            </a:xfrm>
            <a:custGeom>
              <a:rect b="b" l="l" r="r" t="t"/>
              <a:pathLst>
                <a:path extrusionOk="0" h="12915" w="1316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89"/>
          <p:cNvGrpSpPr/>
          <p:nvPr/>
        </p:nvGrpSpPr>
        <p:grpSpPr>
          <a:xfrm>
            <a:off x="2175039" y="3816786"/>
            <a:ext cx="424571" cy="344813"/>
            <a:chOff x="2175039" y="3816786"/>
            <a:chExt cx="424571" cy="344813"/>
          </a:xfrm>
        </p:grpSpPr>
        <p:sp>
          <p:nvSpPr>
            <p:cNvPr id="10364" name="Google Shape;10364;p89"/>
            <p:cNvSpPr/>
            <p:nvPr/>
          </p:nvSpPr>
          <p:spPr>
            <a:xfrm>
              <a:off x="2181228" y="3849727"/>
              <a:ext cx="412060" cy="305550"/>
            </a:xfrm>
            <a:custGeom>
              <a:rect b="b" l="l" r="r" t="t"/>
              <a:pathLst>
                <a:path extrusionOk="0" h="11650" w="15711">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9"/>
            <p:cNvSpPr/>
            <p:nvPr/>
          </p:nvSpPr>
          <p:spPr>
            <a:xfrm>
              <a:off x="2181228" y="3849596"/>
              <a:ext cx="412191" cy="40023"/>
            </a:xfrm>
            <a:custGeom>
              <a:rect b="b" l="l" r="r" t="t"/>
              <a:pathLst>
                <a:path extrusionOk="0" h="1526" w="15716">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9"/>
            <p:cNvSpPr/>
            <p:nvPr/>
          </p:nvSpPr>
          <p:spPr>
            <a:xfrm>
              <a:off x="2201161" y="3849596"/>
              <a:ext cx="66539" cy="33230"/>
            </a:xfrm>
            <a:custGeom>
              <a:rect b="b" l="l" r="r" t="t"/>
              <a:pathLst>
                <a:path extrusionOk="0" h="1267" w="2537">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9"/>
            <p:cNvSpPr/>
            <p:nvPr/>
          </p:nvSpPr>
          <p:spPr>
            <a:xfrm>
              <a:off x="2506948" y="3849596"/>
              <a:ext cx="66408" cy="33230"/>
            </a:xfrm>
            <a:custGeom>
              <a:rect b="b" l="l" r="r" t="t"/>
              <a:pathLst>
                <a:path extrusionOk="0" h="1267" w="2532">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9"/>
            <p:cNvSpPr/>
            <p:nvPr/>
          </p:nvSpPr>
          <p:spPr>
            <a:xfrm>
              <a:off x="2221094" y="3823107"/>
              <a:ext cx="26673" cy="39761"/>
            </a:xfrm>
            <a:custGeom>
              <a:rect b="b" l="l" r="r" t="t"/>
              <a:pathLst>
                <a:path extrusionOk="0" h="1516" w="1017">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9"/>
            <p:cNvSpPr/>
            <p:nvPr/>
          </p:nvSpPr>
          <p:spPr>
            <a:xfrm>
              <a:off x="2221094" y="3822975"/>
              <a:ext cx="26673" cy="19959"/>
            </a:xfrm>
            <a:custGeom>
              <a:rect b="b" l="l" r="r" t="t"/>
              <a:pathLst>
                <a:path extrusionOk="0" h="761" w="1017">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9"/>
            <p:cNvSpPr/>
            <p:nvPr/>
          </p:nvSpPr>
          <p:spPr>
            <a:xfrm>
              <a:off x="2526881" y="3823107"/>
              <a:ext cx="26542" cy="39761"/>
            </a:xfrm>
            <a:custGeom>
              <a:rect b="b" l="l" r="r" t="t"/>
              <a:pathLst>
                <a:path extrusionOk="0" h="1516" w="1012">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9"/>
            <p:cNvSpPr/>
            <p:nvPr/>
          </p:nvSpPr>
          <p:spPr>
            <a:xfrm>
              <a:off x="2526881" y="3822975"/>
              <a:ext cx="26542" cy="19959"/>
            </a:xfrm>
            <a:custGeom>
              <a:rect b="b" l="l" r="r" t="t"/>
              <a:pathLst>
                <a:path extrusionOk="0" h="761" w="1012">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9"/>
            <p:cNvSpPr/>
            <p:nvPr/>
          </p:nvSpPr>
          <p:spPr>
            <a:xfrm>
              <a:off x="2181228" y="3889488"/>
              <a:ext cx="412060" cy="19959"/>
            </a:xfrm>
            <a:custGeom>
              <a:rect b="b" l="l" r="r" t="t"/>
              <a:pathLst>
                <a:path extrusionOk="0" h="761" w="15711">
                  <a:moveTo>
                    <a:pt x="0" y="0"/>
                  </a:moveTo>
                  <a:lnTo>
                    <a:pt x="0" y="760"/>
                  </a:lnTo>
                  <a:lnTo>
                    <a:pt x="15711" y="760"/>
                  </a:lnTo>
                  <a:lnTo>
                    <a:pt x="157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9"/>
            <p:cNvSpPr/>
            <p:nvPr/>
          </p:nvSpPr>
          <p:spPr>
            <a:xfrm>
              <a:off x="2175039" y="3816786"/>
              <a:ext cx="424571" cy="344813"/>
            </a:xfrm>
            <a:custGeom>
              <a:rect b="b" l="l" r="r" t="t"/>
              <a:pathLst>
                <a:path extrusionOk="0" h="13147" w="16188">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9"/>
            <p:cNvSpPr/>
            <p:nvPr/>
          </p:nvSpPr>
          <p:spPr>
            <a:xfrm>
              <a:off x="2199535" y="3883299"/>
              <a:ext cx="375473" cy="12379"/>
            </a:xfrm>
            <a:custGeom>
              <a:rect b="b" l="l" r="r" t="t"/>
              <a:pathLst>
                <a:path extrusionOk="0" h="472" w="14316">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9"/>
            <p:cNvSpPr/>
            <p:nvPr/>
          </p:nvSpPr>
          <p:spPr>
            <a:xfrm>
              <a:off x="2219468" y="3936436"/>
              <a:ext cx="56573" cy="12511"/>
            </a:xfrm>
            <a:custGeom>
              <a:rect b="b" l="l" r="r" t="t"/>
              <a:pathLst>
                <a:path extrusionOk="0" h="477" w="2157">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9"/>
            <p:cNvSpPr/>
            <p:nvPr/>
          </p:nvSpPr>
          <p:spPr>
            <a:xfrm>
              <a:off x="2312471" y="3936436"/>
              <a:ext cx="56573" cy="12511"/>
            </a:xfrm>
            <a:custGeom>
              <a:rect b="b" l="l" r="r" t="t"/>
              <a:pathLst>
                <a:path extrusionOk="0" h="477" w="2157">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9"/>
            <p:cNvSpPr/>
            <p:nvPr/>
          </p:nvSpPr>
          <p:spPr>
            <a:xfrm>
              <a:off x="2498607" y="3936436"/>
              <a:ext cx="56442" cy="12511"/>
            </a:xfrm>
            <a:custGeom>
              <a:rect b="b" l="l" r="r" t="t"/>
              <a:pathLst>
                <a:path extrusionOk="0" h="477" w="2152">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9"/>
            <p:cNvSpPr/>
            <p:nvPr/>
          </p:nvSpPr>
          <p:spPr>
            <a:xfrm>
              <a:off x="2219468" y="3989546"/>
              <a:ext cx="56573" cy="12537"/>
            </a:xfrm>
            <a:custGeom>
              <a:rect b="b" l="l" r="r" t="t"/>
              <a:pathLst>
                <a:path extrusionOk="0" h="478" w="2157">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9"/>
            <p:cNvSpPr/>
            <p:nvPr/>
          </p:nvSpPr>
          <p:spPr>
            <a:xfrm>
              <a:off x="2405605" y="3989546"/>
              <a:ext cx="56442" cy="12537"/>
            </a:xfrm>
            <a:custGeom>
              <a:rect b="b" l="l" r="r" t="t"/>
              <a:pathLst>
                <a:path extrusionOk="0" h="478" w="2152">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9"/>
            <p:cNvSpPr/>
            <p:nvPr/>
          </p:nvSpPr>
          <p:spPr>
            <a:xfrm>
              <a:off x="2219468" y="4042814"/>
              <a:ext cx="56573" cy="12379"/>
            </a:xfrm>
            <a:custGeom>
              <a:rect b="b" l="l" r="r" t="t"/>
              <a:pathLst>
                <a:path extrusionOk="0" h="472" w="2157">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9"/>
            <p:cNvSpPr/>
            <p:nvPr/>
          </p:nvSpPr>
          <p:spPr>
            <a:xfrm>
              <a:off x="2312471" y="4042814"/>
              <a:ext cx="56573" cy="12379"/>
            </a:xfrm>
            <a:custGeom>
              <a:rect b="b" l="l" r="r" t="t"/>
              <a:pathLst>
                <a:path extrusionOk="0" h="472" w="2157">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9"/>
            <p:cNvSpPr/>
            <p:nvPr/>
          </p:nvSpPr>
          <p:spPr>
            <a:xfrm>
              <a:off x="2498607" y="4042814"/>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9"/>
            <p:cNvSpPr/>
            <p:nvPr/>
          </p:nvSpPr>
          <p:spPr>
            <a:xfrm>
              <a:off x="2312471" y="4095951"/>
              <a:ext cx="56573" cy="12379"/>
            </a:xfrm>
            <a:custGeom>
              <a:rect b="b" l="l" r="r" t="t"/>
              <a:pathLst>
                <a:path extrusionOk="0" h="472" w="2157">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9"/>
            <p:cNvSpPr/>
            <p:nvPr/>
          </p:nvSpPr>
          <p:spPr>
            <a:xfrm>
              <a:off x="2405605" y="4095951"/>
              <a:ext cx="56442" cy="12379"/>
            </a:xfrm>
            <a:custGeom>
              <a:rect b="b" l="l" r="r" t="t"/>
              <a:pathLst>
                <a:path extrusionOk="0" h="472" w="2152">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9"/>
            <p:cNvSpPr/>
            <p:nvPr/>
          </p:nvSpPr>
          <p:spPr>
            <a:xfrm>
              <a:off x="2498607" y="4095951"/>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9"/>
            <p:cNvSpPr/>
            <p:nvPr/>
          </p:nvSpPr>
          <p:spPr>
            <a:xfrm>
              <a:off x="2312104" y="3976170"/>
              <a:ext cx="57491" cy="39184"/>
            </a:xfrm>
            <a:custGeom>
              <a:rect b="b" l="l" r="r" t="t"/>
              <a:pathLst>
                <a:path extrusionOk="0" h="1494" w="2192">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9"/>
            <p:cNvSpPr/>
            <p:nvPr/>
          </p:nvSpPr>
          <p:spPr>
            <a:xfrm>
              <a:off x="2497821" y="3976170"/>
              <a:ext cx="57910" cy="39184"/>
            </a:xfrm>
            <a:custGeom>
              <a:rect b="b" l="l" r="r" t="t"/>
              <a:pathLst>
                <a:path extrusionOk="0" h="1494" w="2208">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9"/>
            <p:cNvSpPr/>
            <p:nvPr/>
          </p:nvSpPr>
          <p:spPr>
            <a:xfrm>
              <a:off x="2405237" y="4029360"/>
              <a:ext cx="57438" cy="39131"/>
            </a:xfrm>
            <a:custGeom>
              <a:rect b="b" l="l" r="r" t="t"/>
              <a:pathLst>
                <a:path extrusionOk="0" h="1492" w="219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9"/>
            <p:cNvSpPr/>
            <p:nvPr/>
          </p:nvSpPr>
          <p:spPr>
            <a:xfrm>
              <a:off x="2219101" y="4082497"/>
              <a:ext cx="57464" cy="39131"/>
            </a:xfrm>
            <a:custGeom>
              <a:rect b="b" l="l" r="r" t="t"/>
              <a:pathLst>
                <a:path extrusionOk="0" h="1492" w="2191">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9"/>
            <p:cNvSpPr/>
            <p:nvPr/>
          </p:nvSpPr>
          <p:spPr>
            <a:xfrm>
              <a:off x="2404792" y="3923033"/>
              <a:ext cx="57910" cy="39158"/>
            </a:xfrm>
            <a:custGeom>
              <a:rect b="b" l="l" r="r" t="t"/>
              <a:pathLst>
                <a:path extrusionOk="0" h="1493" w="2208">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89"/>
          <p:cNvGrpSpPr/>
          <p:nvPr/>
        </p:nvGrpSpPr>
        <p:grpSpPr>
          <a:xfrm>
            <a:off x="1277770" y="1980572"/>
            <a:ext cx="409149" cy="373978"/>
            <a:chOff x="1277770" y="1980572"/>
            <a:chExt cx="409149" cy="373978"/>
          </a:xfrm>
        </p:grpSpPr>
        <p:sp>
          <p:nvSpPr>
            <p:cNvPr id="10392" name="Google Shape;10392;p89"/>
            <p:cNvSpPr/>
            <p:nvPr/>
          </p:nvSpPr>
          <p:spPr>
            <a:xfrm>
              <a:off x="1298962" y="2200044"/>
              <a:ext cx="102890" cy="44954"/>
            </a:xfrm>
            <a:custGeom>
              <a:rect b="b" l="l" r="r" t="t"/>
              <a:pathLst>
                <a:path extrusionOk="0" h="1714" w="3923">
                  <a:moveTo>
                    <a:pt x="1" y="1"/>
                  </a:moveTo>
                  <a:cubicBezTo>
                    <a:pt x="135" y="982"/>
                    <a:pt x="973"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9"/>
            <p:cNvSpPr/>
            <p:nvPr/>
          </p:nvSpPr>
          <p:spPr>
            <a:xfrm>
              <a:off x="1470332" y="2057576"/>
              <a:ext cx="23631" cy="245227"/>
            </a:xfrm>
            <a:custGeom>
              <a:rect b="b" l="l" r="r" t="t"/>
              <a:pathLst>
                <a:path extrusionOk="0" h="9350" w="901">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9"/>
            <p:cNvSpPr/>
            <p:nvPr/>
          </p:nvSpPr>
          <p:spPr>
            <a:xfrm>
              <a:off x="1470332" y="2057576"/>
              <a:ext cx="15815" cy="245227"/>
            </a:xfrm>
            <a:custGeom>
              <a:rect b="b" l="l" r="r" t="t"/>
              <a:pathLst>
                <a:path extrusionOk="0" h="9350" w="603">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9"/>
            <p:cNvSpPr/>
            <p:nvPr/>
          </p:nvSpPr>
          <p:spPr>
            <a:xfrm>
              <a:off x="1543297" y="2175941"/>
              <a:ext cx="137826" cy="24129"/>
            </a:xfrm>
            <a:custGeom>
              <a:rect b="b" l="l" r="r" t="t"/>
              <a:pathLst>
                <a:path extrusionOk="0" h="920" w="5255">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9"/>
            <p:cNvSpPr/>
            <p:nvPr/>
          </p:nvSpPr>
          <p:spPr>
            <a:xfrm>
              <a:off x="1543297" y="2179980"/>
              <a:ext cx="137826" cy="20090"/>
            </a:xfrm>
            <a:custGeom>
              <a:rect b="b" l="l" r="r" t="t"/>
              <a:pathLst>
                <a:path extrusionOk="0" h="766" w="5255">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9"/>
            <p:cNvSpPr/>
            <p:nvPr/>
          </p:nvSpPr>
          <p:spPr>
            <a:xfrm>
              <a:off x="1563230" y="2200044"/>
              <a:ext cx="102864" cy="44954"/>
            </a:xfrm>
            <a:custGeom>
              <a:rect b="b" l="l" r="r" t="t"/>
              <a:pathLst>
                <a:path extrusionOk="0" h="1714" w="3922">
                  <a:moveTo>
                    <a:pt x="0" y="1"/>
                  </a:moveTo>
                  <a:cubicBezTo>
                    <a:pt x="130" y="982"/>
                    <a:pt x="968"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9"/>
            <p:cNvSpPr/>
            <p:nvPr/>
          </p:nvSpPr>
          <p:spPr>
            <a:xfrm>
              <a:off x="1298962" y="2200044"/>
              <a:ext cx="63497" cy="44980"/>
            </a:xfrm>
            <a:custGeom>
              <a:rect b="b" l="l" r="r" t="t"/>
              <a:pathLst>
                <a:path extrusionOk="0" h="1715" w="2421">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9"/>
            <p:cNvSpPr/>
            <p:nvPr/>
          </p:nvSpPr>
          <p:spPr>
            <a:xfrm>
              <a:off x="1563230" y="2200044"/>
              <a:ext cx="63366" cy="44980"/>
            </a:xfrm>
            <a:custGeom>
              <a:rect b="b" l="l" r="r" t="t"/>
              <a:pathLst>
                <a:path extrusionOk="0" h="1715" w="2416">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9"/>
            <p:cNvSpPr/>
            <p:nvPr/>
          </p:nvSpPr>
          <p:spPr>
            <a:xfrm>
              <a:off x="1331274" y="2050888"/>
              <a:ext cx="37636" cy="32234"/>
            </a:xfrm>
            <a:custGeom>
              <a:rect b="b" l="l" r="r" t="t"/>
              <a:pathLst>
                <a:path extrusionOk="0" h="1229" w="1435">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9"/>
            <p:cNvSpPr/>
            <p:nvPr/>
          </p:nvSpPr>
          <p:spPr>
            <a:xfrm>
              <a:off x="1590742" y="2050888"/>
              <a:ext cx="37636" cy="32234"/>
            </a:xfrm>
            <a:custGeom>
              <a:rect b="b" l="l" r="r" t="t"/>
              <a:pathLst>
                <a:path extrusionOk="0" h="1229" w="1435">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9"/>
            <p:cNvSpPr/>
            <p:nvPr/>
          </p:nvSpPr>
          <p:spPr>
            <a:xfrm>
              <a:off x="1426689" y="2300364"/>
              <a:ext cx="110942" cy="26542"/>
            </a:xfrm>
            <a:custGeom>
              <a:rect b="b" l="l" r="r" t="t"/>
              <a:pathLst>
                <a:path extrusionOk="0" h="1012" w="423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9"/>
            <p:cNvSpPr/>
            <p:nvPr/>
          </p:nvSpPr>
          <p:spPr>
            <a:xfrm>
              <a:off x="1426689" y="2308442"/>
              <a:ext cx="110942" cy="18464"/>
            </a:xfrm>
            <a:custGeom>
              <a:rect b="b" l="l" r="r" t="t"/>
              <a:pathLst>
                <a:path extrusionOk="0" h="704" w="423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9"/>
            <p:cNvSpPr/>
            <p:nvPr/>
          </p:nvSpPr>
          <p:spPr>
            <a:xfrm>
              <a:off x="1413418" y="2324467"/>
              <a:ext cx="137852" cy="24129"/>
            </a:xfrm>
            <a:custGeom>
              <a:rect b="b" l="l" r="r" t="t"/>
              <a:pathLst>
                <a:path extrusionOk="0" h="920" w="5256">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9"/>
            <p:cNvSpPr/>
            <p:nvPr/>
          </p:nvSpPr>
          <p:spPr>
            <a:xfrm>
              <a:off x="1413418" y="2328506"/>
              <a:ext cx="137852" cy="20090"/>
            </a:xfrm>
            <a:custGeom>
              <a:rect b="b" l="l" r="r" t="t"/>
              <a:pathLst>
                <a:path extrusionOk="0" h="766" w="5256">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9"/>
            <p:cNvSpPr/>
            <p:nvPr/>
          </p:nvSpPr>
          <p:spPr>
            <a:xfrm>
              <a:off x="1450793" y="2013907"/>
              <a:ext cx="54789" cy="46869"/>
            </a:xfrm>
            <a:custGeom>
              <a:rect b="b" l="l" r="r" t="t"/>
              <a:pathLst>
                <a:path extrusionOk="0" h="1787" w="2089">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9"/>
            <p:cNvSpPr/>
            <p:nvPr/>
          </p:nvSpPr>
          <p:spPr>
            <a:xfrm>
              <a:off x="1336703" y="2050836"/>
              <a:ext cx="28168" cy="32286"/>
            </a:xfrm>
            <a:custGeom>
              <a:rect b="b" l="l" r="r" t="t"/>
              <a:pathLst>
                <a:path extrusionOk="0" h="1231" w="1074">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9"/>
            <p:cNvSpPr/>
            <p:nvPr/>
          </p:nvSpPr>
          <p:spPr>
            <a:xfrm>
              <a:off x="1596172" y="2050836"/>
              <a:ext cx="28037" cy="32286"/>
            </a:xfrm>
            <a:custGeom>
              <a:rect b="b" l="l" r="r" t="t"/>
              <a:pathLst>
                <a:path extrusionOk="0" h="1231" w="1069">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9"/>
            <p:cNvSpPr/>
            <p:nvPr/>
          </p:nvSpPr>
          <p:spPr>
            <a:xfrm>
              <a:off x="1458739" y="2013829"/>
              <a:ext cx="35355" cy="46973"/>
            </a:xfrm>
            <a:custGeom>
              <a:rect b="b" l="l" r="r" t="t"/>
              <a:pathLst>
                <a:path extrusionOk="0" h="1791" w="1348">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9"/>
            <p:cNvSpPr/>
            <p:nvPr/>
          </p:nvSpPr>
          <p:spPr>
            <a:xfrm>
              <a:off x="1283933" y="2175941"/>
              <a:ext cx="137852" cy="24129"/>
            </a:xfrm>
            <a:custGeom>
              <a:rect b="b" l="l" r="r" t="t"/>
              <a:pathLst>
                <a:path extrusionOk="0" h="920" w="5256">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9"/>
            <p:cNvSpPr/>
            <p:nvPr/>
          </p:nvSpPr>
          <p:spPr>
            <a:xfrm>
              <a:off x="1283828" y="2179980"/>
              <a:ext cx="137826" cy="20090"/>
            </a:xfrm>
            <a:custGeom>
              <a:rect b="b" l="l" r="r" t="t"/>
              <a:pathLst>
                <a:path extrusionOk="0" h="766" w="5255">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9"/>
            <p:cNvSpPr/>
            <p:nvPr/>
          </p:nvSpPr>
          <p:spPr>
            <a:xfrm>
              <a:off x="1277770" y="1980572"/>
              <a:ext cx="409149" cy="373978"/>
            </a:xfrm>
            <a:custGeom>
              <a:rect b="b" l="l" r="r" t="t"/>
              <a:pathLst>
                <a:path extrusionOk="0" h="14259" w="1560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89"/>
          <p:cNvGrpSpPr/>
          <p:nvPr/>
        </p:nvGrpSpPr>
        <p:grpSpPr>
          <a:xfrm>
            <a:off x="870273" y="4293811"/>
            <a:ext cx="411300" cy="353258"/>
            <a:chOff x="870273" y="4293811"/>
            <a:chExt cx="411300" cy="353258"/>
          </a:xfrm>
        </p:grpSpPr>
        <p:sp>
          <p:nvSpPr>
            <p:cNvPr id="10414" name="Google Shape;10414;p89"/>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9"/>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9"/>
            <p:cNvSpPr/>
            <p:nvPr/>
          </p:nvSpPr>
          <p:spPr>
            <a:xfrm>
              <a:off x="876332" y="4357675"/>
              <a:ext cx="399183" cy="167358"/>
            </a:xfrm>
            <a:custGeom>
              <a:rect b="b" l="l" r="r" t="t"/>
              <a:pathLst>
                <a:path extrusionOk="0" h="6381" w="1522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9"/>
            <p:cNvSpPr/>
            <p:nvPr/>
          </p:nvSpPr>
          <p:spPr>
            <a:xfrm>
              <a:off x="908513" y="4357675"/>
              <a:ext cx="334820" cy="19330"/>
            </a:xfrm>
            <a:custGeom>
              <a:rect b="b" l="l" r="r" t="t"/>
              <a:pathLst>
                <a:path extrusionOk="0" h="737" w="12766">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9"/>
            <p:cNvSpPr/>
            <p:nvPr/>
          </p:nvSpPr>
          <p:spPr>
            <a:xfrm>
              <a:off x="947120" y="4357675"/>
              <a:ext cx="25782" cy="283231"/>
            </a:xfrm>
            <a:custGeom>
              <a:rect b="b" l="l" r="r" t="t"/>
              <a:pathLst>
                <a:path extrusionOk="0" h="10799" w="983">
                  <a:moveTo>
                    <a:pt x="0" y="1"/>
                  </a:moveTo>
                  <a:lnTo>
                    <a:pt x="0"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9"/>
            <p:cNvSpPr/>
            <p:nvPr/>
          </p:nvSpPr>
          <p:spPr>
            <a:xfrm>
              <a:off x="947120" y="4357675"/>
              <a:ext cx="25782" cy="19330"/>
            </a:xfrm>
            <a:custGeom>
              <a:rect b="b" l="l" r="r" t="t"/>
              <a:pathLst>
                <a:path extrusionOk="0" h="737" w="983">
                  <a:moveTo>
                    <a:pt x="0" y="1"/>
                  </a:moveTo>
                  <a:lnTo>
                    <a:pt x="0"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9"/>
            <p:cNvSpPr/>
            <p:nvPr/>
          </p:nvSpPr>
          <p:spPr>
            <a:xfrm>
              <a:off x="947120" y="4544337"/>
              <a:ext cx="25782" cy="19330"/>
            </a:xfrm>
            <a:custGeom>
              <a:rect b="b" l="l" r="r" t="t"/>
              <a:pathLst>
                <a:path extrusionOk="0" h="737" w="983">
                  <a:moveTo>
                    <a:pt x="0" y="0"/>
                  </a:moveTo>
                  <a:lnTo>
                    <a:pt x="0"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9"/>
            <p:cNvSpPr/>
            <p:nvPr/>
          </p:nvSpPr>
          <p:spPr>
            <a:xfrm>
              <a:off x="947120" y="4615125"/>
              <a:ext cx="25782" cy="25782"/>
            </a:xfrm>
            <a:custGeom>
              <a:rect b="b" l="l" r="r" t="t"/>
              <a:pathLst>
                <a:path extrusionOk="0" h="983" w="983">
                  <a:moveTo>
                    <a:pt x="0" y="1"/>
                  </a:moveTo>
                  <a:lnTo>
                    <a:pt x="0"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9"/>
            <p:cNvSpPr/>
            <p:nvPr/>
          </p:nvSpPr>
          <p:spPr>
            <a:xfrm>
              <a:off x="1178944" y="4357675"/>
              <a:ext cx="25782" cy="283231"/>
            </a:xfrm>
            <a:custGeom>
              <a:rect b="b" l="l" r="r" t="t"/>
              <a:pathLst>
                <a:path extrusionOk="0" h="10799" w="983">
                  <a:moveTo>
                    <a:pt x="1" y="1"/>
                  </a:moveTo>
                  <a:lnTo>
                    <a:pt x="1"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9"/>
            <p:cNvSpPr/>
            <p:nvPr/>
          </p:nvSpPr>
          <p:spPr>
            <a:xfrm>
              <a:off x="1178944" y="4357675"/>
              <a:ext cx="25782" cy="19330"/>
            </a:xfrm>
            <a:custGeom>
              <a:rect b="b" l="l" r="r" t="t"/>
              <a:pathLst>
                <a:path extrusionOk="0" h="737" w="983">
                  <a:moveTo>
                    <a:pt x="1" y="1"/>
                  </a:moveTo>
                  <a:lnTo>
                    <a:pt x="1"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9"/>
            <p:cNvSpPr/>
            <p:nvPr/>
          </p:nvSpPr>
          <p:spPr>
            <a:xfrm>
              <a:off x="1178944" y="4544337"/>
              <a:ext cx="25782" cy="19330"/>
            </a:xfrm>
            <a:custGeom>
              <a:rect b="b" l="l" r="r" t="t"/>
              <a:pathLst>
                <a:path extrusionOk="0" h="737" w="983">
                  <a:moveTo>
                    <a:pt x="1" y="0"/>
                  </a:moveTo>
                  <a:lnTo>
                    <a:pt x="1"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9"/>
            <p:cNvSpPr/>
            <p:nvPr/>
          </p:nvSpPr>
          <p:spPr>
            <a:xfrm>
              <a:off x="1178944" y="4615125"/>
              <a:ext cx="25782" cy="25782"/>
            </a:xfrm>
            <a:custGeom>
              <a:rect b="b" l="l" r="r" t="t"/>
              <a:pathLst>
                <a:path extrusionOk="0" h="983" w="983">
                  <a:moveTo>
                    <a:pt x="1" y="1"/>
                  </a:moveTo>
                  <a:lnTo>
                    <a:pt x="1"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9"/>
            <p:cNvSpPr/>
            <p:nvPr/>
          </p:nvSpPr>
          <p:spPr>
            <a:xfrm>
              <a:off x="1043794" y="4473522"/>
              <a:ext cx="64389" cy="25782"/>
            </a:xfrm>
            <a:custGeom>
              <a:rect b="b" l="l" r="r" t="t"/>
              <a:pathLst>
                <a:path extrusionOk="0" h="983" w="2455">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9"/>
            <p:cNvSpPr/>
            <p:nvPr/>
          </p:nvSpPr>
          <p:spPr>
            <a:xfrm>
              <a:off x="934373" y="4499278"/>
              <a:ext cx="51511" cy="45085"/>
            </a:xfrm>
            <a:custGeom>
              <a:rect b="b" l="l" r="r" t="t"/>
              <a:pathLst>
                <a:path extrusionOk="0" h="1719" w="1964">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9"/>
            <p:cNvSpPr/>
            <p:nvPr/>
          </p:nvSpPr>
          <p:spPr>
            <a:xfrm>
              <a:off x="934373" y="4499278"/>
              <a:ext cx="51511" cy="19330"/>
            </a:xfrm>
            <a:custGeom>
              <a:rect b="b" l="l" r="r" t="t"/>
              <a:pathLst>
                <a:path extrusionOk="0" h="737" w="1964">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9"/>
            <p:cNvSpPr/>
            <p:nvPr/>
          </p:nvSpPr>
          <p:spPr>
            <a:xfrm>
              <a:off x="1166067" y="4499278"/>
              <a:ext cx="51511" cy="45085"/>
            </a:xfrm>
            <a:custGeom>
              <a:rect b="b" l="l" r="r" t="t"/>
              <a:pathLst>
                <a:path extrusionOk="0" h="1719" w="1964">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9"/>
            <p:cNvSpPr/>
            <p:nvPr/>
          </p:nvSpPr>
          <p:spPr>
            <a:xfrm>
              <a:off x="1166067" y="4499278"/>
              <a:ext cx="51511" cy="19330"/>
            </a:xfrm>
            <a:custGeom>
              <a:rect b="b" l="l" r="r" t="t"/>
              <a:pathLst>
                <a:path extrusionOk="0" h="737" w="1964">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9"/>
            <p:cNvSpPr/>
            <p:nvPr/>
          </p:nvSpPr>
          <p:spPr>
            <a:xfrm>
              <a:off x="870273" y="4293811"/>
              <a:ext cx="411300" cy="353258"/>
            </a:xfrm>
            <a:custGeom>
              <a:rect b="b" l="l" r="r" t="t"/>
              <a:pathLst>
                <a:path extrusionOk="0" h="13469" w="15682">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9"/>
            <p:cNvSpPr/>
            <p:nvPr/>
          </p:nvSpPr>
          <p:spPr>
            <a:xfrm>
              <a:off x="1037736" y="4467595"/>
              <a:ext cx="76506" cy="37768"/>
            </a:xfrm>
            <a:custGeom>
              <a:rect b="b" l="l" r="r" t="t"/>
              <a:pathLst>
                <a:path extrusionOk="0" h="1440" w="2917">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3" name="Google Shape;10433;p89"/>
          <p:cNvSpPr/>
          <p:nvPr/>
        </p:nvSpPr>
        <p:spPr>
          <a:xfrm>
            <a:off x="2217055" y="2678591"/>
            <a:ext cx="3829" cy="12642"/>
          </a:xfrm>
          <a:custGeom>
            <a:rect b="b" l="l" r="r" t="t"/>
            <a:pathLst>
              <a:path extrusionOk="0" h="482" w="146">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9"/>
          <p:cNvSpPr/>
          <p:nvPr/>
        </p:nvSpPr>
        <p:spPr>
          <a:xfrm>
            <a:off x="2201161" y="2733878"/>
            <a:ext cx="37505" cy="45452"/>
          </a:xfrm>
          <a:custGeom>
            <a:rect b="b" l="l" r="r" t="t"/>
            <a:pathLst>
              <a:path extrusionOk="0" h="1733" w="143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5" name="Google Shape;10435;p89"/>
          <p:cNvGrpSpPr/>
          <p:nvPr/>
        </p:nvGrpSpPr>
        <p:grpSpPr>
          <a:xfrm>
            <a:off x="2189674" y="2439816"/>
            <a:ext cx="376627" cy="351501"/>
            <a:chOff x="2189674" y="2439816"/>
            <a:chExt cx="376627" cy="351501"/>
          </a:xfrm>
        </p:grpSpPr>
        <p:sp>
          <p:nvSpPr>
            <p:cNvPr id="10436" name="Google Shape;10436;p89"/>
            <p:cNvSpPr/>
            <p:nvPr/>
          </p:nvSpPr>
          <p:spPr>
            <a:xfrm>
              <a:off x="2370538" y="2539638"/>
              <a:ext cx="15028" cy="13035"/>
            </a:xfrm>
            <a:custGeom>
              <a:rect b="b" l="l" r="r" t="t"/>
              <a:pathLst>
                <a:path extrusionOk="0" h="497" w="573">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9"/>
            <p:cNvSpPr/>
            <p:nvPr/>
          </p:nvSpPr>
          <p:spPr>
            <a:xfrm>
              <a:off x="2341374" y="2496992"/>
              <a:ext cx="4328" cy="12642"/>
            </a:xfrm>
            <a:custGeom>
              <a:rect b="b" l="l" r="r" t="t"/>
              <a:pathLst>
                <a:path extrusionOk="0" h="482" w="165">
                  <a:moveTo>
                    <a:pt x="164" y="1"/>
                  </a:moveTo>
                  <a:lnTo>
                    <a:pt x="87" y="78"/>
                  </a:lnTo>
                  <a:cubicBezTo>
                    <a:pt x="1" y="169"/>
                    <a:pt x="1" y="313"/>
                    <a:pt x="87" y="400"/>
                  </a:cubicBezTo>
                  <a:lnTo>
                    <a:pt x="164" y="482"/>
                  </a:lnTo>
                  <a:lnTo>
                    <a:pt x="164"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9"/>
            <p:cNvSpPr/>
            <p:nvPr/>
          </p:nvSpPr>
          <p:spPr>
            <a:xfrm>
              <a:off x="2230326" y="2662304"/>
              <a:ext cx="45715" cy="49754"/>
            </a:xfrm>
            <a:custGeom>
              <a:rect b="b" l="l" r="r" t="t"/>
              <a:pathLst>
                <a:path extrusionOk="0" h="1897" w="1743">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9"/>
            <p:cNvSpPr/>
            <p:nvPr/>
          </p:nvSpPr>
          <p:spPr>
            <a:xfrm>
              <a:off x="2285588" y="2679850"/>
              <a:ext cx="4328" cy="11383"/>
            </a:xfrm>
            <a:custGeom>
              <a:rect b="b" l="l" r="r" t="t"/>
              <a:pathLst>
                <a:path extrusionOk="0" h="434" w="165">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9"/>
            <p:cNvSpPr/>
            <p:nvPr/>
          </p:nvSpPr>
          <p:spPr>
            <a:xfrm>
              <a:off x="2245591" y="2721263"/>
              <a:ext cx="15159" cy="13009"/>
            </a:xfrm>
            <a:custGeom>
              <a:rect b="b" l="l" r="r" t="t"/>
              <a:pathLst>
                <a:path extrusionOk="0" h="496" w="578">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9"/>
            <p:cNvSpPr/>
            <p:nvPr/>
          </p:nvSpPr>
          <p:spPr>
            <a:xfrm>
              <a:off x="2355248" y="2480704"/>
              <a:ext cx="45583" cy="49885"/>
            </a:xfrm>
            <a:custGeom>
              <a:rect b="b" l="l" r="r" t="t"/>
              <a:pathLst>
                <a:path extrusionOk="0" h="1902" w="1738">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9"/>
            <p:cNvSpPr/>
            <p:nvPr/>
          </p:nvSpPr>
          <p:spPr>
            <a:xfrm>
              <a:off x="2410273" y="2498119"/>
              <a:ext cx="4459" cy="11383"/>
            </a:xfrm>
            <a:custGeom>
              <a:rect b="b" l="l" r="r" t="t"/>
              <a:pathLst>
                <a:path extrusionOk="0" h="434" w="17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9"/>
            <p:cNvSpPr/>
            <p:nvPr/>
          </p:nvSpPr>
          <p:spPr>
            <a:xfrm>
              <a:off x="2480065" y="2662304"/>
              <a:ext cx="45715" cy="49754"/>
            </a:xfrm>
            <a:custGeom>
              <a:rect b="b" l="l" r="r" t="t"/>
              <a:pathLst>
                <a:path extrusionOk="0" h="1897" w="1743">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9"/>
            <p:cNvSpPr/>
            <p:nvPr/>
          </p:nvSpPr>
          <p:spPr>
            <a:xfrm>
              <a:off x="2466190" y="2678591"/>
              <a:ext cx="4432" cy="12642"/>
            </a:xfrm>
            <a:custGeom>
              <a:rect b="b" l="l" r="r" t="t"/>
              <a:pathLst>
                <a:path extrusionOk="0" h="482" w="169">
                  <a:moveTo>
                    <a:pt x="169" y="1"/>
                  </a:moveTo>
                  <a:lnTo>
                    <a:pt x="92" y="82"/>
                  </a:lnTo>
                  <a:cubicBezTo>
                    <a:pt x="0" y="169"/>
                    <a:pt x="0" y="313"/>
                    <a:pt x="92" y="405"/>
                  </a:cubicBezTo>
                  <a:lnTo>
                    <a:pt x="169" y="482"/>
                  </a:lnTo>
                  <a:lnTo>
                    <a:pt x="169"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9"/>
            <p:cNvSpPr/>
            <p:nvPr/>
          </p:nvSpPr>
          <p:spPr>
            <a:xfrm>
              <a:off x="2535221" y="2679719"/>
              <a:ext cx="4432" cy="11514"/>
            </a:xfrm>
            <a:custGeom>
              <a:rect b="b" l="l" r="r" t="t"/>
              <a:pathLst>
                <a:path extrusionOk="0" h="439" w="169">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9"/>
            <p:cNvSpPr/>
            <p:nvPr/>
          </p:nvSpPr>
          <p:spPr>
            <a:xfrm>
              <a:off x="2495329" y="2721263"/>
              <a:ext cx="15186" cy="13009"/>
            </a:xfrm>
            <a:custGeom>
              <a:rect b="b" l="l" r="r" t="t"/>
              <a:pathLst>
                <a:path extrusionOk="0" h="496" w="579">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9"/>
            <p:cNvSpPr/>
            <p:nvPr/>
          </p:nvSpPr>
          <p:spPr>
            <a:xfrm>
              <a:off x="2201555" y="2733616"/>
              <a:ext cx="103363" cy="52009"/>
            </a:xfrm>
            <a:custGeom>
              <a:rect b="b" l="l" r="r" t="t"/>
              <a:pathLst>
                <a:path extrusionOk="0" h="1983" w="3941">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9"/>
            <p:cNvSpPr/>
            <p:nvPr/>
          </p:nvSpPr>
          <p:spPr>
            <a:xfrm>
              <a:off x="2326345" y="2551886"/>
              <a:ext cx="103258" cy="52035"/>
            </a:xfrm>
            <a:custGeom>
              <a:rect b="b" l="l" r="r" t="t"/>
              <a:pathLst>
                <a:path extrusionOk="0" h="1984" w="3937">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9"/>
            <p:cNvSpPr/>
            <p:nvPr/>
          </p:nvSpPr>
          <p:spPr>
            <a:xfrm>
              <a:off x="2450926" y="2733616"/>
              <a:ext cx="103363" cy="52009"/>
            </a:xfrm>
            <a:custGeom>
              <a:rect b="b" l="l" r="r" t="t"/>
              <a:pathLst>
                <a:path extrusionOk="0" h="1983" w="3941">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9"/>
            <p:cNvSpPr/>
            <p:nvPr/>
          </p:nvSpPr>
          <p:spPr>
            <a:xfrm>
              <a:off x="2347301" y="2450543"/>
              <a:ext cx="61372" cy="34751"/>
            </a:xfrm>
            <a:custGeom>
              <a:rect b="b" l="l" r="r" t="t"/>
              <a:pathLst>
                <a:path extrusionOk="0" h="1325" w="234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9"/>
            <p:cNvSpPr/>
            <p:nvPr/>
          </p:nvSpPr>
          <p:spPr>
            <a:xfrm>
              <a:off x="2222484" y="2632142"/>
              <a:ext cx="61372" cy="34751"/>
            </a:xfrm>
            <a:custGeom>
              <a:rect b="b" l="l" r="r" t="t"/>
              <a:pathLst>
                <a:path extrusionOk="0" h="1325" w="234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9"/>
            <p:cNvSpPr/>
            <p:nvPr/>
          </p:nvSpPr>
          <p:spPr>
            <a:xfrm>
              <a:off x="2472249" y="2632142"/>
              <a:ext cx="61346" cy="34751"/>
            </a:xfrm>
            <a:custGeom>
              <a:rect b="b" l="l" r="r" t="t"/>
              <a:pathLst>
                <a:path extrusionOk="0" h="1325" w="2339">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9"/>
            <p:cNvSpPr/>
            <p:nvPr/>
          </p:nvSpPr>
          <p:spPr>
            <a:xfrm>
              <a:off x="2326109" y="2552148"/>
              <a:ext cx="37505" cy="45583"/>
            </a:xfrm>
            <a:custGeom>
              <a:rect b="b" l="l" r="r" t="t"/>
              <a:pathLst>
                <a:path extrusionOk="0" h="1738" w="143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9"/>
            <p:cNvSpPr/>
            <p:nvPr/>
          </p:nvSpPr>
          <p:spPr>
            <a:xfrm>
              <a:off x="2450926" y="2733747"/>
              <a:ext cx="37505" cy="45583"/>
            </a:xfrm>
            <a:custGeom>
              <a:rect b="b" l="l" r="r" t="t"/>
              <a:pathLst>
                <a:path extrusionOk="0" h="1738" w="143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9"/>
            <p:cNvSpPr/>
            <p:nvPr/>
          </p:nvSpPr>
          <p:spPr>
            <a:xfrm>
              <a:off x="2355248" y="2480704"/>
              <a:ext cx="35879" cy="49885"/>
            </a:xfrm>
            <a:custGeom>
              <a:rect b="b" l="l" r="r" t="t"/>
              <a:pathLst>
                <a:path extrusionOk="0" h="1902" w="1368">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9"/>
            <p:cNvSpPr/>
            <p:nvPr/>
          </p:nvSpPr>
          <p:spPr>
            <a:xfrm>
              <a:off x="2347301" y="2450674"/>
              <a:ext cx="33466" cy="34620"/>
            </a:xfrm>
            <a:custGeom>
              <a:rect b="b" l="l" r="r" t="t"/>
              <a:pathLst>
                <a:path extrusionOk="0" h="1320" w="1276">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9"/>
            <p:cNvSpPr/>
            <p:nvPr/>
          </p:nvSpPr>
          <p:spPr>
            <a:xfrm>
              <a:off x="2230326" y="2662304"/>
              <a:ext cx="35984" cy="49885"/>
            </a:xfrm>
            <a:custGeom>
              <a:rect b="b" l="l" r="r" t="t"/>
              <a:pathLst>
                <a:path extrusionOk="0" h="1902" w="1372">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9"/>
            <p:cNvSpPr/>
            <p:nvPr/>
          </p:nvSpPr>
          <p:spPr>
            <a:xfrm>
              <a:off x="2222484" y="2632142"/>
              <a:ext cx="33361" cy="34751"/>
            </a:xfrm>
            <a:custGeom>
              <a:rect b="b" l="l" r="r" t="t"/>
              <a:pathLst>
                <a:path extrusionOk="0" h="1325" w="1272">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9"/>
            <p:cNvSpPr/>
            <p:nvPr/>
          </p:nvSpPr>
          <p:spPr>
            <a:xfrm>
              <a:off x="2480065" y="2662304"/>
              <a:ext cx="35984" cy="49885"/>
            </a:xfrm>
            <a:custGeom>
              <a:rect b="b" l="l" r="r" t="t"/>
              <a:pathLst>
                <a:path extrusionOk="0" h="1902" w="1372">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9"/>
            <p:cNvSpPr/>
            <p:nvPr/>
          </p:nvSpPr>
          <p:spPr>
            <a:xfrm>
              <a:off x="2472249" y="2632142"/>
              <a:ext cx="33335" cy="34751"/>
            </a:xfrm>
            <a:custGeom>
              <a:rect b="b" l="l" r="r" t="t"/>
              <a:pathLst>
                <a:path extrusionOk="0" h="1325" w="1271">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9"/>
            <p:cNvSpPr/>
            <p:nvPr/>
          </p:nvSpPr>
          <p:spPr>
            <a:xfrm>
              <a:off x="2313835" y="2622648"/>
              <a:ext cx="121774" cy="102313"/>
            </a:xfrm>
            <a:custGeom>
              <a:rect b="b" l="l" r="r" t="t"/>
              <a:pathLst>
                <a:path extrusionOk="0" h="3901" w="4643">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9"/>
            <p:cNvSpPr/>
            <p:nvPr/>
          </p:nvSpPr>
          <p:spPr>
            <a:xfrm>
              <a:off x="2314490" y="2439816"/>
              <a:ext cx="127125" cy="169771"/>
            </a:xfrm>
            <a:custGeom>
              <a:rect b="b" l="l" r="r" t="t"/>
              <a:pathLst>
                <a:path extrusionOk="0" h="6473" w="4847">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9"/>
            <p:cNvSpPr/>
            <p:nvPr/>
          </p:nvSpPr>
          <p:spPr>
            <a:xfrm>
              <a:off x="2439045" y="2621546"/>
              <a:ext cx="127256" cy="169639"/>
            </a:xfrm>
            <a:custGeom>
              <a:rect b="b" l="l" r="r" t="t"/>
              <a:pathLst>
                <a:path extrusionOk="0" h="6468" w="4852">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9"/>
            <p:cNvSpPr/>
            <p:nvPr/>
          </p:nvSpPr>
          <p:spPr>
            <a:xfrm>
              <a:off x="2189674" y="2621546"/>
              <a:ext cx="127125" cy="169771"/>
            </a:xfrm>
            <a:custGeom>
              <a:rect b="b" l="l" r="r" t="t"/>
              <a:pathLst>
                <a:path extrusionOk="0" h="6473" w="4847">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89"/>
          <p:cNvGrpSpPr/>
          <p:nvPr/>
        </p:nvGrpSpPr>
        <p:grpSpPr>
          <a:xfrm>
            <a:off x="2660798" y="2452326"/>
            <a:ext cx="329653" cy="326926"/>
            <a:chOff x="2660798" y="2452326"/>
            <a:chExt cx="329653" cy="326926"/>
          </a:xfrm>
        </p:grpSpPr>
        <p:sp>
          <p:nvSpPr>
            <p:cNvPr id="10466" name="Google Shape;10466;p89"/>
            <p:cNvSpPr/>
            <p:nvPr/>
          </p:nvSpPr>
          <p:spPr>
            <a:xfrm>
              <a:off x="2896400" y="2626739"/>
              <a:ext cx="38266" cy="37873"/>
            </a:xfrm>
            <a:custGeom>
              <a:rect b="b" l="l" r="r" t="t"/>
              <a:pathLst>
                <a:path extrusionOk="0" h="1444" w="1459">
                  <a:moveTo>
                    <a:pt x="1" y="0"/>
                  </a:moveTo>
                  <a:lnTo>
                    <a:pt x="929" y="1444"/>
                  </a:lnTo>
                  <a:lnTo>
                    <a:pt x="1459" y="1444"/>
                  </a:lnTo>
                  <a:cubicBezTo>
                    <a:pt x="1449" y="645"/>
                    <a:pt x="799"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9"/>
            <p:cNvSpPr/>
            <p:nvPr/>
          </p:nvSpPr>
          <p:spPr>
            <a:xfrm>
              <a:off x="2858029" y="2626739"/>
              <a:ext cx="62762" cy="37873"/>
            </a:xfrm>
            <a:custGeom>
              <a:rect b="b" l="l" r="r" t="t"/>
              <a:pathLst>
                <a:path extrusionOk="0" h="1444" w="2393">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9"/>
            <p:cNvSpPr/>
            <p:nvPr/>
          </p:nvSpPr>
          <p:spPr>
            <a:xfrm>
              <a:off x="2895770" y="2564108"/>
              <a:ext cx="21480" cy="41833"/>
            </a:xfrm>
            <a:custGeom>
              <a:rect b="b" l="l" r="r" t="t"/>
              <a:pathLst>
                <a:path extrusionOk="0" h="1595" w="819">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9"/>
            <p:cNvSpPr/>
            <p:nvPr/>
          </p:nvSpPr>
          <p:spPr>
            <a:xfrm>
              <a:off x="2754929" y="2626739"/>
              <a:ext cx="38397" cy="37873"/>
            </a:xfrm>
            <a:custGeom>
              <a:rect b="b" l="l" r="r" t="t"/>
              <a:pathLst>
                <a:path extrusionOk="0" h="1444" w="1464">
                  <a:moveTo>
                    <a:pt x="1" y="0"/>
                  </a:moveTo>
                  <a:lnTo>
                    <a:pt x="934" y="1444"/>
                  </a:lnTo>
                  <a:lnTo>
                    <a:pt x="1463" y="1444"/>
                  </a:lnTo>
                  <a:cubicBezTo>
                    <a:pt x="1454" y="645"/>
                    <a:pt x="804"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9"/>
            <p:cNvSpPr/>
            <p:nvPr/>
          </p:nvSpPr>
          <p:spPr>
            <a:xfrm>
              <a:off x="2716689" y="2626739"/>
              <a:ext cx="62762" cy="37873"/>
            </a:xfrm>
            <a:custGeom>
              <a:rect b="b" l="l" r="r" t="t"/>
              <a:pathLst>
                <a:path extrusionOk="0" h="1444" w="2393">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9"/>
            <p:cNvSpPr/>
            <p:nvPr/>
          </p:nvSpPr>
          <p:spPr>
            <a:xfrm>
              <a:off x="2754562" y="2564108"/>
              <a:ext cx="21480" cy="41833"/>
            </a:xfrm>
            <a:custGeom>
              <a:rect b="b" l="l" r="r" t="t"/>
              <a:pathLst>
                <a:path extrusionOk="0" h="1595" w="819">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9"/>
            <p:cNvSpPr/>
            <p:nvPr/>
          </p:nvSpPr>
          <p:spPr>
            <a:xfrm>
              <a:off x="2825612" y="2628628"/>
              <a:ext cx="51511" cy="51511"/>
            </a:xfrm>
            <a:custGeom>
              <a:rect b="b" l="l" r="r" t="t"/>
              <a:pathLst>
                <a:path extrusionOk="0" h="1964" w="1964">
                  <a:moveTo>
                    <a:pt x="0" y="0"/>
                  </a:moveTo>
                  <a:lnTo>
                    <a:pt x="1169" y="1963"/>
                  </a:lnTo>
                  <a:lnTo>
                    <a:pt x="1963" y="1963"/>
                  </a:lnTo>
                  <a:cubicBezTo>
                    <a:pt x="1963" y="881"/>
                    <a:pt x="1083" y="0"/>
                    <a:pt x="0"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9"/>
            <p:cNvSpPr/>
            <p:nvPr/>
          </p:nvSpPr>
          <p:spPr>
            <a:xfrm>
              <a:off x="2774232" y="2628628"/>
              <a:ext cx="82066" cy="51511"/>
            </a:xfrm>
            <a:custGeom>
              <a:rect b="b" l="l" r="r" t="t"/>
              <a:pathLst>
                <a:path extrusionOk="0" h="1964" w="3129">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9"/>
            <p:cNvSpPr/>
            <p:nvPr/>
          </p:nvSpPr>
          <p:spPr>
            <a:xfrm>
              <a:off x="2825979" y="2550994"/>
              <a:ext cx="28431" cy="56835"/>
            </a:xfrm>
            <a:custGeom>
              <a:rect b="b" l="l" r="r" t="t"/>
              <a:pathLst>
                <a:path extrusionOk="0" h="2167" w="1084">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9"/>
            <p:cNvSpPr/>
            <p:nvPr/>
          </p:nvSpPr>
          <p:spPr>
            <a:xfrm>
              <a:off x="2796840" y="2550994"/>
              <a:ext cx="43302" cy="56835"/>
            </a:xfrm>
            <a:custGeom>
              <a:rect b="b" l="l" r="r" t="t"/>
              <a:pathLst>
                <a:path extrusionOk="0" h="2167" w="1651">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9"/>
            <p:cNvSpPr/>
            <p:nvPr/>
          </p:nvSpPr>
          <p:spPr>
            <a:xfrm>
              <a:off x="2733107" y="2564108"/>
              <a:ext cx="28404" cy="41833"/>
            </a:xfrm>
            <a:custGeom>
              <a:rect b="b" l="l" r="r" t="t"/>
              <a:pathLst>
                <a:path extrusionOk="0" h="1595" w="1083">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9"/>
            <p:cNvSpPr/>
            <p:nvPr/>
          </p:nvSpPr>
          <p:spPr>
            <a:xfrm>
              <a:off x="2874316" y="2564108"/>
              <a:ext cx="28536" cy="41833"/>
            </a:xfrm>
            <a:custGeom>
              <a:rect b="b" l="l" r="r" t="t"/>
              <a:pathLst>
                <a:path extrusionOk="0" h="1595" w="1088">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9"/>
            <p:cNvSpPr/>
            <p:nvPr/>
          </p:nvSpPr>
          <p:spPr>
            <a:xfrm>
              <a:off x="2870644" y="2558836"/>
              <a:ext cx="61005" cy="52271"/>
            </a:xfrm>
            <a:custGeom>
              <a:rect b="b" l="l" r="r" t="t"/>
              <a:pathLst>
                <a:path extrusionOk="0" h="1993" w="2326">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9"/>
            <p:cNvSpPr/>
            <p:nvPr/>
          </p:nvSpPr>
          <p:spPr>
            <a:xfrm>
              <a:off x="2871379" y="2621546"/>
              <a:ext cx="68454" cy="48232"/>
            </a:xfrm>
            <a:custGeom>
              <a:rect b="b" l="l" r="r" t="t"/>
              <a:pathLst>
                <a:path extrusionOk="0" h="1839" w="261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9"/>
            <p:cNvSpPr/>
            <p:nvPr/>
          </p:nvSpPr>
          <p:spPr>
            <a:xfrm>
              <a:off x="2711522" y="2621467"/>
              <a:ext cx="68349" cy="48442"/>
            </a:xfrm>
            <a:custGeom>
              <a:rect b="b" l="l" r="r" t="t"/>
              <a:pathLst>
                <a:path extrusionOk="0" h="1847" w="2606">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9"/>
            <p:cNvSpPr/>
            <p:nvPr/>
          </p:nvSpPr>
          <p:spPr>
            <a:xfrm>
              <a:off x="2728439" y="2558836"/>
              <a:ext cx="60979" cy="52271"/>
            </a:xfrm>
            <a:custGeom>
              <a:rect b="b" l="l" r="r" t="t"/>
              <a:pathLst>
                <a:path extrusionOk="0" h="1993" w="2325">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9"/>
            <p:cNvSpPr/>
            <p:nvPr/>
          </p:nvSpPr>
          <p:spPr>
            <a:xfrm>
              <a:off x="2792041" y="2545722"/>
              <a:ext cx="78525" cy="67274"/>
            </a:xfrm>
            <a:custGeom>
              <a:rect b="b" l="l" r="r" t="t"/>
              <a:pathLst>
                <a:path extrusionOk="0" h="2565" w="2994">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9"/>
            <p:cNvSpPr/>
            <p:nvPr/>
          </p:nvSpPr>
          <p:spPr>
            <a:xfrm>
              <a:off x="2768934" y="2623434"/>
              <a:ext cx="113355" cy="61871"/>
            </a:xfrm>
            <a:custGeom>
              <a:rect b="b" l="l" r="r" t="t"/>
              <a:pathLst>
                <a:path extrusionOk="0" h="2359" w="4322">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9"/>
            <p:cNvSpPr/>
            <p:nvPr/>
          </p:nvSpPr>
          <p:spPr>
            <a:xfrm>
              <a:off x="2660798" y="2452326"/>
              <a:ext cx="329653" cy="326926"/>
            </a:xfrm>
            <a:custGeom>
              <a:rect b="b" l="l" r="r" t="t"/>
              <a:pathLst>
                <a:path extrusionOk="0" h="12465" w="12569">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89"/>
          <p:cNvGrpSpPr/>
          <p:nvPr/>
        </p:nvGrpSpPr>
        <p:grpSpPr>
          <a:xfrm>
            <a:off x="4059458" y="2439894"/>
            <a:ext cx="218973" cy="351265"/>
            <a:chOff x="4059458" y="2439894"/>
            <a:chExt cx="218973" cy="351265"/>
          </a:xfrm>
        </p:grpSpPr>
        <p:sp>
          <p:nvSpPr>
            <p:cNvPr id="10486" name="Google Shape;10486;p89"/>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9"/>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9"/>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9"/>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9"/>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1" name="Google Shape;10491;p89"/>
          <p:cNvSpPr/>
          <p:nvPr/>
        </p:nvSpPr>
        <p:spPr>
          <a:xfrm>
            <a:off x="2689176" y="3839000"/>
            <a:ext cx="11383" cy="14294"/>
          </a:xfrm>
          <a:custGeom>
            <a:rect b="b" l="l" r="r" t="t"/>
            <a:pathLst>
              <a:path extrusionOk="0" h="545" w="434">
                <a:moveTo>
                  <a:pt x="1" y="0"/>
                </a:moveTo>
                <a:lnTo>
                  <a:pt x="1" y="544"/>
                </a:lnTo>
                <a:lnTo>
                  <a:pt x="434" y="544"/>
                </a:lnTo>
                <a:lnTo>
                  <a:pt x="434"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9"/>
          <p:cNvSpPr/>
          <p:nvPr/>
        </p:nvSpPr>
        <p:spPr>
          <a:xfrm>
            <a:off x="2650570" y="4040664"/>
            <a:ext cx="48731" cy="88256"/>
          </a:xfrm>
          <a:custGeom>
            <a:rect b="b" l="l" r="r" t="t"/>
            <a:pathLst>
              <a:path extrusionOk="0" h="3365" w="1858">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3" name="Google Shape;10493;p89"/>
          <p:cNvGrpSpPr/>
          <p:nvPr/>
        </p:nvGrpSpPr>
        <p:grpSpPr>
          <a:xfrm>
            <a:off x="2612199" y="3824733"/>
            <a:ext cx="449041" cy="351108"/>
            <a:chOff x="2612199" y="3824733"/>
            <a:chExt cx="449041" cy="351108"/>
          </a:xfrm>
        </p:grpSpPr>
        <p:sp>
          <p:nvSpPr>
            <p:cNvPr id="10494" name="Google Shape;10494;p89"/>
            <p:cNvSpPr/>
            <p:nvPr/>
          </p:nvSpPr>
          <p:spPr>
            <a:xfrm>
              <a:off x="2689176" y="3839000"/>
              <a:ext cx="357927" cy="21848"/>
            </a:xfrm>
            <a:custGeom>
              <a:rect b="b" l="l" r="r" t="t"/>
              <a:pathLst>
                <a:path extrusionOk="0" h="833" w="13647">
                  <a:moveTo>
                    <a:pt x="1" y="0"/>
                  </a:moveTo>
                  <a:lnTo>
                    <a:pt x="1" y="833"/>
                  </a:lnTo>
                  <a:lnTo>
                    <a:pt x="13647" y="833"/>
                  </a:lnTo>
                  <a:lnTo>
                    <a:pt x="13647"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9"/>
            <p:cNvSpPr/>
            <p:nvPr/>
          </p:nvSpPr>
          <p:spPr>
            <a:xfrm>
              <a:off x="2792172" y="4086352"/>
              <a:ext cx="254800" cy="21480"/>
            </a:xfrm>
            <a:custGeom>
              <a:rect b="b" l="l" r="r" t="t"/>
              <a:pathLst>
                <a:path extrusionOk="0" h="819" w="9715">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9"/>
            <p:cNvSpPr/>
            <p:nvPr/>
          </p:nvSpPr>
          <p:spPr>
            <a:xfrm>
              <a:off x="2821311" y="3978583"/>
              <a:ext cx="28431" cy="66644"/>
            </a:xfrm>
            <a:custGeom>
              <a:rect b="b" l="l" r="r" t="t"/>
              <a:pathLst>
                <a:path extrusionOk="0" h="2541" w="1084">
                  <a:moveTo>
                    <a:pt x="1" y="0"/>
                  </a:moveTo>
                  <a:lnTo>
                    <a:pt x="1" y="2541"/>
                  </a:lnTo>
                  <a:lnTo>
                    <a:pt x="1083" y="2541"/>
                  </a:lnTo>
                  <a:lnTo>
                    <a:pt x="1083"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9"/>
            <p:cNvSpPr/>
            <p:nvPr/>
          </p:nvSpPr>
          <p:spPr>
            <a:xfrm>
              <a:off x="2872166" y="3946402"/>
              <a:ext cx="28562" cy="96439"/>
            </a:xfrm>
            <a:custGeom>
              <a:rect b="b" l="l" r="r" t="t"/>
              <a:pathLst>
                <a:path extrusionOk="0" h="3677" w="1089">
                  <a:moveTo>
                    <a:pt x="1" y="0"/>
                  </a:moveTo>
                  <a:lnTo>
                    <a:pt x="1" y="3676"/>
                  </a:lnTo>
                  <a:lnTo>
                    <a:pt x="1088" y="3676"/>
                  </a:lnTo>
                  <a:lnTo>
                    <a:pt x="108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9"/>
            <p:cNvSpPr/>
            <p:nvPr/>
          </p:nvSpPr>
          <p:spPr>
            <a:xfrm>
              <a:off x="2923152" y="3964315"/>
              <a:ext cx="27041" cy="78525"/>
            </a:xfrm>
            <a:custGeom>
              <a:rect b="b" l="l" r="r" t="t"/>
              <a:pathLst>
                <a:path extrusionOk="0" h="2994" w="1031">
                  <a:moveTo>
                    <a:pt x="1" y="1"/>
                  </a:moveTo>
                  <a:lnTo>
                    <a:pt x="1" y="2993"/>
                  </a:lnTo>
                  <a:lnTo>
                    <a:pt x="1030" y="2993"/>
                  </a:lnTo>
                  <a:lnTo>
                    <a:pt x="103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9"/>
            <p:cNvSpPr/>
            <p:nvPr/>
          </p:nvSpPr>
          <p:spPr>
            <a:xfrm>
              <a:off x="2974138" y="3905749"/>
              <a:ext cx="28431" cy="137091"/>
            </a:xfrm>
            <a:custGeom>
              <a:rect b="b" l="l" r="r" t="t"/>
              <a:pathLst>
                <a:path extrusionOk="0" h="5227" w="1084">
                  <a:moveTo>
                    <a:pt x="1" y="1"/>
                  </a:moveTo>
                  <a:lnTo>
                    <a:pt x="1" y="5226"/>
                  </a:lnTo>
                  <a:lnTo>
                    <a:pt x="1083" y="5226"/>
                  </a:lnTo>
                  <a:lnTo>
                    <a:pt x="1083"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9"/>
            <p:cNvSpPr/>
            <p:nvPr/>
          </p:nvSpPr>
          <p:spPr>
            <a:xfrm>
              <a:off x="2700926" y="3867510"/>
              <a:ext cx="334453" cy="208902"/>
            </a:xfrm>
            <a:custGeom>
              <a:rect b="b" l="l" r="r" t="t"/>
              <a:pathLst>
                <a:path extrusionOk="0" h="7965" w="12752">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9"/>
            <p:cNvSpPr/>
            <p:nvPr/>
          </p:nvSpPr>
          <p:spPr>
            <a:xfrm>
              <a:off x="2700926" y="3860822"/>
              <a:ext cx="334453" cy="133183"/>
            </a:xfrm>
            <a:custGeom>
              <a:rect b="b" l="l" r="r" t="t"/>
              <a:pathLst>
                <a:path extrusionOk="0" h="5078" w="12752">
                  <a:moveTo>
                    <a:pt x="0" y="1"/>
                  </a:moveTo>
                  <a:lnTo>
                    <a:pt x="0" y="5077"/>
                  </a:lnTo>
                  <a:lnTo>
                    <a:pt x="395" y="5077"/>
                  </a:lnTo>
                  <a:lnTo>
                    <a:pt x="395" y="617"/>
                  </a:lnTo>
                  <a:lnTo>
                    <a:pt x="12751" y="617"/>
                  </a:lnTo>
                  <a:lnTo>
                    <a:pt x="12751"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9"/>
            <p:cNvSpPr/>
            <p:nvPr/>
          </p:nvSpPr>
          <p:spPr>
            <a:xfrm>
              <a:off x="2792172" y="4091912"/>
              <a:ext cx="13271" cy="13009"/>
            </a:xfrm>
            <a:custGeom>
              <a:rect b="b" l="l" r="r" t="t"/>
              <a:pathLst>
                <a:path extrusionOk="0" h="496" w="506">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9"/>
            <p:cNvSpPr/>
            <p:nvPr/>
          </p:nvSpPr>
          <p:spPr>
            <a:xfrm>
              <a:off x="2626466" y="4008115"/>
              <a:ext cx="153352" cy="153483"/>
            </a:xfrm>
            <a:custGeom>
              <a:rect b="b" l="l" r="r" t="t"/>
              <a:pathLst>
                <a:path extrusionOk="0" h="5852" w="5847">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9"/>
            <p:cNvSpPr/>
            <p:nvPr/>
          </p:nvSpPr>
          <p:spPr>
            <a:xfrm>
              <a:off x="2612199" y="3824733"/>
              <a:ext cx="449041" cy="351108"/>
            </a:xfrm>
            <a:custGeom>
              <a:rect b="b" l="l" r="r" t="t"/>
              <a:pathLst>
                <a:path extrusionOk="0" h="13387" w="17121">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9"/>
            <p:cNvSpPr/>
            <p:nvPr/>
          </p:nvSpPr>
          <p:spPr>
            <a:xfrm>
              <a:off x="2814255" y="3966702"/>
              <a:ext cx="42672" cy="90406"/>
            </a:xfrm>
            <a:custGeom>
              <a:rect b="b" l="l" r="r" t="t"/>
              <a:pathLst>
                <a:path extrusionOk="0" h="3447" w="1627">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9"/>
            <p:cNvSpPr/>
            <p:nvPr/>
          </p:nvSpPr>
          <p:spPr>
            <a:xfrm>
              <a:off x="2865110" y="3932265"/>
              <a:ext cx="42672" cy="124843"/>
            </a:xfrm>
            <a:custGeom>
              <a:rect b="b" l="l" r="r" t="t"/>
              <a:pathLst>
                <a:path extrusionOk="0" h="4760" w="1627">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9"/>
            <p:cNvSpPr/>
            <p:nvPr/>
          </p:nvSpPr>
          <p:spPr>
            <a:xfrm>
              <a:off x="2916097" y="3950179"/>
              <a:ext cx="42672" cy="106930"/>
            </a:xfrm>
            <a:custGeom>
              <a:rect b="b" l="l" r="r" t="t"/>
              <a:pathLst>
                <a:path extrusionOk="0" h="4077" w="1627">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9"/>
            <p:cNvSpPr/>
            <p:nvPr/>
          </p:nvSpPr>
          <p:spPr>
            <a:xfrm>
              <a:off x="2966952" y="3891508"/>
              <a:ext cx="42672" cy="165600"/>
            </a:xfrm>
            <a:custGeom>
              <a:rect b="b" l="l" r="r" t="t"/>
              <a:pathLst>
                <a:path extrusionOk="0" h="6314" w="1627">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9"/>
            <p:cNvSpPr/>
            <p:nvPr/>
          </p:nvSpPr>
          <p:spPr>
            <a:xfrm>
              <a:off x="2720990" y="3909421"/>
              <a:ext cx="56678" cy="14163"/>
            </a:xfrm>
            <a:custGeom>
              <a:rect b="b" l="l" r="r" t="t"/>
              <a:pathLst>
                <a:path extrusionOk="0" h="540" w="2161">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9"/>
            <p:cNvSpPr/>
            <p:nvPr/>
          </p:nvSpPr>
          <p:spPr>
            <a:xfrm>
              <a:off x="2720990" y="3931767"/>
              <a:ext cx="77371" cy="14268"/>
            </a:xfrm>
            <a:custGeom>
              <a:rect b="b" l="l" r="r" t="t"/>
              <a:pathLst>
                <a:path extrusionOk="0" h="544" w="295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9"/>
            <p:cNvSpPr/>
            <p:nvPr/>
          </p:nvSpPr>
          <p:spPr>
            <a:xfrm>
              <a:off x="2720990" y="3954087"/>
              <a:ext cx="77371" cy="14294"/>
            </a:xfrm>
            <a:custGeom>
              <a:rect b="b" l="l" r="r" t="t"/>
              <a:pathLst>
                <a:path extrusionOk="0" h="545" w="295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9"/>
            <p:cNvSpPr/>
            <p:nvPr/>
          </p:nvSpPr>
          <p:spPr>
            <a:xfrm>
              <a:off x="2720990" y="3976564"/>
              <a:ext cx="77371" cy="14163"/>
            </a:xfrm>
            <a:custGeom>
              <a:rect b="b" l="l" r="r" t="t"/>
              <a:pathLst>
                <a:path extrusionOk="0" h="540" w="295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9"/>
            <p:cNvSpPr/>
            <p:nvPr/>
          </p:nvSpPr>
          <p:spPr>
            <a:xfrm>
              <a:off x="2644957" y="4040533"/>
              <a:ext cx="105199" cy="88754"/>
            </a:xfrm>
            <a:custGeom>
              <a:rect b="b" l="l" r="r" t="t"/>
              <a:pathLst>
                <a:path extrusionOk="0" h="3384" w="4011">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89"/>
          <p:cNvGrpSpPr/>
          <p:nvPr/>
        </p:nvGrpSpPr>
        <p:grpSpPr>
          <a:xfrm>
            <a:off x="3547471" y="2442334"/>
            <a:ext cx="347567" cy="346334"/>
            <a:chOff x="3547471" y="2442334"/>
            <a:chExt cx="347567" cy="346334"/>
          </a:xfrm>
        </p:grpSpPr>
        <p:sp>
          <p:nvSpPr>
            <p:cNvPr id="10515" name="Google Shape;10515;p89"/>
            <p:cNvSpPr/>
            <p:nvPr/>
          </p:nvSpPr>
          <p:spPr>
            <a:xfrm>
              <a:off x="3552507" y="2645518"/>
              <a:ext cx="60979" cy="138088"/>
            </a:xfrm>
            <a:custGeom>
              <a:rect b="b" l="l" r="r" t="t"/>
              <a:pathLst>
                <a:path extrusionOk="0" h="5265" w="2325">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9"/>
            <p:cNvSpPr/>
            <p:nvPr/>
          </p:nvSpPr>
          <p:spPr>
            <a:xfrm>
              <a:off x="3552507" y="2645518"/>
              <a:ext cx="29060" cy="138088"/>
            </a:xfrm>
            <a:custGeom>
              <a:rect b="b" l="l" r="r" t="t"/>
              <a:pathLst>
                <a:path extrusionOk="0" h="5265" w="1108">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9"/>
            <p:cNvSpPr/>
            <p:nvPr/>
          </p:nvSpPr>
          <p:spPr>
            <a:xfrm>
              <a:off x="3644644" y="2611212"/>
              <a:ext cx="60979" cy="172393"/>
            </a:xfrm>
            <a:custGeom>
              <a:rect b="b" l="l" r="r" t="t"/>
              <a:pathLst>
                <a:path extrusionOk="0" h="6573" w="2325">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9"/>
            <p:cNvSpPr/>
            <p:nvPr/>
          </p:nvSpPr>
          <p:spPr>
            <a:xfrm>
              <a:off x="3644644" y="2611212"/>
              <a:ext cx="29060" cy="172393"/>
            </a:xfrm>
            <a:custGeom>
              <a:rect b="b" l="l" r="r" t="t"/>
              <a:pathLst>
                <a:path extrusionOk="0" h="6573" w="1108">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9"/>
            <p:cNvSpPr/>
            <p:nvPr/>
          </p:nvSpPr>
          <p:spPr>
            <a:xfrm>
              <a:off x="3736755" y="2577143"/>
              <a:ext cx="61005" cy="206463"/>
            </a:xfrm>
            <a:custGeom>
              <a:rect b="b" l="l" r="r" t="t"/>
              <a:pathLst>
                <a:path extrusionOk="0" h="7872" w="2326">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9"/>
            <p:cNvSpPr/>
            <p:nvPr/>
          </p:nvSpPr>
          <p:spPr>
            <a:xfrm>
              <a:off x="3736755" y="2577143"/>
              <a:ext cx="29060" cy="206463"/>
            </a:xfrm>
            <a:custGeom>
              <a:rect b="b" l="l" r="r" t="t"/>
              <a:pathLst>
                <a:path extrusionOk="0" h="7872" w="1108">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9"/>
            <p:cNvSpPr/>
            <p:nvPr/>
          </p:nvSpPr>
          <p:spPr>
            <a:xfrm>
              <a:off x="3828892" y="2542942"/>
              <a:ext cx="60979" cy="240664"/>
            </a:xfrm>
            <a:custGeom>
              <a:rect b="b" l="l" r="r" t="t"/>
              <a:pathLst>
                <a:path extrusionOk="0" h="9176" w="2325">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9"/>
            <p:cNvSpPr/>
            <p:nvPr/>
          </p:nvSpPr>
          <p:spPr>
            <a:xfrm>
              <a:off x="3828892" y="2542942"/>
              <a:ext cx="29191" cy="240664"/>
            </a:xfrm>
            <a:custGeom>
              <a:rect b="b" l="l" r="r" t="t"/>
              <a:pathLst>
                <a:path extrusionOk="0" h="9176" w="1113">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9"/>
            <p:cNvSpPr/>
            <p:nvPr/>
          </p:nvSpPr>
          <p:spPr>
            <a:xfrm>
              <a:off x="3567142" y="2447527"/>
              <a:ext cx="313130" cy="126338"/>
            </a:xfrm>
            <a:custGeom>
              <a:rect b="b" l="l" r="r" t="t"/>
              <a:pathLst>
                <a:path extrusionOk="0" h="4817" w="11939">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9"/>
            <p:cNvSpPr/>
            <p:nvPr/>
          </p:nvSpPr>
          <p:spPr>
            <a:xfrm>
              <a:off x="3547471" y="2640351"/>
              <a:ext cx="71077" cy="148317"/>
            </a:xfrm>
            <a:custGeom>
              <a:rect b="b" l="l" r="r" t="t"/>
              <a:pathLst>
                <a:path extrusionOk="0" h="5655" w="271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9"/>
            <p:cNvSpPr/>
            <p:nvPr/>
          </p:nvSpPr>
          <p:spPr>
            <a:xfrm>
              <a:off x="3639477" y="2606151"/>
              <a:ext cx="71181" cy="182517"/>
            </a:xfrm>
            <a:custGeom>
              <a:rect b="b" l="l" r="r" t="t"/>
              <a:pathLst>
                <a:path extrusionOk="0" h="6959" w="2714">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9"/>
            <p:cNvSpPr/>
            <p:nvPr/>
          </p:nvSpPr>
          <p:spPr>
            <a:xfrm>
              <a:off x="3731588" y="2572081"/>
              <a:ext cx="71208" cy="216587"/>
            </a:xfrm>
            <a:custGeom>
              <a:rect b="b" l="l" r="r" t="t"/>
              <a:pathLst>
                <a:path extrusionOk="0" h="8258" w="2715">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9"/>
            <p:cNvSpPr/>
            <p:nvPr/>
          </p:nvSpPr>
          <p:spPr>
            <a:xfrm>
              <a:off x="3823857" y="2537880"/>
              <a:ext cx="71181" cy="250787"/>
            </a:xfrm>
            <a:custGeom>
              <a:rect b="b" l="l" r="r" t="t"/>
              <a:pathLst>
                <a:path extrusionOk="0" h="9562" w="2714">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9"/>
            <p:cNvSpPr/>
            <p:nvPr/>
          </p:nvSpPr>
          <p:spPr>
            <a:xfrm>
              <a:off x="3613984" y="2442334"/>
              <a:ext cx="272346" cy="97225"/>
            </a:xfrm>
            <a:custGeom>
              <a:rect b="b" l="l" r="r" t="t"/>
              <a:pathLst>
                <a:path extrusionOk="0" h="3707" w="10384">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9"/>
            <p:cNvSpPr/>
            <p:nvPr/>
          </p:nvSpPr>
          <p:spPr>
            <a:xfrm>
              <a:off x="3561975" y="2531166"/>
              <a:ext cx="210292" cy="47891"/>
            </a:xfrm>
            <a:custGeom>
              <a:rect b="b" l="l" r="r" t="t"/>
              <a:pathLst>
                <a:path extrusionOk="0" h="1826" w="8018">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89"/>
          <p:cNvGrpSpPr/>
          <p:nvPr/>
        </p:nvGrpSpPr>
        <p:grpSpPr>
          <a:xfrm>
            <a:off x="3527093" y="3810570"/>
            <a:ext cx="403300" cy="357927"/>
            <a:chOff x="3527093" y="3810570"/>
            <a:chExt cx="403300" cy="357927"/>
          </a:xfrm>
        </p:grpSpPr>
        <p:sp>
          <p:nvSpPr>
            <p:cNvPr id="10531" name="Google Shape;10531;p89"/>
            <p:cNvSpPr/>
            <p:nvPr/>
          </p:nvSpPr>
          <p:spPr>
            <a:xfrm>
              <a:off x="3565647" y="3848469"/>
              <a:ext cx="314625" cy="314756"/>
            </a:xfrm>
            <a:custGeom>
              <a:rect b="b" l="l" r="r" t="t"/>
              <a:pathLst>
                <a:path extrusionOk="0" h="12001" w="11996">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9"/>
            <p:cNvSpPr/>
            <p:nvPr/>
          </p:nvSpPr>
          <p:spPr>
            <a:xfrm>
              <a:off x="3722251" y="3939189"/>
              <a:ext cx="83823" cy="109946"/>
            </a:xfrm>
            <a:custGeom>
              <a:rect b="b" l="l" r="r" t="t"/>
              <a:pathLst>
                <a:path extrusionOk="0" h="4192" w="3196">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9"/>
            <p:cNvSpPr/>
            <p:nvPr/>
          </p:nvSpPr>
          <p:spPr>
            <a:xfrm>
              <a:off x="3721884" y="3873463"/>
              <a:ext cx="140973" cy="217951"/>
            </a:xfrm>
            <a:custGeom>
              <a:rect b="b" l="l" r="r" t="t"/>
              <a:pathLst>
                <a:path extrusionOk="0" h="8310" w="5375">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9"/>
            <p:cNvSpPr/>
            <p:nvPr/>
          </p:nvSpPr>
          <p:spPr>
            <a:xfrm>
              <a:off x="3721622" y="3816287"/>
              <a:ext cx="202712" cy="307072"/>
            </a:xfrm>
            <a:custGeom>
              <a:rect b="b" l="l" r="r" t="t"/>
              <a:pathLst>
                <a:path extrusionOk="0" h="11708" w="7729">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9"/>
            <p:cNvSpPr/>
            <p:nvPr/>
          </p:nvSpPr>
          <p:spPr>
            <a:xfrm>
              <a:off x="3569161" y="3848469"/>
              <a:ext cx="154139" cy="158152"/>
            </a:xfrm>
            <a:custGeom>
              <a:rect b="b" l="l" r="r" t="t"/>
              <a:pathLst>
                <a:path extrusionOk="0" h="6030" w="5877">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9"/>
            <p:cNvSpPr/>
            <p:nvPr/>
          </p:nvSpPr>
          <p:spPr>
            <a:xfrm>
              <a:off x="3565647" y="3971764"/>
              <a:ext cx="157654" cy="185796"/>
            </a:xfrm>
            <a:custGeom>
              <a:rect b="b" l="l" r="r" t="t"/>
              <a:pathLst>
                <a:path extrusionOk="0" h="7084" w="6011">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9"/>
            <p:cNvSpPr/>
            <p:nvPr/>
          </p:nvSpPr>
          <p:spPr>
            <a:xfrm>
              <a:off x="3663056" y="4134558"/>
              <a:ext cx="83587" cy="28667"/>
            </a:xfrm>
            <a:custGeom>
              <a:rect b="b" l="l" r="r" t="t"/>
              <a:pathLst>
                <a:path extrusionOk="0" h="1093" w="3187">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9"/>
            <p:cNvSpPr/>
            <p:nvPr/>
          </p:nvSpPr>
          <p:spPr>
            <a:xfrm>
              <a:off x="3569293" y="3848469"/>
              <a:ext cx="153378" cy="133918"/>
            </a:xfrm>
            <a:custGeom>
              <a:rect b="b" l="l" r="r" t="t"/>
              <a:pathLst>
                <a:path extrusionOk="0" h="5106" w="5848">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9"/>
            <p:cNvSpPr/>
            <p:nvPr/>
          </p:nvSpPr>
          <p:spPr>
            <a:xfrm>
              <a:off x="3650939" y="3931269"/>
              <a:ext cx="39551" cy="33833"/>
            </a:xfrm>
            <a:custGeom>
              <a:rect b="b" l="l" r="r" t="t"/>
              <a:pathLst>
                <a:path extrusionOk="0" h="1290" w="1508">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9"/>
            <p:cNvSpPr/>
            <p:nvPr/>
          </p:nvSpPr>
          <p:spPr>
            <a:xfrm>
              <a:off x="3551248" y="3971764"/>
              <a:ext cx="135072" cy="185796"/>
            </a:xfrm>
            <a:custGeom>
              <a:rect b="b" l="l" r="r" t="t"/>
              <a:pathLst>
                <a:path extrusionOk="0" h="7084" w="515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9"/>
            <p:cNvSpPr/>
            <p:nvPr/>
          </p:nvSpPr>
          <p:spPr>
            <a:xfrm>
              <a:off x="3527093" y="3810570"/>
              <a:ext cx="403300" cy="357927"/>
            </a:xfrm>
            <a:custGeom>
              <a:rect b="b" l="l" r="r" t="t"/>
              <a:pathLst>
                <a:path extrusionOk="0" h="13647" w="15377">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89"/>
          <p:cNvGrpSpPr/>
          <p:nvPr/>
        </p:nvGrpSpPr>
        <p:grpSpPr>
          <a:xfrm>
            <a:off x="4038634" y="3823107"/>
            <a:ext cx="292935" cy="352734"/>
            <a:chOff x="4038634" y="3823107"/>
            <a:chExt cx="292935" cy="352734"/>
          </a:xfrm>
        </p:grpSpPr>
        <p:sp>
          <p:nvSpPr>
            <p:cNvPr id="10543" name="Google Shape;10543;p89"/>
            <p:cNvSpPr/>
            <p:nvPr/>
          </p:nvSpPr>
          <p:spPr>
            <a:xfrm>
              <a:off x="4173915" y="4023117"/>
              <a:ext cx="22503" cy="101868"/>
            </a:xfrm>
            <a:custGeom>
              <a:rect b="b" l="l" r="r" t="t"/>
              <a:pathLst>
                <a:path extrusionOk="0" h="3884" w="858">
                  <a:moveTo>
                    <a:pt x="1" y="1"/>
                  </a:moveTo>
                  <a:lnTo>
                    <a:pt x="1" y="3884"/>
                  </a:lnTo>
                  <a:lnTo>
                    <a:pt x="857" y="3884"/>
                  </a:lnTo>
                  <a:lnTo>
                    <a:pt x="857"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9"/>
            <p:cNvSpPr/>
            <p:nvPr/>
          </p:nvSpPr>
          <p:spPr>
            <a:xfrm>
              <a:off x="4102629" y="3839630"/>
              <a:ext cx="164971" cy="201558"/>
            </a:xfrm>
            <a:custGeom>
              <a:rect b="b" l="l" r="r" t="t"/>
              <a:pathLst>
                <a:path extrusionOk="0" h="7685" w="629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9"/>
            <p:cNvSpPr/>
            <p:nvPr/>
          </p:nvSpPr>
          <p:spPr>
            <a:xfrm>
              <a:off x="4169509" y="3839630"/>
              <a:ext cx="98091" cy="201558"/>
            </a:xfrm>
            <a:custGeom>
              <a:rect b="b" l="l" r="r" t="t"/>
              <a:pathLst>
                <a:path extrusionOk="0" h="7685" w="374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9"/>
            <p:cNvSpPr/>
            <p:nvPr/>
          </p:nvSpPr>
          <p:spPr>
            <a:xfrm>
              <a:off x="4091902" y="3828142"/>
              <a:ext cx="186530" cy="22870"/>
            </a:xfrm>
            <a:custGeom>
              <a:rect b="b" l="l" r="r" t="t"/>
              <a:pathLst>
                <a:path extrusionOk="0" h="872" w="7112">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9"/>
            <p:cNvSpPr/>
            <p:nvPr/>
          </p:nvSpPr>
          <p:spPr>
            <a:xfrm>
              <a:off x="4247378" y="3828273"/>
              <a:ext cx="31053" cy="22739"/>
            </a:xfrm>
            <a:custGeom>
              <a:rect b="b" l="l" r="r" t="t"/>
              <a:pathLst>
                <a:path extrusionOk="0" h="867" w="1184">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9"/>
            <p:cNvSpPr/>
            <p:nvPr/>
          </p:nvSpPr>
          <p:spPr>
            <a:xfrm>
              <a:off x="4144383" y="3889279"/>
              <a:ext cx="81568" cy="77188"/>
            </a:xfrm>
            <a:custGeom>
              <a:rect b="b" l="l" r="r" t="t"/>
              <a:pathLst>
                <a:path extrusionOk="0" h="2943" w="311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9"/>
            <p:cNvSpPr/>
            <p:nvPr/>
          </p:nvSpPr>
          <p:spPr>
            <a:xfrm>
              <a:off x="4163818" y="4028048"/>
              <a:ext cx="42698" cy="21087"/>
            </a:xfrm>
            <a:custGeom>
              <a:rect b="b" l="l" r="r" t="t"/>
              <a:pathLst>
                <a:path extrusionOk="0" h="804" w="1628">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9"/>
            <p:cNvSpPr/>
            <p:nvPr/>
          </p:nvSpPr>
          <p:spPr>
            <a:xfrm>
              <a:off x="4141367" y="4109826"/>
              <a:ext cx="87600" cy="30319"/>
            </a:xfrm>
            <a:custGeom>
              <a:rect b="b" l="l" r="r" t="t"/>
              <a:pathLst>
                <a:path extrusionOk="0" h="1156" w="334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9"/>
            <p:cNvSpPr/>
            <p:nvPr/>
          </p:nvSpPr>
          <p:spPr>
            <a:xfrm>
              <a:off x="4198018" y="4109826"/>
              <a:ext cx="30948" cy="30319"/>
            </a:xfrm>
            <a:custGeom>
              <a:rect b="b" l="l" r="r" t="t"/>
              <a:pathLst>
                <a:path extrusionOk="0" h="1156" w="118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9"/>
            <p:cNvSpPr/>
            <p:nvPr/>
          </p:nvSpPr>
          <p:spPr>
            <a:xfrm>
              <a:off x="4109815" y="4132670"/>
              <a:ext cx="150703" cy="38004"/>
            </a:xfrm>
            <a:custGeom>
              <a:rect b="b" l="l" r="r" t="t"/>
              <a:pathLst>
                <a:path extrusionOk="0" h="1449" w="5746">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9"/>
            <p:cNvSpPr/>
            <p:nvPr/>
          </p:nvSpPr>
          <p:spPr>
            <a:xfrm>
              <a:off x="4222515" y="4132670"/>
              <a:ext cx="38004" cy="37873"/>
            </a:xfrm>
            <a:custGeom>
              <a:rect b="b" l="l" r="r" t="t"/>
              <a:pathLst>
                <a:path extrusionOk="0" h="1444" w="1449">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9"/>
            <p:cNvSpPr/>
            <p:nvPr/>
          </p:nvSpPr>
          <p:spPr>
            <a:xfrm>
              <a:off x="4038634" y="3823107"/>
              <a:ext cx="292935" cy="352734"/>
            </a:xfrm>
            <a:custGeom>
              <a:rect b="b" l="l" r="r" t="t"/>
              <a:pathLst>
                <a:path extrusionOk="0" h="13449" w="11169">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9"/>
            <p:cNvSpPr/>
            <p:nvPr/>
          </p:nvSpPr>
          <p:spPr>
            <a:xfrm>
              <a:off x="4137695" y="3884190"/>
              <a:ext cx="94944" cy="87442"/>
            </a:xfrm>
            <a:custGeom>
              <a:rect b="b" l="l" r="r" t="t"/>
              <a:pathLst>
                <a:path extrusionOk="0" h="3334" w="362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89"/>
          <p:cNvGrpSpPr/>
          <p:nvPr/>
        </p:nvGrpSpPr>
        <p:grpSpPr>
          <a:xfrm>
            <a:off x="854248" y="2920644"/>
            <a:ext cx="360445" cy="321077"/>
            <a:chOff x="854248" y="2920644"/>
            <a:chExt cx="360445" cy="321077"/>
          </a:xfrm>
        </p:grpSpPr>
        <p:sp>
          <p:nvSpPr>
            <p:cNvPr id="10557" name="Google Shape;10557;p89"/>
            <p:cNvSpPr/>
            <p:nvPr/>
          </p:nvSpPr>
          <p:spPr>
            <a:xfrm>
              <a:off x="859546" y="3067046"/>
              <a:ext cx="197021" cy="169377"/>
            </a:xfrm>
            <a:custGeom>
              <a:rect b="b" l="l" r="r" t="t"/>
              <a:pathLst>
                <a:path extrusionOk="0" h="6458" w="7512">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9"/>
            <p:cNvSpPr/>
            <p:nvPr/>
          </p:nvSpPr>
          <p:spPr>
            <a:xfrm>
              <a:off x="1006315" y="2925942"/>
              <a:ext cx="203211" cy="169377"/>
            </a:xfrm>
            <a:custGeom>
              <a:rect b="b" l="l" r="r" t="t"/>
              <a:pathLst>
                <a:path extrusionOk="0" h="6458" w="7748">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9"/>
            <p:cNvSpPr/>
            <p:nvPr/>
          </p:nvSpPr>
          <p:spPr>
            <a:xfrm>
              <a:off x="876436" y="3067046"/>
              <a:ext cx="28299" cy="62107"/>
            </a:xfrm>
            <a:custGeom>
              <a:rect b="b" l="l" r="r" t="t"/>
              <a:pathLst>
                <a:path extrusionOk="0" h="2368" w="1079">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9"/>
            <p:cNvSpPr/>
            <p:nvPr/>
          </p:nvSpPr>
          <p:spPr>
            <a:xfrm>
              <a:off x="887688" y="3061355"/>
              <a:ext cx="67903" cy="67798"/>
            </a:xfrm>
            <a:custGeom>
              <a:rect b="b" l="l" r="r" t="t"/>
              <a:pathLst>
                <a:path extrusionOk="0" h="2585" w="2589">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9"/>
            <p:cNvSpPr/>
            <p:nvPr/>
          </p:nvSpPr>
          <p:spPr>
            <a:xfrm>
              <a:off x="899045" y="3146044"/>
              <a:ext cx="33833" cy="28299"/>
            </a:xfrm>
            <a:custGeom>
              <a:rect b="b" l="l" r="r" t="t"/>
              <a:pathLst>
                <a:path extrusionOk="0" h="1079" w="129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9"/>
            <p:cNvSpPr/>
            <p:nvPr/>
          </p:nvSpPr>
          <p:spPr>
            <a:xfrm>
              <a:off x="882128" y="3089733"/>
              <a:ext cx="67798" cy="62002"/>
            </a:xfrm>
            <a:custGeom>
              <a:rect b="b" l="l" r="r" t="t"/>
              <a:pathLst>
                <a:path extrusionOk="0" h="2364" w="2585">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9"/>
            <p:cNvSpPr/>
            <p:nvPr/>
          </p:nvSpPr>
          <p:spPr>
            <a:xfrm>
              <a:off x="882128" y="3089628"/>
              <a:ext cx="67667" cy="60717"/>
            </a:xfrm>
            <a:custGeom>
              <a:rect b="b" l="l" r="r" t="t"/>
              <a:pathLst>
                <a:path extrusionOk="0" h="2315" w="258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9"/>
            <p:cNvSpPr/>
            <p:nvPr/>
          </p:nvSpPr>
          <p:spPr>
            <a:xfrm>
              <a:off x="859546" y="3175576"/>
              <a:ext cx="22608" cy="60717"/>
            </a:xfrm>
            <a:custGeom>
              <a:rect b="b" l="l" r="r" t="t"/>
              <a:pathLst>
                <a:path extrusionOk="0" h="2315" w="862">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9"/>
            <p:cNvSpPr/>
            <p:nvPr/>
          </p:nvSpPr>
          <p:spPr>
            <a:xfrm>
              <a:off x="949900" y="3067046"/>
              <a:ext cx="106667" cy="139216"/>
            </a:xfrm>
            <a:custGeom>
              <a:rect b="b" l="l" r="r" t="t"/>
              <a:pathLst>
                <a:path extrusionOk="0" h="5308" w="4067">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9"/>
            <p:cNvSpPr/>
            <p:nvPr/>
          </p:nvSpPr>
          <p:spPr>
            <a:xfrm>
              <a:off x="1031179" y="3067046"/>
              <a:ext cx="25388" cy="33833"/>
            </a:xfrm>
            <a:custGeom>
              <a:rect b="b" l="l" r="r" t="t"/>
              <a:pathLst>
                <a:path extrusionOk="0" h="1290" w="968">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9"/>
            <p:cNvSpPr/>
            <p:nvPr/>
          </p:nvSpPr>
          <p:spPr>
            <a:xfrm>
              <a:off x="891963" y="3084330"/>
              <a:ext cx="48757" cy="16314"/>
            </a:xfrm>
            <a:custGeom>
              <a:rect b="b" l="l" r="r" t="t"/>
              <a:pathLst>
                <a:path extrusionOk="0" h="622" w="1859">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9"/>
            <p:cNvSpPr/>
            <p:nvPr/>
          </p:nvSpPr>
          <p:spPr>
            <a:xfrm>
              <a:off x="876830" y="3191601"/>
              <a:ext cx="10622" cy="49990"/>
            </a:xfrm>
            <a:custGeom>
              <a:rect b="b" l="l" r="r" t="t"/>
              <a:pathLst>
                <a:path extrusionOk="0" h="1906" w="405">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9"/>
            <p:cNvSpPr/>
            <p:nvPr/>
          </p:nvSpPr>
          <p:spPr>
            <a:xfrm>
              <a:off x="854248" y="3056057"/>
              <a:ext cx="208614" cy="185664"/>
            </a:xfrm>
            <a:custGeom>
              <a:rect b="b" l="l" r="r" t="t"/>
              <a:pathLst>
                <a:path extrusionOk="0" h="7079" w="7954">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9"/>
            <p:cNvSpPr/>
            <p:nvPr/>
          </p:nvSpPr>
          <p:spPr>
            <a:xfrm>
              <a:off x="1000938" y="2920644"/>
              <a:ext cx="213754" cy="179868"/>
            </a:xfrm>
            <a:custGeom>
              <a:rect b="b" l="l" r="r" t="t"/>
              <a:pathLst>
                <a:path extrusionOk="0" h="6858" w="815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9"/>
            <p:cNvSpPr/>
            <p:nvPr/>
          </p:nvSpPr>
          <p:spPr>
            <a:xfrm>
              <a:off x="1027376" y="2954478"/>
              <a:ext cx="159044" cy="100819"/>
            </a:xfrm>
            <a:custGeom>
              <a:rect b="b" l="l" r="r" t="t"/>
              <a:pathLst>
                <a:path extrusionOk="0" h="3844" w="6064">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89"/>
          <p:cNvGrpSpPr/>
          <p:nvPr/>
        </p:nvGrpSpPr>
        <p:grpSpPr>
          <a:xfrm>
            <a:off x="1274858" y="2929850"/>
            <a:ext cx="412191" cy="302665"/>
            <a:chOff x="1274858" y="2929850"/>
            <a:chExt cx="412191" cy="302665"/>
          </a:xfrm>
        </p:grpSpPr>
        <p:sp>
          <p:nvSpPr>
            <p:cNvPr id="10573" name="Google Shape;10573;p89"/>
            <p:cNvSpPr/>
            <p:nvPr/>
          </p:nvSpPr>
          <p:spPr>
            <a:xfrm>
              <a:off x="1300220" y="2935909"/>
              <a:ext cx="361467" cy="264662"/>
            </a:xfrm>
            <a:custGeom>
              <a:rect b="b" l="l" r="r" t="t"/>
              <a:pathLst>
                <a:path extrusionOk="0" h="10091" w="13782">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9"/>
            <p:cNvSpPr/>
            <p:nvPr/>
          </p:nvSpPr>
          <p:spPr>
            <a:xfrm>
              <a:off x="1325976" y="2961795"/>
              <a:ext cx="309852" cy="206489"/>
            </a:xfrm>
            <a:custGeom>
              <a:rect b="b" l="l" r="r" t="t"/>
              <a:pathLst>
                <a:path extrusionOk="0" h="7873" w="11814">
                  <a:moveTo>
                    <a:pt x="0" y="0"/>
                  </a:moveTo>
                  <a:lnTo>
                    <a:pt x="0" y="7872"/>
                  </a:lnTo>
                  <a:lnTo>
                    <a:pt x="11813" y="7872"/>
                  </a:lnTo>
                  <a:lnTo>
                    <a:pt x="11813"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9"/>
            <p:cNvSpPr/>
            <p:nvPr/>
          </p:nvSpPr>
          <p:spPr>
            <a:xfrm>
              <a:off x="1325976" y="3129494"/>
              <a:ext cx="180865" cy="38790"/>
            </a:xfrm>
            <a:custGeom>
              <a:rect b="b" l="l" r="r" t="t"/>
              <a:pathLst>
                <a:path extrusionOk="0" h="1479" w="6896">
                  <a:moveTo>
                    <a:pt x="0" y="1"/>
                  </a:moveTo>
                  <a:lnTo>
                    <a:pt x="0" y="1478"/>
                  </a:lnTo>
                  <a:lnTo>
                    <a:pt x="6896" y="1478"/>
                  </a:lnTo>
                  <a:lnTo>
                    <a:pt x="6896" y="1"/>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9"/>
            <p:cNvSpPr/>
            <p:nvPr/>
          </p:nvSpPr>
          <p:spPr>
            <a:xfrm>
              <a:off x="1371140" y="3052149"/>
              <a:ext cx="90511" cy="90380"/>
            </a:xfrm>
            <a:custGeom>
              <a:rect b="b" l="l" r="r" t="t"/>
              <a:pathLst>
                <a:path extrusionOk="0" h="3446" w="3451">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9"/>
            <p:cNvSpPr/>
            <p:nvPr/>
          </p:nvSpPr>
          <p:spPr>
            <a:xfrm>
              <a:off x="1506814" y="2961795"/>
              <a:ext cx="129013" cy="103258"/>
            </a:xfrm>
            <a:custGeom>
              <a:rect b="b" l="l" r="r" t="t"/>
              <a:pathLst>
                <a:path extrusionOk="0" h="3937" w="4919">
                  <a:moveTo>
                    <a:pt x="1" y="0"/>
                  </a:moveTo>
                  <a:lnTo>
                    <a:pt x="1" y="3936"/>
                  </a:lnTo>
                  <a:lnTo>
                    <a:pt x="4918" y="3936"/>
                  </a:lnTo>
                  <a:lnTo>
                    <a:pt x="4918"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9"/>
            <p:cNvSpPr/>
            <p:nvPr/>
          </p:nvSpPr>
          <p:spPr>
            <a:xfrm>
              <a:off x="1506814" y="3065027"/>
              <a:ext cx="129013" cy="103258"/>
            </a:xfrm>
            <a:custGeom>
              <a:rect b="b" l="l" r="r" t="t"/>
              <a:pathLst>
                <a:path extrusionOk="0" h="3937" w="4919">
                  <a:moveTo>
                    <a:pt x="1" y="0"/>
                  </a:moveTo>
                  <a:lnTo>
                    <a:pt x="1" y="3936"/>
                  </a:lnTo>
                  <a:lnTo>
                    <a:pt x="4918" y="3936"/>
                  </a:lnTo>
                  <a:lnTo>
                    <a:pt x="4918"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9"/>
            <p:cNvSpPr/>
            <p:nvPr/>
          </p:nvSpPr>
          <p:spPr>
            <a:xfrm>
              <a:off x="1280786" y="3194119"/>
              <a:ext cx="400337" cy="32339"/>
            </a:xfrm>
            <a:custGeom>
              <a:rect b="b" l="l" r="r" t="t"/>
              <a:pathLst>
                <a:path extrusionOk="0" h="1233" w="15264">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9"/>
            <p:cNvSpPr/>
            <p:nvPr/>
          </p:nvSpPr>
          <p:spPr>
            <a:xfrm>
              <a:off x="1442190" y="3194119"/>
              <a:ext cx="77528" cy="19330"/>
            </a:xfrm>
            <a:custGeom>
              <a:rect b="b" l="l" r="r" t="t"/>
              <a:pathLst>
                <a:path extrusionOk="0" h="737" w="2956">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9"/>
            <p:cNvSpPr/>
            <p:nvPr/>
          </p:nvSpPr>
          <p:spPr>
            <a:xfrm>
              <a:off x="1532570" y="3039140"/>
              <a:ext cx="77502" cy="26018"/>
            </a:xfrm>
            <a:custGeom>
              <a:rect b="b" l="l" r="r" t="t"/>
              <a:pathLst>
                <a:path extrusionOk="0" h="992" w="2955">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9"/>
            <p:cNvSpPr/>
            <p:nvPr/>
          </p:nvSpPr>
          <p:spPr>
            <a:xfrm>
              <a:off x="1558430" y="3019837"/>
              <a:ext cx="25782" cy="32339"/>
            </a:xfrm>
            <a:custGeom>
              <a:rect b="b" l="l" r="r" t="t"/>
              <a:pathLst>
                <a:path extrusionOk="0" h="1233" w="983">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9"/>
            <p:cNvSpPr/>
            <p:nvPr/>
          </p:nvSpPr>
          <p:spPr>
            <a:xfrm>
              <a:off x="1552004" y="2987525"/>
              <a:ext cx="38764" cy="45216"/>
            </a:xfrm>
            <a:custGeom>
              <a:rect b="b" l="l" r="r" t="t"/>
              <a:pathLst>
                <a:path extrusionOk="0" h="1724" w="1478">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9"/>
            <p:cNvSpPr/>
            <p:nvPr/>
          </p:nvSpPr>
          <p:spPr>
            <a:xfrm>
              <a:off x="1551900" y="2987525"/>
              <a:ext cx="25860" cy="45164"/>
            </a:xfrm>
            <a:custGeom>
              <a:rect b="b" l="l" r="r" t="t"/>
              <a:pathLst>
                <a:path extrusionOk="0" h="1722" w="986">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9"/>
            <p:cNvSpPr/>
            <p:nvPr/>
          </p:nvSpPr>
          <p:spPr>
            <a:xfrm>
              <a:off x="1552004" y="2987525"/>
              <a:ext cx="38764" cy="19225"/>
            </a:xfrm>
            <a:custGeom>
              <a:rect b="b" l="l" r="r" t="t"/>
              <a:pathLst>
                <a:path extrusionOk="0" h="733" w="1478">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9"/>
            <p:cNvSpPr/>
            <p:nvPr/>
          </p:nvSpPr>
          <p:spPr>
            <a:xfrm>
              <a:off x="1552004" y="2987525"/>
              <a:ext cx="25755" cy="16051"/>
            </a:xfrm>
            <a:custGeom>
              <a:rect b="b" l="l" r="r" t="t"/>
              <a:pathLst>
                <a:path extrusionOk="0" h="612" w="982">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9"/>
            <p:cNvSpPr/>
            <p:nvPr/>
          </p:nvSpPr>
          <p:spPr>
            <a:xfrm>
              <a:off x="1532570" y="3142372"/>
              <a:ext cx="77502" cy="25913"/>
            </a:xfrm>
            <a:custGeom>
              <a:rect b="b" l="l" r="r" t="t"/>
              <a:pathLst>
                <a:path extrusionOk="0" h="988" w="2955">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9"/>
            <p:cNvSpPr/>
            <p:nvPr/>
          </p:nvSpPr>
          <p:spPr>
            <a:xfrm>
              <a:off x="1558430" y="3123068"/>
              <a:ext cx="25782" cy="32339"/>
            </a:xfrm>
            <a:custGeom>
              <a:rect b="b" l="l" r="r" t="t"/>
              <a:pathLst>
                <a:path extrusionOk="0" h="1233" w="983">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9"/>
            <p:cNvSpPr/>
            <p:nvPr/>
          </p:nvSpPr>
          <p:spPr>
            <a:xfrm>
              <a:off x="1552004" y="3090887"/>
              <a:ext cx="38633" cy="45216"/>
            </a:xfrm>
            <a:custGeom>
              <a:rect b="b" l="l" r="r" t="t"/>
              <a:pathLst>
                <a:path extrusionOk="0" h="1724" w="1473">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9"/>
            <p:cNvSpPr/>
            <p:nvPr/>
          </p:nvSpPr>
          <p:spPr>
            <a:xfrm>
              <a:off x="1551900" y="3090887"/>
              <a:ext cx="25860" cy="45164"/>
            </a:xfrm>
            <a:custGeom>
              <a:rect b="b" l="l" r="r" t="t"/>
              <a:pathLst>
                <a:path extrusionOk="0" h="1722" w="986">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9"/>
            <p:cNvSpPr/>
            <p:nvPr/>
          </p:nvSpPr>
          <p:spPr>
            <a:xfrm>
              <a:off x="1552004" y="3090887"/>
              <a:ext cx="38764" cy="19199"/>
            </a:xfrm>
            <a:custGeom>
              <a:rect b="b" l="l" r="r" t="t"/>
              <a:pathLst>
                <a:path extrusionOk="0" h="732" w="1478">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9"/>
            <p:cNvSpPr/>
            <p:nvPr/>
          </p:nvSpPr>
          <p:spPr>
            <a:xfrm>
              <a:off x="1552004" y="3090887"/>
              <a:ext cx="25755" cy="16051"/>
            </a:xfrm>
            <a:custGeom>
              <a:rect b="b" l="l" r="r" t="t"/>
              <a:pathLst>
                <a:path extrusionOk="0" h="612" w="982">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9"/>
            <p:cNvSpPr/>
            <p:nvPr/>
          </p:nvSpPr>
          <p:spPr>
            <a:xfrm>
              <a:off x="1403452" y="3045697"/>
              <a:ext cx="25913" cy="38659"/>
            </a:xfrm>
            <a:custGeom>
              <a:rect b="b" l="l" r="r" t="t"/>
              <a:pathLst>
                <a:path extrusionOk="0" h="1474" w="988">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9"/>
            <p:cNvSpPr/>
            <p:nvPr/>
          </p:nvSpPr>
          <p:spPr>
            <a:xfrm>
              <a:off x="1390574" y="2993977"/>
              <a:ext cx="51642" cy="58199"/>
            </a:xfrm>
            <a:custGeom>
              <a:rect b="b" l="l" r="r" t="t"/>
              <a:pathLst>
                <a:path extrusionOk="0" h="2219" w="1969">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9"/>
            <p:cNvSpPr/>
            <p:nvPr/>
          </p:nvSpPr>
          <p:spPr>
            <a:xfrm>
              <a:off x="1390574" y="2993977"/>
              <a:ext cx="35486" cy="58120"/>
            </a:xfrm>
            <a:custGeom>
              <a:rect b="b" l="l" r="r" t="t"/>
              <a:pathLst>
                <a:path extrusionOk="0" h="2216" w="1353">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9"/>
            <p:cNvSpPr/>
            <p:nvPr/>
          </p:nvSpPr>
          <p:spPr>
            <a:xfrm>
              <a:off x="1390574" y="2993977"/>
              <a:ext cx="51642" cy="25887"/>
            </a:xfrm>
            <a:custGeom>
              <a:rect b="b" l="l" r="r" t="t"/>
              <a:pathLst>
                <a:path extrusionOk="0" h="987" w="1969">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9"/>
            <p:cNvSpPr/>
            <p:nvPr/>
          </p:nvSpPr>
          <p:spPr>
            <a:xfrm>
              <a:off x="1390574" y="2993977"/>
              <a:ext cx="35486" cy="23605"/>
            </a:xfrm>
            <a:custGeom>
              <a:rect b="b" l="l" r="r" t="t"/>
              <a:pathLst>
                <a:path extrusionOk="0" h="900" w="1353">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9"/>
            <p:cNvSpPr/>
            <p:nvPr/>
          </p:nvSpPr>
          <p:spPr>
            <a:xfrm>
              <a:off x="1371140" y="3079662"/>
              <a:ext cx="90511" cy="62867"/>
            </a:xfrm>
            <a:custGeom>
              <a:rect b="b" l="l" r="r" t="t"/>
              <a:pathLst>
                <a:path extrusionOk="0" h="2397" w="3451">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9"/>
            <p:cNvSpPr/>
            <p:nvPr/>
          </p:nvSpPr>
          <p:spPr>
            <a:xfrm>
              <a:off x="1320048" y="2955737"/>
              <a:ext cx="321838" cy="218606"/>
            </a:xfrm>
            <a:custGeom>
              <a:rect b="b" l="l" r="r" t="t"/>
              <a:pathLst>
                <a:path extrusionOk="0" h="8335" w="12271">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9"/>
            <p:cNvSpPr/>
            <p:nvPr/>
          </p:nvSpPr>
          <p:spPr>
            <a:xfrm>
              <a:off x="1274858" y="2929850"/>
              <a:ext cx="412191" cy="302665"/>
            </a:xfrm>
            <a:custGeom>
              <a:rect b="b" l="l" r="r" t="t"/>
              <a:pathLst>
                <a:path extrusionOk="0" h="11540" w="15716">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89"/>
          <p:cNvGrpSpPr/>
          <p:nvPr/>
        </p:nvGrpSpPr>
        <p:grpSpPr>
          <a:xfrm>
            <a:off x="1728542" y="2894653"/>
            <a:ext cx="397819" cy="373034"/>
            <a:chOff x="1728542" y="2894653"/>
            <a:chExt cx="397819" cy="373034"/>
          </a:xfrm>
        </p:grpSpPr>
        <p:sp>
          <p:nvSpPr>
            <p:cNvPr id="10602" name="Google Shape;10602;p89"/>
            <p:cNvSpPr/>
            <p:nvPr/>
          </p:nvSpPr>
          <p:spPr>
            <a:xfrm>
              <a:off x="1946125" y="2937928"/>
              <a:ext cx="174308" cy="182334"/>
            </a:xfrm>
            <a:custGeom>
              <a:rect b="b" l="l" r="r" t="t"/>
              <a:pathLst>
                <a:path extrusionOk="0" h="6952" w="6646">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9"/>
            <p:cNvSpPr/>
            <p:nvPr/>
          </p:nvSpPr>
          <p:spPr>
            <a:xfrm>
              <a:off x="2002147" y="2937928"/>
              <a:ext cx="62238" cy="124581"/>
            </a:xfrm>
            <a:custGeom>
              <a:rect b="b" l="l" r="r" t="t"/>
              <a:pathLst>
                <a:path extrusionOk="0" h="4750" w="2373">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9"/>
            <p:cNvSpPr/>
            <p:nvPr/>
          </p:nvSpPr>
          <p:spPr>
            <a:xfrm>
              <a:off x="2020821" y="2900580"/>
              <a:ext cx="24890" cy="99586"/>
            </a:xfrm>
            <a:custGeom>
              <a:rect b="b" l="l" r="r" t="t"/>
              <a:pathLst>
                <a:path extrusionOk="0" h="3797" w="949">
                  <a:moveTo>
                    <a:pt x="1" y="0"/>
                  </a:moveTo>
                  <a:lnTo>
                    <a:pt x="237" y="3797"/>
                  </a:lnTo>
                  <a:lnTo>
                    <a:pt x="713" y="3797"/>
                  </a:lnTo>
                  <a:lnTo>
                    <a:pt x="94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9"/>
            <p:cNvSpPr/>
            <p:nvPr/>
          </p:nvSpPr>
          <p:spPr>
            <a:xfrm>
              <a:off x="2020821" y="3018840"/>
              <a:ext cx="24890" cy="24995"/>
            </a:xfrm>
            <a:custGeom>
              <a:rect b="b" l="l" r="r" t="t"/>
              <a:pathLst>
                <a:path extrusionOk="0" h="953" w="949">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9"/>
            <p:cNvSpPr/>
            <p:nvPr/>
          </p:nvSpPr>
          <p:spPr>
            <a:xfrm>
              <a:off x="1734364" y="3174553"/>
              <a:ext cx="211787" cy="87233"/>
            </a:xfrm>
            <a:custGeom>
              <a:rect b="b" l="l" r="r" t="t"/>
              <a:pathLst>
                <a:path extrusionOk="0" h="3326" w="8075">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9"/>
            <p:cNvSpPr/>
            <p:nvPr/>
          </p:nvSpPr>
          <p:spPr>
            <a:xfrm>
              <a:off x="1908751" y="3199915"/>
              <a:ext cx="37400" cy="61871"/>
            </a:xfrm>
            <a:custGeom>
              <a:rect b="b" l="l" r="r" t="t"/>
              <a:pathLst>
                <a:path extrusionOk="0" h="2359" w="1426">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9"/>
            <p:cNvSpPr/>
            <p:nvPr/>
          </p:nvSpPr>
          <p:spPr>
            <a:xfrm>
              <a:off x="1771712" y="2981466"/>
              <a:ext cx="137065" cy="99743"/>
            </a:xfrm>
            <a:custGeom>
              <a:rect b="b" l="l" r="r" t="t"/>
              <a:pathLst>
                <a:path extrusionOk="0" h="3803" w="5226">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9"/>
            <p:cNvSpPr/>
            <p:nvPr/>
          </p:nvSpPr>
          <p:spPr>
            <a:xfrm>
              <a:off x="1802870" y="2981466"/>
              <a:ext cx="105802" cy="99612"/>
            </a:xfrm>
            <a:custGeom>
              <a:rect b="b" l="l" r="r" t="t"/>
              <a:pathLst>
                <a:path extrusionOk="0" h="3798" w="4034">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9"/>
            <p:cNvSpPr/>
            <p:nvPr/>
          </p:nvSpPr>
          <p:spPr>
            <a:xfrm>
              <a:off x="1802870" y="3131015"/>
              <a:ext cx="74748" cy="56074"/>
            </a:xfrm>
            <a:custGeom>
              <a:rect b="b" l="l" r="r" t="t"/>
              <a:pathLst>
                <a:path extrusionOk="0" h="2138" w="2850">
                  <a:moveTo>
                    <a:pt x="1" y="1"/>
                  </a:moveTo>
                  <a:lnTo>
                    <a:pt x="1" y="2137"/>
                  </a:lnTo>
                  <a:lnTo>
                    <a:pt x="2849" y="2137"/>
                  </a:lnTo>
                  <a:lnTo>
                    <a:pt x="284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9"/>
            <p:cNvSpPr/>
            <p:nvPr/>
          </p:nvSpPr>
          <p:spPr>
            <a:xfrm>
              <a:off x="1802870" y="3131015"/>
              <a:ext cx="74748" cy="37348"/>
            </a:xfrm>
            <a:custGeom>
              <a:rect b="b" l="l" r="r" t="t"/>
              <a:pathLst>
                <a:path extrusionOk="0" h="1424" w="285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9"/>
            <p:cNvSpPr/>
            <p:nvPr/>
          </p:nvSpPr>
          <p:spPr>
            <a:xfrm>
              <a:off x="1790386" y="3164219"/>
              <a:ext cx="49885" cy="44456"/>
            </a:xfrm>
            <a:custGeom>
              <a:rect b="b" l="l" r="r" t="t"/>
              <a:pathLst>
                <a:path extrusionOk="0" h="1695" w="1902">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9"/>
            <p:cNvSpPr/>
            <p:nvPr/>
          </p:nvSpPr>
          <p:spPr>
            <a:xfrm>
              <a:off x="1840245" y="3164219"/>
              <a:ext cx="49727" cy="44456"/>
            </a:xfrm>
            <a:custGeom>
              <a:rect b="b" l="l" r="r" t="t"/>
              <a:pathLst>
                <a:path extrusionOk="0" h="1695" w="1896">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9"/>
            <p:cNvSpPr/>
            <p:nvPr/>
          </p:nvSpPr>
          <p:spPr>
            <a:xfrm>
              <a:off x="1777902" y="3032085"/>
              <a:ext cx="124581" cy="117525"/>
            </a:xfrm>
            <a:custGeom>
              <a:rect b="b" l="l" r="r" t="t"/>
              <a:pathLst>
                <a:path extrusionOk="0" h="4481" w="475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9"/>
            <p:cNvSpPr/>
            <p:nvPr/>
          </p:nvSpPr>
          <p:spPr>
            <a:xfrm>
              <a:off x="1734364" y="3199915"/>
              <a:ext cx="37374" cy="61871"/>
            </a:xfrm>
            <a:custGeom>
              <a:rect b="b" l="l" r="r" t="t"/>
              <a:pathLst>
                <a:path extrusionOk="0" h="2359" w="1425">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9"/>
            <p:cNvSpPr/>
            <p:nvPr/>
          </p:nvSpPr>
          <p:spPr>
            <a:xfrm>
              <a:off x="1778007" y="3031954"/>
              <a:ext cx="105802" cy="117263"/>
            </a:xfrm>
            <a:custGeom>
              <a:rect b="b" l="l" r="r" t="t"/>
              <a:pathLst>
                <a:path extrusionOk="0" h="4471" w="4034">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9"/>
            <p:cNvSpPr/>
            <p:nvPr/>
          </p:nvSpPr>
          <p:spPr>
            <a:xfrm>
              <a:off x="1790753" y="3028544"/>
              <a:ext cx="101474" cy="33545"/>
            </a:xfrm>
            <a:custGeom>
              <a:rect b="b" l="l" r="r" t="t"/>
              <a:pathLst>
                <a:path extrusionOk="0" h="1279" w="3869">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9"/>
            <p:cNvSpPr/>
            <p:nvPr/>
          </p:nvSpPr>
          <p:spPr>
            <a:xfrm>
              <a:off x="1728542" y="2975670"/>
              <a:ext cx="223773" cy="292017"/>
            </a:xfrm>
            <a:custGeom>
              <a:rect b="b" l="l" r="r" t="t"/>
              <a:pathLst>
                <a:path extrusionOk="0" h="11134" w="8532">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9"/>
            <p:cNvSpPr/>
            <p:nvPr/>
          </p:nvSpPr>
          <p:spPr>
            <a:xfrm>
              <a:off x="1765916" y="3231099"/>
              <a:ext cx="11750" cy="36561"/>
            </a:xfrm>
            <a:custGeom>
              <a:rect b="b" l="l" r="r" t="t"/>
              <a:pathLst>
                <a:path extrusionOk="0" h="1394" w="448">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9"/>
            <p:cNvSpPr/>
            <p:nvPr/>
          </p:nvSpPr>
          <p:spPr>
            <a:xfrm>
              <a:off x="1902955" y="3231099"/>
              <a:ext cx="11645" cy="36561"/>
            </a:xfrm>
            <a:custGeom>
              <a:rect b="b" l="l" r="r" t="t"/>
              <a:pathLst>
                <a:path extrusionOk="0" h="1394" w="444">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9"/>
            <p:cNvSpPr/>
            <p:nvPr/>
          </p:nvSpPr>
          <p:spPr>
            <a:xfrm>
              <a:off x="1940198" y="2932001"/>
              <a:ext cx="186163" cy="194293"/>
            </a:xfrm>
            <a:custGeom>
              <a:rect b="b" l="l" r="r" t="t"/>
              <a:pathLst>
                <a:path extrusionOk="0" h="7408" w="7098">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9"/>
            <p:cNvSpPr/>
            <p:nvPr/>
          </p:nvSpPr>
          <p:spPr>
            <a:xfrm>
              <a:off x="2014762" y="2894653"/>
              <a:ext cx="37007" cy="111336"/>
            </a:xfrm>
            <a:custGeom>
              <a:rect b="b" l="l" r="r" t="t"/>
              <a:pathLst>
                <a:path extrusionOk="0" h="4245" w="1411">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9"/>
            <p:cNvSpPr/>
            <p:nvPr/>
          </p:nvSpPr>
          <p:spPr>
            <a:xfrm>
              <a:off x="2014894" y="3013018"/>
              <a:ext cx="42803" cy="36640"/>
            </a:xfrm>
            <a:custGeom>
              <a:rect b="b" l="l" r="r" t="t"/>
              <a:pathLst>
                <a:path extrusionOk="0" h="1397" w="1632">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89"/>
          <p:cNvGrpSpPr/>
          <p:nvPr/>
        </p:nvGrpSpPr>
        <p:grpSpPr>
          <a:xfrm>
            <a:off x="2178842" y="2900869"/>
            <a:ext cx="375709" cy="360890"/>
            <a:chOff x="2178842" y="2900869"/>
            <a:chExt cx="375709" cy="360890"/>
          </a:xfrm>
        </p:grpSpPr>
        <p:sp>
          <p:nvSpPr>
            <p:cNvPr id="10625" name="Google Shape;10625;p89"/>
            <p:cNvSpPr/>
            <p:nvPr/>
          </p:nvSpPr>
          <p:spPr>
            <a:xfrm>
              <a:off x="2198906" y="2973913"/>
              <a:ext cx="282208" cy="282208"/>
            </a:xfrm>
            <a:custGeom>
              <a:rect b="b" l="l" r="r" t="t"/>
              <a:pathLst>
                <a:path extrusionOk="0" h="10760" w="1076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9"/>
            <p:cNvSpPr/>
            <p:nvPr/>
          </p:nvSpPr>
          <p:spPr>
            <a:xfrm>
              <a:off x="2339983" y="3109325"/>
              <a:ext cx="141130" cy="11383"/>
            </a:xfrm>
            <a:custGeom>
              <a:rect b="b" l="l" r="r" t="t"/>
              <a:pathLst>
                <a:path extrusionOk="0" h="434" w="5381">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9"/>
            <p:cNvSpPr/>
            <p:nvPr/>
          </p:nvSpPr>
          <p:spPr>
            <a:xfrm>
              <a:off x="2458479" y="2906141"/>
              <a:ext cx="90406" cy="90380"/>
            </a:xfrm>
            <a:custGeom>
              <a:rect b="b" l="l" r="r" t="t"/>
              <a:pathLst>
                <a:path extrusionOk="0" h="3446" w="3447">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9"/>
            <p:cNvSpPr/>
            <p:nvPr/>
          </p:nvSpPr>
          <p:spPr>
            <a:xfrm>
              <a:off x="2458479" y="2906141"/>
              <a:ext cx="56573" cy="90380"/>
            </a:xfrm>
            <a:custGeom>
              <a:rect b="b" l="l" r="r" t="t"/>
              <a:pathLst>
                <a:path extrusionOk="0" h="3446" w="2157">
                  <a:moveTo>
                    <a:pt x="2157" y="0"/>
                  </a:moveTo>
                  <a:lnTo>
                    <a:pt x="1" y="2156"/>
                  </a:lnTo>
                  <a:lnTo>
                    <a:pt x="1" y="3445"/>
                  </a:lnTo>
                  <a:lnTo>
                    <a:pt x="2157" y="1295"/>
                  </a:lnTo>
                  <a:lnTo>
                    <a:pt x="2157"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9"/>
            <p:cNvSpPr/>
            <p:nvPr/>
          </p:nvSpPr>
          <p:spPr>
            <a:xfrm>
              <a:off x="2232713" y="3007720"/>
              <a:ext cx="214567" cy="214567"/>
            </a:xfrm>
            <a:custGeom>
              <a:rect b="b" l="l" r="r" t="t"/>
              <a:pathLst>
                <a:path extrusionOk="0" h="8181" w="8181">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9"/>
            <p:cNvSpPr/>
            <p:nvPr/>
          </p:nvSpPr>
          <p:spPr>
            <a:xfrm>
              <a:off x="2339983" y="3109325"/>
              <a:ext cx="107297" cy="11383"/>
            </a:xfrm>
            <a:custGeom>
              <a:rect b="b" l="l" r="r" t="t"/>
              <a:pathLst>
                <a:path extrusionOk="0" h="434" w="4091">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9"/>
            <p:cNvSpPr/>
            <p:nvPr/>
          </p:nvSpPr>
          <p:spPr>
            <a:xfrm>
              <a:off x="2266782" y="3041789"/>
              <a:ext cx="146428" cy="146428"/>
            </a:xfrm>
            <a:custGeom>
              <a:rect b="b" l="l" r="r" t="t"/>
              <a:pathLst>
                <a:path extrusionOk="0" h="5583" w="5583">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9"/>
            <p:cNvSpPr/>
            <p:nvPr/>
          </p:nvSpPr>
          <p:spPr>
            <a:xfrm>
              <a:off x="2339983" y="3109325"/>
              <a:ext cx="73227" cy="11383"/>
            </a:xfrm>
            <a:custGeom>
              <a:rect b="b" l="l" r="r" t="t"/>
              <a:pathLst>
                <a:path extrusionOk="0" h="434" w="2792">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9"/>
            <p:cNvSpPr/>
            <p:nvPr/>
          </p:nvSpPr>
          <p:spPr>
            <a:xfrm>
              <a:off x="2300118" y="3075124"/>
              <a:ext cx="79784" cy="79784"/>
            </a:xfrm>
            <a:custGeom>
              <a:rect b="b" l="l" r="r" t="t"/>
              <a:pathLst>
                <a:path extrusionOk="0" h="3042" w="3042">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9"/>
            <p:cNvSpPr/>
            <p:nvPr/>
          </p:nvSpPr>
          <p:spPr>
            <a:xfrm>
              <a:off x="2339983" y="3109325"/>
              <a:ext cx="40023" cy="11383"/>
            </a:xfrm>
            <a:custGeom>
              <a:rect b="b" l="l" r="r" t="t"/>
              <a:pathLst>
                <a:path extrusionOk="0" h="434" w="1526">
                  <a:moveTo>
                    <a:pt x="1" y="0"/>
                  </a:moveTo>
                  <a:lnTo>
                    <a:pt x="1" y="433"/>
                  </a:lnTo>
                  <a:lnTo>
                    <a:pt x="1507" y="433"/>
                  </a:lnTo>
                  <a:cubicBezTo>
                    <a:pt x="1526" y="289"/>
                    <a:pt x="1526" y="144"/>
                    <a:pt x="150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9"/>
            <p:cNvSpPr/>
            <p:nvPr/>
          </p:nvSpPr>
          <p:spPr>
            <a:xfrm>
              <a:off x="2323067" y="3098074"/>
              <a:ext cx="33860" cy="33860"/>
            </a:xfrm>
            <a:custGeom>
              <a:rect b="b" l="l" r="r" t="t"/>
              <a:pathLst>
                <a:path extrusionOk="0" h="1291" w="1291">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9"/>
            <p:cNvSpPr/>
            <p:nvPr/>
          </p:nvSpPr>
          <p:spPr>
            <a:xfrm>
              <a:off x="2339983" y="3109325"/>
              <a:ext cx="17310" cy="11383"/>
            </a:xfrm>
            <a:custGeom>
              <a:rect b="b" l="l" r="r" t="t"/>
              <a:pathLst>
                <a:path extrusionOk="0" h="434" w="660">
                  <a:moveTo>
                    <a:pt x="1" y="0"/>
                  </a:moveTo>
                  <a:lnTo>
                    <a:pt x="1" y="433"/>
                  </a:lnTo>
                  <a:lnTo>
                    <a:pt x="607" y="433"/>
                  </a:lnTo>
                  <a:cubicBezTo>
                    <a:pt x="660" y="294"/>
                    <a:pt x="660" y="140"/>
                    <a:pt x="60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9"/>
            <p:cNvSpPr/>
            <p:nvPr/>
          </p:nvSpPr>
          <p:spPr>
            <a:xfrm>
              <a:off x="2178842" y="2900869"/>
              <a:ext cx="375709" cy="360890"/>
            </a:xfrm>
            <a:custGeom>
              <a:rect b="b" l="l" r="r" t="t"/>
              <a:pathLst>
                <a:path extrusionOk="0" h="13760" w="14325">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8" name="Google Shape;10638;p89"/>
          <p:cNvGrpSpPr/>
          <p:nvPr/>
        </p:nvGrpSpPr>
        <p:grpSpPr>
          <a:xfrm>
            <a:off x="2704703" y="2900921"/>
            <a:ext cx="230986" cy="360497"/>
            <a:chOff x="2704703" y="2900921"/>
            <a:chExt cx="230986" cy="360497"/>
          </a:xfrm>
        </p:grpSpPr>
        <p:sp>
          <p:nvSpPr>
            <p:cNvPr id="10639" name="Google Shape;10639;p89"/>
            <p:cNvSpPr/>
            <p:nvPr/>
          </p:nvSpPr>
          <p:spPr>
            <a:xfrm>
              <a:off x="2817534" y="2906193"/>
              <a:ext cx="28299" cy="33545"/>
            </a:xfrm>
            <a:custGeom>
              <a:rect b="b" l="l" r="r" t="t"/>
              <a:pathLst>
                <a:path extrusionOk="0" h="1279" w="1079">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9"/>
            <p:cNvSpPr/>
            <p:nvPr/>
          </p:nvSpPr>
          <p:spPr>
            <a:xfrm>
              <a:off x="2794926" y="2928460"/>
              <a:ext cx="129905" cy="248637"/>
            </a:xfrm>
            <a:custGeom>
              <a:rect b="b" l="l" r="r" t="t"/>
              <a:pathLst>
                <a:path extrusionOk="0" h="9480" w="4953">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9"/>
            <p:cNvSpPr/>
            <p:nvPr/>
          </p:nvSpPr>
          <p:spPr>
            <a:xfrm>
              <a:off x="2710499" y="2949075"/>
              <a:ext cx="209033" cy="239405"/>
            </a:xfrm>
            <a:custGeom>
              <a:rect b="b" l="l" r="r" t="t"/>
              <a:pathLst>
                <a:path extrusionOk="0" h="9128" w="797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9"/>
            <p:cNvSpPr/>
            <p:nvPr/>
          </p:nvSpPr>
          <p:spPr>
            <a:xfrm>
              <a:off x="2712152" y="3008375"/>
              <a:ext cx="145536" cy="174282"/>
            </a:xfrm>
            <a:custGeom>
              <a:rect b="b" l="l" r="r" t="t"/>
              <a:pathLst>
                <a:path extrusionOk="0" h="6645" w="5549">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9"/>
            <p:cNvSpPr/>
            <p:nvPr/>
          </p:nvSpPr>
          <p:spPr>
            <a:xfrm>
              <a:off x="2749631" y="3176966"/>
              <a:ext cx="169508" cy="28273"/>
            </a:xfrm>
            <a:custGeom>
              <a:rect b="b" l="l" r="r" t="t"/>
              <a:pathLst>
                <a:path extrusionOk="0" h="1078" w="6463">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9"/>
            <p:cNvSpPr/>
            <p:nvPr/>
          </p:nvSpPr>
          <p:spPr>
            <a:xfrm>
              <a:off x="2749631" y="3176966"/>
              <a:ext cx="56573" cy="28273"/>
            </a:xfrm>
            <a:custGeom>
              <a:rect b="b" l="l" r="r" t="t"/>
              <a:pathLst>
                <a:path extrusionOk="0" h="1078" w="2157">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9"/>
            <p:cNvSpPr/>
            <p:nvPr/>
          </p:nvSpPr>
          <p:spPr>
            <a:xfrm>
              <a:off x="2738405" y="3199679"/>
              <a:ext cx="192090" cy="56442"/>
            </a:xfrm>
            <a:custGeom>
              <a:rect b="b" l="l" r="r" t="t"/>
              <a:pathLst>
                <a:path extrusionOk="0" h="2152" w="7324">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9"/>
            <p:cNvSpPr/>
            <p:nvPr/>
          </p:nvSpPr>
          <p:spPr>
            <a:xfrm>
              <a:off x="2738405" y="3199679"/>
              <a:ext cx="73463" cy="56442"/>
            </a:xfrm>
            <a:custGeom>
              <a:rect b="b" l="l" r="r" t="t"/>
              <a:pathLst>
                <a:path extrusionOk="0" h="2152" w="2801">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9"/>
            <p:cNvSpPr/>
            <p:nvPr/>
          </p:nvSpPr>
          <p:spPr>
            <a:xfrm>
              <a:off x="2704703" y="2900921"/>
              <a:ext cx="230986" cy="360497"/>
            </a:xfrm>
            <a:custGeom>
              <a:rect b="b" l="l" r="r" t="t"/>
              <a:pathLst>
                <a:path extrusionOk="0" h="13745" w="8807">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9"/>
            <p:cNvSpPr/>
            <p:nvPr/>
          </p:nvSpPr>
          <p:spPr>
            <a:xfrm>
              <a:off x="2857400" y="2959723"/>
              <a:ext cx="24995" cy="16261"/>
            </a:xfrm>
            <a:custGeom>
              <a:rect b="b" l="l" r="r" t="t"/>
              <a:pathLst>
                <a:path extrusionOk="0" h="620" w="953">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9"/>
            <p:cNvSpPr/>
            <p:nvPr/>
          </p:nvSpPr>
          <p:spPr>
            <a:xfrm>
              <a:off x="2783963" y="2968588"/>
              <a:ext cx="10622" cy="16314"/>
            </a:xfrm>
            <a:custGeom>
              <a:rect b="b" l="l" r="r" t="t"/>
              <a:pathLst>
                <a:path extrusionOk="0" h="622" w="405">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89"/>
          <p:cNvGrpSpPr/>
          <p:nvPr/>
        </p:nvGrpSpPr>
        <p:grpSpPr>
          <a:xfrm>
            <a:off x="3072963" y="2903675"/>
            <a:ext cx="387197" cy="355094"/>
            <a:chOff x="3072963" y="2903675"/>
            <a:chExt cx="387197" cy="355094"/>
          </a:xfrm>
        </p:grpSpPr>
        <p:sp>
          <p:nvSpPr>
            <p:cNvPr id="10651" name="Google Shape;10651;p89"/>
            <p:cNvSpPr/>
            <p:nvPr/>
          </p:nvSpPr>
          <p:spPr>
            <a:xfrm>
              <a:off x="3120540" y="3017949"/>
              <a:ext cx="79260" cy="87469"/>
            </a:xfrm>
            <a:custGeom>
              <a:rect b="b" l="l" r="r" t="t"/>
              <a:pathLst>
                <a:path extrusionOk="0" h="3335" w="3022">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9"/>
            <p:cNvSpPr/>
            <p:nvPr/>
          </p:nvSpPr>
          <p:spPr>
            <a:xfrm>
              <a:off x="3114482" y="3109430"/>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9"/>
            <p:cNvSpPr/>
            <p:nvPr/>
          </p:nvSpPr>
          <p:spPr>
            <a:xfrm>
              <a:off x="3081409" y="3178985"/>
              <a:ext cx="125971" cy="19330"/>
            </a:xfrm>
            <a:custGeom>
              <a:rect b="b" l="l" r="r" t="t"/>
              <a:pathLst>
                <a:path extrusionOk="0" h="737" w="4803">
                  <a:moveTo>
                    <a:pt x="1" y="0"/>
                  </a:moveTo>
                  <a:lnTo>
                    <a:pt x="1" y="736"/>
                  </a:lnTo>
                  <a:lnTo>
                    <a:pt x="4605"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9"/>
            <p:cNvSpPr/>
            <p:nvPr/>
          </p:nvSpPr>
          <p:spPr>
            <a:xfrm>
              <a:off x="3091873" y="3132799"/>
              <a:ext cx="131531" cy="42043"/>
            </a:xfrm>
            <a:custGeom>
              <a:rect b="b" l="l" r="r" t="t"/>
              <a:pathLst>
                <a:path extrusionOk="0" h="1603" w="5015">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9"/>
            <p:cNvSpPr/>
            <p:nvPr/>
          </p:nvSpPr>
          <p:spPr>
            <a:xfrm>
              <a:off x="3326111" y="3178985"/>
              <a:ext cx="125971" cy="19330"/>
            </a:xfrm>
            <a:custGeom>
              <a:rect b="b" l="l" r="r" t="t"/>
              <a:pathLst>
                <a:path extrusionOk="0" h="737" w="4803">
                  <a:moveTo>
                    <a:pt x="1" y="0"/>
                  </a:moveTo>
                  <a:lnTo>
                    <a:pt x="203" y="736"/>
                  </a:lnTo>
                  <a:lnTo>
                    <a:pt x="4803"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9"/>
            <p:cNvSpPr/>
            <p:nvPr/>
          </p:nvSpPr>
          <p:spPr>
            <a:xfrm>
              <a:off x="3188050" y="3231231"/>
              <a:ext cx="157522" cy="19199"/>
            </a:xfrm>
            <a:custGeom>
              <a:rect b="b" l="l" r="r" t="t"/>
              <a:pathLst>
                <a:path extrusionOk="0" h="732" w="6006">
                  <a:moveTo>
                    <a:pt x="1" y="0"/>
                  </a:moveTo>
                  <a:lnTo>
                    <a:pt x="1" y="732"/>
                  </a:lnTo>
                  <a:lnTo>
                    <a:pt x="6006" y="732"/>
                  </a:lnTo>
                  <a:lnTo>
                    <a:pt x="6006"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9"/>
            <p:cNvSpPr/>
            <p:nvPr/>
          </p:nvSpPr>
          <p:spPr>
            <a:xfrm>
              <a:off x="3325744" y="2930322"/>
              <a:ext cx="95547" cy="83482"/>
            </a:xfrm>
            <a:custGeom>
              <a:rect b="b" l="l" r="r" t="t"/>
              <a:pathLst>
                <a:path extrusionOk="0" h="3183" w="3643">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9"/>
            <p:cNvSpPr/>
            <p:nvPr/>
          </p:nvSpPr>
          <p:spPr>
            <a:xfrm>
              <a:off x="3227181" y="3070194"/>
              <a:ext cx="79260" cy="87469"/>
            </a:xfrm>
            <a:custGeom>
              <a:rect b="b" l="l" r="r" t="t"/>
              <a:pathLst>
                <a:path extrusionOk="0" h="3335" w="3022">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9"/>
            <p:cNvSpPr/>
            <p:nvPr/>
          </p:nvSpPr>
          <p:spPr>
            <a:xfrm>
              <a:off x="3112462" y="2930322"/>
              <a:ext cx="95547" cy="83482"/>
            </a:xfrm>
            <a:custGeom>
              <a:rect b="b" l="l" r="r" t="t"/>
              <a:pathLst>
                <a:path extrusionOk="0" h="3183" w="3643">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9"/>
            <p:cNvSpPr/>
            <p:nvPr/>
          </p:nvSpPr>
          <p:spPr>
            <a:xfrm>
              <a:off x="3310086" y="3132799"/>
              <a:ext cx="131400" cy="42043"/>
            </a:xfrm>
            <a:custGeom>
              <a:rect b="b" l="l" r="r" t="t"/>
              <a:pathLst>
                <a:path extrusionOk="0" h="1603" w="501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9"/>
            <p:cNvSpPr/>
            <p:nvPr/>
          </p:nvSpPr>
          <p:spPr>
            <a:xfrm>
              <a:off x="3327764" y="3109430"/>
              <a:ext cx="91245" cy="19356"/>
            </a:xfrm>
            <a:custGeom>
              <a:rect b="b" l="l" r="r" t="t"/>
              <a:pathLst>
                <a:path extrusionOk="0" h="738" w="3479">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9"/>
            <p:cNvSpPr/>
            <p:nvPr/>
          </p:nvSpPr>
          <p:spPr>
            <a:xfrm>
              <a:off x="3221123" y="3161675"/>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9"/>
            <p:cNvSpPr/>
            <p:nvPr/>
          </p:nvSpPr>
          <p:spPr>
            <a:xfrm>
              <a:off x="3219103" y="2982568"/>
              <a:ext cx="95547" cy="83482"/>
            </a:xfrm>
            <a:custGeom>
              <a:rect b="b" l="l" r="r" t="t"/>
              <a:pathLst>
                <a:path extrusionOk="0" h="3183" w="3643">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9"/>
            <p:cNvSpPr/>
            <p:nvPr/>
          </p:nvSpPr>
          <p:spPr>
            <a:xfrm>
              <a:off x="3333822" y="3017949"/>
              <a:ext cx="79155" cy="87469"/>
            </a:xfrm>
            <a:custGeom>
              <a:rect b="b" l="l" r="r" t="t"/>
              <a:pathLst>
                <a:path extrusionOk="0" h="3335" w="3018">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9"/>
            <p:cNvSpPr/>
            <p:nvPr/>
          </p:nvSpPr>
          <p:spPr>
            <a:xfrm>
              <a:off x="3201295" y="3187168"/>
              <a:ext cx="131033" cy="37899"/>
            </a:xfrm>
            <a:custGeom>
              <a:rect b="b" l="l" r="r" t="t"/>
              <a:pathLst>
                <a:path extrusionOk="0" h="1445" w="4996">
                  <a:moveTo>
                    <a:pt x="390" y="1"/>
                  </a:moveTo>
                  <a:lnTo>
                    <a:pt x="1" y="1444"/>
                  </a:lnTo>
                  <a:lnTo>
                    <a:pt x="4995" y="1444"/>
                  </a:lnTo>
                  <a:lnTo>
                    <a:pt x="4601"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9"/>
            <p:cNvSpPr/>
            <p:nvPr/>
          </p:nvSpPr>
          <p:spPr>
            <a:xfrm>
              <a:off x="3326111" y="3178985"/>
              <a:ext cx="17572" cy="19330"/>
            </a:xfrm>
            <a:custGeom>
              <a:rect b="b" l="l" r="r" t="t"/>
              <a:pathLst>
                <a:path extrusionOk="0" h="737" w="670">
                  <a:moveTo>
                    <a:pt x="1" y="0"/>
                  </a:moveTo>
                  <a:lnTo>
                    <a:pt x="203" y="736"/>
                  </a:lnTo>
                  <a:lnTo>
                    <a:pt x="669" y="736"/>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9"/>
            <p:cNvSpPr/>
            <p:nvPr/>
          </p:nvSpPr>
          <p:spPr>
            <a:xfrm>
              <a:off x="3188050" y="3231231"/>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9"/>
            <p:cNvSpPr/>
            <p:nvPr/>
          </p:nvSpPr>
          <p:spPr>
            <a:xfrm>
              <a:off x="3325744" y="2930322"/>
              <a:ext cx="53766" cy="59641"/>
            </a:xfrm>
            <a:custGeom>
              <a:rect b="b" l="l" r="r" t="t"/>
              <a:pathLst>
                <a:path extrusionOk="0" h="2274" w="205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9"/>
            <p:cNvSpPr/>
            <p:nvPr/>
          </p:nvSpPr>
          <p:spPr>
            <a:xfrm>
              <a:off x="3325744"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9"/>
            <p:cNvSpPr/>
            <p:nvPr/>
          </p:nvSpPr>
          <p:spPr>
            <a:xfrm>
              <a:off x="3227181" y="3070063"/>
              <a:ext cx="27539" cy="87495"/>
            </a:xfrm>
            <a:custGeom>
              <a:rect b="b" l="l" r="r" t="t"/>
              <a:pathLst>
                <a:path extrusionOk="0" h="3336" w="105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9"/>
            <p:cNvSpPr/>
            <p:nvPr/>
          </p:nvSpPr>
          <p:spPr>
            <a:xfrm>
              <a:off x="3120540" y="3017949"/>
              <a:ext cx="27539" cy="87469"/>
            </a:xfrm>
            <a:custGeom>
              <a:rect b="b" l="l" r="r" t="t"/>
              <a:pathLst>
                <a:path extrusionOk="0" h="3335" w="105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9"/>
            <p:cNvSpPr/>
            <p:nvPr/>
          </p:nvSpPr>
          <p:spPr>
            <a:xfrm>
              <a:off x="3114482"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9"/>
            <p:cNvSpPr/>
            <p:nvPr/>
          </p:nvSpPr>
          <p:spPr>
            <a:xfrm>
              <a:off x="3081409" y="3178985"/>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9"/>
            <p:cNvSpPr/>
            <p:nvPr/>
          </p:nvSpPr>
          <p:spPr>
            <a:xfrm>
              <a:off x="3091873" y="3132799"/>
              <a:ext cx="23762" cy="42043"/>
            </a:xfrm>
            <a:custGeom>
              <a:rect b="b" l="l" r="r" t="t"/>
              <a:pathLst>
                <a:path extrusionOk="0" h="1603" w="906">
                  <a:moveTo>
                    <a:pt x="439" y="0"/>
                  </a:moveTo>
                  <a:lnTo>
                    <a:pt x="1" y="1602"/>
                  </a:lnTo>
                  <a:lnTo>
                    <a:pt x="473" y="1602"/>
                  </a:lnTo>
                  <a:lnTo>
                    <a:pt x="90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9"/>
            <p:cNvSpPr/>
            <p:nvPr/>
          </p:nvSpPr>
          <p:spPr>
            <a:xfrm>
              <a:off x="3112462"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9"/>
            <p:cNvSpPr/>
            <p:nvPr/>
          </p:nvSpPr>
          <p:spPr>
            <a:xfrm>
              <a:off x="3112462" y="2930322"/>
              <a:ext cx="53898" cy="59641"/>
            </a:xfrm>
            <a:custGeom>
              <a:rect b="b" l="l" r="r" t="t"/>
              <a:pathLst>
                <a:path extrusionOk="0" h="2274" w="2055">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9"/>
            <p:cNvSpPr/>
            <p:nvPr/>
          </p:nvSpPr>
          <p:spPr>
            <a:xfrm>
              <a:off x="3310086" y="3132799"/>
              <a:ext cx="18831" cy="42043"/>
            </a:xfrm>
            <a:custGeom>
              <a:rect b="b" l="l" r="r" t="t"/>
              <a:pathLst>
                <a:path extrusionOk="0" h="1603" w="718">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9"/>
            <p:cNvSpPr/>
            <p:nvPr/>
          </p:nvSpPr>
          <p:spPr>
            <a:xfrm>
              <a:off x="3327764"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9"/>
            <p:cNvSpPr/>
            <p:nvPr/>
          </p:nvSpPr>
          <p:spPr>
            <a:xfrm>
              <a:off x="3221123" y="3161675"/>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9"/>
            <p:cNvSpPr/>
            <p:nvPr/>
          </p:nvSpPr>
          <p:spPr>
            <a:xfrm>
              <a:off x="3219103" y="3046353"/>
              <a:ext cx="18307" cy="19697"/>
            </a:xfrm>
            <a:custGeom>
              <a:rect b="b" l="l" r="r" t="t"/>
              <a:pathLst>
                <a:path extrusionOk="0" h="751" w="698">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9"/>
            <p:cNvSpPr/>
            <p:nvPr/>
          </p:nvSpPr>
          <p:spPr>
            <a:xfrm>
              <a:off x="3219129" y="2982541"/>
              <a:ext cx="53871" cy="59668"/>
            </a:xfrm>
            <a:custGeom>
              <a:rect b="b" l="l" r="r" t="t"/>
              <a:pathLst>
                <a:path extrusionOk="0" h="2275" w="2054">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9"/>
            <p:cNvSpPr/>
            <p:nvPr/>
          </p:nvSpPr>
          <p:spPr>
            <a:xfrm>
              <a:off x="3333822" y="3017949"/>
              <a:ext cx="27539" cy="87469"/>
            </a:xfrm>
            <a:custGeom>
              <a:rect b="b" l="l" r="r" t="t"/>
              <a:pathLst>
                <a:path extrusionOk="0" h="3335" w="105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9"/>
            <p:cNvSpPr/>
            <p:nvPr/>
          </p:nvSpPr>
          <p:spPr>
            <a:xfrm>
              <a:off x="3201295" y="3187168"/>
              <a:ext cx="22634" cy="37899"/>
            </a:xfrm>
            <a:custGeom>
              <a:rect b="b" l="l" r="r" t="t"/>
              <a:pathLst>
                <a:path extrusionOk="0" h="1445" w="863">
                  <a:moveTo>
                    <a:pt x="390" y="1"/>
                  </a:moveTo>
                  <a:lnTo>
                    <a:pt x="1" y="1444"/>
                  </a:lnTo>
                  <a:lnTo>
                    <a:pt x="467" y="1444"/>
                  </a:lnTo>
                  <a:lnTo>
                    <a:pt x="86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9"/>
            <p:cNvSpPr/>
            <p:nvPr/>
          </p:nvSpPr>
          <p:spPr>
            <a:xfrm>
              <a:off x="3072963" y="2903675"/>
              <a:ext cx="387197" cy="355094"/>
            </a:xfrm>
            <a:custGeom>
              <a:rect b="b" l="l" r="r" t="t"/>
              <a:pathLst>
                <a:path extrusionOk="0" h="13539" w="14763">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89"/>
          <p:cNvGrpSpPr/>
          <p:nvPr/>
        </p:nvGrpSpPr>
        <p:grpSpPr>
          <a:xfrm>
            <a:off x="3977314" y="2954347"/>
            <a:ext cx="364851" cy="253567"/>
            <a:chOff x="3977314" y="2954347"/>
            <a:chExt cx="364851" cy="253567"/>
          </a:xfrm>
        </p:grpSpPr>
        <p:sp>
          <p:nvSpPr>
            <p:cNvPr id="10686" name="Google Shape;10686;p89"/>
            <p:cNvSpPr/>
            <p:nvPr/>
          </p:nvSpPr>
          <p:spPr>
            <a:xfrm>
              <a:off x="3983110" y="2989938"/>
              <a:ext cx="353127" cy="212653"/>
            </a:xfrm>
            <a:custGeom>
              <a:rect b="b" l="l" r="r" t="t"/>
              <a:pathLst>
                <a:path extrusionOk="0" h="8108" w="13464">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9"/>
            <p:cNvSpPr/>
            <p:nvPr/>
          </p:nvSpPr>
          <p:spPr>
            <a:xfrm>
              <a:off x="3983110" y="2989938"/>
              <a:ext cx="194110" cy="212653"/>
            </a:xfrm>
            <a:custGeom>
              <a:rect b="b" l="l" r="r" t="t"/>
              <a:pathLst>
                <a:path extrusionOk="0" h="8108" w="7401">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9"/>
            <p:cNvSpPr/>
            <p:nvPr/>
          </p:nvSpPr>
          <p:spPr>
            <a:xfrm>
              <a:off x="4077634" y="3020230"/>
              <a:ext cx="158152" cy="152198"/>
            </a:xfrm>
            <a:custGeom>
              <a:rect b="b" l="l" r="r" t="t"/>
              <a:pathLst>
                <a:path extrusionOk="0" h="5803" w="603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9"/>
            <p:cNvSpPr/>
            <p:nvPr/>
          </p:nvSpPr>
          <p:spPr>
            <a:xfrm>
              <a:off x="4083561" y="3020204"/>
              <a:ext cx="90511" cy="152119"/>
            </a:xfrm>
            <a:custGeom>
              <a:rect b="b" l="l" r="r" t="t"/>
              <a:pathLst>
                <a:path extrusionOk="0" h="5800" w="3451">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9"/>
            <p:cNvSpPr/>
            <p:nvPr/>
          </p:nvSpPr>
          <p:spPr>
            <a:xfrm>
              <a:off x="4108425" y="3057841"/>
              <a:ext cx="89619" cy="76873"/>
            </a:xfrm>
            <a:custGeom>
              <a:rect b="b" l="l" r="r" t="t"/>
              <a:pathLst>
                <a:path extrusionOk="0" h="2931" w="3417">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9"/>
            <p:cNvSpPr/>
            <p:nvPr/>
          </p:nvSpPr>
          <p:spPr>
            <a:xfrm>
              <a:off x="4121303" y="3057893"/>
              <a:ext cx="53268" cy="76847"/>
            </a:xfrm>
            <a:custGeom>
              <a:rect b="b" l="l" r="r" t="t"/>
              <a:pathLst>
                <a:path extrusionOk="0" h="2930" w="2031">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9"/>
            <p:cNvSpPr/>
            <p:nvPr/>
          </p:nvSpPr>
          <p:spPr>
            <a:xfrm>
              <a:off x="4169116" y="3060280"/>
              <a:ext cx="30948" cy="26595"/>
            </a:xfrm>
            <a:custGeom>
              <a:rect b="b" l="l" r="r" t="t"/>
              <a:pathLst>
                <a:path extrusionOk="0" h="1014" w="118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9"/>
            <p:cNvSpPr/>
            <p:nvPr/>
          </p:nvSpPr>
          <p:spPr>
            <a:xfrm>
              <a:off x="4268675" y="3004100"/>
              <a:ext cx="35250" cy="24444"/>
            </a:xfrm>
            <a:custGeom>
              <a:rect b="b" l="l" r="r" t="t"/>
              <a:pathLst>
                <a:path extrusionOk="0" h="932" w="1344">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9"/>
            <p:cNvSpPr/>
            <p:nvPr/>
          </p:nvSpPr>
          <p:spPr>
            <a:xfrm>
              <a:off x="4044850" y="2954347"/>
              <a:ext cx="214488" cy="54527"/>
            </a:xfrm>
            <a:custGeom>
              <a:rect b="b" l="l" r="r" t="t"/>
              <a:pathLst>
                <a:path extrusionOk="0" h="2079" w="8178">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9"/>
            <p:cNvSpPr/>
            <p:nvPr/>
          </p:nvSpPr>
          <p:spPr>
            <a:xfrm>
              <a:off x="3977314" y="2984640"/>
              <a:ext cx="364851" cy="223275"/>
            </a:xfrm>
            <a:custGeom>
              <a:rect b="b" l="l" r="r" t="t"/>
              <a:pathLst>
                <a:path extrusionOk="0" h="8513" w="13911">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9"/>
            <p:cNvSpPr/>
            <p:nvPr/>
          </p:nvSpPr>
          <p:spPr>
            <a:xfrm>
              <a:off x="4072598" y="3014985"/>
              <a:ext cx="178347" cy="162742"/>
            </a:xfrm>
            <a:custGeom>
              <a:rect b="b" l="l" r="r" t="t"/>
              <a:pathLst>
                <a:path extrusionOk="0" h="6205" w="680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9"/>
            <p:cNvSpPr/>
            <p:nvPr/>
          </p:nvSpPr>
          <p:spPr>
            <a:xfrm>
              <a:off x="4101475" y="3052779"/>
              <a:ext cx="101763" cy="87049"/>
            </a:xfrm>
            <a:custGeom>
              <a:rect b="b" l="l" r="r" t="t"/>
              <a:pathLst>
                <a:path extrusionOk="0" h="3319" w="388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8" name="Google Shape;10698;p89"/>
          <p:cNvGrpSpPr/>
          <p:nvPr/>
        </p:nvGrpSpPr>
        <p:grpSpPr>
          <a:xfrm>
            <a:off x="3107400" y="3810491"/>
            <a:ext cx="365139" cy="365244"/>
            <a:chOff x="3107400" y="3810491"/>
            <a:chExt cx="365139" cy="365244"/>
          </a:xfrm>
        </p:grpSpPr>
        <p:sp>
          <p:nvSpPr>
            <p:cNvPr id="10699" name="Google Shape;10699;p89"/>
            <p:cNvSpPr/>
            <p:nvPr/>
          </p:nvSpPr>
          <p:spPr>
            <a:xfrm>
              <a:off x="3113091" y="3816287"/>
              <a:ext cx="269199" cy="269199"/>
            </a:xfrm>
            <a:custGeom>
              <a:rect b="b" l="l" r="r" t="t"/>
              <a:pathLst>
                <a:path extrusionOk="0" h="10264" w="10264">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9"/>
            <p:cNvSpPr/>
            <p:nvPr/>
          </p:nvSpPr>
          <p:spPr>
            <a:xfrm>
              <a:off x="3184011" y="3891875"/>
              <a:ext cx="122823" cy="118076"/>
            </a:xfrm>
            <a:custGeom>
              <a:rect b="b" l="l" r="r" t="t"/>
              <a:pathLst>
                <a:path extrusionOk="0" h="4502" w="4683">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9"/>
            <p:cNvSpPr/>
            <p:nvPr/>
          </p:nvSpPr>
          <p:spPr>
            <a:xfrm>
              <a:off x="3208507" y="3921538"/>
              <a:ext cx="68664" cy="58750"/>
            </a:xfrm>
            <a:custGeom>
              <a:rect b="b" l="l" r="r" t="t"/>
              <a:pathLst>
                <a:path extrusionOk="0" h="2240" w="2618">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9"/>
            <p:cNvSpPr/>
            <p:nvPr/>
          </p:nvSpPr>
          <p:spPr>
            <a:xfrm>
              <a:off x="3211156" y="3922928"/>
              <a:ext cx="48101" cy="42934"/>
            </a:xfrm>
            <a:custGeom>
              <a:rect b="b" l="l" r="r" t="t"/>
              <a:pathLst>
                <a:path extrusionOk="0" h="1637" w="1834">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9"/>
            <p:cNvSpPr/>
            <p:nvPr/>
          </p:nvSpPr>
          <p:spPr>
            <a:xfrm>
              <a:off x="3289891" y="3993087"/>
              <a:ext cx="176957" cy="176957"/>
            </a:xfrm>
            <a:custGeom>
              <a:rect b="b" l="l" r="r" t="t"/>
              <a:pathLst>
                <a:path extrusionOk="0" h="6747" w="6747">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9"/>
            <p:cNvSpPr/>
            <p:nvPr/>
          </p:nvSpPr>
          <p:spPr>
            <a:xfrm>
              <a:off x="3319423" y="4037385"/>
              <a:ext cx="103258" cy="88387"/>
            </a:xfrm>
            <a:custGeom>
              <a:rect b="b" l="l" r="r" t="t"/>
              <a:pathLst>
                <a:path extrusionOk="0" h="3370" w="3937">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9"/>
            <p:cNvSpPr/>
            <p:nvPr/>
          </p:nvSpPr>
          <p:spPr>
            <a:xfrm>
              <a:off x="3343028" y="4055063"/>
              <a:ext cx="61976" cy="53111"/>
            </a:xfrm>
            <a:custGeom>
              <a:rect b="b" l="l" r="r" t="t"/>
              <a:pathLst>
                <a:path extrusionOk="0" h="2025" w="2363">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9"/>
            <p:cNvSpPr/>
            <p:nvPr/>
          </p:nvSpPr>
          <p:spPr>
            <a:xfrm>
              <a:off x="3345415" y="4056558"/>
              <a:ext cx="41938" cy="37558"/>
            </a:xfrm>
            <a:custGeom>
              <a:rect b="b" l="l" r="r" t="t"/>
              <a:pathLst>
                <a:path extrusionOk="0" h="1432" w="1599">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9"/>
            <p:cNvSpPr/>
            <p:nvPr/>
          </p:nvSpPr>
          <p:spPr>
            <a:xfrm>
              <a:off x="3107400" y="3810491"/>
              <a:ext cx="365139" cy="365244"/>
            </a:xfrm>
            <a:custGeom>
              <a:rect b="b" l="l" r="r" t="t"/>
              <a:pathLst>
                <a:path extrusionOk="0" h="13926" w="13922">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89"/>
          <p:cNvGrpSpPr/>
          <p:nvPr/>
        </p:nvGrpSpPr>
        <p:grpSpPr>
          <a:xfrm>
            <a:off x="3982979" y="4297378"/>
            <a:ext cx="355540" cy="338230"/>
            <a:chOff x="3982979" y="4297378"/>
            <a:chExt cx="355540" cy="338230"/>
          </a:xfrm>
        </p:grpSpPr>
        <p:sp>
          <p:nvSpPr>
            <p:cNvPr id="10709" name="Google Shape;10709;p89"/>
            <p:cNvSpPr/>
            <p:nvPr/>
          </p:nvSpPr>
          <p:spPr>
            <a:xfrm>
              <a:off x="4004197" y="4302414"/>
              <a:ext cx="276018" cy="276018"/>
            </a:xfrm>
            <a:custGeom>
              <a:rect b="b" l="l" r="r" t="t"/>
              <a:pathLst>
                <a:path extrusionOk="0" h="10524" w="10524">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9"/>
            <p:cNvSpPr/>
            <p:nvPr/>
          </p:nvSpPr>
          <p:spPr>
            <a:xfrm>
              <a:off x="4030687" y="4328904"/>
              <a:ext cx="223012" cy="223012"/>
            </a:xfrm>
            <a:custGeom>
              <a:rect b="b" l="l" r="r" t="t"/>
              <a:pathLst>
                <a:path extrusionOk="0" h="8503" w="8503">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9"/>
            <p:cNvSpPr/>
            <p:nvPr/>
          </p:nvSpPr>
          <p:spPr>
            <a:xfrm>
              <a:off x="4089882" y="4334333"/>
              <a:ext cx="104648" cy="212285"/>
            </a:xfrm>
            <a:custGeom>
              <a:rect b="b" l="l" r="r" t="t"/>
              <a:pathLst>
                <a:path extrusionOk="0" h="8094" w="399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9"/>
            <p:cNvSpPr/>
            <p:nvPr/>
          </p:nvSpPr>
          <p:spPr>
            <a:xfrm>
              <a:off x="4183147" y="4482859"/>
              <a:ext cx="150205" cy="147818"/>
            </a:xfrm>
            <a:custGeom>
              <a:rect b="b" l="l" r="r" t="t"/>
              <a:pathLst>
                <a:path extrusionOk="0" h="5636" w="5727">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9"/>
            <p:cNvSpPr/>
            <p:nvPr/>
          </p:nvSpPr>
          <p:spPr>
            <a:xfrm>
              <a:off x="4183252" y="4493481"/>
              <a:ext cx="46606" cy="110051"/>
            </a:xfrm>
            <a:custGeom>
              <a:rect b="b" l="l" r="r" t="t"/>
              <a:pathLst>
                <a:path extrusionOk="0" h="4196" w="1777">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9"/>
            <p:cNvSpPr/>
            <p:nvPr/>
          </p:nvSpPr>
          <p:spPr>
            <a:xfrm>
              <a:off x="4243969" y="4482990"/>
              <a:ext cx="19592" cy="25519"/>
            </a:xfrm>
            <a:custGeom>
              <a:rect b="b" l="l" r="r" t="t"/>
              <a:pathLst>
                <a:path extrusionOk="0" h="973" w="747">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9"/>
            <p:cNvSpPr/>
            <p:nvPr/>
          </p:nvSpPr>
          <p:spPr>
            <a:xfrm>
              <a:off x="4222751" y="4595952"/>
              <a:ext cx="22870" cy="34725"/>
            </a:xfrm>
            <a:custGeom>
              <a:rect b="b" l="l" r="r" t="t"/>
              <a:pathLst>
                <a:path extrusionOk="0" h="1324" w="872">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9"/>
            <p:cNvSpPr/>
            <p:nvPr/>
          </p:nvSpPr>
          <p:spPr>
            <a:xfrm>
              <a:off x="4209296" y="4520102"/>
              <a:ext cx="86813" cy="74355"/>
            </a:xfrm>
            <a:custGeom>
              <a:rect b="b" l="l" r="r" t="t"/>
              <a:pathLst>
                <a:path extrusionOk="0" h="2835" w="331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9"/>
            <p:cNvSpPr/>
            <p:nvPr/>
          </p:nvSpPr>
          <p:spPr>
            <a:xfrm>
              <a:off x="4083824" y="4329796"/>
              <a:ext cx="116765" cy="221255"/>
            </a:xfrm>
            <a:custGeom>
              <a:rect b="b" l="l" r="r" t="t"/>
              <a:pathLst>
                <a:path extrusionOk="0" h="8436" w="4452">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9"/>
            <p:cNvSpPr/>
            <p:nvPr/>
          </p:nvSpPr>
          <p:spPr>
            <a:xfrm>
              <a:off x="4223144" y="4530961"/>
              <a:ext cx="61346" cy="52560"/>
            </a:xfrm>
            <a:custGeom>
              <a:rect b="b" l="l" r="r" t="t"/>
              <a:pathLst>
                <a:path extrusionOk="0" h="2004" w="2339">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9"/>
            <p:cNvSpPr/>
            <p:nvPr/>
          </p:nvSpPr>
          <p:spPr>
            <a:xfrm>
              <a:off x="3982979" y="4297378"/>
              <a:ext cx="355540" cy="338230"/>
            </a:xfrm>
            <a:custGeom>
              <a:rect b="b" l="l" r="r" t="t"/>
              <a:pathLst>
                <a:path extrusionOk="0" h="12896" w="13556">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0" name="Google Shape;10720;p89"/>
          <p:cNvSpPr/>
          <p:nvPr/>
        </p:nvSpPr>
        <p:spPr>
          <a:xfrm>
            <a:off x="3597435" y="2224016"/>
            <a:ext cx="25388" cy="49885"/>
          </a:xfrm>
          <a:custGeom>
            <a:rect b="b" l="l" r="r" t="t"/>
            <a:pathLst>
              <a:path extrusionOk="0" h="1902" w="968">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9"/>
          <p:cNvSpPr/>
          <p:nvPr/>
        </p:nvSpPr>
        <p:spPr>
          <a:xfrm>
            <a:off x="3580544" y="2298869"/>
            <a:ext cx="17048" cy="43800"/>
          </a:xfrm>
          <a:custGeom>
            <a:rect b="b" l="l" r="r" t="t"/>
            <a:pathLst>
              <a:path extrusionOk="0" h="1670" w="65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2" name="Google Shape;10722;p89"/>
          <p:cNvGrpSpPr/>
          <p:nvPr/>
        </p:nvGrpSpPr>
        <p:grpSpPr>
          <a:xfrm>
            <a:off x="3575220" y="1987286"/>
            <a:ext cx="292830" cy="360602"/>
            <a:chOff x="3575220" y="1987286"/>
            <a:chExt cx="292830" cy="360602"/>
          </a:xfrm>
        </p:grpSpPr>
        <p:sp>
          <p:nvSpPr>
            <p:cNvPr id="10723" name="Google Shape;10723;p89"/>
            <p:cNvSpPr/>
            <p:nvPr/>
          </p:nvSpPr>
          <p:spPr>
            <a:xfrm>
              <a:off x="3687552" y="2037748"/>
              <a:ext cx="67798" cy="50881"/>
            </a:xfrm>
            <a:custGeom>
              <a:rect b="b" l="l" r="r" t="t"/>
              <a:pathLst>
                <a:path extrusionOk="0" h="1940" w="2585">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9"/>
            <p:cNvSpPr/>
            <p:nvPr/>
          </p:nvSpPr>
          <p:spPr>
            <a:xfrm>
              <a:off x="3687684" y="2055557"/>
              <a:ext cx="67667" cy="33073"/>
            </a:xfrm>
            <a:custGeom>
              <a:rect b="b" l="l" r="r" t="t"/>
              <a:pathLst>
                <a:path extrusionOk="0" h="1261" w="258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9"/>
            <p:cNvSpPr/>
            <p:nvPr/>
          </p:nvSpPr>
          <p:spPr>
            <a:xfrm>
              <a:off x="3687815" y="2065654"/>
              <a:ext cx="16917" cy="22975"/>
            </a:xfrm>
            <a:custGeom>
              <a:rect b="b" l="l" r="r" t="t"/>
              <a:pathLst>
                <a:path extrusionOk="0" h="876" w="645">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9"/>
            <p:cNvSpPr/>
            <p:nvPr/>
          </p:nvSpPr>
          <p:spPr>
            <a:xfrm>
              <a:off x="3738539" y="2065654"/>
              <a:ext cx="16943" cy="22975"/>
            </a:xfrm>
            <a:custGeom>
              <a:rect b="b" l="l" r="r" t="t"/>
              <a:pathLst>
                <a:path extrusionOk="0" h="876" w="646">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9"/>
            <p:cNvSpPr/>
            <p:nvPr/>
          </p:nvSpPr>
          <p:spPr>
            <a:xfrm>
              <a:off x="3699040" y="1992584"/>
              <a:ext cx="45190" cy="50881"/>
            </a:xfrm>
            <a:custGeom>
              <a:rect b="b" l="l" r="r" t="t"/>
              <a:pathLst>
                <a:path extrusionOk="0" h="1940" w="1723">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9"/>
            <p:cNvSpPr/>
            <p:nvPr/>
          </p:nvSpPr>
          <p:spPr>
            <a:xfrm>
              <a:off x="3699040" y="1992584"/>
              <a:ext cx="31053" cy="50803"/>
            </a:xfrm>
            <a:custGeom>
              <a:rect b="b" l="l" r="r" t="t"/>
              <a:pathLst>
                <a:path extrusionOk="0" h="1937" w="1184">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9"/>
            <p:cNvSpPr/>
            <p:nvPr/>
          </p:nvSpPr>
          <p:spPr>
            <a:xfrm>
              <a:off x="3699040" y="1992584"/>
              <a:ext cx="45190" cy="22608"/>
            </a:xfrm>
            <a:custGeom>
              <a:rect b="b" l="l" r="r" t="t"/>
              <a:pathLst>
                <a:path extrusionOk="0" h="862" w="1723">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9"/>
            <p:cNvSpPr/>
            <p:nvPr/>
          </p:nvSpPr>
          <p:spPr>
            <a:xfrm>
              <a:off x="3699040" y="1992584"/>
              <a:ext cx="31053" cy="20589"/>
            </a:xfrm>
            <a:custGeom>
              <a:rect b="b" l="l" r="r" t="t"/>
              <a:pathLst>
                <a:path extrusionOk="0" h="785" w="1184">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9"/>
            <p:cNvSpPr/>
            <p:nvPr/>
          </p:nvSpPr>
          <p:spPr>
            <a:xfrm>
              <a:off x="3687684" y="2105520"/>
              <a:ext cx="67798" cy="135439"/>
            </a:xfrm>
            <a:custGeom>
              <a:rect b="b" l="l" r="r" t="t"/>
              <a:pathLst>
                <a:path extrusionOk="0" h="5164" w="2585">
                  <a:moveTo>
                    <a:pt x="0" y="1"/>
                  </a:moveTo>
                  <a:lnTo>
                    <a:pt x="0" y="5164"/>
                  </a:lnTo>
                  <a:lnTo>
                    <a:pt x="2584" y="5164"/>
                  </a:lnTo>
                  <a:lnTo>
                    <a:pt x="258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9"/>
            <p:cNvSpPr/>
            <p:nvPr/>
          </p:nvSpPr>
          <p:spPr>
            <a:xfrm>
              <a:off x="3687684" y="2184517"/>
              <a:ext cx="67798" cy="56442"/>
            </a:xfrm>
            <a:custGeom>
              <a:rect b="b" l="l" r="r" t="t"/>
              <a:pathLst>
                <a:path extrusionOk="0" h="2152" w="2585">
                  <a:moveTo>
                    <a:pt x="0" y="1"/>
                  </a:moveTo>
                  <a:lnTo>
                    <a:pt x="0" y="2152"/>
                  </a:lnTo>
                  <a:lnTo>
                    <a:pt x="2584" y="2152"/>
                  </a:lnTo>
                  <a:lnTo>
                    <a:pt x="2584"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9"/>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9"/>
            <p:cNvSpPr/>
            <p:nvPr/>
          </p:nvSpPr>
          <p:spPr>
            <a:xfrm>
              <a:off x="3648290" y="2167601"/>
              <a:ext cx="25414" cy="67798"/>
            </a:xfrm>
            <a:custGeom>
              <a:rect b="b" l="l" r="r" t="t"/>
              <a:pathLst>
                <a:path extrusionOk="0" h="2585" w="969">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9"/>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9"/>
            <p:cNvSpPr/>
            <p:nvPr/>
          </p:nvSpPr>
          <p:spPr>
            <a:xfrm>
              <a:off x="3648290" y="2167601"/>
              <a:ext cx="25414" cy="50514"/>
            </a:xfrm>
            <a:custGeom>
              <a:rect b="b" l="l" r="r" t="t"/>
              <a:pathLst>
                <a:path extrusionOk="0" h="1926" w="969">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9"/>
            <p:cNvSpPr/>
            <p:nvPr/>
          </p:nvSpPr>
          <p:spPr>
            <a:xfrm>
              <a:off x="3631268" y="2229707"/>
              <a:ext cx="79155" cy="90380"/>
            </a:xfrm>
            <a:custGeom>
              <a:rect b="b" l="l" r="r" t="t"/>
              <a:pathLst>
                <a:path extrusionOk="0" h="3446" w="3018">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9"/>
            <p:cNvSpPr/>
            <p:nvPr/>
          </p:nvSpPr>
          <p:spPr>
            <a:xfrm>
              <a:off x="3631268" y="2242454"/>
              <a:ext cx="16943" cy="77502"/>
            </a:xfrm>
            <a:custGeom>
              <a:rect b="b" l="l" r="r" t="t"/>
              <a:pathLst>
                <a:path extrusionOk="0" h="2955" w="646">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9"/>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9"/>
            <p:cNvSpPr/>
            <p:nvPr/>
          </p:nvSpPr>
          <p:spPr>
            <a:xfrm>
              <a:off x="3665075" y="2088498"/>
              <a:ext cx="112988" cy="22608"/>
            </a:xfrm>
            <a:custGeom>
              <a:rect b="b" l="l" r="r" t="t"/>
              <a:pathLst>
                <a:path extrusionOk="0" h="862" w="4308">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9"/>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9"/>
            <p:cNvSpPr/>
            <p:nvPr/>
          </p:nvSpPr>
          <p:spPr>
            <a:xfrm>
              <a:off x="3631268" y="2229707"/>
              <a:ext cx="79023" cy="90380"/>
            </a:xfrm>
            <a:custGeom>
              <a:rect b="b" l="l" r="r" t="t"/>
              <a:pathLst>
                <a:path extrusionOk="0" h="3446" w="3013">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9"/>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9"/>
            <p:cNvSpPr/>
            <p:nvPr/>
          </p:nvSpPr>
          <p:spPr>
            <a:xfrm>
              <a:off x="3648185" y="2167601"/>
              <a:ext cx="25519" cy="49885"/>
            </a:xfrm>
            <a:custGeom>
              <a:rect b="b" l="l" r="r" t="t"/>
              <a:pathLst>
                <a:path extrusionOk="0" h="1902" w="973">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9"/>
            <p:cNvSpPr/>
            <p:nvPr/>
          </p:nvSpPr>
          <p:spPr>
            <a:xfrm>
              <a:off x="3631268" y="2242454"/>
              <a:ext cx="16943" cy="77502"/>
            </a:xfrm>
            <a:custGeom>
              <a:rect b="b" l="l" r="r" t="t"/>
              <a:pathLst>
                <a:path extrusionOk="0" h="2955" w="646">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9"/>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9"/>
            <p:cNvSpPr/>
            <p:nvPr/>
          </p:nvSpPr>
          <p:spPr>
            <a:xfrm>
              <a:off x="3749764" y="2167601"/>
              <a:ext cx="45216" cy="67798"/>
            </a:xfrm>
            <a:custGeom>
              <a:rect b="b" l="l" r="r" t="t"/>
              <a:pathLst>
                <a:path extrusionOk="0" h="2585" w="1724">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9"/>
            <p:cNvSpPr/>
            <p:nvPr/>
          </p:nvSpPr>
          <p:spPr>
            <a:xfrm>
              <a:off x="3732847" y="2229707"/>
              <a:ext cx="79155" cy="90380"/>
            </a:xfrm>
            <a:custGeom>
              <a:rect b="b" l="l" r="r" t="t"/>
              <a:pathLst>
                <a:path extrusionOk="0" h="3446" w="3018">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9"/>
            <p:cNvSpPr/>
            <p:nvPr/>
          </p:nvSpPr>
          <p:spPr>
            <a:xfrm>
              <a:off x="3749895" y="2167601"/>
              <a:ext cx="45085" cy="50776"/>
            </a:xfrm>
            <a:custGeom>
              <a:rect b="b" l="l" r="r" t="t"/>
              <a:pathLst>
                <a:path extrusionOk="0" h="1936" w="1719">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9"/>
            <p:cNvSpPr/>
            <p:nvPr/>
          </p:nvSpPr>
          <p:spPr>
            <a:xfrm>
              <a:off x="3749895" y="2167601"/>
              <a:ext cx="25388" cy="49885"/>
            </a:xfrm>
            <a:custGeom>
              <a:rect b="b" l="l" r="r" t="t"/>
              <a:pathLst>
                <a:path extrusionOk="0" h="1902" w="968">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9"/>
            <p:cNvSpPr/>
            <p:nvPr/>
          </p:nvSpPr>
          <p:spPr>
            <a:xfrm>
              <a:off x="3732847" y="2242454"/>
              <a:ext cx="17074" cy="77502"/>
            </a:xfrm>
            <a:custGeom>
              <a:rect b="b" l="l" r="r" t="t"/>
              <a:pathLst>
                <a:path extrusionOk="0" h="2955" w="651">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9"/>
            <p:cNvSpPr/>
            <p:nvPr/>
          </p:nvSpPr>
          <p:spPr>
            <a:xfrm>
              <a:off x="3794954" y="2242454"/>
              <a:ext cx="16917" cy="77502"/>
            </a:xfrm>
            <a:custGeom>
              <a:rect b="b" l="l" r="r" t="t"/>
              <a:pathLst>
                <a:path extrusionOk="0" h="2955" w="645">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9"/>
            <p:cNvSpPr/>
            <p:nvPr/>
          </p:nvSpPr>
          <p:spPr>
            <a:xfrm>
              <a:off x="3597435" y="2224016"/>
              <a:ext cx="45216" cy="67798"/>
            </a:xfrm>
            <a:custGeom>
              <a:rect b="b" l="l" r="r" t="t"/>
              <a:pathLst>
                <a:path extrusionOk="0" h="2585" w="1724">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9"/>
            <p:cNvSpPr/>
            <p:nvPr/>
          </p:nvSpPr>
          <p:spPr>
            <a:xfrm>
              <a:off x="3580544" y="2286123"/>
              <a:ext cx="79023" cy="56546"/>
            </a:xfrm>
            <a:custGeom>
              <a:rect b="b" l="l" r="r" t="t"/>
              <a:pathLst>
                <a:path extrusionOk="0" h="2156" w="3013">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9"/>
            <p:cNvSpPr/>
            <p:nvPr/>
          </p:nvSpPr>
          <p:spPr>
            <a:xfrm>
              <a:off x="3597566" y="2224016"/>
              <a:ext cx="45085" cy="50776"/>
            </a:xfrm>
            <a:custGeom>
              <a:rect b="b" l="l" r="r" t="t"/>
              <a:pathLst>
                <a:path extrusionOk="0" h="1936" w="1719">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9"/>
            <p:cNvSpPr/>
            <p:nvPr/>
          </p:nvSpPr>
          <p:spPr>
            <a:xfrm>
              <a:off x="3642625" y="2298869"/>
              <a:ext cx="16943" cy="43800"/>
            </a:xfrm>
            <a:custGeom>
              <a:rect b="b" l="l" r="r" t="t"/>
              <a:pathLst>
                <a:path extrusionOk="0" h="1670" w="646">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9"/>
            <p:cNvSpPr/>
            <p:nvPr/>
          </p:nvSpPr>
          <p:spPr>
            <a:xfrm>
              <a:off x="3699040" y="2224016"/>
              <a:ext cx="45190" cy="67798"/>
            </a:xfrm>
            <a:custGeom>
              <a:rect b="b" l="l" r="r" t="t"/>
              <a:pathLst>
                <a:path extrusionOk="0" h="2585" w="1723">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9"/>
            <p:cNvSpPr/>
            <p:nvPr/>
          </p:nvSpPr>
          <p:spPr>
            <a:xfrm>
              <a:off x="3682123" y="2286123"/>
              <a:ext cx="79023" cy="56546"/>
            </a:xfrm>
            <a:custGeom>
              <a:rect b="b" l="l" r="r" t="t"/>
              <a:pathLst>
                <a:path extrusionOk="0" h="2156" w="3013">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9"/>
            <p:cNvSpPr/>
            <p:nvPr/>
          </p:nvSpPr>
          <p:spPr>
            <a:xfrm>
              <a:off x="3699040" y="2223885"/>
              <a:ext cx="45190" cy="50908"/>
            </a:xfrm>
            <a:custGeom>
              <a:rect b="b" l="l" r="r" t="t"/>
              <a:pathLst>
                <a:path extrusionOk="0" h="1941" w="1723">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9"/>
            <p:cNvSpPr/>
            <p:nvPr/>
          </p:nvSpPr>
          <p:spPr>
            <a:xfrm>
              <a:off x="3699040" y="2224016"/>
              <a:ext cx="25388" cy="49885"/>
            </a:xfrm>
            <a:custGeom>
              <a:rect b="b" l="l" r="r" t="t"/>
              <a:pathLst>
                <a:path extrusionOk="0" h="1902" w="968">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9"/>
            <p:cNvSpPr/>
            <p:nvPr/>
          </p:nvSpPr>
          <p:spPr>
            <a:xfrm>
              <a:off x="3682123" y="2298869"/>
              <a:ext cx="16943" cy="43800"/>
            </a:xfrm>
            <a:custGeom>
              <a:rect b="b" l="l" r="r" t="t"/>
              <a:pathLst>
                <a:path extrusionOk="0" h="1670" w="646">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9"/>
            <p:cNvSpPr/>
            <p:nvPr/>
          </p:nvSpPr>
          <p:spPr>
            <a:xfrm>
              <a:off x="3744204" y="2298869"/>
              <a:ext cx="16943" cy="43800"/>
            </a:xfrm>
            <a:custGeom>
              <a:rect b="b" l="l" r="r" t="t"/>
              <a:pathLst>
                <a:path extrusionOk="0" h="1670" w="646">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9"/>
            <p:cNvSpPr/>
            <p:nvPr/>
          </p:nvSpPr>
          <p:spPr>
            <a:xfrm>
              <a:off x="3800619" y="2224016"/>
              <a:ext cx="45216" cy="67798"/>
            </a:xfrm>
            <a:custGeom>
              <a:rect b="b" l="l" r="r" t="t"/>
              <a:pathLst>
                <a:path extrusionOk="0" h="2585" w="1724">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9"/>
            <p:cNvSpPr/>
            <p:nvPr/>
          </p:nvSpPr>
          <p:spPr>
            <a:xfrm>
              <a:off x="3783702" y="2286123"/>
              <a:ext cx="79050" cy="56546"/>
            </a:xfrm>
            <a:custGeom>
              <a:rect b="b" l="l" r="r" t="t"/>
              <a:pathLst>
                <a:path extrusionOk="0" h="2156" w="3014">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9"/>
            <p:cNvSpPr/>
            <p:nvPr/>
          </p:nvSpPr>
          <p:spPr>
            <a:xfrm>
              <a:off x="3800619" y="2223885"/>
              <a:ext cx="45216" cy="50908"/>
            </a:xfrm>
            <a:custGeom>
              <a:rect b="b" l="l" r="r" t="t"/>
              <a:pathLst>
                <a:path extrusionOk="0" h="1941" w="1724">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9"/>
            <p:cNvSpPr/>
            <p:nvPr/>
          </p:nvSpPr>
          <p:spPr>
            <a:xfrm>
              <a:off x="3800619" y="2224016"/>
              <a:ext cx="25388" cy="49885"/>
            </a:xfrm>
            <a:custGeom>
              <a:rect b="b" l="l" r="r" t="t"/>
              <a:pathLst>
                <a:path extrusionOk="0" h="1902" w="968">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9"/>
            <p:cNvSpPr/>
            <p:nvPr/>
          </p:nvSpPr>
          <p:spPr>
            <a:xfrm>
              <a:off x="3783702" y="2298869"/>
              <a:ext cx="16943" cy="43800"/>
            </a:xfrm>
            <a:custGeom>
              <a:rect b="b" l="l" r="r" t="t"/>
              <a:pathLst>
                <a:path extrusionOk="0" h="1670" w="646">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9"/>
            <p:cNvSpPr/>
            <p:nvPr/>
          </p:nvSpPr>
          <p:spPr>
            <a:xfrm>
              <a:off x="3845809" y="2298869"/>
              <a:ext cx="16943" cy="43800"/>
            </a:xfrm>
            <a:custGeom>
              <a:rect b="b" l="l" r="r" t="t"/>
              <a:pathLst>
                <a:path extrusionOk="0" h="1670" w="646">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9"/>
            <p:cNvSpPr/>
            <p:nvPr/>
          </p:nvSpPr>
          <p:spPr>
            <a:xfrm>
              <a:off x="3575220" y="2162303"/>
              <a:ext cx="292830" cy="185586"/>
            </a:xfrm>
            <a:custGeom>
              <a:rect b="b" l="l" r="r" t="t"/>
              <a:pathLst>
                <a:path extrusionOk="0" h="7076" w="11165">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9"/>
            <p:cNvSpPr/>
            <p:nvPr/>
          </p:nvSpPr>
          <p:spPr>
            <a:xfrm>
              <a:off x="3658650" y="1987286"/>
              <a:ext cx="125840" cy="168643"/>
            </a:xfrm>
            <a:custGeom>
              <a:rect b="b" l="l" r="r" t="t"/>
              <a:pathLst>
                <a:path extrusionOk="0" h="6430" w="4798">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9"/>
            <p:cNvSpPr/>
            <p:nvPr/>
          </p:nvSpPr>
          <p:spPr>
            <a:xfrm>
              <a:off x="3703315" y="2128495"/>
              <a:ext cx="36640" cy="10491"/>
            </a:xfrm>
            <a:custGeom>
              <a:rect b="b" l="l" r="r" t="t"/>
              <a:pathLst>
                <a:path extrusionOk="0" h="400" w="1397">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89"/>
          <p:cNvGrpSpPr/>
          <p:nvPr/>
        </p:nvGrpSpPr>
        <p:grpSpPr>
          <a:xfrm>
            <a:off x="2224399" y="1510182"/>
            <a:ext cx="328237" cy="348904"/>
            <a:chOff x="2224399" y="1510182"/>
            <a:chExt cx="328237" cy="348904"/>
          </a:xfrm>
        </p:grpSpPr>
        <p:sp>
          <p:nvSpPr>
            <p:cNvPr id="10773" name="Google Shape;10773;p89"/>
            <p:cNvSpPr/>
            <p:nvPr/>
          </p:nvSpPr>
          <p:spPr>
            <a:xfrm>
              <a:off x="2386800" y="1515218"/>
              <a:ext cx="165836" cy="142835"/>
            </a:xfrm>
            <a:custGeom>
              <a:rect b="b" l="l" r="r" t="t"/>
              <a:pathLst>
                <a:path extrusionOk="0" h="5446" w="6323">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9"/>
            <p:cNvSpPr/>
            <p:nvPr/>
          </p:nvSpPr>
          <p:spPr>
            <a:xfrm>
              <a:off x="2426692" y="1546323"/>
              <a:ext cx="79286" cy="67798"/>
            </a:xfrm>
            <a:custGeom>
              <a:rect b="b" l="l" r="r" t="t"/>
              <a:pathLst>
                <a:path extrusionOk="0" h="2585" w="3023">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9"/>
            <p:cNvSpPr/>
            <p:nvPr/>
          </p:nvSpPr>
          <p:spPr>
            <a:xfrm>
              <a:off x="2248502" y="1561483"/>
              <a:ext cx="273999" cy="273999"/>
            </a:xfrm>
            <a:custGeom>
              <a:rect b="b" l="l" r="r" t="t"/>
              <a:pathLst>
                <a:path extrusionOk="0" h="10447" w="10447">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9"/>
            <p:cNvSpPr/>
            <p:nvPr/>
          </p:nvSpPr>
          <p:spPr>
            <a:xfrm>
              <a:off x="2323958" y="1561483"/>
              <a:ext cx="198673" cy="198647"/>
            </a:xfrm>
            <a:custGeom>
              <a:rect b="b" l="l" r="r" t="t"/>
              <a:pathLst>
                <a:path extrusionOk="0" h="7574" w="7575">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9"/>
            <p:cNvSpPr/>
            <p:nvPr/>
          </p:nvSpPr>
          <p:spPr>
            <a:xfrm>
              <a:off x="2230064" y="1543045"/>
              <a:ext cx="125603" cy="125603"/>
            </a:xfrm>
            <a:custGeom>
              <a:rect b="b" l="l" r="r" t="t"/>
              <a:pathLst>
                <a:path extrusionOk="0" h="4789" w="4789">
                  <a:moveTo>
                    <a:pt x="4095" y="1"/>
                  </a:moveTo>
                  <a:lnTo>
                    <a:pt x="1" y="4096"/>
                  </a:lnTo>
                  <a:lnTo>
                    <a:pt x="693" y="4788"/>
                  </a:lnTo>
                  <a:lnTo>
                    <a:pt x="4788" y="694"/>
                  </a:lnTo>
                  <a:lnTo>
                    <a:pt x="4095"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9"/>
            <p:cNvSpPr/>
            <p:nvPr/>
          </p:nvSpPr>
          <p:spPr>
            <a:xfrm>
              <a:off x="2239270" y="1552251"/>
              <a:ext cx="116398" cy="116398"/>
            </a:xfrm>
            <a:custGeom>
              <a:rect b="b" l="l" r="r" t="t"/>
              <a:pathLst>
                <a:path extrusionOk="0" h="4438" w="4438">
                  <a:moveTo>
                    <a:pt x="4096" y="1"/>
                  </a:moveTo>
                  <a:lnTo>
                    <a:pt x="1" y="4096"/>
                  </a:lnTo>
                  <a:lnTo>
                    <a:pt x="342" y="4437"/>
                  </a:lnTo>
                  <a:lnTo>
                    <a:pt x="4437" y="343"/>
                  </a:lnTo>
                  <a:lnTo>
                    <a:pt x="4096"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9"/>
            <p:cNvSpPr/>
            <p:nvPr/>
          </p:nvSpPr>
          <p:spPr>
            <a:xfrm>
              <a:off x="2415335" y="1728316"/>
              <a:ext cx="125577" cy="125603"/>
            </a:xfrm>
            <a:custGeom>
              <a:rect b="b" l="l" r="r" t="t"/>
              <a:pathLst>
                <a:path extrusionOk="0" h="4789" w="4788">
                  <a:moveTo>
                    <a:pt x="4095" y="0"/>
                  </a:moveTo>
                  <a:lnTo>
                    <a:pt x="0" y="4095"/>
                  </a:lnTo>
                  <a:lnTo>
                    <a:pt x="698" y="4788"/>
                  </a:lnTo>
                  <a:lnTo>
                    <a:pt x="4788" y="698"/>
                  </a:lnTo>
                  <a:lnTo>
                    <a:pt x="4095"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9"/>
            <p:cNvSpPr/>
            <p:nvPr/>
          </p:nvSpPr>
          <p:spPr>
            <a:xfrm>
              <a:off x="2424541" y="1737522"/>
              <a:ext cx="116503" cy="116398"/>
            </a:xfrm>
            <a:custGeom>
              <a:rect b="b" l="l" r="r" t="t"/>
              <a:pathLst>
                <a:path extrusionOk="0" h="4438" w="4442">
                  <a:moveTo>
                    <a:pt x="4095" y="1"/>
                  </a:moveTo>
                  <a:lnTo>
                    <a:pt x="0" y="4091"/>
                  </a:lnTo>
                  <a:lnTo>
                    <a:pt x="347" y="4437"/>
                  </a:lnTo>
                  <a:lnTo>
                    <a:pt x="4442" y="347"/>
                  </a:lnTo>
                  <a:lnTo>
                    <a:pt x="4095"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9"/>
            <p:cNvSpPr/>
            <p:nvPr/>
          </p:nvSpPr>
          <p:spPr>
            <a:xfrm>
              <a:off x="2289128" y="1668622"/>
              <a:ext cx="89751" cy="30057"/>
            </a:xfrm>
            <a:custGeom>
              <a:rect b="b" l="l" r="r" t="t"/>
              <a:pathLst>
                <a:path extrusionOk="0" h="1146" w="3422">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9"/>
            <p:cNvSpPr/>
            <p:nvPr/>
          </p:nvSpPr>
          <p:spPr>
            <a:xfrm>
              <a:off x="2386039" y="1752419"/>
              <a:ext cx="90905" cy="50750"/>
            </a:xfrm>
            <a:custGeom>
              <a:rect b="b" l="l" r="r" t="t"/>
              <a:pathLst>
                <a:path extrusionOk="0" h="1935" w="3466">
                  <a:moveTo>
                    <a:pt x="1" y="0"/>
                  </a:moveTo>
                  <a:cubicBezTo>
                    <a:pt x="1" y="371"/>
                    <a:pt x="246" y="640"/>
                    <a:pt x="290" y="684"/>
                  </a:cubicBezTo>
                  <a:lnTo>
                    <a:pt x="1536" y="1935"/>
                  </a:lnTo>
                  <a:lnTo>
                    <a:pt x="3465" y="5"/>
                  </a:lnTo>
                  <a:lnTo>
                    <a:pt x="1"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9"/>
            <p:cNvSpPr/>
            <p:nvPr/>
          </p:nvSpPr>
          <p:spPr>
            <a:xfrm>
              <a:off x="2387560" y="1510182"/>
              <a:ext cx="152198" cy="152906"/>
            </a:xfrm>
            <a:custGeom>
              <a:rect b="b" l="l" r="r" t="t"/>
              <a:pathLst>
                <a:path extrusionOk="0" h="5830" w="5803">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9"/>
            <p:cNvSpPr/>
            <p:nvPr/>
          </p:nvSpPr>
          <p:spPr>
            <a:xfrm>
              <a:off x="2419899" y="1541288"/>
              <a:ext cx="91245" cy="78053"/>
            </a:xfrm>
            <a:custGeom>
              <a:rect b="b" l="l" r="r" t="t"/>
              <a:pathLst>
                <a:path extrusionOk="0" h="2976" w="3479">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9"/>
            <p:cNvSpPr/>
            <p:nvPr/>
          </p:nvSpPr>
          <p:spPr>
            <a:xfrm>
              <a:off x="2224399" y="1537878"/>
              <a:ext cx="322205" cy="321208"/>
            </a:xfrm>
            <a:custGeom>
              <a:rect b="b" l="l" r="r" t="t"/>
              <a:pathLst>
                <a:path extrusionOk="0" h="12247" w="12285">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9"/>
            <p:cNvSpPr/>
            <p:nvPr/>
          </p:nvSpPr>
          <p:spPr>
            <a:xfrm>
              <a:off x="2282571" y="1663456"/>
              <a:ext cx="102995" cy="40285"/>
            </a:xfrm>
            <a:custGeom>
              <a:rect b="b" l="l" r="r" t="t"/>
              <a:pathLst>
                <a:path extrusionOk="0" h="1536" w="3927">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9"/>
            <p:cNvSpPr/>
            <p:nvPr/>
          </p:nvSpPr>
          <p:spPr>
            <a:xfrm>
              <a:off x="2380872" y="1747357"/>
              <a:ext cx="101500" cy="60769"/>
            </a:xfrm>
            <a:custGeom>
              <a:rect b="b" l="l" r="r" t="t"/>
              <a:pathLst>
                <a:path extrusionOk="0" h="2317" w="387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89"/>
          <p:cNvGrpSpPr/>
          <p:nvPr/>
        </p:nvGrpSpPr>
        <p:grpSpPr>
          <a:xfrm>
            <a:off x="1331903" y="4303830"/>
            <a:ext cx="343292" cy="340354"/>
            <a:chOff x="1331903" y="4303830"/>
            <a:chExt cx="343292" cy="340354"/>
          </a:xfrm>
        </p:grpSpPr>
        <p:sp>
          <p:nvSpPr>
            <p:cNvPr id="10789" name="Google Shape;10789;p89"/>
            <p:cNvSpPr/>
            <p:nvPr/>
          </p:nvSpPr>
          <p:spPr>
            <a:xfrm>
              <a:off x="1364714" y="4308787"/>
              <a:ext cx="277671" cy="91062"/>
            </a:xfrm>
            <a:custGeom>
              <a:rect b="b" l="l" r="r" t="t"/>
              <a:pathLst>
                <a:path extrusionOk="0" h="3472" w="10587">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9"/>
            <p:cNvSpPr/>
            <p:nvPr/>
          </p:nvSpPr>
          <p:spPr>
            <a:xfrm>
              <a:off x="1398652" y="4332104"/>
              <a:ext cx="209663" cy="68769"/>
            </a:xfrm>
            <a:custGeom>
              <a:rect b="b" l="l" r="r" t="t"/>
              <a:pathLst>
                <a:path extrusionOk="0" h="2622" w="7994">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9"/>
            <p:cNvSpPr/>
            <p:nvPr/>
          </p:nvSpPr>
          <p:spPr>
            <a:xfrm>
              <a:off x="1363822" y="4598732"/>
              <a:ext cx="279559" cy="20195"/>
            </a:xfrm>
            <a:custGeom>
              <a:rect b="b" l="l" r="r" t="t"/>
              <a:pathLst>
                <a:path extrusionOk="0" h="770" w="10659">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9"/>
            <p:cNvSpPr/>
            <p:nvPr/>
          </p:nvSpPr>
          <p:spPr>
            <a:xfrm>
              <a:off x="1353357" y="4619032"/>
              <a:ext cx="300252" cy="20090"/>
            </a:xfrm>
            <a:custGeom>
              <a:rect b="b" l="l" r="r" t="t"/>
              <a:pathLst>
                <a:path extrusionOk="0" h="766" w="11448">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9"/>
            <p:cNvSpPr/>
            <p:nvPr/>
          </p:nvSpPr>
          <p:spPr>
            <a:xfrm>
              <a:off x="1362327" y="4388598"/>
              <a:ext cx="282313" cy="33965"/>
            </a:xfrm>
            <a:custGeom>
              <a:rect b="b" l="l" r="r" t="t"/>
              <a:pathLst>
                <a:path extrusionOk="0" h="1295" w="10764">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9"/>
            <p:cNvSpPr/>
            <p:nvPr/>
          </p:nvSpPr>
          <p:spPr>
            <a:xfrm>
              <a:off x="1405471" y="4422536"/>
              <a:ext cx="200824" cy="176327"/>
            </a:xfrm>
            <a:custGeom>
              <a:rect b="b" l="l" r="r" t="t"/>
              <a:pathLst>
                <a:path extrusionOk="0" h="6723" w="7657">
                  <a:moveTo>
                    <a:pt x="1" y="1"/>
                  </a:moveTo>
                  <a:lnTo>
                    <a:pt x="1" y="6723"/>
                  </a:lnTo>
                  <a:lnTo>
                    <a:pt x="7656" y="6723"/>
                  </a:lnTo>
                  <a:lnTo>
                    <a:pt x="7656" y="1"/>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9"/>
            <p:cNvSpPr/>
            <p:nvPr/>
          </p:nvSpPr>
          <p:spPr>
            <a:xfrm>
              <a:off x="1405471" y="4422536"/>
              <a:ext cx="200824" cy="176327"/>
            </a:xfrm>
            <a:custGeom>
              <a:rect b="b" l="l" r="r" t="t"/>
              <a:pathLst>
                <a:path extrusionOk="0" h="6723" w="7657">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9"/>
            <p:cNvSpPr/>
            <p:nvPr/>
          </p:nvSpPr>
          <p:spPr>
            <a:xfrm>
              <a:off x="1368674" y="4422536"/>
              <a:ext cx="69136" cy="160696"/>
            </a:xfrm>
            <a:custGeom>
              <a:rect b="b" l="l" r="r" t="t"/>
              <a:pathLst>
                <a:path extrusionOk="0" h="6127" w="2636">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9"/>
            <p:cNvSpPr/>
            <p:nvPr/>
          </p:nvSpPr>
          <p:spPr>
            <a:xfrm>
              <a:off x="1384148" y="4583337"/>
              <a:ext cx="38397" cy="15527"/>
            </a:xfrm>
            <a:custGeom>
              <a:rect b="b" l="l" r="r" t="t"/>
              <a:pathLst>
                <a:path extrusionOk="0" h="592" w="1464">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9"/>
            <p:cNvSpPr/>
            <p:nvPr/>
          </p:nvSpPr>
          <p:spPr>
            <a:xfrm>
              <a:off x="1470725" y="4422536"/>
              <a:ext cx="69188" cy="160827"/>
            </a:xfrm>
            <a:custGeom>
              <a:rect b="b" l="l" r="r" t="t"/>
              <a:pathLst>
                <a:path extrusionOk="0" h="6132" w="2638">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9"/>
            <p:cNvSpPr/>
            <p:nvPr/>
          </p:nvSpPr>
          <p:spPr>
            <a:xfrm>
              <a:off x="1486252" y="4583337"/>
              <a:ext cx="38371" cy="15527"/>
            </a:xfrm>
            <a:custGeom>
              <a:rect b="b" l="l" r="r" t="t"/>
              <a:pathLst>
                <a:path extrusionOk="0" h="592" w="1463">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9"/>
            <p:cNvSpPr/>
            <p:nvPr/>
          </p:nvSpPr>
          <p:spPr>
            <a:xfrm>
              <a:off x="1572724" y="4422536"/>
              <a:ext cx="69162" cy="160827"/>
            </a:xfrm>
            <a:custGeom>
              <a:rect b="b" l="l" r="r" t="t"/>
              <a:pathLst>
                <a:path extrusionOk="0" h="6132" w="2637">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9"/>
            <p:cNvSpPr/>
            <p:nvPr/>
          </p:nvSpPr>
          <p:spPr>
            <a:xfrm>
              <a:off x="1588225" y="4583337"/>
              <a:ext cx="38371" cy="15527"/>
            </a:xfrm>
            <a:custGeom>
              <a:rect b="b" l="l" r="r" t="t"/>
              <a:pathLst>
                <a:path extrusionOk="0" h="592" w="1463">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9"/>
            <p:cNvSpPr/>
            <p:nvPr/>
          </p:nvSpPr>
          <p:spPr>
            <a:xfrm>
              <a:off x="1331903" y="4303830"/>
              <a:ext cx="343292" cy="340354"/>
            </a:xfrm>
            <a:custGeom>
              <a:rect b="b" l="l" r="r" t="t"/>
              <a:pathLst>
                <a:path extrusionOk="0" h="12977" w="13089">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3" name="Google Shape;10803;p89"/>
          <p:cNvGrpSpPr/>
          <p:nvPr/>
        </p:nvGrpSpPr>
        <p:grpSpPr>
          <a:xfrm>
            <a:off x="3527014" y="2909524"/>
            <a:ext cx="362228" cy="343187"/>
            <a:chOff x="3527014" y="2909524"/>
            <a:chExt cx="362228" cy="343187"/>
          </a:xfrm>
        </p:grpSpPr>
        <p:sp>
          <p:nvSpPr>
            <p:cNvPr id="10804" name="Google Shape;10804;p89"/>
            <p:cNvSpPr/>
            <p:nvPr/>
          </p:nvSpPr>
          <p:spPr>
            <a:xfrm>
              <a:off x="3591009" y="2923162"/>
              <a:ext cx="183514" cy="324487"/>
            </a:xfrm>
            <a:custGeom>
              <a:rect b="b" l="l" r="r" t="t"/>
              <a:pathLst>
                <a:path extrusionOk="0" h="12372" w="6997">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9"/>
            <p:cNvSpPr/>
            <p:nvPr/>
          </p:nvSpPr>
          <p:spPr>
            <a:xfrm>
              <a:off x="3739430" y="2923293"/>
              <a:ext cx="35092" cy="324355"/>
            </a:xfrm>
            <a:custGeom>
              <a:rect b="b" l="l" r="r" t="t"/>
              <a:pathLst>
                <a:path extrusionOk="0" h="12367" w="1338">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9"/>
            <p:cNvSpPr/>
            <p:nvPr/>
          </p:nvSpPr>
          <p:spPr>
            <a:xfrm>
              <a:off x="3591009" y="3202197"/>
              <a:ext cx="183514" cy="45452"/>
            </a:xfrm>
            <a:custGeom>
              <a:rect b="b" l="l" r="r" t="t"/>
              <a:pathLst>
                <a:path extrusionOk="0" h="1733" w="6997">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9"/>
            <p:cNvSpPr/>
            <p:nvPr/>
          </p:nvSpPr>
          <p:spPr>
            <a:xfrm>
              <a:off x="3739430" y="3202197"/>
              <a:ext cx="35092" cy="45452"/>
            </a:xfrm>
            <a:custGeom>
              <a:rect b="b" l="l" r="r" t="t"/>
              <a:pathLst>
                <a:path extrusionOk="0" h="1733" w="1338">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9"/>
            <p:cNvSpPr/>
            <p:nvPr/>
          </p:nvSpPr>
          <p:spPr>
            <a:xfrm>
              <a:off x="3591009" y="2923293"/>
              <a:ext cx="183514" cy="45452"/>
            </a:xfrm>
            <a:custGeom>
              <a:rect b="b" l="l" r="r" t="t"/>
              <a:pathLst>
                <a:path extrusionOk="0" h="1733" w="6997">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9"/>
            <p:cNvSpPr/>
            <p:nvPr/>
          </p:nvSpPr>
          <p:spPr>
            <a:xfrm>
              <a:off x="3739430" y="2923293"/>
              <a:ext cx="35092" cy="45452"/>
            </a:xfrm>
            <a:custGeom>
              <a:rect b="b" l="l" r="r" t="t"/>
              <a:pathLst>
                <a:path extrusionOk="0" h="1733" w="1338">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9"/>
            <p:cNvSpPr/>
            <p:nvPr/>
          </p:nvSpPr>
          <p:spPr>
            <a:xfrm>
              <a:off x="3681861" y="3020598"/>
              <a:ext cx="202214" cy="129118"/>
            </a:xfrm>
            <a:custGeom>
              <a:rect b="b" l="l" r="r" t="t"/>
              <a:pathLst>
                <a:path extrusionOk="0" h="4923" w="771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9"/>
            <p:cNvSpPr/>
            <p:nvPr/>
          </p:nvSpPr>
          <p:spPr>
            <a:xfrm>
              <a:off x="3861336" y="3020729"/>
              <a:ext cx="22739" cy="128987"/>
            </a:xfrm>
            <a:custGeom>
              <a:rect b="b" l="l" r="r" t="t"/>
              <a:pathLst>
                <a:path extrusionOk="0" h="4918" w="867">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9"/>
            <p:cNvSpPr/>
            <p:nvPr/>
          </p:nvSpPr>
          <p:spPr>
            <a:xfrm>
              <a:off x="3791780" y="3043940"/>
              <a:ext cx="45216" cy="38633"/>
            </a:xfrm>
            <a:custGeom>
              <a:rect b="b" l="l" r="r" t="t"/>
              <a:pathLst>
                <a:path extrusionOk="0" h="1473" w="1724">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9"/>
            <p:cNvSpPr/>
            <p:nvPr/>
          </p:nvSpPr>
          <p:spPr>
            <a:xfrm>
              <a:off x="3817274" y="3043940"/>
              <a:ext cx="45216" cy="38633"/>
            </a:xfrm>
            <a:custGeom>
              <a:rect b="b" l="l" r="r" t="t"/>
              <a:pathLst>
                <a:path extrusionOk="0" h="1473" w="1724">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9"/>
            <p:cNvSpPr/>
            <p:nvPr/>
          </p:nvSpPr>
          <p:spPr>
            <a:xfrm>
              <a:off x="3706095" y="3045330"/>
              <a:ext cx="57700" cy="35879"/>
            </a:xfrm>
            <a:custGeom>
              <a:rect b="b" l="l" r="r" t="t"/>
              <a:pathLst>
                <a:path extrusionOk="0" h="1368" w="220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9"/>
            <p:cNvSpPr/>
            <p:nvPr/>
          </p:nvSpPr>
          <p:spPr>
            <a:xfrm>
              <a:off x="3702686" y="3101877"/>
              <a:ext cx="162584" cy="20221"/>
            </a:xfrm>
            <a:custGeom>
              <a:rect b="b" l="l" r="r" t="t"/>
              <a:pathLst>
                <a:path extrusionOk="0" h="771" w="6199">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9"/>
            <p:cNvSpPr/>
            <p:nvPr/>
          </p:nvSpPr>
          <p:spPr>
            <a:xfrm>
              <a:off x="3527014" y="2914717"/>
              <a:ext cx="106300" cy="90905"/>
            </a:xfrm>
            <a:custGeom>
              <a:rect b="b" l="l" r="r" t="t"/>
              <a:pathLst>
                <a:path extrusionOk="0" h="3466" w="4053">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9"/>
            <p:cNvSpPr/>
            <p:nvPr/>
          </p:nvSpPr>
          <p:spPr>
            <a:xfrm>
              <a:off x="3579259" y="2914717"/>
              <a:ext cx="56310" cy="90957"/>
            </a:xfrm>
            <a:custGeom>
              <a:rect b="b" l="l" r="r" t="t"/>
              <a:pathLst>
                <a:path extrusionOk="0" h="3468" w="2147">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9"/>
            <p:cNvSpPr/>
            <p:nvPr/>
          </p:nvSpPr>
          <p:spPr>
            <a:xfrm>
              <a:off x="3529296" y="2909524"/>
              <a:ext cx="359946" cy="343187"/>
            </a:xfrm>
            <a:custGeom>
              <a:rect b="b" l="l" r="r" t="t"/>
              <a:pathLst>
                <a:path extrusionOk="0" h="13085" w="13724">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9"/>
            <p:cNvSpPr/>
            <p:nvPr/>
          </p:nvSpPr>
          <p:spPr>
            <a:xfrm>
              <a:off x="3791676" y="3038747"/>
              <a:ext cx="65647" cy="49019"/>
            </a:xfrm>
            <a:custGeom>
              <a:rect b="b" l="l" r="r" t="t"/>
              <a:pathLst>
                <a:path extrusionOk="0" h="1869" w="2503">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9"/>
            <p:cNvSpPr/>
            <p:nvPr/>
          </p:nvSpPr>
          <p:spPr>
            <a:xfrm>
              <a:off x="3700928" y="3040163"/>
              <a:ext cx="68034" cy="46213"/>
            </a:xfrm>
            <a:custGeom>
              <a:rect b="b" l="l" r="r" t="t"/>
              <a:pathLst>
                <a:path extrusionOk="0" h="1762" w="2594">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9"/>
            <p:cNvSpPr/>
            <p:nvPr/>
          </p:nvSpPr>
          <p:spPr>
            <a:xfrm>
              <a:off x="3697519" y="3096683"/>
              <a:ext cx="172918" cy="30581"/>
            </a:xfrm>
            <a:custGeom>
              <a:rect b="b" l="l" r="r" t="t"/>
              <a:pathLst>
                <a:path extrusionOk="0" h="1166" w="6593">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9"/>
            <p:cNvSpPr/>
            <p:nvPr/>
          </p:nvSpPr>
          <p:spPr>
            <a:xfrm>
              <a:off x="3565647" y="2944380"/>
              <a:ext cx="44561" cy="31447"/>
            </a:xfrm>
            <a:custGeom>
              <a:rect b="b" l="l" r="r" t="t"/>
              <a:pathLst>
                <a:path extrusionOk="0" h="1199" w="1699">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3" name="Google Shape;10823;p89"/>
          <p:cNvGrpSpPr/>
          <p:nvPr/>
        </p:nvGrpSpPr>
        <p:grpSpPr>
          <a:xfrm>
            <a:off x="2257297" y="4289484"/>
            <a:ext cx="408546" cy="353494"/>
            <a:chOff x="2181097" y="4289484"/>
            <a:chExt cx="408546" cy="353494"/>
          </a:xfrm>
        </p:grpSpPr>
        <p:sp>
          <p:nvSpPr>
            <p:cNvPr id="10824" name="Google Shape;10824;p89"/>
            <p:cNvSpPr/>
            <p:nvPr/>
          </p:nvSpPr>
          <p:spPr>
            <a:xfrm>
              <a:off x="2433117" y="4295438"/>
              <a:ext cx="56704" cy="68454"/>
            </a:xfrm>
            <a:custGeom>
              <a:rect b="b" l="l" r="r" t="t"/>
              <a:pathLst>
                <a:path extrusionOk="0" h="2610" w="2162">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9"/>
            <p:cNvSpPr/>
            <p:nvPr/>
          </p:nvSpPr>
          <p:spPr>
            <a:xfrm>
              <a:off x="2444474" y="4313351"/>
              <a:ext cx="41938" cy="50409"/>
            </a:xfrm>
            <a:custGeom>
              <a:rect b="b" l="l" r="r" t="t"/>
              <a:pathLst>
                <a:path extrusionOk="0" h="1922" w="1599">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9"/>
            <p:cNvSpPr/>
            <p:nvPr/>
          </p:nvSpPr>
          <p:spPr>
            <a:xfrm>
              <a:off x="2272710" y="4568676"/>
              <a:ext cx="56704" cy="68349"/>
            </a:xfrm>
            <a:custGeom>
              <a:rect b="b" l="l" r="r" t="t"/>
              <a:pathLst>
                <a:path extrusionOk="0" h="2606" w="2162">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9"/>
            <p:cNvSpPr/>
            <p:nvPr/>
          </p:nvSpPr>
          <p:spPr>
            <a:xfrm>
              <a:off x="2291279" y="4575259"/>
              <a:ext cx="38135" cy="56678"/>
            </a:xfrm>
            <a:custGeom>
              <a:rect b="b" l="l" r="r" t="t"/>
              <a:pathLst>
                <a:path extrusionOk="0" h="2161" w="1454">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9"/>
            <p:cNvSpPr/>
            <p:nvPr/>
          </p:nvSpPr>
          <p:spPr>
            <a:xfrm>
              <a:off x="2272605" y="4295438"/>
              <a:ext cx="56809" cy="68454"/>
            </a:xfrm>
            <a:custGeom>
              <a:rect b="b" l="l" r="r" t="t"/>
              <a:pathLst>
                <a:path extrusionOk="0" h="2610" w="2166">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9"/>
            <p:cNvSpPr/>
            <p:nvPr/>
          </p:nvSpPr>
          <p:spPr>
            <a:xfrm>
              <a:off x="2291279" y="4300500"/>
              <a:ext cx="38135" cy="56835"/>
            </a:xfrm>
            <a:custGeom>
              <a:rect b="b" l="l" r="r" t="t"/>
              <a:pathLst>
                <a:path extrusionOk="0" h="2167" w="1454">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9"/>
            <p:cNvSpPr/>
            <p:nvPr/>
          </p:nvSpPr>
          <p:spPr>
            <a:xfrm>
              <a:off x="2433117" y="4568571"/>
              <a:ext cx="56704" cy="68559"/>
            </a:xfrm>
            <a:custGeom>
              <a:rect b="b" l="l" r="r" t="t"/>
              <a:pathLst>
                <a:path extrusionOk="0" h="2614" w="2162">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9"/>
            <p:cNvSpPr/>
            <p:nvPr/>
          </p:nvSpPr>
          <p:spPr>
            <a:xfrm>
              <a:off x="2444343" y="4568676"/>
              <a:ext cx="42069" cy="50435"/>
            </a:xfrm>
            <a:custGeom>
              <a:rect b="b" l="l" r="r" t="t"/>
              <a:pathLst>
                <a:path extrusionOk="0" h="1923" w="1604">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9"/>
            <p:cNvSpPr/>
            <p:nvPr/>
          </p:nvSpPr>
          <p:spPr>
            <a:xfrm>
              <a:off x="2186657" y="4448973"/>
              <a:ext cx="69057" cy="34489"/>
            </a:xfrm>
            <a:custGeom>
              <a:rect b="b" l="l" r="r" t="t"/>
              <a:pathLst>
                <a:path extrusionOk="0" h="1315" w="2633">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9"/>
            <p:cNvSpPr/>
            <p:nvPr/>
          </p:nvSpPr>
          <p:spPr>
            <a:xfrm>
              <a:off x="2197647" y="4449026"/>
              <a:ext cx="58068" cy="20274"/>
            </a:xfrm>
            <a:custGeom>
              <a:rect b="b" l="l" r="r" t="t"/>
              <a:pathLst>
                <a:path extrusionOk="0" h="773" w="2214">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9"/>
            <p:cNvSpPr/>
            <p:nvPr/>
          </p:nvSpPr>
          <p:spPr>
            <a:xfrm>
              <a:off x="2506685" y="4448973"/>
              <a:ext cx="69057" cy="34489"/>
            </a:xfrm>
            <a:custGeom>
              <a:rect b="b" l="l" r="r" t="t"/>
              <a:pathLst>
                <a:path extrusionOk="0" h="1315" w="2633">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9"/>
            <p:cNvSpPr/>
            <p:nvPr/>
          </p:nvSpPr>
          <p:spPr>
            <a:xfrm>
              <a:off x="2506685" y="4449026"/>
              <a:ext cx="58199" cy="20274"/>
            </a:xfrm>
            <a:custGeom>
              <a:rect b="b" l="l" r="r" t="t"/>
              <a:pathLst>
                <a:path extrusionOk="0" h="773" w="2219">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9"/>
            <p:cNvSpPr/>
            <p:nvPr/>
          </p:nvSpPr>
          <p:spPr>
            <a:xfrm>
              <a:off x="2239034" y="4334464"/>
              <a:ext cx="273999" cy="263613"/>
            </a:xfrm>
            <a:custGeom>
              <a:rect b="b" l="l" r="r" t="t"/>
              <a:pathLst>
                <a:path extrusionOk="0" h="10051" w="10447">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9"/>
            <p:cNvSpPr/>
            <p:nvPr/>
          </p:nvSpPr>
          <p:spPr>
            <a:xfrm>
              <a:off x="2330909" y="4428595"/>
              <a:ext cx="87967" cy="75378"/>
            </a:xfrm>
            <a:custGeom>
              <a:rect b="b" l="l" r="r" t="t"/>
              <a:pathLst>
                <a:path extrusionOk="0" h="2874" w="3354">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9"/>
            <p:cNvSpPr/>
            <p:nvPr/>
          </p:nvSpPr>
          <p:spPr>
            <a:xfrm>
              <a:off x="2256816" y="4350856"/>
              <a:ext cx="239798" cy="230723"/>
            </a:xfrm>
            <a:custGeom>
              <a:rect b="b" l="l" r="r" t="t"/>
              <a:pathLst>
                <a:path extrusionOk="0" h="8797" w="9143">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9"/>
            <p:cNvSpPr/>
            <p:nvPr/>
          </p:nvSpPr>
          <p:spPr>
            <a:xfrm>
              <a:off x="2356008" y="4447400"/>
              <a:ext cx="44088" cy="37741"/>
            </a:xfrm>
            <a:custGeom>
              <a:rect b="b" l="l" r="r" t="t"/>
              <a:pathLst>
                <a:path extrusionOk="0" h="1439" w="1681">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9"/>
            <p:cNvSpPr/>
            <p:nvPr/>
          </p:nvSpPr>
          <p:spPr>
            <a:xfrm>
              <a:off x="2264396" y="4359879"/>
              <a:ext cx="233608" cy="212574"/>
            </a:xfrm>
            <a:custGeom>
              <a:rect b="b" l="l" r="r" t="t"/>
              <a:pathLst>
                <a:path extrusionOk="0" h="8105" w="8907">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9"/>
            <p:cNvSpPr/>
            <p:nvPr/>
          </p:nvSpPr>
          <p:spPr>
            <a:xfrm>
              <a:off x="2181097" y="4289484"/>
              <a:ext cx="408546" cy="353494"/>
            </a:xfrm>
            <a:custGeom>
              <a:rect b="b" l="l" r="r" t="t"/>
              <a:pathLst>
                <a:path extrusionOk="0" h="13478" w="15577">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89"/>
          <p:cNvGrpSpPr/>
          <p:nvPr/>
        </p:nvGrpSpPr>
        <p:grpSpPr>
          <a:xfrm>
            <a:off x="1735230" y="2435410"/>
            <a:ext cx="393281" cy="360313"/>
            <a:chOff x="1735230" y="2435410"/>
            <a:chExt cx="393281" cy="360313"/>
          </a:xfrm>
        </p:grpSpPr>
        <p:sp>
          <p:nvSpPr>
            <p:cNvPr id="10843" name="Google Shape;10843;p89"/>
            <p:cNvSpPr/>
            <p:nvPr/>
          </p:nvSpPr>
          <p:spPr>
            <a:xfrm>
              <a:off x="1841241"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9"/>
            <p:cNvSpPr/>
            <p:nvPr/>
          </p:nvSpPr>
          <p:spPr>
            <a:xfrm>
              <a:off x="1866734" y="2739176"/>
              <a:ext cx="37138" cy="31814"/>
            </a:xfrm>
            <a:custGeom>
              <a:rect b="b" l="l" r="r" t="t"/>
              <a:pathLst>
                <a:path extrusionOk="0" h="1213" w="1416">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9"/>
            <p:cNvSpPr/>
            <p:nvPr/>
          </p:nvSpPr>
          <p:spPr>
            <a:xfrm>
              <a:off x="1980063"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9"/>
            <p:cNvSpPr/>
            <p:nvPr/>
          </p:nvSpPr>
          <p:spPr>
            <a:xfrm>
              <a:off x="2005557" y="2739176"/>
              <a:ext cx="37138" cy="31814"/>
            </a:xfrm>
            <a:custGeom>
              <a:rect b="b" l="l" r="r" t="t"/>
              <a:pathLst>
                <a:path extrusionOk="0" h="1213" w="1416">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9"/>
            <p:cNvSpPr/>
            <p:nvPr/>
          </p:nvSpPr>
          <p:spPr>
            <a:xfrm>
              <a:off x="1816771" y="2466463"/>
              <a:ext cx="303137" cy="159542"/>
            </a:xfrm>
            <a:custGeom>
              <a:rect b="b" l="l" r="r" t="t"/>
              <a:pathLst>
                <a:path extrusionOk="0" h="6083" w="11558">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9"/>
            <p:cNvSpPr/>
            <p:nvPr/>
          </p:nvSpPr>
          <p:spPr>
            <a:xfrm>
              <a:off x="2072437" y="2466463"/>
              <a:ext cx="47603" cy="159542"/>
            </a:xfrm>
            <a:custGeom>
              <a:rect b="b" l="l" r="r" t="t"/>
              <a:pathLst>
                <a:path extrusionOk="0" h="6083" w="1815">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9"/>
            <p:cNvSpPr/>
            <p:nvPr/>
          </p:nvSpPr>
          <p:spPr>
            <a:xfrm>
              <a:off x="1741551" y="2441075"/>
              <a:ext cx="376470" cy="215197"/>
            </a:xfrm>
            <a:custGeom>
              <a:rect b="b" l="l" r="r" t="t"/>
              <a:pathLst>
                <a:path extrusionOk="0" h="8205" w="14354">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9"/>
            <p:cNvSpPr/>
            <p:nvPr/>
          </p:nvSpPr>
          <p:spPr>
            <a:xfrm>
              <a:off x="1846172" y="2626215"/>
              <a:ext cx="272477" cy="30057"/>
            </a:xfrm>
            <a:custGeom>
              <a:rect b="b" l="l" r="r" t="t"/>
              <a:pathLst>
                <a:path extrusionOk="0" h="1146" w="10389">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9"/>
            <p:cNvSpPr/>
            <p:nvPr/>
          </p:nvSpPr>
          <p:spPr>
            <a:xfrm>
              <a:off x="1815748" y="2635814"/>
              <a:ext cx="261908" cy="84321"/>
            </a:xfrm>
            <a:custGeom>
              <a:rect b="b" l="l" r="r" t="t"/>
              <a:pathLst>
                <a:path extrusionOk="0" h="3215" w="9986">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9"/>
            <p:cNvSpPr/>
            <p:nvPr/>
          </p:nvSpPr>
          <p:spPr>
            <a:xfrm>
              <a:off x="1825479" y="2677594"/>
              <a:ext cx="252177" cy="42541"/>
            </a:xfrm>
            <a:custGeom>
              <a:rect b="b" l="l" r="r" t="t"/>
              <a:pathLst>
                <a:path extrusionOk="0" h="1622" w="9615">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9"/>
            <p:cNvSpPr/>
            <p:nvPr/>
          </p:nvSpPr>
          <p:spPr>
            <a:xfrm>
              <a:off x="1839484" y="2635814"/>
              <a:ext cx="35092" cy="29926"/>
            </a:xfrm>
            <a:custGeom>
              <a:rect b="b" l="l" r="r" t="t"/>
              <a:pathLst>
                <a:path extrusionOk="0" h="1141" w="1338">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9"/>
            <p:cNvSpPr/>
            <p:nvPr/>
          </p:nvSpPr>
          <p:spPr>
            <a:xfrm>
              <a:off x="1866472" y="2733433"/>
              <a:ext cx="50383" cy="43249"/>
            </a:xfrm>
            <a:custGeom>
              <a:rect b="b" l="l" r="r" t="t"/>
              <a:pathLst>
                <a:path extrusionOk="0" h="1649" w="1921">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9"/>
            <p:cNvSpPr/>
            <p:nvPr/>
          </p:nvSpPr>
          <p:spPr>
            <a:xfrm>
              <a:off x="2005189" y="2733433"/>
              <a:ext cx="50357" cy="43249"/>
            </a:xfrm>
            <a:custGeom>
              <a:rect b="b" l="l" r="r" t="t"/>
              <a:pathLst>
                <a:path extrusionOk="0" h="1649" w="192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9"/>
            <p:cNvSpPr/>
            <p:nvPr/>
          </p:nvSpPr>
          <p:spPr>
            <a:xfrm>
              <a:off x="1735230" y="2435410"/>
              <a:ext cx="393281" cy="360313"/>
            </a:xfrm>
            <a:custGeom>
              <a:rect b="b" l="l" r="r" t="t"/>
              <a:pathLst>
                <a:path extrusionOk="0" h="13738" w="14995">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89"/>
          <p:cNvGrpSpPr/>
          <p:nvPr/>
        </p:nvGrpSpPr>
        <p:grpSpPr>
          <a:xfrm>
            <a:off x="3603362" y="4331972"/>
            <a:ext cx="247011" cy="304029"/>
            <a:chOff x="3603362" y="4331973"/>
            <a:chExt cx="247011" cy="304029"/>
          </a:xfrm>
        </p:grpSpPr>
        <p:sp>
          <p:nvSpPr>
            <p:cNvPr id="10858" name="Google Shape;10858;p89"/>
            <p:cNvSpPr/>
            <p:nvPr/>
          </p:nvSpPr>
          <p:spPr>
            <a:xfrm>
              <a:off x="3607926" y="4336484"/>
              <a:ext cx="238041" cy="295086"/>
            </a:xfrm>
            <a:custGeom>
              <a:rect b="b" l="l" r="r" t="t"/>
              <a:pathLst>
                <a:path extrusionOk="0" h="11251" w="9076">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9"/>
            <p:cNvSpPr/>
            <p:nvPr/>
          </p:nvSpPr>
          <p:spPr>
            <a:xfrm>
              <a:off x="3626967" y="4355918"/>
              <a:ext cx="199932" cy="250787"/>
            </a:xfrm>
            <a:custGeom>
              <a:rect b="b" l="l" r="r" t="t"/>
              <a:pathLst>
                <a:path extrusionOk="0" h="9562" w="7623">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9"/>
            <p:cNvSpPr/>
            <p:nvPr/>
          </p:nvSpPr>
          <p:spPr>
            <a:xfrm>
              <a:off x="3626967" y="4372074"/>
              <a:ext cx="112464" cy="234631"/>
            </a:xfrm>
            <a:custGeom>
              <a:rect b="b" l="l" r="r" t="t"/>
              <a:pathLst>
                <a:path extrusionOk="0" h="8946" w="4288">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9"/>
            <p:cNvSpPr/>
            <p:nvPr/>
          </p:nvSpPr>
          <p:spPr>
            <a:xfrm>
              <a:off x="3664971" y="4398328"/>
              <a:ext cx="123820" cy="123820"/>
            </a:xfrm>
            <a:custGeom>
              <a:rect b="b" l="l" r="r" t="t"/>
              <a:pathLst>
                <a:path extrusionOk="0" h="4721" w="4721">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9"/>
            <p:cNvSpPr/>
            <p:nvPr/>
          </p:nvSpPr>
          <p:spPr>
            <a:xfrm>
              <a:off x="3679212" y="4412570"/>
              <a:ext cx="95311" cy="95311"/>
            </a:xfrm>
            <a:custGeom>
              <a:rect b="b" l="l" r="r" t="t"/>
              <a:pathLst>
                <a:path extrusionOk="0" h="3634" w="3634">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9"/>
            <p:cNvSpPr/>
            <p:nvPr/>
          </p:nvSpPr>
          <p:spPr>
            <a:xfrm>
              <a:off x="3603362" y="4331973"/>
              <a:ext cx="247011" cy="304029"/>
            </a:xfrm>
            <a:custGeom>
              <a:rect b="b" l="l" r="r" t="t"/>
              <a:pathLst>
                <a:path extrusionOk="0" h="11592" w="9418">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9"/>
            <p:cNvSpPr/>
            <p:nvPr/>
          </p:nvSpPr>
          <p:spPr>
            <a:xfrm>
              <a:off x="3622430" y="4351407"/>
              <a:ext cx="208876" cy="259731"/>
            </a:xfrm>
            <a:custGeom>
              <a:rect b="b" l="l" r="r" t="t"/>
              <a:pathLst>
                <a:path extrusionOk="0" h="9903" w="7964">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9"/>
            <p:cNvSpPr/>
            <p:nvPr/>
          </p:nvSpPr>
          <p:spPr>
            <a:xfrm>
              <a:off x="3660669" y="4393896"/>
              <a:ext cx="137826" cy="132711"/>
            </a:xfrm>
            <a:custGeom>
              <a:rect b="b" l="l" r="r" t="t"/>
              <a:pathLst>
                <a:path extrusionOk="0" h="5060" w="5255">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9"/>
            <p:cNvSpPr/>
            <p:nvPr/>
          </p:nvSpPr>
          <p:spPr>
            <a:xfrm>
              <a:off x="3703709" y="4408137"/>
              <a:ext cx="47970" cy="104202"/>
            </a:xfrm>
            <a:custGeom>
              <a:rect b="b" l="l" r="r" t="t"/>
              <a:pathLst>
                <a:path extrusionOk="0" h="3973" w="1829">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89"/>
          <p:cNvGrpSpPr/>
          <p:nvPr/>
        </p:nvGrpSpPr>
        <p:grpSpPr>
          <a:xfrm>
            <a:off x="1752015" y="4289484"/>
            <a:ext cx="365611" cy="360628"/>
            <a:chOff x="1752015" y="4289484"/>
            <a:chExt cx="365611" cy="360628"/>
          </a:xfrm>
        </p:grpSpPr>
        <p:sp>
          <p:nvSpPr>
            <p:cNvPr id="10868" name="Google Shape;10868;p89"/>
            <p:cNvSpPr/>
            <p:nvPr/>
          </p:nvSpPr>
          <p:spPr>
            <a:xfrm>
              <a:off x="1778977" y="4547353"/>
              <a:ext cx="31762" cy="28903"/>
            </a:xfrm>
            <a:custGeom>
              <a:rect b="b" l="l" r="r" t="t"/>
              <a:pathLst>
                <a:path extrusionOk="0" h="1102" w="1211">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9"/>
            <p:cNvSpPr/>
            <p:nvPr/>
          </p:nvSpPr>
          <p:spPr>
            <a:xfrm>
              <a:off x="1797179" y="4564768"/>
              <a:ext cx="30975" cy="28457"/>
            </a:xfrm>
            <a:custGeom>
              <a:rect b="b" l="l" r="r" t="t"/>
              <a:pathLst>
                <a:path extrusionOk="0" h="1085" w="1181">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0" name="Google Shape;10870;p89"/>
            <p:cNvGrpSpPr/>
            <p:nvPr/>
          </p:nvGrpSpPr>
          <p:grpSpPr>
            <a:xfrm>
              <a:off x="1752015" y="4289484"/>
              <a:ext cx="365611" cy="360628"/>
              <a:chOff x="1752015" y="4289484"/>
              <a:chExt cx="365611" cy="360628"/>
            </a:xfrm>
          </p:grpSpPr>
          <p:sp>
            <p:nvSpPr>
              <p:cNvPr id="10871" name="Google Shape;10871;p89"/>
              <p:cNvSpPr/>
              <p:nvPr/>
            </p:nvSpPr>
            <p:spPr>
              <a:xfrm>
                <a:off x="1758572" y="4402997"/>
                <a:ext cx="160066" cy="76611"/>
              </a:xfrm>
              <a:custGeom>
                <a:rect b="b" l="l" r="r" t="t"/>
                <a:pathLst>
                  <a:path extrusionOk="0" h="2921" w="6103">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9"/>
              <p:cNvSpPr/>
              <p:nvPr/>
            </p:nvSpPr>
            <p:spPr>
              <a:xfrm>
                <a:off x="1926297" y="4487161"/>
                <a:ext cx="76506" cy="157994"/>
              </a:xfrm>
              <a:custGeom>
                <a:rect b="b" l="l" r="r" t="t"/>
                <a:pathLst>
                  <a:path extrusionOk="0" h="6024" w="2917">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9"/>
              <p:cNvSpPr/>
              <p:nvPr/>
            </p:nvSpPr>
            <p:spPr>
              <a:xfrm>
                <a:off x="1758572" y="4406904"/>
                <a:ext cx="115375" cy="66906"/>
              </a:xfrm>
              <a:custGeom>
                <a:rect b="b" l="l" r="r" t="t"/>
                <a:pathLst>
                  <a:path extrusionOk="0" h="2551" w="4399">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9"/>
              <p:cNvSpPr/>
              <p:nvPr/>
            </p:nvSpPr>
            <p:spPr>
              <a:xfrm>
                <a:off x="1926166" y="4549635"/>
                <a:ext cx="22372" cy="95652"/>
              </a:xfrm>
              <a:custGeom>
                <a:rect b="b" l="l" r="r" t="t"/>
                <a:pathLst>
                  <a:path extrusionOk="0" h="3647" w="853">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9"/>
              <p:cNvSpPr/>
              <p:nvPr/>
            </p:nvSpPr>
            <p:spPr>
              <a:xfrm>
                <a:off x="1825216" y="4295123"/>
                <a:ext cx="286221" cy="284752"/>
              </a:xfrm>
              <a:custGeom>
                <a:rect b="b" l="l" r="r" t="t"/>
                <a:pathLst>
                  <a:path extrusionOk="0" h="10857" w="10913">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9"/>
              <p:cNvSpPr/>
              <p:nvPr/>
            </p:nvSpPr>
            <p:spPr>
              <a:xfrm>
                <a:off x="1825216" y="4295123"/>
                <a:ext cx="286116" cy="212889"/>
              </a:xfrm>
              <a:custGeom>
                <a:rect b="b" l="l" r="r" t="t"/>
                <a:pathLst>
                  <a:path extrusionOk="0" h="8117" w="10909">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9"/>
              <p:cNvSpPr/>
              <p:nvPr/>
            </p:nvSpPr>
            <p:spPr>
              <a:xfrm>
                <a:off x="1969468" y="4376481"/>
                <a:ext cx="59956" cy="59851"/>
              </a:xfrm>
              <a:custGeom>
                <a:rect b="b" l="l" r="r" t="t"/>
                <a:pathLst>
                  <a:path extrusionOk="0" h="2282" w="2286">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9"/>
              <p:cNvSpPr/>
              <p:nvPr/>
            </p:nvSpPr>
            <p:spPr>
              <a:xfrm>
                <a:off x="1969336" y="4376428"/>
                <a:ext cx="37243" cy="60035"/>
              </a:xfrm>
              <a:custGeom>
                <a:rect b="b" l="l" r="r" t="t"/>
                <a:pathLst>
                  <a:path extrusionOk="0" h="2289" w="142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9"/>
              <p:cNvSpPr/>
              <p:nvPr/>
            </p:nvSpPr>
            <p:spPr>
              <a:xfrm>
                <a:off x="1817637" y="4510765"/>
                <a:ext cx="77528" cy="76611"/>
              </a:xfrm>
              <a:custGeom>
                <a:rect b="b" l="l" r="r" t="t"/>
                <a:pathLst>
                  <a:path extrusionOk="0" h="2921" w="2956">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9"/>
              <p:cNvSpPr/>
              <p:nvPr/>
            </p:nvSpPr>
            <p:spPr>
              <a:xfrm>
                <a:off x="1817637" y="4510765"/>
                <a:ext cx="30083" cy="33466"/>
              </a:xfrm>
              <a:custGeom>
                <a:rect b="b" l="l" r="r" t="t"/>
                <a:pathLst>
                  <a:path extrusionOk="0" h="1276" w="1147">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9"/>
              <p:cNvSpPr/>
              <p:nvPr/>
            </p:nvSpPr>
            <p:spPr>
              <a:xfrm>
                <a:off x="1825216" y="4479450"/>
                <a:ext cx="101107" cy="100425"/>
              </a:xfrm>
              <a:custGeom>
                <a:rect b="b" l="l" r="r" t="t"/>
                <a:pathLst>
                  <a:path extrusionOk="0" h="3829" w="3855">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9"/>
              <p:cNvSpPr/>
              <p:nvPr/>
            </p:nvSpPr>
            <p:spPr>
              <a:xfrm>
                <a:off x="1825216" y="4479345"/>
                <a:ext cx="26909" cy="28667"/>
              </a:xfrm>
              <a:custGeom>
                <a:rect b="b" l="l" r="r" t="t"/>
                <a:pathLst>
                  <a:path extrusionOk="0" h="1093" w="1026">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9"/>
              <p:cNvSpPr/>
              <p:nvPr/>
            </p:nvSpPr>
            <p:spPr>
              <a:xfrm>
                <a:off x="2043927" y="4295123"/>
                <a:ext cx="67510" cy="66880"/>
              </a:xfrm>
              <a:custGeom>
                <a:rect b="b" l="l" r="r" t="t"/>
                <a:pathLst>
                  <a:path extrusionOk="0" h="2550" w="2574">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9"/>
              <p:cNvSpPr/>
              <p:nvPr/>
            </p:nvSpPr>
            <p:spPr>
              <a:xfrm>
                <a:off x="2043927" y="4295123"/>
                <a:ext cx="67510" cy="29401"/>
              </a:xfrm>
              <a:custGeom>
                <a:rect b="b" l="l" r="r" t="t"/>
                <a:pathLst>
                  <a:path extrusionOk="0" h="1121" w="2574">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9"/>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9"/>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9"/>
              <p:cNvSpPr/>
              <p:nvPr/>
            </p:nvSpPr>
            <p:spPr>
              <a:xfrm>
                <a:off x="1840245" y="4442521"/>
                <a:ext cx="121932" cy="122404"/>
              </a:xfrm>
              <a:custGeom>
                <a:rect b="b" l="l" r="r" t="t"/>
                <a:pathLst>
                  <a:path extrusionOk="0" h="4667" w="4649">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9"/>
              <p:cNvSpPr/>
              <p:nvPr/>
            </p:nvSpPr>
            <p:spPr>
              <a:xfrm>
                <a:off x="1832140" y="4599362"/>
                <a:ext cx="33178" cy="28798"/>
              </a:xfrm>
              <a:custGeom>
                <a:rect b="b" l="l" r="r" t="t"/>
                <a:pathLst>
                  <a:path extrusionOk="0" h="1098" w="1265">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9"/>
              <p:cNvSpPr/>
              <p:nvPr/>
            </p:nvSpPr>
            <p:spPr>
              <a:xfrm>
                <a:off x="1814620" y="4582314"/>
                <a:ext cx="30948" cy="28326"/>
              </a:xfrm>
              <a:custGeom>
                <a:rect b="b" l="l" r="r" t="t"/>
                <a:pathLst>
                  <a:path extrusionOk="0" h="1080" w="118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9"/>
              <p:cNvSpPr/>
              <p:nvPr/>
            </p:nvSpPr>
            <p:spPr>
              <a:xfrm>
                <a:off x="1752015" y="4289484"/>
                <a:ext cx="365611" cy="360628"/>
              </a:xfrm>
              <a:custGeom>
                <a:rect b="b" l="l" r="r" t="t"/>
                <a:pathLst>
                  <a:path extrusionOk="0" h="13750" w="1394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9"/>
              <p:cNvSpPr/>
              <p:nvPr/>
            </p:nvSpPr>
            <p:spPr>
              <a:xfrm>
                <a:off x="1961757" y="4373517"/>
                <a:ext cx="84846" cy="67746"/>
              </a:xfrm>
              <a:custGeom>
                <a:rect b="b" l="l" r="r" t="t"/>
                <a:pathLst>
                  <a:path extrusionOk="0" h="2583" w="3235">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92" name="Google Shape;10892;p89"/>
          <p:cNvGrpSpPr/>
          <p:nvPr/>
        </p:nvGrpSpPr>
        <p:grpSpPr>
          <a:xfrm>
            <a:off x="2775417" y="4231037"/>
            <a:ext cx="181002" cy="405184"/>
            <a:chOff x="2775386" y="4332051"/>
            <a:chExt cx="135806" cy="304055"/>
          </a:xfrm>
        </p:grpSpPr>
        <p:sp>
          <p:nvSpPr>
            <p:cNvPr id="10893" name="Google Shape;10893;p89"/>
            <p:cNvSpPr/>
            <p:nvPr/>
          </p:nvSpPr>
          <p:spPr>
            <a:xfrm>
              <a:off x="2781314" y="4336484"/>
              <a:ext cx="123820" cy="123820"/>
            </a:xfrm>
            <a:custGeom>
              <a:rect b="b" l="l" r="r" t="t"/>
              <a:pathLst>
                <a:path extrusionOk="0" h="4721" w="4721">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9"/>
            <p:cNvSpPr/>
            <p:nvPr/>
          </p:nvSpPr>
          <p:spPr>
            <a:xfrm>
              <a:off x="2795581" y="4350751"/>
              <a:ext cx="95285" cy="95180"/>
            </a:xfrm>
            <a:custGeom>
              <a:rect b="b" l="l" r="r" t="t"/>
              <a:pathLst>
                <a:path extrusionOk="0" h="3629" w="3633">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9"/>
            <p:cNvSpPr/>
            <p:nvPr/>
          </p:nvSpPr>
          <p:spPr>
            <a:xfrm>
              <a:off x="2795686" y="4555431"/>
              <a:ext cx="95180" cy="76138"/>
            </a:xfrm>
            <a:custGeom>
              <a:rect b="b" l="l" r="r" t="t"/>
              <a:pathLst>
                <a:path extrusionOk="0" h="2903" w="3629">
                  <a:moveTo>
                    <a:pt x="1" y="1"/>
                  </a:moveTo>
                  <a:lnTo>
                    <a:pt x="362" y="2902"/>
                  </a:lnTo>
                  <a:lnTo>
                    <a:pt x="3263" y="2902"/>
                  </a:lnTo>
                  <a:lnTo>
                    <a:pt x="3629" y="1"/>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9"/>
            <p:cNvSpPr/>
            <p:nvPr/>
          </p:nvSpPr>
          <p:spPr>
            <a:xfrm>
              <a:off x="2781314" y="4536390"/>
              <a:ext cx="123820" cy="19067"/>
            </a:xfrm>
            <a:custGeom>
              <a:rect b="b" l="l" r="r" t="t"/>
              <a:pathLst>
                <a:path extrusionOk="0" h="727" w="4721">
                  <a:moveTo>
                    <a:pt x="0" y="0"/>
                  </a:moveTo>
                  <a:lnTo>
                    <a:pt x="0" y="727"/>
                  </a:lnTo>
                  <a:lnTo>
                    <a:pt x="4721" y="727"/>
                  </a:lnTo>
                  <a:lnTo>
                    <a:pt x="4721" y="0"/>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9"/>
            <p:cNvSpPr/>
            <p:nvPr/>
          </p:nvSpPr>
          <p:spPr>
            <a:xfrm>
              <a:off x="2798598" y="4579167"/>
              <a:ext cx="89252" cy="28667"/>
            </a:xfrm>
            <a:custGeom>
              <a:rect b="b" l="l" r="r" t="t"/>
              <a:pathLst>
                <a:path extrusionOk="0" h="1093" w="3403">
                  <a:moveTo>
                    <a:pt x="0" y="0"/>
                  </a:moveTo>
                  <a:lnTo>
                    <a:pt x="135" y="1093"/>
                  </a:lnTo>
                  <a:lnTo>
                    <a:pt x="3268" y="1093"/>
                  </a:lnTo>
                  <a:lnTo>
                    <a:pt x="3402"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9"/>
            <p:cNvSpPr/>
            <p:nvPr/>
          </p:nvSpPr>
          <p:spPr>
            <a:xfrm>
              <a:off x="2795581" y="4555431"/>
              <a:ext cx="95285" cy="76138"/>
            </a:xfrm>
            <a:custGeom>
              <a:rect b="b" l="l" r="r" t="t"/>
              <a:pathLst>
                <a:path extrusionOk="0" h="2903" w="3633">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9"/>
            <p:cNvSpPr/>
            <p:nvPr/>
          </p:nvSpPr>
          <p:spPr>
            <a:xfrm>
              <a:off x="2798598" y="4579167"/>
              <a:ext cx="17940" cy="28667"/>
            </a:xfrm>
            <a:custGeom>
              <a:rect b="b" l="l" r="r" t="t"/>
              <a:pathLst>
                <a:path extrusionOk="0" h="1093" w="684">
                  <a:moveTo>
                    <a:pt x="0" y="0"/>
                  </a:moveTo>
                  <a:lnTo>
                    <a:pt x="135" y="1093"/>
                  </a:lnTo>
                  <a:lnTo>
                    <a:pt x="684" y="1093"/>
                  </a:lnTo>
                  <a:lnTo>
                    <a:pt x="544" y="0"/>
                  </a:ln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9"/>
            <p:cNvSpPr/>
            <p:nvPr/>
          </p:nvSpPr>
          <p:spPr>
            <a:xfrm>
              <a:off x="2788500"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9"/>
            <p:cNvSpPr/>
            <p:nvPr/>
          </p:nvSpPr>
          <p:spPr>
            <a:xfrm>
              <a:off x="2779792" y="4493586"/>
              <a:ext cx="53924" cy="18962"/>
            </a:xfrm>
            <a:custGeom>
              <a:rect b="b" l="l" r="r" t="t"/>
              <a:pathLst>
                <a:path extrusionOk="0" h="723" w="2056">
                  <a:moveTo>
                    <a:pt x="1" y="1"/>
                  </a:moveTo>
                  <a:cubicBezTo>
                    <a:pt x="155" y="434"/>
                    <a:pt x="568" y="723"/>
                    <a:pt x="1030" y="723"/>
                  </a:cubicBezTo>
                  <a:cubicBezTo>
                    <a:pt x="1492" y="723"/>
                    <a:pt x="1901" y="434"/>
                    <a:pt x="205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9"/>
            <p:cNvSpPr/>
            <p:nvPr/>
          </p:nvSpPr>
          <p:spPr>
            <a:xfrm>
              <a:off x="2861439"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9"/>
            <p:cNvSpPr/>
            <p:nvPr/>
          </p:nvSpPr>
          <p:spPr>
            <a:xfrm>
              <a:off x="2852862" y="4493586"/>
              <a:ext cx="53793" cy="18962"/>
            </a:xfrm>
            <a:custGeom>
              <a:rect b="b" l="l" r="r" t="t"/>
              <a:pathLst>
                <a:path extrusionOk="0" h="723" w="2051">
                  <a:moveTo>
                    <a:pt x="1" y="1"/>
                  </a:moveTo>
                  <a:cubicBezTo>
                    <a:pt x="155" y="434"/>
                    <a:pt x="564" y="723"/>
                    <a:pt x="1025" y="723"/>
                  </a:cubicBezTo>
                  <a:cubicBezTo>
                    <a:pt x="1487" y="723"/>
                    <a:pt x="1896" y="434"/>
                    <a:pt x="20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9"/>
            <p:cNvSpPr/>
            <p:nvPr/>
          </p:nvSpPr>
          <p:spPr>
            <a:xfrm>
              <a:off x="2820183" y="4346293"/>
              <a:ext cx="47839" cy="104071"/>
            </a:xfrm>
            <a:custGeom>
              <a:rect b="b" l="l" r="r" t="t"/>
              <a:pathLst>
                <a:path extrusionOk="0" h="3968" w="1824">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9"/>
            <p:cNvSpPr/>
            <p:nvPr/>
          </p:nvSpPr>
          <p:spPr>
            <a:xfrm>
              <a:off x="2775753" y="4332051"/>
              <a:ext cx="134940" cy="304055"/>
            </a:xfrm>
            <a:custGeom>
              <a:rect b="b" l="l" r="r" t="t"/>
              <a:pathLst>
                <a:path extrusionOk="0" h="11593" w="5145">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9"/>
            <p:cNvSpPr/>
            <p:nvPr/>
          </p:nvSpPr>
          <p:spPr>
            <a:xfrm>
              <a:off x="2775386" y="4470034"/>
              <a:ext cx="62736" cy="47052"/>
            </a:xfrm>
            <a:custGeom>
              <a:rect b="b" l="l" r="r" t="t"/>
              <a:pathLst>
                <a:path extrusionOk="0" h="1794" w="2392">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9"/>
            <p:cNvSpPr/>
            <p:nvPr/>
          </p:nvSpPr>
          <p:spPr>
            <a:xfrm>
              <a:off x="2848194" y="4470034"/>
              <a:ext cx="62998" cy="47052"/>
            </a:xfrm>
            <a:custGeom>
              <a:rect b="b" l="l" r="r" t="t"/>
              <a:pathLst>
                <a:path extrusionOk="0" h="1794" w="2402">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89"/>
          <p:cNvGrpSpPr/>
          <p:nvPr/>
        </p:nvGrpSpPr>
        <p:grpSpPr>
          <a:xfrm>
            <a:off x="3097827" y="2440209"/>
            <a:ext cx="351239" cy="350609"/>
            <a:chOff x="3097827" y="2440209"/>
            <a:chExt cx="351239" cy="350609"/>
          </a:xfrm>
        </p:grpSpPr>
        <p:sp>
          <p:nvSpPr>
            <p:cNvPr id="10909" name="Google Shape;10909;p89"/>
            <p:cNvSpPr/>
            <p:nvPr/>
          </p:nvSpPr>
          <p:spPr>
            <a:xfrm>
              <a:off x="3158150" y="2478318"/>
              <a:ext cx="230592" cy="307308"/>
            </a:xfrm>
            <a:custGeom>
              <a:rect b="b" l="l" r="r" t="t"/>
              <a:pathLst>
                <a:path extrusionOk="0" h="11717" w="8792">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9"/>
            <p:cNvSpPr/>
            <p:nvPr/>
          </p:nvSpPr>
          <p:spPr>
            <a:xfrm>
              <a:off x="3158150" y="2485504"/>
              <a:ext cx="132265" cy="300121"/>
            </a:xfrm>
            <a:custGeom>
              <a:rect b="b" l="l" r="r" t="t"/>
              <a:pathLst>
                <a:path extrusionOk="0" h="11443" w="5043">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9"/>
            <p:cNvSpPr/>
            <p:nvPr/>
          </p:nvSpPr>
          <p:spPr>
            <a:xfrm>
              <a:off x="3185663" y="2505830"/>
              <a:ext cx="175567" cy="175567"/>
            </a:xfrm>
            <a:custGeom>
              <a:rect b="b" l="l" r="r" t="t"/>
              <a:pathLst>
                <a:path extrusionOk="0" h="6694" w="6694">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9"/>
            <p:cNvSpPr/>
            <p:nvPr/>
          </p:nvSpPr>
          <p:spPr>
            <a:xfrm>
              <a:off x="3171395" y="2515430"/>
              <a:ext cx="158650" cy="165968"/>
            </a:xfrm>
            <a:custGeom>
              <a:rect b="b" l="l" r="r" t="t"/>
              <a:pathLst>
                <a:path extrusionOk="0" h="6328" w="6049">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9"/>
            <p:cNvSpPr/>
            <p:nvPr/>
          </p:nvSpPr>
          <p:spPr>
            <a:xfrm>
              <a:off x="3152957" y="2473151"/>
              <a:ext cx="240821" cy="317667"/>
            </a:xfrm>
            <a:custGeom>
              <a:rect b="b" l="l" r="r" t="t"/>
              <a:pathLst>
                <a:path extrusionOk="0" h="12112" w="9182">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9"/>
            <p:cNvSpPr/>
            <p:nvPr/>
          </p:nvSpPr>
          <p:spPr>
            <a:xfrm>
              <a:off x="3168877" y="2500532"/>
              <a:ext cx="205965" cy="186189"/>
            </a:xfrm>
            <a:custGeom>
              <a:rect b="b" l="l" r="r" t="t"/>
              <a:pathLst>
                <a:path extrusionOk="0" h="7099" w="7853">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9"/>
            <p:cNvSpPr/>
            <p:nvPr/>
          </p:nvSpPr>
          <p:spPr>
            <a:xfrm>
              <a:off x="3245724" y="2533553"/>
              <a:ext cx="55314" cy="120122"/>
            </a:xfrm>
            <a:custGeom>
              <a:rect b="b" l="l" r="r" t="t"/>
              <a:pathLst>
                <a:path extrusionOk="0" h="4580" w="2109">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9"/>
            <p:cNvSpPr/>
            <p:nvPr/>
          </p:nvSpPr>
          <p:spPr>
            <a:xfrm>
              <a:off x="3395535" y="2440209"/>
              <a:ext cx="53530" cy="87416"/>
            </a:xfrm>
            <a:custGeom>
              <a:rect b="b" l="l" r="r" t="t"/>
              <a:pathLst>
                <a:path extrusionOk="0" h="3333" w="2041">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9"/>
            <p:cNvSpPr/>
            <p:nvPr/>
          </p:nvSpPr>
          <p:spPr>
            <a:xfrm>
              <a:off x="3364613" y="2485530"/>
              <a:ext cx="29558" cy="42200"/>
            </a:xfrm>
            <a:custGeom>
              <a:rect b="b" l="l" r="r" t="t"/>
              <a:pathLst>
                <a:path extrusionOk="0" h="1609" w="1127">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9"/>
            <p:cNvSpPr/>
            <p:nvPr/>
          </p:nvSpPr>
          <p:spPr>
            <a:xfrm>
              <a:off x="3380114" y="2462843"/>
              <a:ext cx="41439" cy="64782"/>
            </a:xfrm>
            <a:custGeom>
              <a:rect b="b" l="l" r="r" t="t"/>
              <a:pathLst>
                <a:path extrusionOk="0" h="2470" w="158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9"/>
            <p:cNvSpPr/>
            <p:nvPr/>
          </p:nvSpPr>
          <p:spPr>
            <a:xfrm>
              <a:off x="3097827" y="2440209"/>
              <a:ext cx="53504" cy="87416"/>
            </a:xfrm>
            <a:custGeom>
              <a:rect b="b" l="l" r="r" t="t"/>
              <a:pathLst>
                <a:path extrusionOk="0" h="3333" w="204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9"/>
            <p:cNvSpPr/>
            <p:nvPr/>
          </p:nvSpPr>
          <p:spPr>
            <a:xfrm>
              <a:off x="3152590" y="2485530"/>
              <a:ext cx="29585" cy="42148"/>
            </a:xfrm>
            <a:custGeom>
              <a:rect b="b" l="l" r="r" t="t"/>
              <a:pathLst>
                <a:path extrusionOk="0" h="1607" w="1128">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9"/>
            <p:cNvSpPr/>
            <p:nvPr/>
          </p:nvSpPr>
          <p:spPr>
            <a:xfrm>
              <a:off x="3125261" y="2462843"/>
              <a:ext cx="41518" cy="64782"/>
            </a:xfrm>
            <a:custGeom>
              <a:rect b="b" l="l" r="r" t="t"/>
              <a:pathLst>
                <a:path extrusionOk="0" h="2470" w="1583">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89"/>
          <p:cNvGrpSpPr/>
          <p:nvPr/>
        </p:nvGrpSpPr>
        <p:grpSpPr>
          <a:xfrm>
            <a:off x="3975965" y="1584913"/>
            <a:ext cx="362711" cy="237959"/>
            <a:chOff x="4034726" y="1584852"/>
            <a:chExt cx="304160" cy="199513"/>
          </a:xfrm>
        </p:grpSpPr>
        <p:sp>
          <p:nvSpPr>
            <p:cNvPr id="10923" name="Google Shape;10923;p89"/>
            <p:cNvSpPr/>
            <p:nvPr/>
          </p:nvSpPr>
          <p:spPr>
            <a:xfrm>
              <a:off x="4112962" y="1591120"/>
              <a:ext cx="109447" cy="80676"/>
            </a:xfrm>
            <a:custGeom>
              <a:rect b="b" l="l" r="r" t="t"/>
              <a:pathLst>
                <a:path extrusionOk="0" h="3076" w="4173">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9"/>
            <p:cNvSpPr/>
            <p:nvPr/>
          </p:nvSpPr>
          <p:spPr>
            <a:xfrm>
              <a:off x="4114353" y="1591120"/>
              <a:ext cx="108057" cy="80676"/>
            </a:xfrm>
            <a:custGeom>
              <a:rect b="b" l="l" r="r" t="t"/>
              <a:pathLst>
                <a:path extrusionOk="0" h="3076" w="412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9"/>
            <p:cNvSpPr/>
            <p:nvPr/>
          </p:nvSpPr>
          <p:spPr>
            <a:xfrm>
              <a:off x="4039263" y="1619892"/>
              <a:ext cx="295217" cy="84977"/>
            </a:xfrm>
            <a:custGeom>
              <a:rect b="b" l="l" r="r" t="t"/>
              <a:pathLst>
                <a:path extrusionOk="0" h="3240" w="11256">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9"/>
            <p:cNvSpPr/>
            <p:nvPr/>
          </p:nvSpPr>
          <p:spPr>
            <a:xfrm>
              <a:off x="4112962" y="1685539"/>
              <a:ext cx="122325" cy="94419"/>
            </a:xfrm>
            <a:custGeom>
              <a:rect b="b" l="l" r="r" t="t"/>
              <a:pathLst>
                <a:path extrusionOk="0" h="3600" w="4664">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9"/>
            <p:cNvSpPr/>
            <p:nvPr/>
          </p:nvSpPr>
          <p:spPr>
            <a:xfrm>
              <a:off x="4286877" y="1666209"/>
              <a:ext cx="37374" cy="20746"/>
            </a:xfrm>
            <a:custGeom>
              <a:rect b="b" l="l" r="r" t="t"/>
              <a:pathLst>
                <a:path extrusionOk="0" h="791" w="1425">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9"/>
            <p:cNvSpPr/>
            <p:nvPr/>
          </p:nvSpPr>
          <p:spPr>
            <a:xfrm>
              <a:off x="4213807" y="1589310"/>
              <a:ext cx="118889" cy="44744"/>
            </a:xfrm>
            <a:custGeom>
              <a:rect b="b" l="l" r="r" t="t"/>
              <a:pathLst>
                <a:path extrusionOk="0" h="1706" w="4533">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9"/>
            <p:cNvSpPr/>
            <p:nvPr/>
          </p:nvSpPr>
          <p:spPr>
            <a:xfrm>
              <a:off x="4263403" y="1589258"/>
              <a:ext cx="69424" cy="44797"/>
            </a:xfrm>
            <a:custGeom>
              <a:rect b="b" l="l" r="r" t="t"/>
              <a:pathLst>
                <a:path extrusionOk="0" h="1708" w="2647">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9"/>
            <p:cNvSpPr/>
            <p:nvPr/>
          </p:nvSpPr>
          <p:spPr>
            <a:xfrm>
              <a:off x="4114353" y="1685513"/>
              <a:ext cx="120909" cy="94445"/>
            </a:xfrm>
            <a:custGeom>
              <a:rect b="b" l="l" r="r" t="t"/>
              <a:pathLst>
                <a:path extrusionOk="0" h="3601" w="461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9"/>
            <p:cNvSpPr/>
            <p:nvPr/>
          </p:nvSpPr>
          <p:spPr>
            <a:xfrm>
              <a:off x="4270983" y="1666209"/>
              <a:ext cx="15920" cy="3829"/>
            </a:xfrm>
            <a:custGeom>
              <a:rect b="b" l="l" r="r" t="t"/>
              <a:pathLst>
                <a:path extrusionOk="0" h="146" w="607">
                  <a:moveTo>
                    <a:pt x="0" y="1"/>
                  </a:moveTo>
                  <a:cubicBezTo>
                    <a:pt x="212" y="1"/>
                    <a:pt x="419" y="49"/>
                    <a:pt x="606" y="145"/>
                  </a:cubicBezTo>
                  <a:lnTo>
                    <a:pt x="606"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9"/>
            <p:cNvSpPr/>
            <p:nvPr/>
          </p:nvSpPr>
          <p:spPr>
            <a:xfrm>
              <a:off x="4306443" y="1686929"/>
              <a:ext cx="28037" cy="17940"/>
            </a:xfrm>
            <a:custGeom>
              <a:rect b="b" l="l" r="r" t="t"/>
              <a:pathLst>
                <a:path extrusionOk="0" h="684" w="1069">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9"/>
            <p:cNvSpPr/>
            <p:nvPr/>
          </p:nvSpPr>
          <p:spPr>
            <a:xfrm>
              <a:off x="4286877" y="1666209"/>
              <a:ext cx="37374" cy="20746"/>
            </a:xfrm>
            <a:custGeom>
              <a:rect b="b" l="l" r="r" t="t"/>
              <a:pathLst>
                <a:path extrusionOk="0" h="791" w="1425">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9"/>
            <p:cNvSpPr/>
            <p:nvPr/>
          </p:nvSpPr>
          <p:spPr>
            <a:xfrm>
              <a:off x="4034726" y="1586583"/>
              <a:ext cx="304160" cy="197782"/>
            </a:xfrm>
            <a:custGeom>
              <a:rect b="b" l="l" r="r" t="t"/>
              <a:pathLst>
                <a:path extrusionOk="0" h="7541" w="11597">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9"/>
            <p:cNvSpPr/>
            <p:nvPr/>
          </p:nvSpPr>
          <p:spPr>
            <a:xfrm>
              <a:off x="4209270" y="1584852"/>
              <a:ext cx="127990" cy="53635"/>
            </a:xfrm>
            <a:custGeom>
              <a:rect b="b" l="l" r="r" t="t"/>
              <a:pathLst>
                <a:path extrusionOk="0" h="2045" w="488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9"/>
            <p:cNvSpPr/>
            <p:nvPr/>
          </p:nvSpPr>
          <p:spPr>
            <a:xfrm>
              <a:off x="4150442" y="1679533"/>
              <a:ext cx="13927" cy="11960"/>
            </a:xfrm>
            <a:custGeom>
              <a:rect b="b" l="l" r="r" t="t"/>
              <a:pathLst>
                <a:path extrusionOk="0" h="456" w="531">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9"/>
            <p:cNvSpPr/>
            <p:nvPr/>
          </p:nvSpPr>
          <p:spPr>
            <a:xfrm>
              <a:off x="4126732" y="1679533"/>
              <a:ext cx="13769" cy="11960"/>
            </a:xfrm>
            <a:custGeom>
              <a:rect b="b" l="l" r="r" t="t"/>
              <a:pathLst>
                <a:path extrusionOk="0" h="456" w="525">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9"/>
            <p:cNvSpPr/>
            <p:nvPr/>
          </p:nvSpPr>
          <p:spPr>
            <a:xfrm>
              <a:off x="4104884" y="1679533"/>
              <a:ext cx="13927" cy="11960"/>
            </a:xfrm>
            <a:custGeom>
              <a:rect b="b" l="l" r="r" t="t"/>
              <a:pathLst>
                <a:path extrusionOk="0" h="456" w="531">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9"/>
            <p:cNvSpPr/>
            <p:nvPr/>
          </p:nvSpPr>
          <p:spPr>
            <a:xfrm>
              <a:off x="4081175" y="1679612"/>
              <a:ext cx="13901" cy="11829"/>
            </a:xfrm>
            <a:custGeom>
              <a:rect b="b" l="l" r="r" t="t"/>
              <a:pathLst>
                <a:path extrusionOk="0" h="451" w="53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9"/>
            <p:cNvSpPr/>
            <p:nvPr/>
          </p:nvSpPr>
          <p:spPr>
            <a:xfrm>
              <a:off x="4251417" y="1679533"/>
              <a:ext cx="13901" cy="11960"/>
            </a:xfrm>
            <a:custGeom>
              <a:rect b="b" l="l" r="r" t="t"/>
              <a:pathLst>
                <a:path extrusionOk="0" h="456" w="53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89"/>
          <p:cNvGrpSpPr/>
          <p:nvPr/>
        </p:nvGrpSpPr>
        <p:grpSpPr>
          <a:xfrm>
            <a:off x="2666332" y="1538324"/>
            <a:ext cx="322861" cy="292227"/>
            <a:chOff x="2666332" y="1538324"/>
            <a:chExt cx="322861" cy="292227"/>
          </a:xfrm>
        </p:grpSpPr>
        <p:sp>
          <p:nvSpPr>
            <p:cNvPr id="10942" name="Google Shape;10942;p89"/>
            <p:cNvSpPr/>
            <p:nvPr/>
          </p:nvSpPr>
          <p:spPr>
            <a:xfrm>
              <a:off x="2711260" y="1803537"/>
              <a:ext cx="265317" cy="22608"/>
            </a:xfrm>
            <a:custGeom>
              <a:rect b="b" l="l" r="r" t="t"/>
              <a:pathLst>
                <a:path extrusionOk="0" h="862" w="10116">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9"/>
            <p:cNvSpPr/>
            <p:nvPr/>
          </p:nvSpPr>
          <p:spPr>
            <a:xfrm>
              <a:off x="2672653" y="1637700"/>
              <a:ext cx="266812" cy="146323"/>
            </a:xfrm>
            <a:custGeom>
              <a:rect b="b" l="l" r="r" t="t"/>
              <a:pathLst>
                <a:path extrusionOk="0" h="5579" w="10173">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9"/>
            <p:cNvSpPr/>
            <p:nvPr/>
          </p:nvSpPr>
          <p:spPr>
            <a:xfrm>
              <a:off x="2837204" y="1671927"/>
              <a:ext cx="81174" cy="84689"/>
            </a:xfrm>
            <a:custGeom>
              <a:rect b="b" l="l" r="r" t="t"/>
              <a:pathLst>
                <a:path extrusionOk="0" h="3229" w="3095">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9"/>
            <p:cNvSpPr/>
            <p:nvPr/>
          </p:nvSpPr>
          <p:spPr>
            <a:xfrm>
              <a:off x="2908648" y="1626632"/>
              <a:ext cx="9730" cy="35328"/>
            </a:xfrm>
            <a:custGeom>
              <a:rect b="b" l="l" r="r" t="t"/>
              <a:pathLst>
                <a:path extrusionOk="0" h="1347" w="371">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9"/>
            <p:cNvSpPr/>
            <p:nvPr/>
          </p:nvSpPr>
          <p:spPr>
            <a:xfrm>
              <a:off x="2698776" y="1798239"/>
              <a:ext cx="290417" cy="32312"/>
            </a:xfrm>
            <a:custGeom>
              <a:rect b="b" l="l" r="r" t="t"/>
              <a:pathLst>
                <a:path extrusionOk="0" h="1232" w="11073">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9"/>
            <p:cNvSpPr/>
            <p:nvPr/>
          </p:nvSpPr>
          <p:spPr>
            <a:xfrm>
              <a:off x="2695497" y="1651837"/>
              <a:ext cx="59956" cy="58828"/>
            </a:xfrm>
            <a:custGeom>
              <a:rect b="b" l="l" r="r" t="t"/>
              <a:pathLst>
                <a:path extrusionOk="0" h="2243" w="2286">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9"/>
            <p:cNvSpPr/>
            <p:nvPr/>
          </p:nvSpPr>
          <p:spPr>
            <a:xfrm>
              <a:off x="2666332" y="1632402"/>
              <a:ext cx="277933" cy="156159"/>
            </a:xfrm>
            <a:custGeom>
              <a:rect b="b" l="l" r="r" t="t"/>
              <a:pathLst>
                <a:path extrusionOk="0" h="5954" w="10597">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9"/>
            <p:cNvSpPr/>
            <p:nvPr/>
          </p:nvSpPr>
          <p:spPr>
            <a:xfrm>
              <a:off x="2816275" y="1538324"/>
              <a:ext cx="16497" cy="84374"/>
            </a:xfrm>
            <a:custGeom>
              <a:rect b="b" l="l" r="r" t="t"/>
              <a:pathLst>
                <a:path extrusionOk="0" h="3217" w="629">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9"/>
            <p:cNvSpPr/>
            <p:nvPr/>
          </p:nvSpPr>
          <p:spPr>
            <a:xfrm>
              <a:off x="2855144" y="1538875"/>
              <a:ext cx="16418" cy="83823"/>
            </a:xfrm>
            <a:custGeom>
              <a:rect b="b" l="l" r="r" t="t"/>
              <a:pathLst>
                <a:path extrusionOk="0" h="3196" w="626">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89"/>
          <p:cNvGrpSpPr/>
          <p:nvPr/>
        </p:nvGrpSpPr>
        <p:grpSpPr>
          <a:xfrm>
            <a:off x="865841" y="3373121"/>
            <a:ext cx="355776" cy="361599"/>
            <a:chOff x="865841" y="3373121"/>
            <a:chExt cx="355776" cy="361599"/>
          </a:xfrm>
        </p:grpSpPr>
        <p:sp>
          <p:nvSpPr>
            <p:cNvPr id="10952" name="Google Shape;10952;p89"/>
            <p:cNvSpPr/>
            <p:nvPr/>
          </p:nvSpPr>
          <p:spPr>
            <a:xfrm>
              <a:off x="872397" y="3378446"/>
              <a:ext cx="342531" cy="350950"/>
            </a:xfrm>
            <a:custGeom>
              <a:rect b="b" l="l" r="r" t="t"/>
              <a:pathLst>
                <a:path extrusionOk="0" h="13381" w="1306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9"/>
            <p:cNvSpPr/>
            <p:nvPr/>
          </p:nvSpPr>
          <p:spPr>
            <a:xfrm>
              <a:off x="1026615" y="3378446"/>
              <a:ext cx="50016" cy="49150"/>
            </a:xfrm>
            <a:custGeom>
              <a:rect b="b" l="l" r="r" t="t"/>
              <a:pathLst>
                <a:path extrusionOk="0" h="1874" w="1907">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9"/>
            <p:cNvSpPr/>
            <p:nvPr/>
          </p:nvSpPr>
          <p:spPr>
            <a:xfrm>
              <a:off x="1114215" y="3409105"/>
              <a:ext cx="100845" cy="289630"/>
            </a:xfrm>
            <a:custGeom>
              <a:rect b="b" l="l" r="r" t="t"/>
              <a:pathLst>
                <a:path extrusionOk="0" h="11043" w="3845">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9"/>
            <p:cNvSpPr/>
            <p:nvPr/>
          </p:nvSpPr>
          <p:spPr>
            <a:xfrm>
              <a:off x="1026615" y="3680167"/>
              <a:ext cx="50016" cy="49229"/>
            </a:xfrm>
            <a:custGeom>
              <a:rect b="b" l="l" r="r" t="t"/>
              <a:pathLst>
                <a:path extrusionOk="0" h="1877" w="1907">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9"/>
            <p:cNvSpPr/>
            <p:nvPr/>
          </p:nvSpPr>
          <p:spPr>
            <a:xfrm>
              <a:off x="938910" y="3451306"/>
              <a:ext cx="214200" cy="204837"/>
            </a:xfrm>
            <a:custGeom>
              <a:rect b="b" l="l" r="r" t="t"/>
              <a:pathLst>
                <a:path extrusionOk="0" h="7810" w="8167">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9"/>
            <p:cNvSpPr/>
            <p:nvPr/>
          </p:nvSpPr>
          <p:spPr>
            <a:xfrm>
              <a:off x="972350" y="3491093"/>
              <a:ext cx="60218" cy="51485"/>
            </a:xfrm>
            <a:custGeom>
              <a:rect b="b" l="l" r="r" t="t"/>
              <a:pathLst>
                <a:path extrusionOk="0" h="1963" w="2296">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9"/>
            <p:cNvSpPr/>
            <p:nvPr/>
          </p:nvSpPr>
          <p:spPr>
            <a:xfrm>
              <a:off x="1055020" y="3565264"/>
              <a:ext cx="60218" cy="51458"/>
            </a:xfrm>
            <a:custGeom>
              <a:rect b="b" l="l" r="r" t="t"/>
              <a:pathLst>
                <a:path extrusionOk="0" h="1962" w="2296">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9"/>
            <p:cNvSpPr/>
            <p:nvPr/>
          </p:nvSpPr>
          <p:spPr>
            <a:xfrm>
              <a:off x="993595" y="3500246"/>
              <a:ext cx="106090" cy="101684"/>
            </a:xfrm>
            <a:custGeom>
              <a:rect b="b" l="l" r="r" t="t"/>
              <a:pathLst>
                <a:path extrusionOk="0" h="3877" w="4045">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9"/>
            <p:cNvSpPr/>
            <p:nvPr/>
          </p:nvSpPr>
          <p:spPr>
            <a:xfrm>
              <a:off x="933350" y="3446008"/>
              <a:ext cx="225425" cy="215459"/>
            </a:xfrm>
            <a:custGeom>
              <a:rect b="b" l="l" r="r" t="t"/>
              <a:pathLst>
                <a:path extrusionOk="0" h="8215" w="8595">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9"/>
            <p:cNvSpPr/>
            <p:nvPr/>
          </p:nvSpPr>
          <p:spPr>
            <a:xfrm>
              <a:off x="865841" y="3373121"/>
              <a:ext cx="355776" cy="361599"/>
            </a:xfrm>
            <a:custGeom>
              <a:rect b="b" l="l" r="r" t="t"/>
              <a:pathLst>
                <a:path extrusionOk="0" h="13787" w="13565">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89"/>
          <p:cNvGrpSpPr/>
          <p:nvPr/>
        </p:nvGrpSpPr>
        <p:grpSpPr>
          <a:xfrm>
            <a:off x="1319524" y="3355155"/>
            <a:ext cx="342793" cy="375709"/>
            <a:chOff x="1319524" y="3355155"/>
            <a:chExt cx="342793" cy="375709"/>
          </a:xfrm>
        </p:grpSpPr>
        <p:sp>
          <p:nvSpPr>
            <p:cNvPr id="10963" name="Google Shape;10963;p89"/>
            <p:cNvSpPr/>
            <p:nvPr/>
          </p:nvSpPr>
          <p:spPr>
            <a:xfrm>
              <a:off x="1400042" y="3360716"/>
              <a:ext cx="256715" cy="364615"/>
            </a:xfrm>
            <a:custGeom>
              <a:rect b="b" l="l" r="r" t="t"/>
              <a:pathLst>
                <a:path extrusionOk="0" h="13902" w="9788">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9"/>
            <p:cNvSpPr/>
            <p:nvPr/>
          </p:nvSpPr>
          <p:spPr>
            <a:xfrm>
              <a:off x="1376202" y="3383035"/>
              <a:ext cx="256715" cy="319949"/>
            </a:xfrm>
            <a:custGeom>
              <a:rect b="b" l="l" r="r" t="t"/>
              <a:pathLst>
                <a:path extrusionOk="0" h="12199" w="9788">
                  <a:moveTo>
                    <a:pt x="0" y="1"/>
                  </a:moveTo>
                  <a:lnTo>
                    <a:pt x="0" y="12198"/>
                  </a:lnTo>
                  <a:lnTo>
                    <a:pt x="9787" y="12198"/>
                  </a:lnTo>
                  <a:lnTo>
                    <a:pt x="978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9"/>
            <p:cNvSpPr/>
            <p:nvPr/>
          </p:nvSpPr>
          <p:spPr>
            <a:xfrm>
              <a:off x="1354616" y="3360716"/>
              <a:ext cx="256715" cy="364615"/>
            </a:xfrm>
            <a:custGeom>
              <a:rect b="b" l="l" r="r" t="t"/>
              <a:pathLst>
                <a:path extrusionOk="0" h="13902" w="9788">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9"/>
            <p:cNvSpPr/>
            <p:nvPr/>
          </p:nvSpPr>
          <p:spPr>
            <a:xfrm>
              <a:off x="1571675" y="3360716"/>
              <a:ext cx="39656" cy="364615"/>
            </a:xfrm>
            <a:custGeom>
              <a:rect b="b" l="l" r="r" t="t"/>
              <a:pathLst>
                <a:path extrusionOk="0" h="13902" w="1512">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9"/>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9"/>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9"/>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9"/>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9"/>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9"/>
            <p:cNvSpPr/>
            <p:nvPr/>
          </p:nvSpPr>
          <p:spPr>
            <a:xfrm>
              <a:off x="1347299" y="3401473"/>
              <a:ext cx="36614" cy="29296"/>
            </a:xfrm>
            <a:custGeom>
              <a:rect b="b" l="l" r="r" t="t"/>
              <a:pathLst>
                <a:path extrusionOk="0" h="1117" w="1396">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9"/>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9"/>
            <p:cNvSpPr/>
            <p:nvPr/>
          </p:nvSpPr>
          <p:spPr>
            <a:xfrm>
              <a:off x="1347561" y="3485768"/>
              <a:ext cx="36745" cy="29427"/>
            </a:xfrm>
            <a:custGeom>
              <a:rect b="b" l="l" r="r" t="t"/>
              <a:pathLst>
                <a:path extrusionOk="0" h="1122" w="1401">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9"/>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9"/>
            <p:cNvSpPr/>
            <p:nvPr/>
          </p:nvSpPr>
          <p:spPr>
            <a:xfrm>
              <a:off x="1348059" y="3570195"/>
              <a:ext cx="36614" cy="29296"/>
            </a:xfrm>
            <a:custGeom>
              <a:rect b="b" l="l" r="r" t="t"/>
              <a:pathLst>
                <a:path extrusionOk="0" h="1117" w="1396">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9"/>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9"/>
            <p:cNvSpPr/>
            <p:nvPr/>
          </p:nvSpPr>
          <p:spPr>
            <a:xfrm>
              <a:off x="1348295" y="3654490"/>
              <a:ext cx="36771" cy="29427"/>
            </a:xfrm>
            <a:custGeom>
              <a:rect b="b" l="l" r="r" t="t"/>
              <a:pathLst>
                <a:path extrusionOk="0" h="1122" w="1402">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9"/>
            <p:cNvSpPr/>
            <p:nvPr/>
          </p:nvSpPr>
          <p:spPr>
            <a:xfrm>
              <a:off x="1445101" y="3422403"/>
              <a:ext cx="74748" cy="185796"/>
            </a:xfrm>
            <a:custGeom>
              <a:rect b="b" l="l" r="r" t="t"/>
              <a:pathLst>
                <a:path extrusionOk="0" h="7084" w="285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9"/>
            <p:cNvSpPr/>
            <p:nvPr/>
          </p:nvSpPr>
          <p:spPr>
            <a:xfrm>
              <a:off x="1320678" y="3355287"/>
              <a:ext cx="341639" cy="375578"/>
            </a:xfrm>
            <a:custGeom>
              <a:rect b="b" l="l" r="r" t="t"/>
              <a:pathLst>
                <a:path extrusionOk="0" h="14320" w="13026">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9"/>
            <p:cNvSpPr/>
            <p:nvPr/>
          </p:nvSpPr>
          <p:spPr>
            <a:xfrm>
              <a:off x="1319524" y="3355155"/>
              <a:ext cx="84085" cy="263586"/>
            </a:xfrm>
            <a:custGeom>
              <a:rect b="b" l="l" r="r" t="t"/>
              <a:pathLst>
                <a:path extrusionOk="0" h="10050" w="3206">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9"/>
            <p:cNvSpPr/>
            <p:nvPr/>
          </p:nvSpPr>
          <p:spPr>
            <a:xfrm>
              <a:off x="1419110" y="3634295"/>
              <a:ext cx="144907" cy="11016"/>
            </a:xfrm>
            <a:custGeom>
              <a:rect b="b" l="l" r="r" t="t"/>
              <a:pathLst>
                <a:path extrusionOk="0" h="420" w="5525">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9"/>
            <p:cNvSpPr/>
            <p:nvPr/>
          </p:nvSpPr>
          <p:spPr>
            <a:xfrm>
              <a:off x="1417221" y="3657768"/>
              <a:ext cx="146795" cy="11016"/>
            </a:xfrm>
            <a:custGeom>
              <a:rect b="b" l="l" r="r" t="t"/>
              <a:pathLst>
                <a:path extrusionOk="0" h="420" w="5597">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9"/>
            <p:cNvSpPr/>
            <p:nvPr/>
          </p:nvSpPr>
          <p:spPr>
            <a:xfrm>
              <a:off x="1439672" y="3417000"/>
              <a:ext cx="86105" cy="196759"/>
            </a:xfrm>
            <a:custGeom>
              <a:rect b="b" l="l" r="r" t="t"/>
              <a:pathLst>
                <a:path extrusionOk="0" h="7502" w="3283">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89"/>
          <p:cNvGrpSpPr/>
          <p:nvPr/>
        </p:nvGrpSpPr>
        <p:grpSpPr>
          <a:xfrm>
            <a:off x="2645009" y="3360008"/>
            <a:ext cx="382161" cy="369991"/>
            <a:chOff x="2645009" y="3360008"/>
            <a:chExt cx="382161" cy="369991"/>
          </a:xfrm>
        </p:grpSpPr>
        <p:sp>
          <p:nvSpPr>
            <p:cNvPr id="10986" name="Google Shape;10986;p89"/>
            <p:cNvSpPr/>
            <p:nvPr/>
          </p:nvSpPr>
          <p:spPr>
            <a:xfrm>
              <a:off x="2669112" y="3666607"/>
              <a:ext cx="57963" cy="57963"/>
            </a:xfrm>
            <a:custGeom>
              <a:rect b="b" l="l" r="r" t="t"/>
              <a:pathLst>
                <a:path extrusionOk="0" h="2210" w="2210">
                  <a:moveTo>
                    <a:pt x="1" y="1"/>
                  </a:moveTo>
                  <a:lnTo>
                    <a:pt x="1" y="2209"/>
                  </a:lnTo>
                  <a:lnTo>
                    <a:pt x="2209" y="2209"/>
                  </a:lnTo>
                  <a:lnTo>
                    <a:pt x="2209"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9"/>
            <p:cNvSpPr/>
            <p:nvPr/>
          </p:nvSpPr>
          <p:spPr>
            <a:xfrm>
              <a:off x="2669112" y="3666607"/>
              <a:ext cx="57963" cy="17441"/>
            </a:xfrm>
            <a:custGeom>
              <a:rect b="b" l="l" r="r" t="t"/>
              <a:pathLst>
                <a:path extrusionOk="0" h="665" w="2210">
                  <a:moveTo>
                    <a:pt x="1" y="1"/>
                  </a:moveTo>
                  <a:lnTo>
                    <a:pt x="1" y="665"/>
                  </a:lnTo>
                  <a:lnTo>
                    <a:pt x="2209" y="665"/>
                  </a:lnTo>
                  <a:lnTo>
                    <a:pt x="220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9"/>
            <p:cNvSpPr/>
            <p:nvPr/>
          </p:nvSpPr>
          <p:spPr>
            <a:xfrm>
              <a:off x="2663316" y="3643396"/>
              <a:ext cx="63628" cy="23238"/>
            </a:xfrm>
            <a:custGeom>
              <a:rect b="b" l="l" r="r" t="t"/>
              <a:pathLst>
                <a:path extrusionOk="0" h="886" w="2426">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9"/>
            <p:cNvSpPr/>
            <p:nvPr/>
          </p:nvSpPr>
          <p:spPr>
            <a:xfrm>
              <a:off x="2721226" y="3463947"/>
              <a:ext cx="46344" cy="260623"/>
            </a:xfrm>
            <a:custGeom>
              <a:rect b="b" l="l" r="r" t="t"/>
              <a:pathLst>
                <a:path extrusionOk="0" h="9937" w="1767">
                  <a:moveTo>
                    <a:pt x="222" y="0"/>
                  </a:moveTo>
                  <a:lnTo>
                    <a:pt x="1" y="9936"/>
                  </a:lnTo>
                  <a:lnTo>
                    <a:pt x="1767" y="9936"/>
                  </a:lnTo>
                  <a:lnTo>
                    <a:pt x="154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9"/>
            <p:cNvSpPr/>
            <p:nvPr/>
          </p:nvSpPr>
          <p:spPr>
            <a:xfrm>
              <a:off x="2790782" y="3527549"/>
              <a:ext cx="34725" cy="92767"/>
            </a:xfrm>
            <a:custGeom>
              <a:rect b="b" l="l" r="r" t="t"/>
              <a:pathLst>
                <a:path extrusionOk="0" h="3537" w="1324">
                  <a:moveTo>
                    <a:pt x="221" y="0"/>
                  </a:moveTo>
                  <a:lnTo>
                    <a:pt x="0" y="3537"/>
                  </a:lnTo>
                  <a:lnTo>
                    <a:pt x="1323"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9"/>
            <p:cNvSpPr/>
            <p:nvPr/>
          </p:nvSpPr>
          <p:spPr>
            <a:xfrm>
              <a:off x="2726655" y="3463947"/>
              <a:ext cx="35486" cy="17310"/>
            </a:xfrm>
            <a:custGeom>
              <a:rect b="b" l="l" r="r" t="t"/>
              <a:pathLst>
                <a:path extrusionOk="0" h="660" w="1353">
                  <a:moveTo>
                    <a:pt x="15" y="0"/>
                  </a:moveTo>
                  <a:lnTo>
                    <a:pt x="1" y="659"/>
                  </a:lnTo>
                  <a:lnTo>
                    <a:pt x="1353" y="659"/>
                  </a:lnTo>
                  <a:lnTo>
                    <a:pt x="1338"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9"/>
            <p:cNvSpPr/>
            <p:nvPr/>
          </p:nvSpPr>
          <p:spPr>
            <a:xfrm>
              <a:off x="2795450" y="3527549"/>
              <a:ext cx="25388" cy="17441"/>
            </a:xfrm>
            <a:custGeom>
              <a:rect b="b" l="l" r="r" t="t"/>
              <a:pathLst>
                <a:path extrusionOk="0" h="665" w="968">
                  <a:moveTo>
                    <a:pt x="43" y="0"/>
                  </a:moveTo>
                  <a:lnTo>
                    <a:pt x="0" y="664"/>
                  </a:lnTo>
                  <a:lnTo>
                    <a:pt x="967"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9"/>
            <p:cNvSpPr/>
            <p:nvPr/>
          </p:nvSpPr>
          <p:spPr>
            <a:xfrm>
              <a:off x="2848692" y="3527549"/>
              <a:ext cx="34725" cy="92767"/>
            </a:xfrm>
            <a:custGeom>
              <a:rect b="b" l="l" r="r" t="t"/>
              <a:pathLst>
                <a:path extrusionOk="0" h="3537" w="1324">
                  <a:moveTo>
                    <a:pt x="222" y="0"/>
                  </a:moveTo>
                  <a:lnTo>
                    <a:pt x="1" y="3537"/>
                  </a:lnTo>
                  <a:lnTo>
                    <a:pt x="1324" y="3537"/>
                  </a:lnTo>
                  <a:lnTo>
                    <a:pt x="1103"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9"/>
            <p:cNvSpPr/>
            <p:nvPr/>
          </p:nvSpPr>
          <p:spPr>
            <a:xfrm>
              <a:off x="2853361" y="3527549"/>
              <a:ext cx="25388" cy="17441"/>
            </a:xfrm>
            <a:custGeom>
              <a:rect b="b" l="l" r="r" t="t"/>
              <a:pathLst>
                <a:path extrusionOk="0" h="665" w="968">
                  <a:moveTo>
                    <a:pt x="44" y="0"/>
                  </a:moveTo>
                  <a:lnTo>
                    <a:pt x="1" y="664"/>
                  </a:lnTo>
                  <a:lnTo>
                    <a:pt x="968" y="664"/>
                  </a:lnTo>
                  <a:lnTo>
                    <a:pt x="92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9"/>
            <p:cNvSpPr/>
            <p:nvPr/>
          </p:nvSpPr>
          <p:spPr>
            <a:xfrm>
              <a:off x="2906629" y="3527549"/>
              <a:ext cx="34725" cy="92767"/>
            </a:xfrm>
            <a:custGeom>
              <a:rect b="b" l="l" r="r" t="t"/>
              <a:pathLst>
                <a:path extrusionOk="0" h="3537" w="1324">
                  <a:moveTo>
                    <a:pt x="217" y="0"/>
                  </a:moveTo>
                  <a:lnTo>
                    <a:pt x="0" y="3537"/>
                  </a:lnTo>
                  <a:lnTo>
                    <a:pt x="1324"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9"/>
            <p:cNvSpPr/>
            <p:nvPr/>
          </p:nvSpPr>
          <p:spPr>
            <a:xfrm>
              <a:off x="2911297" y="3527549"/>
              <a:ext cx="25388" cy="17441"/>
            </a:xfrm>
            <a:custGeom>
              <a:rect b="b" l="l" r="r" t="t"/>
              <a:pathLst>
                <a:path extrusionOk="0" h="665" w="968">
                  <a:moveTo>
                    <a:pt x="39" y="0"/>
                  </a:moveTo>
                  <a:lnTo>
                    <a:pt x="0" y="664"/>
                  </a:lnTo>
                  <a:lnTo>
                    <a:pt x="968"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9"/>
            <p:cNvSpPr/>
            <p:nvPr/>
          </p:nvSpPr>
          <p:spPr>
            <a:xfrm>
              <a:off x="2744333" y="3643396"/>
              <a:ext cx="243339" cy="81174"/>
            </a:xfrm>
            <a:custGeom>
              <a:rect b="b" l="l" r="r" t="t"/>
              <a:pathLst>
                <a:path extrusionOk="0" h="3095" w="9278">
                  <a:moveTo>
                    <a:pt x="0" y="0"/>
                  </a:moveTo>
                  <a:lnTo>
                    <a:pt x="0" y="3094"/>
                  </a:lnTo>
                  <a:lnTo>
                    <a:pt x="9277" y="3094"/>
                  </a:lnTo>
                  <a:lnTo>
                    <a:pt x="9277"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9"/>
            <p:cNvSpPr/>
            <p:nvPr/>
          </p:nvSpPr>
          <p:spPr>
            <a:xfrm>
              <a:off x="2744333" y="3643396"/>
              <a:ext cx="243339" cy="17441"/>
            </a:xfrm>
            <a:custGeom>
              <a:rect b="b" l="l" r="r" t="t"/>
              <a:pathLst>
                <a:path extrusionOk="0" h="665" w="9278">
                  <a:moveTo>
                    <a:pt x="0" y="0"/>
                  </a:moveTo>
                  <a:lnTo>
                    <a:pt x="0" y="664"/>
                  </a:lnTo>
                  <a:lnTo>
                    <a:pt x="9277" y="664"/>
                  </a:lnTo>
                  <a:lnTo>
                    <a:pt x="9277"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9"/>
            <p:cNvSpPr/>
            <p:nvPr/>
          </p:nvSpPr>
          <p:spPr>
            <a:xfrm>
              <a:off x="2738641" y="3620289"/>
              <a:ext cx="254826" cy="23133"/>
            </a:xfrm>
            <a:custGeom>
              <a:rect b="b" l="l" r="r" t="t"/>
              <a:pathLst>
                <a:path extrusionOk="0" h="882" w="9716">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9"/>
            <p:cNvSpPr/>
            <p:nvPr/>
          </p:nvSpPr>
          <p:spPr>
            <a:xfrm>
              <a:off x="2736569" y="3365384"/>
              <a:ext cx="290601" cy="127492"/>
            </a:xfrm>
            <a:custGeom>
              <a:rect b="b" l="l" r="r" t="t"/>
              <a:pathLst>
                <a:path extrusionOk="0" h="4861" w="1108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9"/>
            <p:cNvSpPr/>
            <p:nvPr/>
          </p:nvSpPr>
          <p:spPr>
            <a:xfrm>
              <a:off x="2735494" y="3383298"/>
              <a:ext cx="270983" cy="109683"/>
            </a:xfrm>
            <a:custGeom>
              <a:rect b="b" l="l" r="r" t="t"/>
              <a:pathLst>
                <a:path extrusionOk="0" h="4182" w="10332">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9"/>
            <p:cNvSpPr/>
            <p:nvPr/>
          </p:nvSpPr>
          <p:spPr>
            <a:xfrm>
              <a:off x="2645009" y="3458492"/>
              <a:ext cx="373453" cy="271507"/>
            </a:xfrm>
            <a:custGeom>
              <a:rect b="b" l="l" r="r" t="t"/>
              <a:pathLst>
                <a:path extrusionOk="0" h="10352" w="14239">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9"/>
            <p:cNvSpPr/>
            <p:nvPr/>
          </p:nvSpPr>
          <p:spPr>
            <a:xfrm>
              <a:off x="2733239" y="3360008"/>
              <a:ext cx="286745" cy="138376"/>
            </a:xfrm>
            <a:custGeom>
              <a:rect b="b" l="l" r="r" t="t"/>
              <a:pathLst>
                <a:path extrusionOk="0" h="5276" w="10933">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9"/>
            <p:cNvSpPr/>
            <p:nvPr/>
          </p:nvSpPr>
          <p:spPr>
            <a:xfrm>
              <a:off x="2779294" y="3661178"/>
              <a:ext cx="11304" cy="22739"/>
            </a:xfrm>
            <a:custGeom>
              <a:rect b="b" l="l" r="r" t="t"/>
              <a:pathLst>
                <a:path extrusionOk="0" h="867" w="431">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9"/>
            <p:cNvSpPr/>
            <p:nvPr/>
          </p:nvSpPr>
          <p:spPr>
            <a:xfrm>
              <a:off x="2802637" y="3661178"/>
              <a:ext cx="10884" cy="22188"/>
            </a:xfrm>
            <a:custGeom>
              <a:rect b="b" l="l" r="r" t="t"/>
              <a:pathLst>
                <a:path extrusionOk="0" h="846" w="415">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9"/>
            <p:cNvSpPr/>
            <p:nvPr/>
          </p:nvSpPr>
          <p:spPr>
            <a:xfrm>
              <a:off x="2825848" y="3661178"/>
              <a:ext cx="10884" cy="22188"/>
            </a:xfrm>
            <a:custGeom>
              <a:rect b="b" l="l" r="r" t="t"/>
              <a:pathLst>
                <a:path extrusionOk="0" h="846" w="415">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9"/>
            <p:cNvSpPr/>
            <p:nvPr/>
          </p:nvSpPr>
          <p:spPr>
            <a:xfrm>
              <a:off x="2848876" y="3661178"/>
              <a:ext cx="11278" cy="22739"/>
            </a:xfrm>
            <a:custGeom>
              <a:rect b="b" l="l" r="r" t="t"/>
              <a:pathLst>
                <a:path extrusionOk="0" h="867" w="43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9"/>
            <p:cNvSpPr/>
            <p:nvPr/>
          </p:nvSpPr>
          <p:spPr>
            <a:xfrm>
              <a:off x="2871982" y="3661178"/>
              <a:ext cx="11252" cy="22739"/>
            </a:xfrm>
            <a:custGeom>
              <a:rect b="b" l="l" r="r" t="t"/>
              <a:pathLst>
                <a:path extrusionOk="0" h="867" w="429">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9"/>
            <p:cNvSpPr/>
            <p:nvPr/>
          </p:nvSpPr>
          <p:spPr>
            <a:xfrm>
              <a:off x="2895141" y="3661178"/>
              <a:ext cx="11252" cy="22739"/>
            </a:xfrm>
            <a:custGeom>
              <a:rect b="b" l="l" r="r" t="t"/>
              <a:pathLst>
                <a:path extrusionOk="0" h="867" w="429">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9"/>
            <p:cNvSpPr/>
            <p:nvPr/>
          </p:nvSpPr>
          <p:spPr>
            <a:xfrm>
              <a:off x="2918300" y="3661178"/>
              <a:ext cx="11252" cy="22739"/>
            </a:xfrm>
            <a:custGeom>
              <a:rect b="b" l="l" r="r" t="t"/>
              <a:pathLst>
                <a:path extrusionOk="0" h="867" w="429">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9"/>
            <p:cNvSpPr/>
            <p:nvPr/>
          </p:nvSpPr>
          <p:spPr>
            <a:xfrm>
              <a:off x="2941459" y="3661178"/>
              <a:ext cx="11330" cy="22739"/>
            </a:xfrm>
            <a:custGeom>
              <a:rect b="b" l="l" r="r" t="t"/>
              <a:pathLst>
                <a:path extrusionOk="0" h="867" w="432">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89"/>
          <p:cNvGrpSpPr/>
          <p:nvPr/>
        </p:nvGrpSpPr>
        <p:grpSpPr>
          <a:xfrm>
            <a:off x="1277639" y="2449546"/>
            <a:ext cx="409411" cy="332066"/>
            <a:chOff x="1277639" y="2449546"/>
            <a:chExt cx="409411" cy="332066"/>
          </a:xfrm>
        </p:grpSpPr>
        <p:sp>
          <p:nvSpPr>
            <p:cNvPr id="11013" name="Google Shape;11013;p89"/>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9"/>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9"/>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9"/>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9"/>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9"/>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9"/>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9"/>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9"/>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9"/>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9"/>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9"/>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9"/>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9"/>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9"/>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9"/>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9"/>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9"/>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9"/>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9"/>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89"/>
          <p:cNvGrpSpPr/>
          <p:nvPr/>
        </p:nvGrpSpPr>
        <p:grpSpPr>
          <a:xfrm>
            <a:off x="868254" y="2449153"/>
            <a:ext cx="332670" cy="332696"/>
            <a:chOff x="868254" y="2449153"/>
            <a:chExt cx="332670" cy="332696"/>
          </a:xfrm>
        </p:grpSpPr>
        <p:sp>
          <p:nvSpPr>
            <p:cNvPr id="11034" name="Google Shape;11034;p89"/>
            <p:cNvSpPr/>
            <p:nvPr/>
          </p:nvSpPr>
          <p:spPr>
            <a:xfrm>
              <a:off x="978802" y="2454084"/>
              <a:ext cx="109683" cy="322834"/>
            </a:xfrm>
            <a:custGeom>
              <a:rect b="b" l="l" r="r" t="t"/>
              <a:pathLst>
                <a:path extrusionOk="0" h="12309" w="4182">
                  <a:moveTo>
                    <a:pt x="0" y="1"/>
                  </a:moveTo>
                  <a:lnTo>
                    <a:pt x="0" y="12309"/>
                  </a:lnTo>
                  <a:lnTo>
                    <a:pt x="4182" y="12309"/>
                  </a:lnTo>
                  <a:lnTo>
                    <a:pt x="4182"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9"/>
            <p:cNvSpPr/>
            <p:nvPr/>
          </p:nvSpPr>
          <p:spPr>
            <a:xfrm>
              <a:off x="1063727" y="2454084"/>
              <a:ext cx="24759" cy="322834"/>
            </a:xfrm>
            <a:custGeom>
              <a:rect b="b" l="l" r="r" t="t"/>
              <a:pathLst>
                <a:path extrusionOk="0" h="12309" w="944">
                  <a:moveTo>
                    <a:pt x="0" y="1"/>
                  </a:moveTo>
                  <a:lnTo>
                    <a:pt x="0" y="12309"/>
                  </a:lnTo>
                  <a:lnTo>
                    <a:pt x="944" y="12309"/>
                  </a:lnTo>
                  <a:lnTo>
                    <a:pt x="94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9"/>
            <p:cNvSpPr/>
            <p:nvPr/>
          </p:nvSpPr>
          <p:spPr>
            <a:xfrm>
              <a:off x="873158" y="2454084"/>
              <a:ext cx="107559" cy="322965"/>
            </a:xfrm>
            <a:custGeom>
              <a:rect b="b" l="l" r="r" t="t"/>
              <a:pathLst>
                <a:path extrusionOk="0" h="12314" w="4101">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9"/>
            <p:cNvSpPr/>
            <p:nvPr/>
          </p:nvSpPr>
          <p:spPr>
            <a:xfrm>
              <a:off x="956588" y="2454084"/>
              <a:ext cx="24129" cy="322834"/>
            </a:xfrm>
            <a:custGeom>
              <a:rect b="b" l="l" r="r" t="t"/>
              <a:pathLst>
                <a:path extrusionOk="0" h="12309" w="920">
                  <a:moveTo>
                    <a:pt x="0" y="1"/>
                  </a:moveTo>
                  <a:lnTo>
                    <a:pt x="0" y="12309"/>
                  </a:lnTo>
                  <a:lnTo>
                    <a:pt x="919" y="12309"/>
                  </a:lnTo>
                  <a:lnTo>
                    <a:pt x="919"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9"/>
            <p:cNvSpPr/>
            <p:nvPr/>
          </p:nvSpPr>
          <p:spPr>
            <a:xfrm>
              <a:off x="1086938" y="2454084"/>
              <a:ext cx="109080" cy="322965"/>
            </a:xfrm>
            <a:custGeom>
              <a:rect b="b" l="l" r="r" t="t"/>
              <a:pathLst>
                <a:path extrusionOk="0" h="12314" w="4159">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9"/>
            <p:cNvSpPr/>
            <p:nvPr/>
          </p:nvSpPr>
          <p:spPr>
            <a:xfrm>
              <a:off x="1146265" y="2454084"/>
              <a:ext cx="49754" cy="322965"/>
            </a:xfrm>
            <a:custGeom>
              <a:rect b="b" l="l" r="r" t="t"/>
              <a:pathLst>
                <a:path extrusionOk="0" h="12314" w="1897">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9"/>
            <p:cNvSpPr/>
            <p:nvPr/>
          </p:nvSpPr>
          <p:spPr>
            <a:xfrm>
              <a:off x="910768" y="2711900"/>
              <a:ext cx="31840" cy="31840"/>
            </a:xfrm>
            <a:custGeom>
              <a:rect b="b" l="l" r="r" t="t"/>
              <a:pathLst>
                <a:path extrusionOk="0" h="1214" w="1214">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9"/>
            <p:cNvSpPr/>
            <p:nvPr/>
          </p:nvSpPr>
          <p:spPr>
            <a:xfrm>
              <a:off x="101866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9"/>
            <p:cNvSpPr/>
            <p:nvPr/>
          </p:nvSpPr>
          <p:spPr>
            <a:xfrm>
              <a:off x="112517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9"/>
            <p:cNvSpPr/>
            <p:nvPr/>
          </p:nvSpPr>
          <p:spPr>
            <a:xfrm>
              <a:off x="896894" y="2607409"/>
              <a:ext cx="59720" cy="40285"/>
            </a:xfrm>
            <a:custGeom>
              <a:rect b="b" l="l" r="r" t="t"/>
              <a:pathLst>
                <a:path extrusionOk="0" h="1536" w="2277">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9"/>
            <p:cNvSpPr/>
            <p:nvPr/>
          </p:nvSpPr>
          <p:spPr>
            <a:xfrm>
              <a:off x="896763" y="2489307"/>
              <a:ext cx="59982" cy="118129"/>
            </a:xfrm>
            <a:custGeom>
              <a:rect b="b" l="l" r="r" t="t"/>
              <a:pathLst>
                <a:path extrusionOk="0" h="4504" w="2287">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9"/>
            <p:cNvSpPr/>
            <p:nvPr/>
          </p:nvSpPr>
          <p:spPr>
            <a:xfrm>
              <a:off x="100466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9"/>
            <p:cNvSpPr/>
            <p:nvPr/>
          </p:nvSpPr>
          <p:spPr>
            <a:xfrm>
              <a:off x="1004663" y="2607409"/>
              <a:ext cx="59851" cy="40285"/>
            </a:xfrm>
            <a:custGeom>
              <a:rect b="b" l="l" r="r" t="t"/>
              <a:pathLst>
                <a:path extrusionOk="0" h="1536" w="2282">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9"/>
            <p:cNvSpPr/>
            <p:nvPr/>
          </p:nvSpPr>
          <p:spPr>
            <a:xfrm>
              <a:off x="111117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9"/>
            <p:cNvSpPr/>
            <p:nvPr/>
          </p:nvSpPr>
          <p:spPr>
            <a:xfrm>
              <a:off x="1111173" y="2607409"/>
              <a:ext cx="59851" cy="40285"/>
            </a:xfrm>
            <a:custGeom>
              <a:rect b="b" l="l" r="r" t="t"/>
              <a:pathLst>
                <a:path extrusionOk="0" h="1536" w="2282">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9"/>
            <p:cNvSpPr/>
            <p:nvPr/>
          </p:nvSpPr>
          <p:spPr>
            <a:xfrm>
              <a:off x="868254" y="2449153"/>
              <a:ext cx="332670" cy="332696"/>
            </a:xfrm>
            <a:custGeom>
              <a:rect b="b" l="l" r="r" t="t"/>
              <a:pathLst>
                <a:path extrusionOk="0" h="12685" w="12684">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9"/>
            <p:cNvSpPr/>
            <p:nvPr/>
          </p:nvSpPr>
          <p:spPr>
            <a:xfrm>
              <a:off x="905969" y="2706995"/>
              <a:ext cx="48626" cy="41649"/>
            </a:xfrm>
            <a:custGeom>
              <a:rect b="b" l="l" r="r" t="t"/>
              <a:pathLst>
                <a:path extrusionOk="0" h="1588" w="1854">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9"/>
            <p:cNvSpPr/>
            <p:nvPr/>
          </p:nvSpPr>
          <p:spPr>
            <a:xfrm>
              <a:off x="1006813" y="2706995"/>
              <a:ext cx="48600" cy="41623"/>
            </a:xfrm>
            <a:custGeom>
              <a:rect b="b" l="l" r="r" t="t"/>
              <a:pathLst>
                <a:path extrusionOk="0" h="1587" w="1853">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9"/>
            <p:cNvSpPr/>
            <p:nvPr/>
          </p:nvSpPr>
          <p:spPr>
            <a:xfrm>
              <a:off x="1113323" y="2706995"/>
              <a:ext cx="48626" cy="41623"/>
            </a:xfrm>
            <a:custGeom>
              <a:rect b="b" l="l" r="r" t="t"/>
              <a:pathLst>
                <a:path extrusionOk="0" h="1587" w="1854">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9"/>
            <p:cNvSpPr/>
            <p:nvPr/>
          </p:nvSpPr>
          <p:spPr>
            <a:xfrm>
              <a:off x="910637" y="2514407"/>
              <a:ext cx="32207" cy="9862"/>
            </a:xfrm>
            <a:custGeom>
              <a:rect b="b" l="l" r="r" t="t"/>
              <a:pathLst>
                <a:path extrusionOk="0" h="376" w="1228">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9"/>
            <p:cNvSpPr/>
            <p:nvPr/>
          </p:nvSpPr>
          <p:spPr>
            <a:xfrm>
              <a:off x="910637" y="2543441"/>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9"/>
            <p:cNvSpPr/>
            <p:nvPr/>
          </p:nvSpPr>
          <p:spPr>
            <a:xfrm>
              <a:off x="910637" y="2572343"/>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9"/>
            <p:cNvSpPr/>
            <p:nvPr/>
          </p:nvSpPr>
          <p:spPr>
            <a:xfrm>
              <a:off x="891963" y="2484376"/>
              <a:ext cx="69555" cy="168118"/>
            </a:xfrm>
            <a:custGeom>
              <a:rect b="b" l="l" r="r" t="t"/>
              <a:pathLst>
                <a:path extrusionOk="0" h="6410" w="2652">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9"/>
            <p:cNvSpPr/>
            <p:nvPr/>
          </p:nvSpPr>
          <p:spPr>
            <a:xfrm>
              <a:off x="999863" y="2484507"/>
              <a:ext cx="69450" cy="167987"/>
            </a:xfrm>
            <a:custGeom>
              <a:rect b="b" l="l" r="r" t="t"/>
              <a:pathLst>
                <a:path extrusionOk="0" h="6405" w="2648">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9"/>
            <p:cNvSpPr/>
            <p:nvPr/>
          </p:nvSpPr>
          <p:spPr>
            <a:xfrm>
              <a:off x="1106373" y="2484507"/>
              <a:ext cx="69582" cy="167987"/>
            </a:xfrm>
            <a:custGeom>
              <a:rect b="b" l="l" r="r" t="t"/>
              <a:pathLst>
                <a:path extrusionOk="0" h="6405" w="2653">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9"/>
            <p:cNvSpPr/>
            <p:nvPr/>
          </p:nvSpPr>
          <p:spPr>
            <a:xfrm>
              <a:off x="1125047" y="2514407"/>
              <a:ext cx="32102" cy="9862"/>
            </a:xfrm>
            <a:custGeom>
              <a:rect b="b" l="l" r="r" t="t"/>
              <a:pathLst>
                <a:path extrusionOk="0" h="376" w="1224">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9"/>
            <p:cNvSpPr/>
            <p:nvPr/>
          </p:nvSpPr>
          <p:spPr>
            <a:xfrm>
              <a:off x="1125047" y="2543441"/>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9"/>
            <p:cNvSpPr/>
            <p:nvPr/>
          </p:nvSpPr>
          <p:spPr>
            <a:xfrm>
              <a:off x="1125047" y="2572343"/>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9"/>
            <p:cNvSpPr/>
            <p:nvPr/>
          </p:nvSpPr>
          <p:spPr>
            <a:xfrm>
              <a:off x="1018537" y="2514407"/>
              <a:ext cx="32102" cy="9862"/>
            </a:xfrm>
            <a:custGeom>
              <a:rect b="b" l="l" r="r" t="t"/>
              <a:pathLst>
                <a:path extrusionOk="0" h="376" w="1224">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9"/>
            <p:cNvSpPr/>
            <p:nvPr/>
          </p:nvSpPr>
          <p:spPr>
            <a:xfrm>
              <a:off x="1018537" y="2543441"/>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9"/>
            <p:cNvSpPr/>
            <p:nvPr/>
          </p:nvSpPr>
          <p:spPr>
            <a:xfrm>
              <a:off x="1018537" y="2572343"/>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89"/>
          <p:cNvGrpSpPr/>
          <p:nvPr/>
        </p:nvGrpSpPr>
        <p:grpSpPr>
          <a:xfrm>
            <a:off x="3140473" y="4357544"/>
            <a:ext cx="289158" cy="252938"/>
            <a:chOff x="3140473" y="4357544"/>
            <a:chExt cx="289158" cy="252938"/>
          </a:xfrm>
        </p:grpSpPr>
        <p:sp>
          <p:nvSpPr>
            <p:cNvPr id="11066" name="Google Shape;11066;p89"/>
            <p:cNvSpPr/>
            <p:nvPr/>
          </p:nvSpPr>
          <p:spPr>
            <a:xfrm>
              <a:off x="3144774" y="4425185"/>
              <a:ext cx="280687" cy="181127"/>
            </a:xfrm>
            <a:custGeom>
              <a:rect b="b" l="l" r="r" t="t"/>
              <a:pathLst>
                <a:path extrusionOk="0" h="6906" w="10702">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9"/>
            <p:cNvSpPr/>
            <p:nvPr/>
          </p:nvSpPr>
          <p:spPr>
            <a:xfrm>
              <a:off x="3144774" y="4425185"/>
              <a:ext cx="280687" cy="13533"/>
            </a:xfrm>
            <a:custGeom>
              <a:rect b="b" l="l" r="r" t="t"/>
              <a:pathLst>
                <a:path extrusionOk="0" h="516" w="10702">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9"/>
            <p:cNvSpPr/>
            <p:nvPr/>
          </p:nvSpPr>
          <p:spPr>
            <a:xfrm>
              <a:off x="3171894" y="4461405"/>
              <a:ext cx="90511" cy="117657"/>
            </a:xfrm>
            <a:custGeom>
              <a:rect b="b" l="l" r="r" t="t"/>
              <a:pathLst>
                <a:path extrusionOk="0" h="4486" w="3451">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9"/>
            <p:cNvSpPr/>
            <p:nvPr/>
          </p:nvSpPr>
          <p:spPr>
            <a:xfrm>
              <a:off x="3289629" y="4461405"/>
              <a:ext cx="108582" cy="18071"/>
            </a:xfrm>
            <a:custGeom>
              <a:rect b="b" l="l" r="r" t="t"/>
              <a:pathLst>
                <a:path extrusionOk="0" h="689" w="414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9"/>
            <p:cNvSpPr/>
            <p:nvPr/>
          </p:nvSpPr>
          <p:spPr>
            <a:xfrm>
              <a:off x="3289629" y="4497625"/>
              <a:ext cx="81436" cy="18071"/>
            </a:xfrm>
            <a:custGeom>
              <a:rect b="b" l="l" r="r" t="t"/>
              <a:pathLst>
                <a:path extrusionOk="0" h="689" w="3105">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9"/>
            <p:cNvSpPr/>
            <p:nvPr/>
          </p:nvSpPr>
          <p:spPr>
            <a:xfrm>
              <a:off x="3262378" y="4361846"/>
              <a:ext cx="45347" cy="81410"/>
            </a:xfrm>
            <a:custGeom>
              <a:rect b="b" l="l" r="r" t="t"/>
              <a:pathLst>
                <a:path extrusionOk="0" h="3104" w="1729">
                  <a:moveTo>
                    <a:pt x="1" y="0"/>
                  </a:moveTo>
                  <a:lnTo>
                    <a:pt x="347" y="3104"/>
                  </a:lnTo>
                  <a:lnTo>
                    <a:pt x="1382" y="3104"/>
                  </a:lnTo>
                  <a:lnTo>
                    <a:pt x="1728" y="0"/>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9"/>
            <p:cNvSpPr/>
            <p:nvPr/>
          </p:nvSpPr>
          <p:spPr>
            <a:xfrm>
              <a:off x="3189938" y="4520233"/>
              <a:ext cx="54422" cy="58828"/>
            </a:xfrm>
            <a:custGeom>
              <a:rect b="b" l="l" r="r" t="t"/>
              <a:pathLst>
                <a:path extrusionOk="0" h="2243" w="2075">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9"/>
            <p:cNvSpPr/>
            <p:nvPr/>
          </p:nvSpPr>
          <p:spPr>
            <a:xfrm>
              <a:off x="3190069" y="4534475"/>
              <a:ext cx="54291" cy="44587"/>
            </a:xfrm>
            <a:custGeom>
              <a:rect b="b" l="l" r="r" t="t"/>
              <a:pathLst>
                <a:path extrusionOk="0" h="1700" w="207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9"/>
            <p:cNvSpPr/>
            <p:nvPr/>
          </p:nvSpPr>
          <p:spPr>
            <a:xfrm>
              <a:off x="3190069" y="4542553"/>
              <a:ext cx="13533" cy="36509"/>
            </a:xfrm>
            <a:custGeom>
              <a:rect b="b" l="l" r="r" t="t"/>
              <a:pathLst>
                <a:path extrusionOk="0" h="1392" w="516">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9"/>
            <p:cNvSpPr/>
            <p:nvPr/>
          </p:nvSpPr>
          <p:spPr>
            <a:xfrm>
              <a:off x="3230696" y="4542553"/>
              <a:ext cx="13665" cy="36509"/>
            </a:xfrm>
            <a:custGeom>
              <a:rect b="b" l="l" r="r" t="t"/>
              <a:pathLst>
                <a:path extrusionOk="0" h="1392" w="521">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9"/>
            <p:cNvSpPr/>
            <p:nvPr/>
          </p:nvSpPr>
          <p:spPr>
            <a:xfrm>
              <a:off x="3199039" y="4484013"/>
              <a:ext cx="36246" cy="40784"/>
            </a:xfrm>
            <a:custGeom>
              <a:rect b="b" l="l" r="r" t="t"/>
              <a:pathLst>
                <a:path extrusionOk="0" h="1555" w="1382">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9"/>
            <p:cNvSpPr/>
            <p:nvPr/>
          </p:nvSpPr>
          <p:spPr>
            <a:xfrm>
              <a:off x="3199039" y="4484013"/>
              <a:ext cx="24890" cy="40784"/>
            </a:xfrm>
            <a:custGeom>
              <a:rect b="b" l="l" r="r" t="t"/>
              <a:pathLst>
                <a:path extrusionOk="0" h="1555" w="949">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9"/>
            <p:cNvSpPr/>
            <p:nvPr/>
          </p:nvSpPr>
          <p:spPr>
            <a:xfrm>
              <a:off x="3199039" y="4484013"/>
              <a:ext cx="36351" cy="18071"/>
            </a:xfrm>
            <a:custGeom>
              <a:rect b="b" l="l" r="r" t="t"/>
              <a:pathLst>
                <a:path extrusionOk="0" h="689" w="1386">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9"/>
            <p:cNvSpPr/>
            <p:nvPr/>
          </p:nvSpPr>
          <p:spPr>
            <a:xfrm>
              <a:off x="3199039" y="4484013"/>
              <a:ext cx="24890" cy="16550"/>
            </a:xfrm>
            <a:custGeom>
              <a:rect b="b" l="l" r="r" t="t"/>
              <a:pathLst>
                <a:path extrusionOk="0" h="631" w="949">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9"/>
            <p:cNvSpPr/>
            <p:nvPr/>
          </p:nvSpPr>
          <p:spPr>
            <a:xfrm>
              <a:off x="3140473" y="4357544"/>
              <a:ext cx="289158" cy="252938"/>
            </a:xfrm>
            <a:custGeom>
              <a:rect b="b" l="l" r="r" t="t"/>
              <a:pathLst>
                <a:path extrusionOk="0" h="9644" w="11025">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9"/>
            <p:cNvSpPr/>
            <p:nvPr/>
          </p:nvSpPr>
          <p:spPr>
            <a:xfrm>
              <a:off x="3167723" y="4457130"/>
              <a:ext cx="98983" cy="126233"/>
            </a:xfrm>
            <a:custGeom>
              <a:rect b="b" l="l" r="r" t="t"/>
              <a:pathLst>
                <a:path extrusionOk="0" h="4813" w="3774">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9"/>
            <p:cNvSpPr/>
            <p:nvPr/>
          </p:nvSpPr>
          <p:spPr>
            <a:xfrm>
              <a:off x="3285354" y="4457130"/>
              <a:ext cx="117132" cy="26647"/>
            </a:xfrm>
            <a:custGeom>
              <a:rect b="b" l="l" r="r" t="t"/>
              <a:pathLst>
                <a:path extrusionOk="0" h="1016" w="4466">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9"/>
            <p:cNvSpPr/>
            <p:nvPr/>
          </p:nvSpPr>
          <p:spPr>
            <a:xfrm>
              <a:off x="3285354" y="4493350"/>
              <a:ext cx="90013" cy="26647"/>
            </a:xfrm>
            <a:custGeom>
              <a:rect b="b" l="l" r="r" t="t"/>
              <a:pathLst>
                <a:path extrusionOk="0" h="1016" w="3432">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9"/>
            <p:cNvSpPr/>
            <p:nvPr/>
          </p:nvSpPr>
          <p:spPr>
            <a:xfrm>
              <a:off x="3283964" y="4529570"/>
              <a:ext cx="56573" cy="8471"/>
            </a:xfrm>
            <a:custGeom>
              <a:rect b="b" l="l" r="r" t="t"/>
              <a:pathLst>
                <a:path extrusionOk="0" h="323" w="2157">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9"/>
            <p:cNvSpPr/>
            <p:nvPr/>
          </p:nvSpPr>
          <p:spPr>
            <a:xfrm>
              <a:off x="3347303" y="4529570"/>
              <a:ext cx="29453" cy="8471"/>
            </a:xfrm>
            <a:custGeom>
              <a:rect b="b" l="l" r="r" t="t"/>
              <a:pathLst>
                <a:path extrusionOk="0" h="323" w="1123">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9"/>
            <p:cNvSpPr/>
            <p:nvPr/>
          </p:nvSpPr>
          <p:spPr>
            <a:xfrm>
              <a:off x="3283964" y="4556690"/>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9"/>
            <p:cNvSpPr/>
            <p:nvPr/>
          </p:nvSpPr>
          <p:spPr>
            <a:xfrm>
              <a:off x="3311083" y="4556690"/>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9"/>
            <p:cNvSpPr/>
            <p:nvPr/>
          </p:nvSpPr>
          <p:spPr>
            <a:xfrm>
              <a:off x="3283964" y="4574865"/>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9"/>
            <p:cNvSpPr/>
            <p:nvPr/>
          </p:nvSpPr>
          <p:spPr>
            <a:xfrm>
              <a:off x="3311083" y="4574865"/>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9"/>
            <p:cNvSpPr/>
            <p:nvPr/>
          </p:nvSpPr>
          <p:spPr>
            <a:xfrm>
              <a:off x="3279426" y="4420910"/>
              <a:ext cx="11383" cy="8471"/>
            </a:xfrm>
            <a:custGeom>
              <a:rect b="b" l="l" r="r" t="t"/>
              <a:pathLst>
                <a:path extrusionOk="0" h="323" w="434">
                  <a:moveTo>
                    <a:pt x="217" y="0"/>
                  </a:moveTo>
                  <a:cubicBezTo>
                    <a:pt x="0" y="0"/>
                    <a:pt x="0" y="323"/>
                    <a:pt x="217" y="323"/>
                  </a:cubicBezTo>
                  <a:cubicBezTo>
                    <a:pt x="433" y="323"/>
                    <a:pt x="433"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89"/>
          <p:cNvGrpSpPr/>
          <p:nvPr/>
        </p:nvGrpSpPr>
        <p:grpSpPr>
          <a:xfrm>
            <a:off x="4889349" y="1545196"/>
            <a:ext cx="348327" cy="310298"/>
            <a:chOff x="4889349" y="1545196"/>
            <a:chExt cx="348327" cy="310298"/>
          </a:xfrm>
        </p:grpSpPr>
        <p:sp>
          <p:nvSpPr>
            <p:cNvPr id="11092" name="Google Shape;11092;p89"/>
            <p:cNvSpPr/>
            <p:nvPr/>
          </p:nvSpPr>
          <p:spPr>
            <a:xfrm>
              <a:off x="4954472" y="1566650"/>
              <a:ext cx="65385" cy="54553"/>
            </a:xfrm>
            <a:custGeom>
              <a:rect b="b" l="l" r="r" t="t"/>
              <a:pathLst>
                <a:path extrusionOk="0" h="2080" w="2493">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9"/>
            <p:cNvSpPr/>
            <p:nvPr/>
          </p:nvSpPr>
          <p:spPr>
            <a:xfrm>
              <a:off x="4954472" y="1566650"/>
              <a:ext cx="43564" cy="54553"/>
            </a:xfrm>
            <a:custGeom>
              <a:rect b="b" l="l" r="r" t="t"/>
              <a:pathLst>
                <a:path extrusionOk="0" h="2080" w="1661">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9"/>
            <p:cNvSpPr/>
            <p:nvPr/>
          </p:nvSpPr>
          <p:spPr>
            <a:xfrm>
              <a:off x="4916232" y="1593900"/>
              <a:ext cx="141865" cy="141891"/>
            </a:xfrm>
            <a:custGeom>
              <a:rect b="b" l="l" r="r" t="t"/>
              <a:pathLst>
                <a:path extrusionOk="0" h="5410" w="5409">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9"/>
            <p:cNvSpPr/>
            <p:nvPr/>
          </p:nvSpPr>
          <p:spPr>
            <a:xfrm>
              <a:off x="4945004" y="1593979"/>
              <a:ext cx="113093" cy="141812"/>
            </a:xfrm>
            <a:custGeom>
              <a:rect b="b" l="l" r="r" t="t"/>
              <a:pathLst>
                <a:path extrusionOk="0" h="5407" w="4312">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9"/>
            <p:cNvSpPr/>
            <p:nvPr/>
          </p:nvSpPr>
          <p:spPr>
            <a:xfrm>
              <a:off x="5079918" y="1566650"/>
              <a:ext cx="152723" cy="159699"/>
            </a:xfrm>
            <a:custGeom>
              <a:rect b="b" l="l" r="r" t="t"/>
              <a:pathLst>
                <a:path extrusionOk="0" h="6089" w="5823">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9"/>
            <p:cNvSpPr/>
            <p:nvPr/>
          </p:nvSpPr>
          <p:spPr>
            <a:xfrm>
              <a:off x="5085347" y="1566650"/>
              <a:ext cx="130875" cy="87154"/>
            </a:xfrm>
            <a:custGeom>
              <a:rect b="b" l="l" r="r" t="t"/>
              <a:pathLst>
                <a:path extrusionOk="0" h="3323" w="499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9"/>
            <p:cNvSpPr/>
            <p:nvPr/>
          </p:nvSpPr>
          <p:spPr>
            <a:xfrm>
              <a:off x="5112597" y="1550231"/>
              <a:ext cx="87364" cy="87364"/>
            </a:xfrm>
            <a:custGeom>
              <a:rect b="b" l="l" r="r" t="t"/>
              <a:pathLst>
                <a:path extrusionOk="0" h="3331" w="3331">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9"/>
            <p:cNvSpPr/>
            <p:nvPr/>
          </p:nvSpPr>
          <p:spPr>
            <a:xfrm>
              <a:off x="5129016" y="1566650"/>
              <a:ext cx="54527" cy="54553"/>
            </a:xfrm>
            <a:custGeom>
              <a:rect b="b" l="l" r="r" t="t"/>
              <a:pathLst>
                <a:path extrusionOk="0" h="2080" w="2079">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9"/>
            <p:cNvSpPr/>
            <p:nvPr/>
          </p:nvSpPr>
          <p:spPr>
            <a:xfrm>
              <a:off x="5139848" y="1634422"/>
              <a:ext cx="32732" cy="25021"/>
            </a:xfrm>
            <a:custGeom>
              <a:rect b="b" l="l" r="r" t="t"/>
              <a:pathLst>
                <a:path extrusionOk="0" h="954" w="1248">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9"/>
            <p:cNvSpPr/>
            <p:nvPr/>
          </p:nvSpPr>
          <p:spPr>
            <a:xfrm>
              <a:off x="5139848" y="1634422"/>
              <a:ext cx="16445" cy="25021"/>
            </a:xfrm>
            <a:custGeom>
              <a:rect b="b" l="l" r="r" t="t"/>
              <a:pathLst>
                <a:path extrusionOk="0" h="954" w="627">
                  <a:moveTo>
                    <a:pt x="1" y="0"/>
                  </a:moveTo>
                  <a:lnTo>
                    <a:pt x="1" y="746"/>
                  </a:lnTo>
                  <a:cubicBezTo>
                    <a:pt x="1" y="857"/>
                    <a:pt x="92" y="953"/>
                    <a:pt x="208" y="953"/>
                  </a:cubicBezTo>
                  <a:lnTo>
                    <a:pt x="626" y="953"/>
                  </a:lnTo>
                  <a:lnTo>
                    <a:pt x="6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9"/>
            <p:cNvSpPr/>
            <p:nvPr/>
          </p:nvSpPr>
          <p:spPr>
            <a:xfrm>
              <a:off x="4894516" y="1741194"/>
              <a:ext cx="185428" cy="109185"/>
            </a:xfrm>
            <a:custGeom>
              <a:rect b="b" l="l" r="r" t="t"/>
              <a:pathLst>
                <a:path extrusionOk="0" h="4163" w="707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9"/>
            <p:cNvSpPr/>
            <p:nvPr/>
          </p:nvSpPr>
          <p:spPr>
            <a:xfrm>
              <a:off x="4959901" y="1741194"/>
              <a:ext cx="54553" cy="27250"/>
            </a:xfrm>
            <a:custGeom>
              <a:rect b="b" l="l" r="r" t="t"/>
              <a:pathLst>
                <a:path extrusionOk="0" h="1039" w="208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9"/>
            <p:cNvSpPr/>
            <p:nvPr/>
          </p:nvSpPr>
          <p:spPr>
            <a:xfrm>
              <a:off x="4894516" y="1780430"/>
              <a:ext cx="185428" cy="69818"/>
            </a:xfrm>
            <a:custGeom>
              <a:rect b="b" l="l" r="r" t="t"/>
              <a:pathLst>
                <a:path extrusionOk="0" h="2662" w="707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9"/>
            <p:cNvSpPr/>
            <p:nvPr/>
          </p:nvSpPr>
          <p:spPr>
            <a:xfrm>
              <a:off x="4932651" y="1649424"/>
              <a:ext cx="109054" cy="102759"/>
            </a:xfrm>
            <a:custGeom>
              <a:rect b="b" l="l" r="r" t="t"/>
              <a:pathLst>
                <a:path extrusionOk="0" h="3918" w="4158">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9"/>
            <p:cNvSpPr/>
            <p:nvPr/>
          </p:nvSpPr>
          <p:spPr>
            <a:xfrm>
              <a:off x="4932651" y="1649424"/>
              <a:ext cx="109054" cy="102261"/>
            </a:xfrm>
            <a:custGeom>
              <a:rect b="b" l="l" r="r" t="t"/>
              <a:pathLst>
                <a:path extrusionOk="0" h="3899" w="4158">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9"/>
            <p:cNvSpPr/>
            <p:nvPr/>
          </p:nvSpPr>
          <p:spPr>
            <a:xfrm>
              <a:off x="4894516" y="1798344"/>
              <a:ext cx="38135" cy="51904"/>
            </a:xfrm>
            <a:custGeom>
              <a:rect b="b" l="l" r="r" t="t"/>
              <a:pathLst>
                <a:path extrusionOk="0" h="1979" w="1454">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9"/>
            <p:cNvSpPr/>
            <p:nvPr/>
          </p:nvSpPr>
          <p:spPr>
            <a:xfrm>
              <a:off x="5041678" y="1798344"/>
              <a:ext cx="38266" cy="51904"/>
            </a:xfrm>
            <a:custGeom>
              <a:rect b="b" l="l" r="r" t="t"/>
              <a:pathLst>
                <a:path extrusionOk="0" h="1979" w="1459">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9"/>
            <p:cNvSpPr/>
            <p:nvPr/>
          </p:nvSpPr>
          <p:spPr>
            <a:xfrm>
              <a:off x="5103628" y="1545196"/>
              <a:ext cx="105172" cy="124764"/>
            </a:xfrm>
            <a:custGeom>
              <a:rect b="b" l="l" r="r" t="t"/>
              <a:pathLst>
                <a:path extrusionOk="0" h="4757" w="401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9"/>
            <p:cNvSpPr/>
            <p:nvPr/>
          </p:nvSpPr>
          <p:spPr>
            <a:xfrm>
              <a:off x="4889349" y="1561614"/>
              <a:ext cx="195631" cy="293879"/>
            </a:xfrm>
            <a:custGeom>
              <a:rect b="b" l="l" r="r" t="t"/>
              <a:pathLst>
                <a:path extrusionOk="0" h="11205" w="7459">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9"/>
            <p:cNvSpPr/>
            <p:nvPr/>
          </p:nvSpPr>
          <p:spPr>
            <a:xfrm>
              <a:off x="4927589" y="1823338"/>
              <a:ext cx="10255" cy="32024"/>
            </a:xfrm>
            <a:custGeom>
              <a:rect b="b" l="l" r="r" t="t"/>
              <a:pathLst>
                <a:path extrusionOk="0" h="1221" w="391">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9"/>
            <p:cNvSpPr/>
            <p:nvPr/>
          </p:nvSpPr>
          <p:spPr>
            <a:xfrm>
              <a:off x="5036616" y="1823338"/>
              <a:ext cx="10255" cy="32024"/>
            </a:xfrm>
            <a:custGeom>
              <a:rect b="b" l="l" r="r" t="t"/>
              <a:pathLst>
                <a:path extrusionOk="0" h="1221" w="391">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9"/>
            <p:cNvSpPr/>
            <p:nvPr/>
          </p:nvSpPr>
          <p:spPr>
            <a:xfrm>
              <a:off x="5074751" y="1561614"/>
              <a:ext cx="162925" cy="169771"/>
            </a:xfrm>
            <a:custGeom>
              <a:rect b="b" l="l" r="r" t="t"/>
              <a:pathLst>
                <a:path extrusionOk="0" h="6473" w="6212">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89"/>
          <p:cNvGrpSpPr/>
          <p:nvPr/>
        </p:nvGrpSpPr>
        <p:grpSpPr>
          <a:xfrm>
            <a:off x="5393651" y="1498668"/>
            <a:ext cx="263403" cy="366713"/>
            <a:chOff x="5393651" y="1498668"/>
            <a:chExt cx="263403" cy="366713"/>
          </a:xfrm>
        </p:grpSpPr>
        <p:sp>
          <p:nvSpPr>
            <p:cNvPr id="11115" name="Google Shape;11115;p89"/>
            <p:cNvSpPr/>
            <p:nvPr/>
          </p:nvSpPr>
          <p:spPr>
            <a:xfrm>
              <a:off x="5399080" y="1527020"/>
              <a:ext cx="252676" cy="333063"/>
            </a:xfrm>
            <a:custGeom>
              <a:rect b="b" l="l" r="r" t="t"/>
              <a:pathLst>
                <a:path extrusionOk="0" h="12699" w="9634">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9"/>
            <p:cNvSpPr/>
            <p:nvPr/>
          </p:nvSpPr>
          <p:spPr>
            <a:xfrm>
              <a:off x="5422029" y="1549995"/>
              <a:ext cx="206751" cy="275651"/>
            </a:xfrm>
            <a:custGeom>
              <a:rect b="b" l="l" r="r" t="t"/>
              <a:pathLst>
                <a:path extrusionOk="0" h="10510" w="7883">
                  <a:moveTo>
                    <a:pt x="1" y="0"/>
                  </a:moveTo>
                  <a:lnTo>
                    <a:pt x="1" y="10509"/>
                  </a:lnTo>
                  <a:lnTo>
                    <a:pt x="7883" y="10509"/>
                  </a:lnTo>
                  <a:lnTo>
                    <a:pt x="78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9"/>
            <p:cNvSpPr/>
            <p:nvPr/>
          </p:nvSpPr>
          <p:spPr>
            <a:xfrm>
              <a:off x="5473645" y="1503992"/>
              <a:ext cx="103520" cy="46029"/>
            </a:xfrm>
            <a:custGeom>
              <a:rect b="b" l="l" r="r" t="t"/>
              <a:pathLst>
                <a:path extrusionOk="0" h="1755" w="3947">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9"/>
            <p:cNvSpPr/>
            <p:nvPr/>
          </p:nvSpPr>
          <p:spPr>
            <a:xfrm>
              <a:off x="5453581" y="1661934"/>
              <a:ext cx="28798" cy="28667"/>
            </a:xfrm>
            <a:custGeom>
              <a:rect b="b" l="l" r="r" t="t"/>
              <a:pathLst>
                <a:path extrusionOk="0" h="1093" w="1098">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9"/>
            <p:cNvSpPr/>
            <p:nvPr/>
          </p:nvSpPr>
          <p:spPr>
            <a:xfrm>
              <a:off x="5453581" y="1713550"/>
              <a:ext cx="28798" cy="28798"/>
            </a:xfrm>
            <a:custGeom>
              <a:rect b="b" l="l" r="r" t="t"/>
              <a:pathLst>
                <a:path extrusionOk="0" h="1098" w="1098">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9"/>
            <p:cNvSpPr/>
            <p:nvPr/>
          </p:nvSpPr>
          <p:spPr>
            <a:xfrm>
              <a:off x="5453581" y="1765297"/>
              <a:ext cx="28798" cy="28667"/>
            </a:xfrm>
            <a:custGeom>
              <a:rect b="b" l="l" r="r" t="t"/>
              <a:pathLst>
                <a:path extrusionOk="0" h="1093" w="1098">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9"/>
            <p:cNvSpPr/>
            <p:nvPr/>
          </p:nvSpPr>
          <p:spPr>
            <a:xfrm>
              <a:off x="5450827" y="1572971"/>
              <a:ext cx="34463" cy="34463"/>
            </a:xfrm>
            <a:custGeom>
              <a:rect b="b" l="l" r="r" t="t"/>
              <a:pathLst>
                <a:path extrusionOk="0" h="1314" w="1314">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9"/>
            <p:cNvSpPr/>
            <p:nvPr/>
          </p:nvSpPr>
          <p:spPr>
            <a:xfrm>
              <a:off x="5393651" y="1498668"/>
              <a:ext cx="263403" cy="366713"/>
            </a:xfrm>
            <a:custGeom>
              <a:rect b="b" l="l" r="r" t="t"/>
              <a:pathLst>
                <a:path extrusionOk="0" h="13982" w="10043">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9"/>
            <p:cNvSpPr/>
            <p:nvPr/>
          </p:nvSpPr>
          <p:spPr>
            <a:xfrm>
              <a:off x="5518573" y="1521591"/>
              <a:ext cx="14294" cy="10780"/>
            </a:xfrm>
            <a:custGeom>
              <a:rect b="b" l="l" r="r" t="t"/>
              <a:pathLst>
                <a:path extrusionOk="0" h="411" w="545">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9"/>
            <p:cNvSpPr/>
            <p:nvPr/>
          </p:nvSpPr>
          <p:spPr>
            <a:xfrm>
              <a:off x="5416627" y="1544566"/>
              <a:ext cx="217452" cy="286378"/>
            </a:xfrm>
            <a:custGeom>
              <a:rect b="b" l="l" r="r" t="t"/>
              <a:pathLst>
                <a:path extrusionOk="0" h="10919" w="8291">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9"/>
            <p:cNvSpPr/>
            <p:nvPr/>
          </p:nvSpPr>
          <p:spPr>
            <a:xfrm>
              <a:off x="5445398" y="1659416"/>
              <a:ext cx="39525" cy="33755"/>
            </a:xfrm>
            <a:custGeom>
              <a:rect b="b" l="l" r="r" t="t"/>
              <a:pathLst>
                <a:path extrusionOk="0" h="1287" w="1507">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9"/>
            <p:cNvSpPr/>
            <p:nvPr/>
          </p:nvSpPr>
          <p:spPr>
            <a:xfrm>
              <a:off x="5445398" y="1711137"/>
              <a:ext cx="39525" cy="33755"/>
            </a:xfrm>
            <a:custGeom>
              <a:rect b="b" l="l" r="r" t="t"/>
              <a:pathLst>
                <a:path extrusionOk="0" h="1287" w="1507">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9"/>
            <p:cNvSpPr/>
            <p:nvPr/>
          </p:nvSpPr>
          <p:spPr>
            <a:xfrm>
              <a:off x="5445398" y="1762753"/>
              <a:ext cx="39525" cy="33781"/>
            </a:xfrm>
            <a:custGeom>
              <a:rect b="b" l="l" r="r" t="t"/>
              <a:pathLst>
                <a:path extrusionOk="0" h="1288" w="1507">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9"/>
            <p:cNvSpPr/>
            <p:nvPr/>
          </p:nvSpPr>
          <p:spPr>
            <a:xfrm>
              <a:off x="5494968" y="1659390"/>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9"/>
            <p:cNvSpPr/>
            <p:nvPr/>
          </p:nvSpPr>
          <p:spPr>
            <a:xfrm>
              <a:off x="5494968" y="1682366"/>
              <a:ext cx="106825" cy="10780"/>
            </a:xfrm>
            <a:custGeom>
              <a:rect b="b" l="l" r="r" t="t"/>
              <a:pathLst>
                <a:path extrusionOk="0" h="411" w="4073">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9"/>
            <p:cNvSpPr/>
            <p:nvPr/>
          </p:nvSpPr>
          <p:spPr>
            <a:xfrm>
              <a:off x="5494968" y="1711137"/>
              <a:ext cx="66565" cy="10780"/>
            </a:xfrm>
            <a:custGeom>
              <a:rect b="b" l="l" r="r" t="t"/>
              <a:pathLst>
                <a:path extrusionOk="0" h="411" w="2538">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9"/>
            <p:cNvSpPr/>
            <p:nvPr/>
          </p:nvSpPr>
          <p:spPr>
            <a:xfrm>
              <a:off x="5494968" y="1734112"/>
              <a:ext cx="106825" cy="10780"/>
            </a:xfrm>
            <a:custGeom>
              <a:rect b="b" l="l" r="r" t="t"/>
              <a:pathLst>
                <a:path extrusionOk="0" h="411" w="4073">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9"/>
            <p:cNvSpPr/>
            <p:nvPr/>
          </p:nvSpPr>
          <p:spPr>
            <a:xfrm>
              <a:off x="5494968" y="1762753"/>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9"/>
            <p:cNvSpPr/>
            <p:nvPr/>
          </p:nvSpPr>
          <p:spPr>
            <a:xfrm>
              <a:off x="5494968" y="1785728"/>
              <a:ext cx="106169" cy="10780"/>
            </a:xfrm>
            <a:custGeom>
              <a:rect b="b" l="l" r="r" t="t"/>
              <a:pathLst>
                <a:path extrusionOk="0" h="411" w="4048">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9"/>
            <p:cNvSpPr/>
            <p:nvPr/>
          </p:nvSpPr>
          <p:spPr>
            <a:xfrm>
              <a:off x="5494968" y="1573312"/>
              <a:ext cx="106825" cy="10780"/>
            </a:xfrm>
            <a:custGeom>
              <a:rect b="b" l="l" r="r" t="t"/>
              <a:pathLst>
                <a:path extrusionOk="0" h="411" w="4073">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9"/>
            <p:cNvSpPr/>
            <p:nvPr/>
          </p:nvSpPr>
          <p:spPr>
            <a:xfrm>
              <a:off x="5449044" y="1624954"/>
              <a:ext cx="152749" cy="10753"/>
            </a:xfrm>
            <a:custGeom>
              <a:rect b="b" l="l" r="r" t="t"/>
              <a:pathLst>
                <a:path extrusionOk="0" h="410" w="5824">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9"/>
            <p:cNvSpPr/>
            <p:nvPr/>
          </p:nvSpPr>
          <p:spPr>
            <a:xfrm>
              <a:off x="5494968" y="1596287"/>
              <a:ext cx="32102" cy="10780"/>
            </a:xfrm>
            <a:custGeom>
              <a:rect b="b" l="l" r="r" t="t"/>
              <a:pathLst>
                <a:path extrusionOk="0" h="411" w="1224">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9"/>
            <p:cNvSpPr/>
            <p:nvPr/>
          </p:nvSpPr>
          <p:spPr>
            <a:xfrm>
              <a:off x="5535122" y="1596287"/>
              <a:ext cx="32207" cy="10780"/>
            </a:xfrm>
            <a:custGeom>
              <a:rect b="b" l="l" r="r" t="t"/>
              <a:pathLst>
                <a:path extrusionOk="0" h="411" w="1228">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9"/>
            <p:cNvSpPr/>
            <p:nvPr/>
          </p:nvSpPr>
          <p:spPr>
            <a:xfrm>
              <a:off x="5451063" y="1573207"/>
              <a:ext cx="33860" cy="33860"/>
            </a:xfrm>
            <a:custGeom>
              <a:rect b="b" l="l" r="r" t="t"/>
              <a:pathLst>
                <a:path extrusionOk="0" h="1291" w="1291">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89"/>
          <p:cNvGrpSpPr/>
          <p:nvPr/>
        </p:nvGrpSpPr>
        <p:grpSpPr>
          <a:xfrm>
            <a:off x="5775393" y="1510628"/>
            <a:ext cx="366634" cy="366634"/>
            <a:chOff x="5775393" y="1510628"/>
            <a:chExt cx="366634" cy="366634"/>
          </a:xfrm>
        </p:grpSpPr>
        <p:sp>
          <p:nvSpPr>
            <p:cNvPr id="11140" name="Google Shape;11140;p89"/>
            <p:cNvSpPr/>
            <p:nvPr/>
          </p:nvSpPr>
          <p:spPr>
            <a:xfrm>
              <a:off x="5918516" y="1624954"/>
              <a:ext cx="28798" cy="63130"/>
            </a:xfrm>
            <a:custGeom>
              <a:rect b="b" l="l" r="r" t="t"/>
              <a:pathLst>
                <a:path extrusionOk="0" h="2407" w="1098">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9"/>
            <p:cNvSpPr/>
            <p:nvPr/>
          </p:nvSpPr>
          <p:spPr>
            <a:xfrm>
              <a:off x="5930004" y="1619288"/>
              <a:ext cx="68926" cy="68926"/>
            </a:xfrm>
            <a:custGeom>
              <a:rect b="b" l="l" r="r" t="t"/>
              <a:pathLst>
                <a:path extrusionOk="0" h="2628" w="2628">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9"/>
            <p:cNvSpPr/>
            <p:nvPr/>
          </p:nvSpPr>
          <p:spPr>
            <a:xfrm>
              <a:off x="5941491" y="170534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9"/>
            <p:cNvSpPr/>
            <p:nvPr/>
          </p:nvSpPr>
          <p:spPr>
            <a:xfrm>
              <a:off x="5901337" y="1719346"/>
              <a:ext cx="114876" cy="89383"/>
            </a:xfrm>
            <a:custGeom>
              <a:rect b="b" l="l" r="r" t="t"/>
              <a:pathLst>
                <a:path extrusionOk="0" h="3408" w="438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9"/>
            <p:cNvSpPr/>
            <p:nvPr/>
          </p:nvSpPr>
          <p:spPr>
            <a:xfrm>
              <a:off x="5924312" y="1648034"/>
              <a:ext cx="68926" cy="63130"/>
            </a:xfrm>
            <a:custGeom>
              <a:rect b="b" l="l" r="r" t="t"/>
              <a:pathLst>
                <a:path extrusionOk="0" h="2407" w="2628">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9"/>
            <p:cNvSpPr/>
            <p:nvPr/>
          </p:nvSpPr>
          <p:spPr>
            <a:xfrm>
              <a:off x="5924312" y="1648034"/>
              <a:ext cx="68821" cy="61766"/>
            </a:xfrm>
            <a:custGeom>
              <a:rect b="b" l="l" r="r" t="t"/>
              <a:pathLst>
                <a:path extrusionOk="0" h="2355" w="2624">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9"/>
            <p:cNvSpPr/>
            <p:nvPr/>
          </p:nvSpPr>
          <p:spPr>
            <a:xfrm>
              <a:off x="5901337" y="1733876"/>
              <a:ext cx="23002" cy="74853"/>
            </a:xfrm>
            <a:custGeom>
              <a:rect b="b" l="l" r="r" t="t"/>
              <a:pathLst>
                <a:path extrusionOk="0" h="2854" w="877">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9"/>
            <p:cNvSpPr/>
            <p:nvPr/>
          </p:nvSpPr>
          <p:spPr>
            <a:xfrm>
              <a:off x="5993212" y="1733876"/>
              <a:ext cx="23002" cy="74853"/>
            </a:xfrm>
            <a:custGeom>
              <a:rect b="b" l="l" r="r" t="t"/>
              <a:pathLst>
                <a:path extrusionOk="0" h="2854" w="877">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9"/>
            <p:cNvSpPr/>
            <p:nvPr/>
          </p:nvSpPr>
          <p:spPr>
            <a:xfrm>
              <a:off x="5780690" y="1515926"/>
              <a:ext cx="356038" cy="356038"/>
            </a:xfrm>
            <a:custGeom>
              <a:rect b="b" l="l" r="r" t="t"/>
              <a:pathLst>
                <a:path extrusionOk="0" h="13575" w="13575">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9"/>
            <p:cNvSpPr/>
            <p:nvPr/>
          </p:nvSpPr>
          <p:spPr>
            <a:xfrm>
              <a:off x="5822471" y="1567542"/>
              <a:ext cx="262642" cy="252702"/>
            </a:xfrm>
            <a:custGeom>
              <a:rect b="b" l="l" r="r" t="t"/>
              <a:pathLst>
                <a:path extrusionOk="0" h="9635" w="10014">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9"/>
            <p:cNvSpPr/>
            <p:nvPr/>
          </p:nvSpPr>
          <p:spPr>
            <a:xfrm>
              <a:off x="5775393" y="1510628"/>
              <a:ext cx="366634" cy="366634"/>
            </a:xfrm>
            <a:custGeom>
              <a:rect b="b" l="l" r="r" t="t"/>
              <a:pathLst>
                <a:path extrusionOk="0" h="13979" w="13979">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9"/>
            <p:cNvSpPr/>
            <p:nvPr/>
          </p:nvSpPr>
          <p:spPr>
            <a:xfrm>
              <a:off x="5832936" y="1579370"/>
              <a:ext cx="202686" cy="188812"/>
            </a:xfrm>
            <a:custGeom>
              <a:rect b="b" l="l" r="r" t="t"/>
              <a:pathLst>
                <a:path extrusionOk="0" h="7199" w="7728">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9"/>
            <p:cNvSpPr/>
            <p:nvPr/>
          </p:nvSpPr>
          <p:spPr>
            <a:xfrm>
              <a:off x="5882637" y="1613859"/>
              <a:ext cx="198201" cy="194477"/>
            </a:xfrm>
            <a:custGeom>
              <a:rect b="b" l="l" r="r" t="t"/>
              <a:pathLst>
                <a:path extrusionOk="0" h="7415" w="7557">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9"/>
            <p:cNvSpPr/>
            <p:nvPr/>
          </p:nvSpPr>
          <p:spPr>
            <a:xfrm>
              <a:off x="5934672" y="1642631"/>
              <a:ext cx="48600" cy="16314"/>
            </a:xfrm>
            <a:custGeom>
              <a:rect b="b" l="l" r="r" t="t"/>
              <a:pathLst>
                <a:path extrusionOk="0" h="622" w="1853">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4" name="Google Shape;11154;p89"/>
          <p:cNvGrpSpPr/>
          <p:nvPr/>
        </p:nvGrpSpPr>
        <p:grpSpPr>
          <a:xfrm>
            <a:off x="6226322" y="1509972"/>
            <a:ext cx="375342" cy="367447"/>
            <a:chOff x="6226322" y="1509972"/>
            <a:chExt cx="375342" cy="367447"/>
          </a:xfrm>
        </p:grpSpPr>
        <p:sp>
          <p:nvSpPr>
            <p:cNvPr id="11155" name="Google Shape;11155;p89"/>
            <p:cNvSpPr/>
            <p:nvPr/>
          </p:nvSpPr>
          <p:spPr>
            <a:xfrm>
              <a:off x="6240196" y="1515926"/>
              <a:ext cx="356038" cy="355907"/>
            </a:xfrm>
            <a:custGeom>
              <a:rect b="b" l="l" r="r" t="t"/>
              <a:pathLst>
                <a:path extrusionOk="0" h="13570" w="13575">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9"/>
            <p:cNvSpPr/>
            <p:nvPr/>
          </p:nvSpPr>
          <p:spPr>
            <a:xfrm>
              <a:off x="6266948" y="1542547"/>
              <a:ext cx="302665" cy="302639"/>
            </a:xfrm>
            <a:custGeom>
              <a:rect b="b" l="l" r="r" t="t"/>
              <a:pathLst>
                <a:path extrusionOk="0" h="11539" w="1154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9"/>
            <p:cNvSpPr/>
            <p:nvPr/>
          </p:nvSpPr>
          <p:spPr>
            <a:xfrm>
              <a:off x="6304191" y="1579895"/>
              <a:ext cx="283073" cy="265291"/>
            </a:xfrm>
            <a:custGeom>
              <a:rect b="b" l="l" r="r" t="t"/>
              <a:pathLst>
                <a:path extrusionOk="0" h="10115" w="10793">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9"/>
            <p:cNvSpPr/>
            <p:nvPr/>
          </p:nvSpPr>
          <p:spPr>
            <a:xfrm>
              <a:off x="6226322" y="1509972"/>
              <a:ext cx="375342" cy="367447"/>
            </a:xfrm>
            <a:custGeom>
              <a:rect b="b" l="l" r="r" t="t"/>
              <a:pathLst>
                <a:path extrusionOk="0" h="14010" w="14311">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9"/>
            <p:cNvSpPr/>
            <p:nvPr/>
          </p:nvSpPr>
          <p:spPr>
            <a:xfrm>
              <a:off x="6240957" y="1537039"/>
              <a:ext cx="353494" cy="314625"/>
            </a:xfrm>
            <a:custGeom>
              <a:rect b="b" l="l" r="r" t="t"/>
              <a:pathLst>
                <a:path extrusionOk="0" h="11996" w="13478">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9"/>
            <p:cNvSpPr/>
            <p:nvPr/>
          </p:nvSpPr>
          <p:spPr>
            <a:xfrm>
              <a:off x="6287773" y="1688555"/>
              <a:ext cx="20615" cy="10753"/>
            </a:xfrm>
            <a:custGeom>
              <a:rect b="b" l="l" r="r" t="t"/>
              <a:pathLst>
                <a:path extrusionOk="0" h="410" w="786">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9"/>
            <p:cNvSpPr/>
            <p:nvPr/>
          </p:nvSpPr>
          <p:spPr>
            <a:xfrm>
              <a:off x="6412826" y="1563686"/>
              <a:ext cx="137983" cy="135622"/>
            </a:xfrm>
            <a:custGeom>
              <a:rect b="b" l="l" r="r" t="t"/>
              <a:pathLst>
                <a:path extrusionOk="0" h="5171" w="5261">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9"/>
            <p:cNvSpPr/>
            <p:nvPr/>
          </p:nvSpPr>
          <p:spPr>
            <a:xfrm>
              <a:off x="6412642" y="1805425"/>
              <a:ext cx="11252" cy="19120"/>
            </a:xfrm>
            <a:custGeom>
              <a:rect b="b" l="l" r="r" t="t"/>
              <a:pathLst>
                <a:path extrusionOk="0" h="729" w="429">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9"/>
            <p:cNvSpPr/>
            <p:nvPr/>
          </p:nvSpPr>
          <p:spPr>
            <a:xfrm>
              <a:off x="6322315" y="1600037"/>
              <a:ext cx="20457" cy="16235"/>
            </a:xfrm>
            <a:custGeom>
              <a:rect b="b" l="l" r="r" t="t"/>
              <a:pathLst>
                <a:path extrusionOk="0" h="619" w="78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9"/>
            <p:cNvSpPr/>
            <p:nvPr/>
          </p:nvSpPr>
          <p:spPr>
            <a:xfrm>
              <a:off x="6495364" y="1771513"/>
              <a:ext cx="18884" cy="16235"/>
            </a:xfrm>
            <a:custGeom>
              <a:rect b="b" l="l" r="r" t="t"/>
              <a:pathLst>
                <a:path extrusionOk="0" h="619" w="72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9"/>
            <p:cNvSpPr/>
            <p:nvPr/>
          </p:nvSpPr>
          <p:spPr>
            <a:xfrm>
              <a:off x="6493239" y="1600037"/>
              <a:ext cx="20903" cy="16497"/>
            </a:xfrm>
            <a:custGeom>
              <a:rect b="b" l="l" r="r" t="t"/>
              <a:pathLst>
                <a:path extrusionOk="0" h="629" w="797">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9"/>
            <p:cNvSpPr/>
            <p:nvPr/>
          </p:nvSpPr>
          <p:spPr>
            <a:xfrm>
              <a:off x="6323862" y="1771487"/>
              <a:ext cx="18910" cy="16261"/>
            </a:xfrm>
            <a:custGeom>
              <a:rect b="b" l="l" r="r" t="t"/>
              <a:pathLst>
                <a:path extrusionOk="0" h="620" w="721">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9"/>
            <p:cNvSpPr/>
            <p:nvPr/>
          </p:nvSpPr>
          <p:spPr>
            <a:xfrm>
              <a:off x="6294907" y="1639352"/>
              <a:ext cx="23631" cy="14268"/>
            </a:xfrm>
            <a:custGeom>
              <a:rect b="b" l="l" r="r" t="t"/>
              <a:pathLst>
                <a:path extrusionOk="0" h="544" w="901">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9"/>
            <p:cNvSpPr/>
            <p:nvPr/>
          </p:nvSpPr>
          <p:spPr>
            <a:xfrm>
              <a:off x="6518785" y="1734480"/>
              <a:ext cx="22792" cy="13874"/>
            </a:xfrm>
            <a:custGeom>
              <a:rect b="b" l="l" r="r" t="t"/>
              <a:pathLst>
                <a:path extrusionOk="0" h="529" w="869">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9"/>
            <p:cNvSpPr/>
            <p:nvPr/>
          </p:nvSpPr>
          <p:spPr>
            <a:xfrm>
              <a:off x="6457753" y="1573076"/>
              <a:ext cx="16550" cy="18202"/>
            </a:xfrm>
            <a:custGeom>
              <a:rect b="b" l="l" r="r" t="t"/>
              <a:pathLst>
                <a:path extrusionOk="0" h="694" w="631">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9"/>
            <p:cNvSpPr/>
            <p:nvPr/>
          </p:nvSpPr>
          <p:spPr>
            <a:xfrm>
              <a:off x="6363229" y="1796717"/>
              <a:ext cx="15605" cy="17651"/>
            </a:xfrm>
            <a:custGeom>
              <a:rect b="b" l="l" r="r" t="t"/>
              <a:pathLst>
                <a:path extrusionOk="0" h="673" w="595">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9"/>
            <p:cNvSpPr/>
            <p:nvPr/>
          </p:nvSpPr>
          <p:spPr>
            <a:xfrm>
              <a:off x="6364515" y="1572367"/>
              <a:ext cx="16287" cy="18045"/>
            </a:xfrm>
            <a:custGeom>
              <a:rect b="b" l="l" r="r" t="t"/>
              <a:pathLst>
                <a:path extrusionOk="0" h="688" w="621">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9"/>
            <p:cNvSpPr/>
            <p:nvPr/>
          </p:nvSpPr>
          <p:spPr>
            <a:xfrm>
              <a:off x="6456127" y="1797321"/>
              <a:ext cx="15448" cy="17782"/>
            </a:xfrm>
            <a:custGeom>
              <a:rect b="b" l="l" r="r" t="t"/>
              <a:pathLst>
                <a:path extrusionOk="0" h="678" w="589">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9"/>
            <p:cNvSpPr/>
            <p:nvPr/>
          </p:nvSpPr>
          <p:spPr>
            <a:xfrm>
              <a:off x="6519598" y="1641739"/>
              <a:ext cx="22293" cy="13665"/>
            </a:xfrm>
            <a:custGeom>
              <a:rect b="b" l="l" r="r" t="t"/>
              <a:pathLst>
                <a:path extrusionOk="0" h="521" w="85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9"/>
            <p:cNvSpPr/>
            <p:nvPr/>
          </p:nvSpPr>
          <p:spPr>
            <a:xfrm>
              <a:off x="6294094" y="1732276"/>
              <a:ext cx="23474" cy="13927"/>
            </a:xfrm>
            <a:custGeom>
              <a:rect b="b" l="l" r="r" t="t"/>
              <a:pathLst>
                <a:path extrusionOk="0" h="531" w="895">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89"/>
          <p:cNvGrpSpPr/>
          <p:nvPr/>
        </p:nvGrpSpPr>
        <p:grpSpPr>
          <a:xfrm>
            <a:off x="6689473" y="1510497"/>
            <a:ext cx="338545" cy="367054"/>
            <a:chOff x="6689473" y="1510497"/>
            <a:chExt cx="338545" cy="367054"/>
          </a:xfrm>
        </p:grpSpPr>
        <p:sp>
          <p:nvSpPr>
            <p:cNvPr id="11176" name="Google Shape;11176;p89"/>
            <p:cNvSpPr/>
            <p:nvPr/>
          </p:nvSpPr>
          <p:spPr>
            <a:xfrm>
              <a:off x="6723805" y="1515926"/>
              <a:ext cx="45951" cy="40154"/>
            </a:xfrm>
            <a:custGeom>
              <a:rect b="b" l="l" r="r" t="t"/>
              <a:pathLst>
                <a:path extrusionOk="0" h="1531" w="1752">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9"/>
            <p:cNvSpPr/>
            <p:nvPr/>
          </p:nvSpPr>
          <p:spPr>
            <a:xfrm>
              <a:off x="6723805" y="1515900"/>
              <a:ext cx="31552" cy="40181"/>
            </a:xfrm>
            <a:custGeom>
              <a:rect b="b" l="l" r="r" t="t"/>
              <a:pathLst>
                <a:path extrusionOk="0" h="1532" w="1203">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9"/>
            <p:cNvSpPr/>
            <p:nvPr/>
          </p:nvSpPr>
          <p:spPr>
            <a:xfrm>
              <a:off x="6695270" y="1619288"/>
              <a:ext cx="103389" cy="80414"/>
            </a:xfrm>
            <a:custGeom>
              <a:rect b="b" l="l" r="r" t="t"/>
              <a:pathLst>
                <a:path extrusionOk="0" h="3066" w="3942">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9"/>
            <p:cNvSpPr/>
            <p:nvPr/>
          </p:nvSpPr>
          <p:spPr>
            <a:xfrm>
              <a:off x="6695270" y="1644650"/>
              <a:ext cx="103389" cy="55052"/>
            </a:xfrm>
            <a:custGeom>
              <a:rect b="b" l="l" r="r" t="t"/>
              <a:pathLst>
                <a:path extrusionOk="0" h="2099" w="3942">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9"/>
            <p:cNvSpPr/>
            <p:nvPr/>
          </p:nvSpPr>
          <p:spPr>
            <a:xfrm>
              <a:off x="6706626" y="1538770"/>
              <a:ext cx="80414" cy="80414"/>
            </a:xfrm>
            <a:custGeom>
              <a:rect b="b" l="l" r="r" t="t"/>
              <a:pathLst>
                <a:path extrusionOk="0" h="3066" w="3066">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9"/>
            <p:cNvSpPr/>
            <p:nvPr/>
          </p:nvSpPr>
          <p:spPr>
            <a:xfrm>
              <a:off x="6721314" y="1538875"/>
              <a:ext cx="67378" cy="72362"/>
            </a:xfrm>
            <a:custGeom>
              <a:rect b="b" l="l" r="r" t="t"/>
              <a:pathLst>
                <a:path extrusionOk="0" h="2759" w="2569">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9"/>
            <p:cNvSpPr/>
            <p:nvPr/>
          </p:nvSpPr>
          <p:spPr>
            <a:xfrm>
              <a:off x="6712554" y="1574203"/>
              <a:ext cx="68690" cy="56573"/>
            </a:xfrm>
            <a:custGeom>
              <a:rect b="b" l="l" r="r" t="t"/>
              <a:pathLst>
                <a:path extrusionOk="0" h="2157" w="2619">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9"/>
            <p:cNvSpPr/>
            <p:nvPr/>
          </p:nvSpPr>
          <p:spPr>
            <a:xfrm>
              <a:off x="6712422" y="1574203"/>
              <a:ext cx="68821" cy="55943"/>
            </a:xfrm>
            <a:custGeom>
              <a:rect b="b" l="l" r="r" t="t"/>
              <a:pathLst>
                <a:path extrusionOk="0" h="2133" w="2624">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9"/>
            <p:cNvSpPr/>
            <p:nvPr/>
          </p:nvSpPr>
          <p:spPr>
            <a:xfrm>
              <a:off x="6695139" y="1661174"/>
              <a:ext cx="23002" cy="38528"/>
            </a:xfrm>
            <a:custGeom>
              <a:rect b="b" l="l" r="r" t="t"/>
              <a:pathLst>
                <a:path extrusionOk="0" h="1469" w="877">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9"/>
            <p:cNvSpPr/>
            <p:nvPr/>
          </p:nvSpPr>
          <p:spPr>
            <a:xfrm>
              <a:off x="6775526" y="1661174"/>
              <a:ext cx="23002" cy="38528"/>
            </a:xfrm>
            <a:custGeom>
              <a:rect b="b" l="l" r="r" t="t"/>
              <a:pathLst>
                <a:path extrusionOk="0" h="1469" w="877">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9"/>
            <p:cNvSpPr/>
            <p:nvPr/>
          </p:nvSpPr>
          <p:spPr>
            <a:xfrm>
              <a:off x="6924839" y="1716960"/>
              <a:ext cx="28667" cy="63130"/>
            </a:xfrm>
            <a:custGeom>
              <a:rect b="b" l="l" r="r" t="t"/>
              <a:pathLst>
                <a:path extrusionOk="0" h="2407" w="1093">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9"/>
            <p:cNvSpPr/>
            <p:nvPr/>
          </p:nvSpPr>
          <p:spPr>
            <a:xfrm>
              <a:off x="6936327" y="1711137"/>
              <a:ext cx="68926" cy="68952"/>
            </a:xfrm>
            <a:custGeom>
              <a:rect b="b" l="l" r="r" t="t"/>
              <a:pathLst>
                <a:path extrusionOk="0" h="2629" w="2628">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9"/>
            <p:cNvSpPr/>
            <p:nvPr/>
          </p:nvSpPr>
          <p:spPr>
            <a:xfrm>
              <a:off x="6947788" y="1797216"/>
              <a:ext cx="34489" cy="34489"/>
            </a:xfrm>
            <a:custGeom>
              <a:rect b="b" l="l" r="r" t="t"/>
              <a:pathLst>
                <a:path extrusionOk="0" h="1315" w="1315">
                  <a:moveTo>
                    <a:pt x="1" y="1"/>
                  </a:moveTo>
                  <a:lnTo>
                    <a:pt x="1"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9"/>
            <p:cNvSpPr/>
            <p:nvPr/>
          </p:nvSpPr>
          <p:spPr>
            <a:xfrm>
              <a:off x="6907529" y="1811221"/>
              <a:ext cx="114876" cy="60743"/>
            </a:xfrm>
            <a:custGeom>
              <a:rect b="b" l="l" r="r" t="t"/>
              <a:pathLst>
                <a:path extrusionOk="0" h="2316" w="438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9"/>
            <p:cNvSpPr/>
            <p:nvPr/>
          </p:nvSpPr>
          <p:spPr>
            <a:xfrm>
              <a:off x="6930504" y="1739909"/>
              <a:ext cx="68926" cy="63130"/>
            </a:xfrm>
            <a:custGeom>
              <a:rect b="b" l="l" r="r" t="t"/>
              <a:pathLst>
                <a:path extrusionOk="0" h="2407" w="2628">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9"/>
            <p:cNvSpPr/>
            <p:nvPr/>
          </p:nvSpPr>
          <p:spPr>
            <a:xfrm>
              <a:off x="6930504" y="1739909"/>
              <a:ext cx="68821" cy="61740"/>
            </a:xfrm>
            <a:custGeom>
              <a:rect b="b" l="l" r="r" t="t"/>
              <a:pathLst>
                <a:path extrusionOk="0" h="2354" w="2624">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9"/>
            <p:cNvSpPr/>
            <p:nvPr/>
          </p:nvSpPr>
          <p:spPr>
            <a:xfrm>
              <a:off x="6907529" y="1825725"/>
              <a:ext cx="23002" cy="46239"/>
            </a:xfrm>
            <a:custGeom>
              <a:rect b="b" l="l" r="r" t="t"/>
              <a:pathLst>
                <a:path extrusionOk="0" h="1763" w="877">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9"/>
            <p:cNvSpPr/>
            <p:nvPr/>
          </p:nvSpPr>
          <p:spPr>
            <a:xfrm>
              <a:off x="6999404" y="1825725"/>
              <a:ext cx="23002" cy="46239"/>
            </a:xfrm>
            <a:custGeom>
              <a:rect b="b" l="l" r="r" t="t"/>
              <a:pathLst>
                <a:path extrusionOk="0" h="1763" w="877">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9"/>
            <p:cNvSpPr/>
            <p:nvPr/>
          </p:nvSpPr>
          <p:spPr>
            <a:xfrm>
              <a:off x="6689473" y="1510497"/>
              <a:ext cx="114667" cy="194765"/>
            </a:xfrm>
            <a:custGeom>
              <a:rect b="b" l="l" r="r" t="t"/>
              <a:pathLst>
                <a:path extrusionOk="0" h="7426" w="4372">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9"/>
            <p:cNvSpPr/>
            <p:nvPr/>
          </p:nvSpPr>
          <p:spPr>
            <a:xfrm>
              <a:off x="6712685" y="1678327"/>
              <a:ext cx="10753" cy="26385"/>
            </a:xfrm>
            <a:custGeom>
              <a:rect b="b" l="l" r="r" t="t"/>
              <a:pathLst>
                <a:path extrusionOk="0" h="1006" w="41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9"/>
            <p:cNvSpPr/>
            <p:nvPr/>
          </p:nvSpPr>
          <p:spPr>
            <a:xfrm>
              <a:off x="6769913" y="1678090"/>
              <a:ext cx="11147" cy="27172"/>
            </a:xfrm>
            <a:custGeom>
              <a:rect b="b" l="l" r="r" t="t"/>
              <a:pathLst>
                <a:path extrusionOk="0" h="1036" w="425">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9"/>
            <p:cNvSpPr/>
            <p:nvPr/>
          </p:nvSpPr>
          <p:spPr>
            <a:xfrm>
              <a:off x="6940864" y="1734375"/>
              <a:ext cx="49990" cy="16943"/>
            </a:xfrm>
            <a:custGeom>
              <a:rect b="b" l="l" r="r" t="t"/>
              <a:pathLst>
                <a:path extrusionOk="0" h="646" w="1906">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9"/>
            <p:cNvSpPr/>
            <p:nvPr/>
          </p:nvSpPr>
          <p:spPr>
            <a:xfrm>
              <a:off x="6901995" y="1705734"/>
              <a:ext cx="126023" cy="171816"/>
            </a:xfrm>
            <a:custGeom>
              <a:rect b="b" l="l" r="r" t="t"/>
              <a:pathLst>
                <a:path extrusionOk="0" h="6551" w="4805">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9"/>
            <p:cNvSpPr/>
            <p:nvPr/>
          </p:nvSpPr>
          <p:spPr>
            <a:xfrm>
              <a:off x="6924944" y="1843534"/>
              <a:ext cx="11199" cy="34017"/>
            </a:xfrm>
            <a:custGeom>
              <a:rect b="b" l="l" r="r" t="t"/>
              <a:pathLst>
                <a:path extrusionOk="0" h="1297" w="427">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9"/>
            <p:cNvSpPr/>
            <p:nvPr/>
          </p:nvSpPr>
          <p:spPr>
            <a:xfrm>
              <a:off x="6994106" y="1843534"/>
              <a:ext cx="10753" cy="33440"/>
            </a:xfrm>
            <a:custGeom>
              <a:rect b="b" l="l" r="r" t="t"/>
              <a:pathLst>
                <a:path extrusionOk="0" h="1275" w="41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9"/>
            <p:cNvSpPr/>
            <p:nvPr/>
          </p:nvSpPr>
          <p:spPr>
            <a:xfrm>
              <a:off x="6790816" y="1590779"/>
              <a:ext cx="188366" cy="104228"/>
            </a:xfrm>
            <a:custGeom>
              <a:rect b="b" l="l" r="r" t="t"/>
              <a:pathLst>
                <a:path extrusionOk="0" h="3974" w="7182">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9"/>
            <p:cNvSpPr/>
            <p:nvPr/>
          </p:nvSpPr>
          <p:spPr>
            <a:xfrm>
              <a:off x="6733877" y="1716671"/>
              <a:ext cx="186950" cy="103153"/>
            </a:xfrm>
            <a:custGeom>
              <a:rect b="b" l="l" r="r" t="t"/>
              <a:pathLst>
                <a:path extrusionOk="0" h="3933" w="7128">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89"/>
          <p:cNvGrpSpPr/>
          <p:nvPr/>
        </p:nvGrpSpPr>
        <p:grpSpPr>
          <a:xfrm>
            <a:off x="7115906" y="1510602"/>
            <a:ext cx="366765" cy="366660"/>
            <a:chOff x="7115906" y="1510602"/>
            <a:chExt cx="366765" cy="366660"/>
          </a:xfrm>
        </p:grpSpPr>
        <p:sp>
          <p:nvSpPr>
            <p:cNvPr id="11204" name="Google Shape;11204;p89"/>
            <p:cNvSpPr/>
            <p:nvPr/>
          </p:nvSpPr>
          <p:spPr>
            <a:xfrm>
              <a:off x="7151602" y="1591776"/>
              <a:ext cx="100478" cy="60717"/>
            </a:xfrm>
            <a:custGeom>
              <a:rect b="b" l="l" r="r" t="t"/>
              <a:pathLst>
                <a:path extrusionOk="0" h="2315" w="3831">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9"/>
            <p:cNvSpPr/>
            <p:nvPr/>
          </p:nvSpPr>
          <p:spPr>
            <a:xfrm>
              <a:off x="7151602" y="1591776"/>
              <a:ext cx="53793" cy="60717"/>
            </a:xfrm>
            <a:custGeom>
              <a:rect b="b" l="l" r="r" t="t"/>
              <a:pathLst>
                <a:path extrusionOk="0" h="2315" w="2051">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9"/>
            <p:cNvSpPr/>
            <p:nvPr/>
          </p:nvSpPr>
          <p:spPr>
            <a:xfrm>
              <a:off x="7191232"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9"/>
            <p:cNvSpPr/>
            <p:nvPr/>
          </p:nvSpPr>
          <p:spPr>
            <a:xfrm>
              <a:off x="7189973" y="1767552"/>
              <a:ext cx="15055" cy="28037"/>
            </a:xfrm>
            <a:custGeom>
              <a:rect b="b" l="l" r="r" t="t"/>
              <a:pathLst>
                <a:path extrusionOk="0" h="1069" w="574">
                  <a:moveTo>
                    <a:pt x="169" y="1"/>
                  </a:moveTo>
                  <a:lnTo>
                    <a:pt x="1" y="1069"/>
                  </a:lnTo>
                  <a:lnTo>
                    <a:pt x="573" y="1069"/>
                  </a:lnTo>
                  <a:lnTo>
                    <a:pt x="400"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9"/>
            <p:cNvSpPr/>
            <p:nvPr/>
          </p:nvSpPr>
          <p:spPr>
            <a:xfrm>
              <a:off x="7150107"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9"/>
            <p:cNvSpPr/>
            <p:nvPr/>
          </p:nvSpPr>
          <p:spPr>
            <a:xfrm>
              <a:off x="7238179"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9"/>
            <p:cNvSpPr/>
            <p:nvPr/>
          </p:nvSpPr>
          <p:spPr>
            <a:xfrm>
              <a:off x="7166001" y="1636703"/>
              <a:ext cx="62998" cy="69424"/>
            </a:xfrm>
            <a:custGeom>
              <a:rect b="b" l="l" r="r" t="t"/>
              <a:pathLst>
                <a:path extrusionOk="0" h="2647" w="2402">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9"/>
            <p:cNvSpPr/>
            <p:nvPr/>
          </p:nvSpPr>
          <p:spPr>
            <a:xfrm>
              <a:off x="7186065" y="1714547"/>
              <a:ext cx="22870" cy="21375"/>
            </a:xfrm>
            <a:custGeom>
              <a:rect b="b" l="l" r="r" t="t"/>
              <a:pathLst>
                <a:path extrusionOk="0" h="815" w="872">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9"/>
            <p:cNvSpPr/>
            <p:nvPr/>
          </p:nvSpPr>
          <p:spPr>
            <a:xfrm>
              <a:off x="7166001" y="1636703"/>
              <a:ext cx="48862" cy="69424"/>
            </a:xfrm>
            <a:custGeom>
              <a:rect b="b" l="l" r="r" t="t"/>
              <a:pathLst>
                <a:path extrusionOk="0" h="2647" w="1863">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9"/>
            <p:cNvSpPr/>
            <p:nvPr/>
          </p:nvSpPr>
          <p:spPr>
            <a:xfrm>
              <a:off x="7202457"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9"/>
            <p:cNvSpPr/>
            <p:nvPr/>
          </p:nvSpPr>
          <p:spPr>
            <a:xfrm>
              <a:off x="7186065"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9"/>
            <p:cNvSpPr/>
            <p:nvPr/>
          </p:nvSpPr>
          <p:spPr>
            <a:xfrm>
              <a:off x="7126004" y="1734506"/>
              <a:ext cx="57569" cy="66146"/>
            </a:xfrm>
            <a:custGeom>
              <a:rect b="b" l="l" r="r" t="t"/>
              <a:pathLst>
                <a:path extrusionOk="0" h="2522" w="2195">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9"/>
            <p:cNvSpPr/>
            <p:nvPr/>
          </p:nvSpPr>
          <p:spPr>
            <a:xfrm>
              <a:off x="7216095"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9"/>
            <p:cNvSpPr/>
            <p:nvPr/>
          </p:nvSpPr>
          <p:spPr>
            <a:xfrm>
              <a:off x="7124850" y="1734506"/>
              <a:ext cx="36640" cy="61477"/>
            </a:xfrm>
            <a:custGeom>
              <a:rect b="b" l="l" r="r" t="t"/>
              <a:pathLst>
                <a:path extrusionOk="0" h="2344" w="1397">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9"/>
            <p:cNvSpPr/>
            <p:nvPr/>
          </p:nvSpPr>
          <p:spPr>
            <a:xfrm>
              <a:off x="7151366"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9"/>
            <p:cNvSpPr/>
            <p:nvPr/>
          </p:nvSpPr>
          <p:spPr>
            <a:xfrm>
              <a:off x="7171666" y="1728447"/>
              <a:ext cx="16812" cy="19566"/>
            </a:xfrm>
            <a:custGeom>
              <a:rect b="b" l="l" r="r" t="t"/>
              <a:pathLst>
                <a:path extrusionOk="0" h="746" w="641">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9"/>
            <p:cNvSpPr/>
            <p:nvPr/>
          </p:nvSpPr>
          <p:spPr>
            <a:xfrm>
              <a:off x="7179875"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9"/>
            <p:cNvSpPr/>
            <p:nvPr/>
          </p:nvSpPr>
          <p:spPr>
            <a:xfrm>
              <a:off x="7210430" y="1760366"/>
              <a:ext cx="4695" cy="13035"/>
            </a:xfrm>
            <a:custGeom>
              <a:rect b="b" l="l" r="r" t="t"/>
              <a:pathLst>
                <a:path extrusionOk="0" h="497" w="179">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9"/>
            <p:cNvSpPr/>
            <p:nvPr/>
          </p:nvSpPr>
          <p:spPr>
            <a:xfrm>
              <a:off x="7205998"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9"/>
            <p:cNvSpPr/>
            <p:nvPr/>
          </p:nvSpPr>
          <p:spPr>
            <a:xfrm>
              <a:off x="7115906" y="1586084"/>
              <a:ext cx="162322" cy="219865"/>
            </a:xfrm>
            <a:custGeom>
              <a:rect b="b" l="l" r="r" t="t"/>
              <a:pathLst>
                <a:path extrusionOk="0" h="8383" w="6189">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9"/>
            <p:cNvSpPr/>
            <p:nvPr/>
          </p:nvSpPr>
          <p:spPr>
            <a:xfrm>
              <a:off x="7169069" y="1510602"/>
              <a:ext cx="257187" cy="61110"/>
            </a:xfrm>
            <a:custGeom>
              <a:rect b="b" l="l" r="r" t="t"/>
              <a:pathLst>
                <a:path extrusionOk="0" h="2330" w="9806">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9"/>
            <p:cNvSpPr/>
            <p:nvPr/>
          </p:nvSpPr>
          <p:spPr>
            <a:xfrm>
              <a:off x="7176859" y="1819693"/>
              <a:ext cx="245358" cy="57569"/>
            </a:xfrm>
            <a:custGeom>
              <a:rect b="b" l="l" r="r" t="t"/>
              <a:pathLst>
                <a:path extrusionOk="0" h="2195" w="9355">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9"/>
            <p:cNvSpPr/>
            <p:nvPr/>
          </p:nvSpPr>
          <p:spPr>
            <a:xfrm>
              <a:off x="7356045" y="1591776"/>
              <a:ext cx="100478" cy="60717"/>
            </a:xfrm>
            <a:custGeom>
              <a:rect b="b" l="l" r="r" t="t"/>
              <a:pathLst>
                <a:path extrusionOk="0" h="2315" w="3831">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9"/>
            <p:cNvSpPr/>
            <p:nvPr/>
          </p:nvSpPr>
          <p:spPr>
            <a:xfrm>
              <a:off x="7356045" y="1591776"/>
              <a:ext cx="53793" cy="60717"/>
            </a:xfrm>
            <a:custGeom>
              <a:rect b="b" l="l" r="r" t="t"/>
              <a:pathLst>
                <a:path extrusionOk="0" h="2315" w="2051">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9"/>
            <p:cNvSpPr/>
            <p:nvPr/>
          </p:nvSpPr>
          <p:spPr>
            <a:xfrm>
              <a:off x="7395675"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9"/>
            <p:cNvSpPr/>
            <p:nvPr/>
          </p:nvSpPr>
          <p:spPr>
            <a:xfrm>
              <a:off x="7394416" y="1767552"/>
              <a:ext cx="15055" cy="28037"/>
            </a:xfrm>
            <a:custGeom>
              <a:rect b="b" l="l" r="r" t="t"/>
              <a:pathLst>
                <a:path extrusionOk="0" h="1069" w="574">
                  <a:moveTo>
                    <a:pt x="169" y="1"/>
                  </a:moveTo>
                  <a:lnTo>
                    <a:pt x="1" y="1069"/>
                  </a:lnTo>
                  <a:lnTo>
                    <a:pt x="573" y="1069"/>
                  </a:lnTo>
                  <a:lnTo>
                    <a:pt x="4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9"/>
            <p:cNvSpPr/>
            <p:nvPr/>
          </p:nvSpPr>
          <p:spPr>
            <a:xfrm>
              <a:off x="7354550"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9"/>
            <p:cNvSpPr/>
            <p:nvPr/>
          </p:nvSpPr>
          <p:spPr>
            <a:xfrm>
              <a:off x="7442622"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9"/>
            <p:cNvSpPr/>
            <p:nvPr/>
          </p:nvSpPr>
          <p:spPr>
            <a:xfrm>
              <a:off x="7370444" y="1636703"/>
              <a:ext cx="62867" cy="69424"/>
            </a:xfrm>
            <a:custGeom>
              <a:rect b="b" l="l" r="r" t="t"/>
              <a:pathLst>
                <a:path extrusionOk="0" h="2647" w="2397">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9"/>
            <p:cNvSpPr/>
            <p:nvPr/>
          </p:nvSpPr>
          <p:spPr>
            <a:xfrm>
              <a:off x="7390508" y="1714547"/>
              <a:ext cx="22870" cy="21375"/>
            </a:xfrm>
            <a:custGeom>
              <a:rect b="b" l="l" r="r" t="t"/>
              <a:pathLst>
                <a:path extrusionOk="0" h="815" w="872">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9"/>
            <p:cNvSpPr/>
            <p:nvPr/>
          </p:nvSpPr>
          <p:spPr>
            <a:xfrm>
              <a:off x="7370444" y="1636703"/>
              <a:ext cx="48862" cy="69424"/>
            </a:xfrm>
            <a:custGeom>
              <a:rect b="b" l="l" r="r" t="t"/>
              <a:pathLst>
                <a:path extrusionOk="0" h="2647" w="1863">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9"/>
            <p:cNvSpPr/>
            <p:nvPr/>
          </p:nvSpPr>
          <p:spPr>
            <a:xfrm>
              <a:off x="7406900"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9"/>
            <p:cNvSpPr/>
            <p:nvPr/>
          </p:nvSpPr>
          <p:spPr>
            <a:xfrm>
              <a:off x="7390508"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9"/>
            <p:cNvSpPr/>
            <p:nvPr/>
          </p:nvSpPr>
          <p:spPr>
            <a:xfrm>
              <a:off x="7330316" y="1734506"/>
              <a:ext cx="57701" cy="66146"/>
            </a:xfrm>
            <a:custGeom>
              <a:rect b="b" l="l" r="r" t="t"/>
              <a:pathLst>
                <a:path extrusionOk="0" h="2522" w="220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9"/>
            <p:cNvSpPr/>
            <p:nvPr/>
          </p:nvSpPr>
          <p:spPr>
            <a:xfrm>
              <a:off x="7420539"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9"/>
            <p:cNvSpPr/>
            <p:nvPr/>
          </p:nvSpPr>
          <p:spPr>
            <a:xfrm>
              <a:off x="7329162" y="1734506"/>
              <a:ext cx="36771" cy="61477"/>
            </a:xfrm>
            <a:custGeom>
              <a:rect b="b" l="l" r="r" t="t"/>
              <a:pathLst>
                <a:path extrusionOk="0" h="2344" w="1402">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9"/>
            <p:cNvSpPr/>
            <p:nvPr/>
          </p:nvSpPr>
          <p:spPr>
            <a:xfrm>
              <a:off x="7355809"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9"/>
            <p:cNvSpPr/>
            <p:nvPr/>
          </p:nvSpPr>
          <p:spPr>
            <a:xfrm>
              <a:off x="7376240" y="1728447"/>
              <a:ext cx="16812" cy="19566"/>
            </a:xfrm>
            <a:custGeom>
              <a:rect b="b" l="l" r="r" t="t"/>
              <a:pathLst>
                <a:path extrusionOk="0" h="746" w="641">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9"/>
            <p:cNvSpPr/>
            <p:nvPr/>
          </p:nvSpPr>
          <p:spPr>
            <a:xfrm>
              <a:off x="7384319"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9"/>
            <p:cNvSpPr/>
            <p:nvPr/>
          </p:nvSpPr>
          <p:spPr>
            <a:xfrm>
              <a:off x="7414874" y="1760366"/>
              <a:ext cx="4800" cy="13035"/>
            </a:xfrm>
            <a:custGeom>
              <a:rect b="b" l="l" r="r" t="t"/>
              <a:pathLst>
                <a:path extrusionOk="0" h="497" w="183">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9"/>
            <p:cNvSpPr/>
            <p:nvPr/>
          </p:nvSpPr>
          <p:spPr>
            <a:xfrm>
              <a:off x="7410441"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9"/>
            <p:cNvSpPr/>
            <p:nvPr/>
          </p:nvSpPr>
          <p:spPr>
            <a:xfrm>
              <a:off x="7320350" y="1586084"/>
              <a:ext cx="162322" cy="219865"/>
            </a:xfrm>
            <a:custGeom>
              <a:rect b="b" l="l" r="r" t="t"/>
              <a:pathLst>
                <a:path extrusionOk="0" h="8383" w="6189">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89"/>
          <p:cNvGrpSpPr/>
          <p:nvPr/>
        </p:nvGrpSpPr>
        <p:grpSpPr>
          <a:xfrm>
            <a:off x="7550155" y="1510497"/>
            <a:ext cx="379381" cy="366792"/>
            <a:chOff x="7550155" y="1510497"/>
            <a:chExt cx="379381" cy="366792"/>
          </a:xfrm>
        </p:grpSpPr>
        <p:sp>
          <p:nvSpPr>
            <p:cNvPr id="11247" name="Google Shape;11247;p89"/>
            <p:cNvSpPr/>
            <p:nvPr/>
          </p:nvSpPr>
          <p:spPr>
            <a:xfrm>
              <a:off x="7550155" y="1515926"/>
              <a:ext cx="379381" cy="355907"/>
            </a:xfrm>
            <a:custGeom>
              <a:rect b="b" l="l" r="r" t="t"/>
              <a:pathLst>
                <a:path extrusionOk="0" h="13570" w="14465">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9"/>
            <p:cNvSpPr/>
            <p:nvPr/>
          </p:nvSpPr>
          <p:spPr>
            <a:xfrm>
              <a:off x="7732515" y="1566650"/>
              <a:ext cx="197021" cy="305183"/>
            </a:xfrm>
            <a:custGeom>
              <a:rect b="b" l="l" r="r" t="t"/>
              <a:pathLst>
                <a:path extrusionOk="0" h="11636" w="7512">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9"/>
            <p:cNvSpPr/>
            <p:nvPr/>
          </p:nvSpPr>
          <p:spPr>
            <a:xfrm>
              <a:off x="7588264" y="1550887"/>
              <a:ext cx="302901" cy="284463"/>
            </a:xfrm>
            <a:custGeom>
              <a:rect b="b" l="l" r="r" t="t"/>
              <a:pathLst>
                <a:path extrusionOk="0" h="10846" w="11549">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9"/>
            <p:cNvSpPr/>
            <p:nvPr/>
          </p:nvSpPr>
          <p:spPr>
            <a:xfrm>
              <a:off x="7732646" y="1591120"/>
              <a:ext cx="158650" cy="244230"/>
            </a:xfrm>
            <a:custGeom>
              <a:rect b="b" l="l" r="r" t="t"/>
              <a:pathLst>
                <a:path extrusionOk="0" h="9312" w="6049">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9"/>
            <p:cNvSpPr/>
            <p:nvPr/>
          </p:nvSpPr>
          <p:spPr>
            <a:xfrm>
              <a:off x="7711428" y="1603001"/>
              <a:ext cx="56809" cy="81305"/>
            </a:xfrm>
            <a:custGeom>
              <a:rect b="b" l="l" r="r" t="t"/>
              <a:pathLst>
                <a:path extrusionOk="0" h="3100" w="2166">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9"/>
            <p:cNvSpPr/>
            <p:nvPr/>
          </p:nvSpPr>
          <p:spPr>
            <a:xfrm>
              <a:off x="7732646" y="1603001"/>
              <a:ext cx="35591" cy="81305"/>
            </a:xfrm>
            <a:custGeom>
              <a:rect b="b" l="l" r="r" t="t"/>
              <a:pathLst>
                <a:path extrusionOk="0" h="3100" w="1357">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9"/>
            <p:cNvSpPr/>
            <p:nvPr/>
          </p:nvSpPr>
          <p:spPr>
            <a:xfrm>
              <a:off x="7680401" y="1684149"/>
              <a:ext cx="118758" cy="76611"/>
            </a:xfrm>
            <a:custGeom>
              <a:rect b="b" l="l" r="r" t="t"/>
              <a:pathLst>
                <a:path extrusionOk="0" h="2921" w="4528">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9"/>
            <p:cNvSpPr/>
            <p:nvPr/>
          </p:nvSpPr>
          <p:spPr>
            <a:xfrm>
              <a:off x="7732646" y="1684149"/>
              <a:ext cx="66513" cy="76611"/>
            </a:xfrm>
            <a:custGeom>
              <a:rect b="b" l="l" r="r" t="t"/>
              <a:pathLst>
                <a:path extrusionOk="0" h="2921" w="2536">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9"/>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9"/>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9"/>
            <p:cNvSpPr/>
            <p:nvPr/>
          </p:nvSpPr>
          <p:spPr>
            <a:xfrm>
              <a:off x="7735793" y="1684385"/>
              <a:ext cx="18438" cy="16707"/>
            </a:xfrm>
            <a:custGeom>
              <a:rect b="b" l="l" r="r" t="t"/>
              <a:pathLst>
                <a:path extrusionOk="0" h="637" w="703">
                  <a:moveTo>
                    <a:pt x="318" y="1"/>
                  </a:moveTo>
                  <a:lnTo>
                    <a:pt x="0" y="636"/>
                  </a:lnTo>
                  <a:lnTo>
                    <a:pt x="414" y="636"/>
                  </a:lnTo>
                  <a:lnTo>
                    <a:pt x="703" y="68"/>
                  </a:lnTo>
                  <a:cubicBezTo>
                    <a:pt x="578" y="35"/>
                    <a:pt x="448" y="10"/>
                    <a:pt x="3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9"/>
            <p:cNvSpPr/>
            <p:nvPr/>
          </p:nvSpPr>
          <p:spPr>
            <a:xfrm>
              <a:off x="7725066" y="1701066"/>
              <a:ext cx="29427" cy="47708"/>
            </a:xfrm>
            <a:custGeom>
              <a:rect b="b" l="l" r="r" t="t"/>
              <a:pathLst>
                <a:path extrusionOk="0" h="1819" w="1122">
                  <a:moveTo>
                    <a:pt x="304" y="0"/>
                  </a:moveTo>
                  <a:lnTo>
                    <a:pt x="0" y="1309"/>
                  </a:lnTo>
                  <a:lnTo>
                    <a:pt x="563" y="1819"/>
                  </a:lnTo>
                  <a:lnTo>
                    <a:pt x="1122" y="1309"/>
                  </a:lnTo>
                  <a:lnTo>
                    <a:pt x="823"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9"/>
            <p:cNvSpPr/>
            <p:nvPr/>
          </p:nvSpPr>
          <p:spPr>
            <a:xfrm>
              <a:off x="7734403" y="1701066"/>
              <a:ext cx="20090" cy="47708"/>
            </a:xfrm>
            <a:custGeom>
              <a:rect b="b" l="l" r="r" t="t"/>
              <a:pathLst>
                <a:path extrusionOk="0" h="1819" w="766">
                  <a:moveTo>
                    <a:pt x="53" y="0"/>
                  </a:moveTo>
                  <a:lnTo>
                    <a:pt x="357" y="1309"/>
                  </a:lnTo>
                  <a:lnTo>
                    <a:pt x="0" y="1631"/>
                  </a:lnTo>
                  <a:lnTo>
                    <a:pt x="207" y="1819"/>
                  </a:lnTo>
                  <a:lnTo>
                    <a:pt x="766" y="1309"/>
                  </a:lnTo>
                  <a:lnTo>
                    <a:pt x="467"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9"/>
            <p:cNvSpPr/>
            <p:nvPr/>
          </p:nvSpPr>
          <p:spPr>
            <a:xfrm>
              <a:off x="7674972" y="1597572"/>
              <a:ext cx="129616" cy="168512"/>
            </a:xfrm>
            <a:custGeom>
              <a:rect b="b" l="l" r="r" t="t"/>
              <a:pathLst>
                <a:path extrusionOk="0" h="6425" w="4942">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9"/>
            <p:cNvSpPr/>
            <p:nvPr/>
          </p:nvSpPr>
          <p:spPr>
            <a:xfrm>
              <a:off x="7610609" y="1545563"/>
              <a:ext cx="260229" cy="158204"/>
            </a:xfrm>
            <a:custGeom>
              <a:rect b="b" l="l" r="r" t="t"/>
              <a:pathLst>
                <a:path extrusionOk="0" h="6032" w="9922">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9"/>
            <p:cNvSpPr/>
            <p:nvPr/>
          </p:nvSpPr>
          <p:spPr>
            <a:xfrm>
              <a:off x="7611081" y="1647168"/>
              <a:ext cx="246775" cy="193559"/>
            </a:xfrm>
            <a:custGeom>
              <a:rect b="b" l="l" r="r" t="t"/>
              <a:pathLst>
                <a:path extrusionOk="0" h="7380" w="9409">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9"/>
            <p:cNvSpPr/>
            <p:nvPr/>
          </p:nvSpPr>
          <p:spPr>
            <a:xfrm>
              <a:off x="7573235" y="1510497"/>
              <a:ext cx="333089" cy="366792"/>
            </a:xfrm>
            <a:custGeom>
              <a:rect b="b" l="l" r="r" t="t"/>
              <a:pathLst>
                <a:path extrusionOk="0" h="13985" w="1270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4" name="Google Shape;11264;p89"/>
          <p:cNvSpPr/>
          <p:nvPr/>
        </p:nvSpPr>
        <p:spPr>
          <a:xfrm>
            <a:off x="8111607" y="1855021"/>
            <a:ext cx="10884" cy="21952"/>
          </a:xfrm>
          <a:custGeom>
            <a:rect b="b" l="l" r="r" t="t"/>
            <a:pathLst>
              <a:path extrusionOk="0" h="837" w="415">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9"/>
          <p:cNvSpPr/>
          <p:nvPr/>
        </p:nvSpPr>
        <p:spPr>
          <a:xfrm>
            <a:off x="8238076" y="1855021"/>
            <a:ext cx="10753" cy="21952"/>
          </a:xfrm>
          <a:custGeom>
            <a:rect b="b" l="l" r="r" t="t"/>
            <a:pathLst>
              <a:path extrusionOk="0" h="837" w="41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6" name="Google Shape;11266;p89"/>
          <p:cNvGrpSpPr/>
          <p:nvPr/>
        </p:nvGrpSpPr>
        <p:grpSpPr>
          <a:xfrm>
            <a:off x="7999537" y="1510549"/>
            <a:ext cx="335476" cy="367001"/>
            <a:chOff x="7999537" y="1510549"/>
            <a:chExt cx="335476" cy="367001"/>
          </a:xfrm>
        </p:grpSpPr>
        <p:sp>
          <p:nvSpPr>
            <p:cNvPr id="11267" name="Google Shape;11267;p89"/>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9"/>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9"/>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9"/>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9"/>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9"/>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9"/>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9"/>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9"/>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9"/>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9"/>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9"/>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9"/>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9"/>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9"/>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9"/>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89"/>
          <p:cNvGrpSpPr/>
          <p:nvPr/>
        </p:nvGrpSpPr>
        <p:grpSpPr>
          <a:xfrm>
            <a:off x="4890346" y="3382537"/>
            <a:ext cx="370306" cy="367001"/>
            <a:chOff x="4890346" y="3382537"/>
            <a:chExt cx="370306" cy="367001"/>
          </a:xfrm>
        </p:grpSpPr>
        <p:sp>
          <p:nvSpPr>
            <p:cNvPr id="11284" name="Google Shape;11284;p89"/>
            <p:cNvSpPr/>
            <p:nvPr/>
          </p:nvSpPr>
          <p:spPr>
            <a:xfrm>
              <a:off x="4961160" y="3451568"/>
              <a:ext cx="229333" cy="229202"/>
            </a:xfrm>
            <a:custGeom>
              <a:rect b="b" l="l" r="r" t="t"/>
              <a:pathLst>
                <a:path extrusionOk="0" h="8739" w="8744">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9"/>
            <p:cNvSpPr/>
            <p:nvPr/>
          </p:nvSpPr>
          <p:spPr>
            <a:xfrm>
              <a:off x="5007084" y="3531824"/>
              <a:ext cx="137458" cy="137589"/>
            </a:xfrm>
            <a:custGeom>
              <a:rect b="b" l="l" r="r" t="t"/>
              <a:pathLst>
                <a:path extrusionOk="0" h="5246" w="5241">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9"/>
            <p:cNvSpPr/>
            <p:nvPr/>
          </p:nvSpPr>
          <p:spPr>
            <a:xfrm>
              <a:off x="5041416" y="3611975"/>
              <a:ext cx="68690" cy="108923"/>
            </a:xfrm>
            <a:custGeom>
              <a:rect b="b" l="l" r="r" t="t"/>
              <a:pathLst>
                <a:path extrusionOk="0" h="4153" w="2619">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9"/>
            <p:cNvSpPr/>
            <p:nvPr/>
          </p:nvSpPr>
          <p:spPr>
            <a:xfrm>
              <a:off x="5041416" y="3631515"/>
              <a:ext cx="68821" cy="89383"/>
            </a:xfrm>
            <a:custGeom>
              <a:rect b="b" l="l" r="r" t="t"/>
              <a:pathLst>
                <a:path extrusionOk="0" h="3408" w="2624">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9"/>
            <p:cNvSpPr/>
            <p:nvPr/>
          </p:nvSpPr>
          <p:spPr>
            <a:xfrm>
              <a:off x="5052904" y="3566156"/>
              <a:ext cx="45846" cy="51642"/>
            </a:xfrm>
            <a:custGeom>
              <a:rect b="b" l="l" r="r" t="t"/>
              <a:pathLst>
                <a:path extrusionOk="0" h="1969" w="1748">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9"/>
            <p:cNvSpPr/>
            <p:nvPr/>
          </p:nvSpPr>
          <p:spPr>
            <a:xfrm>
              <a:off x="5052799" y="3566156"/>
              <a:ext cx="31683" cy="51668"/>
            </a:xfrm>
            <a:custGeom>
              <a:rect b="b" l="l" r="r" t="t"/>
              <a:pathLst>
                <a:path extrusionOk="0" h="1970" w="1208">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9"/>
            <p:cNvSpPr/>
            <p:nvPr/>
          </p:nvSpPr>
          <p:spPr>
            <a:xfrm>
              <a:off x="5052904" y="3720872"/>
              <a:ext cx="45846" cy="23002"/>
            </a:xfrm>
            <a:custGeom>
              <a:rect b="b" l="l" r="r" t="t"/>
              <a:pathLst>
                <a:path extrusionOk="0" h="877" w="1748">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9"/>
            <p:cNvSpPr/>
            <p:nvPr/>
          </p:nvSpPr>
          <p:spPr>
            <a:xfrm>
              <a:off x="5052904" y="3566156"/>
              <a:ext cx="45846" cy="23002"/>
            </a:xfrm>
            <a:custGeom>
              <a:rect b="b" l="l" r="r" t="t"/>
              <a:pathLst>
                <a:path extrusionOk="0" h="877" w="1748">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9"/>
            <p:cNvSpPr/>
            <p:nvPr/>
          </p:nvSpPr>
          <p:spPr>
            <a:xfrm>
              <a:off x="5052904" y="3566156"/>
              <a:ext cx="31578" cy="20982"/>
            </a:xfrm>
            <a:custGeom>
              <a:rect b="b" l="l" r="r" t="t"/>
              <a:pathLst>
                <a:path extrusionOk="0" h="800" w="1204">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9"/>
            <p:cNvSpPr/>
            <p:nvPr/>
          </p:nvSpPr>
          <p:spPr>
            <a:xfrm>
              <a:off x="5041416" y="3639724"/>
              <a:ext cx="17205" cy="81174"/>
            </a:xfrm>
            <a:custGeom>
              <a:rect b="b" l="l" r="r" t="t"/>
              <a:pathLst>
                <a:path extrusionOk="0" h="3095" w="656">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9"/>
            <p:cNvSpPr/>
            <p:nvPr/>
          </p:nvSpPr>
          <p:spPr>
            <a:xfrm>
              <a:off x="5093032" y="3639724"/>
              <a:ext cx="17205" cy="81174"/>
            </a:xfrm>
            <a:custGeom>
              <a:rect b="b" l="l" r="r" t="t"/>
              <a:pathLst>
                <a:path extrusionOk="0" h="3095" w="656">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9"/>
            <p:cNvSpPr/>
            <p:nvPr/>
          </p:nvSpPr>
          <p:spPr>
            <a:xfrm>
              <a:off x="4942092" y="3446034"/>
              <a:ext cx="259495" cy="303505"/>
            </a:xfrm>
            <a:custGeom>
              <a:rect b="b" l="l" r="r" t="t"/>
              <a:pathLst>
                <a:path extrusionOk="0" h="11572" w="9894">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9"/>
            <p:cNvSpPr/>
            <p:nvPr/>
          </p:nvSpPr>
          <p:spPr>
            <a:xfrm>
              <a:off x="4890346" y="3560832"/>
              <a:ext cx="53032" cy="10780"/>
            </a:xfrm>
            <a:custGeom>
              <a:rect b="b" l="l" r="r" t="t"/>
              <a:pathLst>
                <a:path extrusionOk="0" h="411" w="2022">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9"/>
            <p:cNvSpPr/>
            <p:nvPr/>
          </p:nvSpPr>
          <p:spPr>
            <a:xfrm>
              <a:off x="5206859" y="3560858"/>
              <a:ext cx="53793" cy="10753"/>
            </a:xfrm>
            <a:custGeom>
              <a:rect b="b" l="l" r="r" t="t"/>
              <a:pathLst>
                <a:path extrusionOk="0" h="410" w="2051">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9"/>
            <p:cNvSpPr/>
            <p:nvPr/>
          </p:nvSpPr>
          <p:spPr>
            <a:xfrm>
              <a:off x="5070266" y="3382537"/>
              <a:ext cx="11120" cy="51275"/>
            </a:xfrm>
            <a:custGeom>
              <a:rect b="b" l="l" r="r" t="t"/>
              <a:pathLst>
                <a:path extrusionOk="0" h="1955" w="424">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9"/>
            <p:cNvSpPr/>
            <p:nvPr/>
          </p:nvSpPr>
          <p:spPr>
            <a:xfrm>
              <a:off x="4988043" y="3680140"/>
              <a:ext cx="25021" cy="30948"/>
            </a:xfrm>
            <a:custGeom>
              <a:rect b="b" l="l" r="r" t="t"/>
              <a:pathLst>
                <a:path extrusionOk="0" h="1180" w="954">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9"/>
            <p:cNvSpPr/>
            <p:nvPr/>
          </p:nvSpPr>
          <p:spPr>
            <a:xfrm>
              <a:off x="5138589" y="3421380"/>
              <a:ext cx="25021" cy="30948"/>
            </a:xfrm>
            <a:custGeom>
              <a:rect b="b" l="l" r="r" t="t"/>
              <a:pathLst>
                <a:path extrusionOk="0" h="1180" w="954">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9"/>
            <p:cNvSpPr/>
            <p:nvPr/>
          </p:nvSpPr>
          <p:spPr>
            <a:xfrm>
              <a:off x="4928952" y="3480418"/>
              <a:ext cx="35145" cy="22241"/>
            </a:xfrm>
            <a:custGeom>
              <a:rect b="b" l="l" r="r" t="t"/>
              <a:pathLst>
                <a:path extrusionOk="0" h="848" w="134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9"/>
            <p:cNvSpPr/>
            <p:nvPr/>
          </p:nvSpPr>
          <p:spPr>
            <a:xfrm>
              <a:off x="5186979" y="3629495"/>
              <a:ext cx="36246" cy="22713"/>
            </a:xfrm>
            <a:custGeom>
              <a:rect b="b" l="l" r="r" t="t"/>
              <a:pathLst>
                <a:path extrusionOk="0" h="866" w="1382">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9"/>
            <p:cNvSpPr/>
            <p:nvPr/>
          </p:nvSpPr>
          <p:spPr>
            <a:xfrm>
              <a:off x="5137356" y="3679878"/>
              <a:ext cx="25729" cy="30844"/>
            </a:xfrm>
            <a:custGeom>
              <a:rect b="b" l="l" r="r" t="t"/>
              <a:pathLst>
                <a:path extrusionOk="0" h="1176" w="981">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9"/>
            <p:cNvSpPr/>
            <p:nvPr/>
          </p:nvSpPr>
          <p:spPr>
            <a:xfrm>
              <a:off x="4988069" y="3421301"/>
              <a:ext cx="26228" cy="31184"/>
            </a:xfrm>
            <a:custGeom>
              <a:rect b="b" l="l" r="r" t="t"/>
              <a:pathLst>
                <a:path extrusionOk="0" h="1189" w="100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9"/>
            <p:cNvSpPr/>
            <p:nvPr/>
          </p:nvSpPr>
          <p:spPr>
            <a:xfrm>
              <a:off x="5187687" y="3480418"/>
              <a:ext cx="35014" cy="22293"/>
            </a:xfrm>
            <a:custGeom>
              <a:rect b="b" l="l" r="r" t="t"/>
              <a:pathLst>
                <a:path extrusionOk="0" h="850" w="1335">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9"/>
            <p:cNvSpPr/>
            <p:nvPr/>
          </p:nvSpPr>
          <p:spPr>
            <a:xfrm>
              <a:off x="4928428" y="3629495"/>
              <a:ext cx="36246" cy="22713"/>
            </a:xfrm>
            <a:custGeom>
              <a:rect b="b" l="l" r="r" t="t"/>
              <a:pathLst>
                <a:path extrusionOk="0" h="866" w="1382">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9"/>
            <p:cNvSpPr/>
            <p:nvPr/>
          </p:nvSpPr>
          <p:spPr>
            <a:xfrm>
              <a:off x="5090776" y="3471737"/>
              <a:ext cx="76689" cy="65149"/>
            </a:xfrm>
            <a:custGeom>
              <a:rect b="b" l="l" r="r" t="t"/>
              <a:pathLst>
                <a:path extrusionOk="0" h="2484" w="2924">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89"/>
          <p:cNvGrpSpPr/>
          <p:nvPr/>
        </p:nvGrpSpPr>
        <p:grpSpPr>
          <a:xfrm>
            <a:off x="5332122" y="3431635"/>
            <a:ext cx="367526" cy="269592"/>
            <a:chOff x="5332122" y="3431635"/>
            <a:chExt cx="367526" cy="269592"/>
          </a:xfrm>
        </p:grpSpPr>
        <p:sp>
          <p:nvSpPr>
            <p:cNvPr id="11309" name="Google Shape;11309;p89"/>
            <p:cNvSpPr/>
            <p:nvPr/>
          </p:nvSpPr>
          <p:spPr>
            <a:xfrm>
              <a:off x="5348225" y="3547088"/>
              <a:ext cx="10753" cy="37951"/>
            </a:xfrm>
            <a:custGeom>
              <a:rect b="b" l="l" r="r" t="t"/>
              <a:pathLst>
                <a:path extrusionOk="0" h="1447" w="41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9"/>
            <p:cNvSpPr/>
            <p:nvPr/>
          </p:nvSpPr>
          <p:spPr>
            <a:xfrm>
              <a:off x="5343662" y="3523116"/>
              <a:ext cx="91901" cy="103389"/>
            </a:xfrm>
            <a:custGeom>
              <a:rect b="b" l="l" r="r" t="t"/>
              <a:pathLst>
                <a:path extrusionOk="0" h="3942" w="3504">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9"/>
            <p:cNvSpPr/>
            <p:nvPr/>
          </p:nvSpPr>
          <p:spPr>
            <a:xfrm>
              <a:off x="5343662" y="3523877"/>
              <a:ext cx="45085" cy="102628"/>
            </a:xfrm>
            <a:custGeom>
              <a:rect b="b" l="l" r="r" t="t"/>
              <a:pathLst>
                <a:path extrusionOk="0" h="3913" w="1719">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9"/>
            <p:cNvSpPr/>
            <p:nvPr/>
          </p:nvSpPr>
          <p:spPr>
            <a:xfrm>
              <a:off x="5337997" y="3603504"/>
              <a:ext cx="103389" cy="91901"/>
            </a:xfrm>
            <a:custGeom>
              <a:rect b="b" l="l" r="r" t="t"/>
              <a:pathLst>
                <a:path extrusionOk="0" h="3504" w="3942">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9"/>
            <p:cNvSpPr/>
            <p:nvPr/>
          </p:nvSpPr>
          <p:spPr>
            <a:xfrm>
              <a:off x="5337997" y="3628997"/>
              <a:ext cx="103389" cy="66408"/>
            </a:xfrm>
            <a:custGeom>
              <a:rect b="b" l="l" r="r" t="t"/>
              <a:pathLst>
                <a:path extrusionOk="0" h="2532" w="3942">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9"/>
            <p:cNvSpPr/>
            <p:nvPr/>
          </p:nvSpPr>
          <p:spPr>
            <a:xfrm>
              <a:off x="5355280" y="3558550"/>
              <a:ext cx="68795" cy="56468"/>
            </a:xfrm>
            <a:custGeom>
              <a:rect b="b" l="l" r="r" t="t"/>
              <a:pathLst>
                <a:path extrusionOk="0" h="2153" w="2623">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9"/>
            <p:cNvSpPr/>
            <p:nvPr/>
          </p:nvSpPr>
          <p:spPr>
            <a:xfrm>
              <a:off x="5355543" y="3558550"/>
              <a:ext cx="68532" cy="55969"/>
            </a:xfrm>
            <a:custGeom>
              <a:rect b="b" l="l" r="r" t="t"/>
              <a:pathLst>
                <a:path extrusionOk="0" h="2134" w="2613">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9"/>
            <p:cNvSpPr/>
            <p:nvPr/>
          </p:nvSpPr>
          <p:spPr>
            <a:xfrm>
              <a:off x="5337865" y="3645415"/>
              <a:ext cx="23002" cy="49990"/>
            </a:xfrm>
            <a:custGeom>
              <a:rect b="b" l="l" r="r" t="t"/>
              <a:pathLst>
                <a:path extrusionOk="0" h="1906" w="877">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9"/>
            <p:cNvSpPr/>
            <p:nvPr/>
          </p:nvSpPr>
          <p:spPr>
            <a:xfrm>
              <a:off x="5418253" y="3645415"/>
              <a:ext cx="23002" cy="49990"/>
            </a:xfrm>
            <a:custGeom>
              <a:rect b="b" l="l" r="r" t="t"/>
              <a:pathLst>
                <a:path extrusionOk="0" h="1906" w="877">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9"/>
            <p:cNvSpPr/>
            <p:nvPr/>
          </p:nvSpPr>
          <p:spPr>
            <a:xfrm>
              <a:off x="5596206" y="3528939"/>
              <a:ext cx="28798" cy="63103"/>
            </a:xfrm>
            <a:custGeom>
              <a:rect b="b" l="l" r="r" t="t"/>
              <a:pathLst>
                <a:path extrusionOk="0" h="2406" w="1098">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9"/>
            <p:cNvSpPr/>
            <p:nvPr/>
          </p:nvSpPr>
          <p:spPr>
            <a:xfrm>
              <a:off x="5607799" y="3523116"/>
              <a:ext cx="68952" cy="68926"/>
            </a:xfrm>
            <a:custGeom>
              <a:rect b="b" l="l" r="r" t="t"/>
              <a:pathLst>
                <a:path extrusionOk="0" h="2628" w="2629">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9"/>
            <p:cNvSpPr/>
            <p:nvPr/>
          </p:nvSpPr>
          <p:spPr>
            <a:xfrm>
              <a:off x="5619286" y="3609195"/>
              <a:ext cx="34489" cy="34463"/>
            </a:xfrm>
            <a:custGeom>
              <a:rect b="b" l="l" r="r" t="t"/>
              <a:pathLst>
                <a:path extrusionOk="0" h="1314" w="1315">
                  <a:moveTo>
                    <a:pt x="1" y="0"/>
                  </a:moveTo>
                  <a:lnTo>
                    <a:pt x="1" y="1314"/>
                  </a:lnTo>
                  <a:lnTo>
                    <a:pt x="1314" y="1314"/>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9"/>
            <p:cNvSpPr/>
            <p:nvPr/>
          </p:nvSpPr>
          <p:spPr>
            <a:xfrm>
              <a:off x="5579027" y="3623201"/>
              <a:ext cx="114876" cy="72204"/>
            </a:xfrm>
            <a:custGeom>
              <a:rect b="b" l="l" r="r" t="t"/>
              <a:pathLst>
                <a:path extrusionOk="0" h="2753" w="438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9"/>
            <p:cNvSpPr/>
            <p:nvPr/>
          </p:nvSpPr>
          <p:spPr>
            <a:xfrm>
              <a:off x="5602003" y="3551888"/>
              <a:ext cx="68926" cy="63130"/>
            </a:xfrm>
            <a:custGeom>
              <a:rect b="b" l="l" r="r" t="t"/>
              <a:pathLst>
                <a:path extrusionOk="0" h="2407" w="2628">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9"/>
            <p:cNvSpPr/>
            <p:nvPr/>
          </p:nvSpPr>
          <p:spPr>
            <a:xfrm>
              <a:off x="5602003" y="3551888"/>
              <a:ext cx="68795" cy="61740"/>
            </a:xfrm>
            <a:custGeom>
              <a:rect b="b" l="l" r="r" t="t"/>
              <a:pathLst>
                <a:path extrusionOk="0" h="2354" w="2623">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9"/>
            <p:cNvSpPr/>
            <p:nvPr/>
          </p:nvSpPr>
          <p:spPr>
            <a:xfrm>
              <a:off x="5670902" y="3637835"/>
              <a:ext cx="23002" cy="57569"/>
            </a:xfrm>
            <a:custGeom>
              <a:rect b="b" l="l" r="r" t="t"/>
              <a:pathLst>
                <a:path extrusionOk="0" h="2195" w="877">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9"/>
            <p:cNvSpPr/>
            <p:nvPr/>
          </p:nvSpPr>
          <p:spPr>
            <a:xfrm>
              <a:off x="5418253" y="3614991"/>
              <a:ext cx="195395" cy="80414"/>
            </a:xfrm>
            <a:custGeom>
              <a:rect b="b" l="l" r="r" t="t"/>
              <a:pathLst>
                <a:path extrusionOk="0" h="3066" w="745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9"/>
            <p:cNvSpPr/>
            <p:nvPr/>
          </p:nvSpPr>
          <p:spPr>
            <a:xfrm>
              <a:off x="5578896" y="3638465"/>
              <a:ext cx="34620" cy="56940"/>
            </a:xfrm>
            <a:custGeom>
              <a:rect b="b" l="l" r="r" t="t"/>
              <a:pathLst>
                <a:path extrusionOk="0" h="2171" w="132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9"/>
            <p:cNvSpPr/>
            <p:nvPr/>
          </p:nvSpPr>
          <p:spPr>
            <a:xfrm>
              <a:off x="5452716" y="3436933"/>
              <a:ext cx="126338" cy="92032"/>
            </a:xfrm>
            <a:custGeom>
              <a:rect b="b" l="l" r="r" t="t"/>
              <a:pathLst>
                <a:path extrusionOk="0" h="3509" w="4817">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9"/>
            <p:cNvSpPr/>
            <p:nvPr/>
          </p:nvSpPr>
          <p:spPr>
            <a:xfrm>
              <a:off x="5481356" y="3436933"/>
              <a:ext cx="97697" cy="92032"/>
            </a:xfrm>
            <a:custGeom>
              <a:rect b="b" l="l" r="r" t="t"/>
              <a:pathLst>
                <a:path extrusionOk="0" h="3509" w="3725">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9"/>
            <p:cNvSpPr/>
            <p:nvPr/>
          </p:nvSpPr>
          <p:spPr>
            <a:xfrm>
              <a:off x="5481356" y="3574732"/>
              <a:ext cx="68926" cy="51773"/>
            </a:xfrm>
            <a:custGeom>
              <a:rect b="b" l="l" r="r" t="t"/>
              <a:pathLst>
                <a:path extrusionOk="0" h="1974" w="2628">
                  <a:moveTo>
                    <a:pt x="0" y="1"/>
                  </a:moveTo>
                  <a:lnTo>
                    <a:pt x="0"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9"/>
            <p:cNvSpPr/>
            <p:nvPr/>
          </p:nvSpPr>
          <p:spPr>
            <a:xfrm>
              <a:off x="5481487" y="3574863"/>
              <a:ext cx="68795" cy="34410"/>
            </a:xfrm>
            <a:custGeom>
              <a:rect b="b" l="l" r="r" t="t"/>
              <a:pathLst>
                <a:path extrusionOk="0" h="1312" w="2623">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9"/>
            <p:cNvSpPr/>
            <p:nvPr/>
          </p:nvSpPr>
          <p:spPr>
            <a:xfrm>
              <a:off x="5470000" y="3605445"/>
              <a:ext cx="45951" cy="41072"/>
            </a:xfrm>
            <a:custGeom>
              <a:rect b="b" l="l" r="r" t="t"/>
              <a:pathLst>
                <a:path extrusionOk="0" h="1566" w="1752">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9"/>
            <p:cNvSpPr/>
            <p:nvPr/>
          </p:nvSpPr>
          <p:spPr>
            <a:xfrm>
              <a:off x="5515924" y="3605445"/>
              <a:ext cx="45846" cy="41072"/>
            </a:xfrm>
            <a:custGeom>
              <a:rect b="b" l="l" r="r" t="t"/>
              <a:pathLst>
                <a:path extrusionOk="0" h="1566" w="1748">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9"/>
            <p:cNvSpPr/>
            <p:nvPr/>
          </p:nvSpPr>
          <p:spPr>
            <a:xfrm>
              <a:off x="5458512" y="3483565"/>
              <a:ext cx="114876" cy="108477"/>
            </a:xfrm>
            <a:custGeom>
              <a:rect b="b" l="l" r="r" t="t"/>
              <a:pathLst>
                <a:path extrusionOk="0" h="4136" w="438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9"/>
            <p:cNvSpPr/>
            <p:nvPr/>
          </p:nvSpPr>
          <p:spPr>
            <a:xfrm>
              <a:off x="5418253" y="3638465"/>
              <a:ext cx="34489" cy="56940"/>
            </a:xfrm>
            <a:custGeom>
              <a:rect b="b" l="l" r="r" t="t"/>
              <a:pathLst>
                <a:path extrusionOk="0" h="2171" w="1315">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9"/>
            <p:cNvSpPr/>
            <p:nvPr/>
          </p:nvSpPr>
          <p:spPr>
            <a:xfrm>
              <a:off x="5458381" y="3483513"/>
              <a:ext cx="97697" cy="108031"/>
            </a:xfrm>
            <a:custGeom>
              <a:rect b="b" l="l" r="r" t="t"/>
              <a:pathLst>
                <a:path extrusionOk="0" h="4119" w="3725">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9"/>
            <p:cNvSpPr/>
            <p:nvPr/>
          </p:nvSpPr>
          <p:spPr>
            <a:xfrm>
              <a:off x="5612362" y="3546459"/>
              <a:ext cx="48600" cy="16314"/>
            </a:xfrm>
            <a:custGeom>
              <a:rect b="b" l="l" r="r" t="t"/>
              <a:pathLst>
                <a:path extrusionOk="0" h="622" w="1853">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9"/>
            <p:cNvSpPr/>
            <p:nvPr/>
          </p:nvSpPr>
          <p:spPr>
            <a:xfrm>
              <a:off x="5332122" y="3431635"/>
              <a:ext cx="367526" cy="269592"/>
            </a:xfrm>
            <a:custGeom>
              <a:rect b="b" l="l" r="r" t="t"/>
              <a:pathLst>
                <a:path extrusionOk="0" h="10279" w="14013">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9"/>
            <p:cNvSpPr/>
            <p:nvPr/>
          </p:nvSpPr>
          <p:spPr>
            <a:xfrm>
              <a:off x="5665473" y="3655644"/>
              <a:ext cx="10753" cy="44901"/>
            </a:xfrm>
            <a:custGeom>
              <a:rect b="b" l="l" r="r" t="t"/>
              <a:pathLst>
                <a:path extrusionOk="0" h="1712" w="41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9"/>
            <p:cNvSpPr/>
            <p:nvPr/>
          </p:nvSpPr>
          <p:spPr>
            <a:xfrm>
              <a:off x="5470052" y="3480366"/>
              <a:ext cx="93527" cy="31289"/>
            </a:xfrm>
            <a:custGeom>
              <a:rect b="b" l="l" r="r" t="t"/>
              <a:pathLst>
                <a:path extrusionOk="0" h="1193" w="3566">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9"/>
            <p:cNvSpPr/>
            <p:nvPr/>
          </p:nvSpPr>
          <p:spPr>
            <a:xfrm>
              <a:off x="5447208" y="3667105"/>
              <a:ext cx="11147" cy="34017"/>
            </a:xfrm>
            <a:custGeom>
              <a:rect b="b" l="l" r="r" t="t"/>
              <a:pathLst>
                <a:path extrusionOk="0" h="1297" w="425">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9"/>
            <p:cNvSpPr/>
            <p:nvPr/>
          </p:nvSpPr>
          <p:spPr>
            <a:xfrm>
              <a:off x="5573546" y="3667105"/>
              <a:ext cx="11120" cy="34017"/>
            </a:xfrm>
            <a:custGeom>
              <a:rect b="b" l="l" r="r" t="t"/>
              <a:pathLst>
                <a:path extrusionOk="0" h="1297" w="424">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89"/>
          <p:cNvGrpSpPr/>
          <p:nvPr/>
        </p:nvGrpSpPr>
        <p:grpSpPr>
          <a:xfrm>
            <a:off x="5772612" y="3425812"/>
            <a:ext cx="366896" cy="281080"/>
            <a:chOff x="5772612" y="3425812"/>
            <a:chExt cx="366896" cy="281080"/>
          </a:xfrm>
        </p:grpSpPr>
        <p:sp>
          <p:nvSpPr>
            <p:cNvPr id="11343" name="Google Shape;11343;p89"/>
            <p:cNvSpPr/>
            <p:nvPr/>
          </p:nvSpPr>
          <p:spPr>
            <a:xfrm>
              <a:off x="5792178" y="3537384"/>
              <a:ext cx="23002" cy="57569"/>
            </a:xfrm>
            <a:custGeom>
              <a:rect b="b" l="l" r="r" t="t"/>
              <a:pathLst>
                <a:path extrusionOk="0" h="2195" w="877">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9"/>
            <p:cNvSpPr/>
            <p:nvPr/>
          </p:nvSpPr>
          <p:spPr>
            <a:xfrm>
              <a:off x="6059358" y="3505964"/>
              <a:ext cx="45951" cy="40154"/>
            </a:xfrm>
            <a:custGeom>
              <a:rect b="b" l="l" r="r" t="t"/>
              <a:pathLst>
                <a:path extrusionOk="0" h="1531" w="1752">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9"/>
            <p:cNvSpPr/>
            <p:nvPr/>
          </p:nvSpPr>
          <p:spPr>
            <a:xfrm>
              <a:off x="6059358" y="3505937"/>
              <a:ext cx="31578" cy="40181"/>
            </a:xfrm>
            <a:custGeom>
              <a:rect b="b" l="l" r="r" t="t"/>
              <a:pathLst>
                <a:path extrusionOk="0" h="1532" w="1204">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9"/>
            <p:cNvSpPr/>
            <p:nvPr/>
          </p:nvSpPr>
          <p:spPr>
            <a:xfrm>
              <a:off x="6030691" y="3609326"/>
              <a:ext cx="103389" cy="91901"/>
            </a:xfrm>
            <a:custGeom>
              <a:rect b="b" l="l" r="r" t="t"/>
              <a:pathLst>
                <a:path extrusionOk="0" h="3504" w="3942">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9"/>
            <p:cNvSpPr/>
            <p:nvPr/>
          </p:nvSpPr>
          <p:spPr>
            <a:xfrm>
              <a:off x="6030691" y="3634688"/>
              <a:ext cx="103389" cy="66539"/>
            </a:xfrm>
            <a:custGeom>
              <a:rect b="b" l="l" r="r" t="t"/>
              <a:pathLst>
                <a:path extrusionOk="0" h="2537" w="3942">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9"/>
            <p:cNvSpPr/>
            <p:nvPr/>
          </p:nvSpPr>
          <p:spPr>
            <a:xfrm>
              <a:off x="6042074" y="3528808"/>
              <a:ext cx="80414" cy="80414"/>
            </a:xfrm>
            <a:custGeom>
              <a:rect b="b" l="l" r="r" t="t"/>
              <a:pathLst>
                <a:path extrusionOk="0" h="3066" w="3066">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9"/>
            <p:cNvSpPr/>
            <p:nvPr/>
          </p:nvSpPr>
          <p:spPr>
            <a:xfrm>
              <a:off x="6056866" y="3528939"/>
              <a:ext cx="67247" cy="72335"/>
            </a:xfrm>
            <a:custGeom>
              <a:rect b="b" l="l" r="r" t="t"/>
              <a:pathLst>
                <a:path extrusionOk="0" h="2758" w="2564">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9"/>
            <p:cNvSpPr/>
            <p:nvPr/>
          </p:nvSpPr>
          <p:spPr>
            <a:xfrm>
              <a:off x="6048001" y="3564241"/>
              <a:ext cx="68795" cy="56573"/>
            </a:xfrm>
            <a:custGeom>
              <a:rect b="b" l="l" r="r" t="t"/>
              <a:pathLst>
                <a:path extrusionOk="0" h="2157" w="2623">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9"/>
            <p:cNvSpPr/>
            <p:nvPr/>
          </p:nvSpPr>
          <p:spPr>
            <a:xfrm>
              <a:off x="6048237" y="3564241"/>
              <a:ext cx="68559" cy="55943"/>
            </a:xfrm>
            <a:custGeom>
              <a:rect b="b" l="l" r="r" t="t"/>
              <a:pathLst>
                <a:path extrusionOk="0" h="2133" w="2614">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9"/>
            <p:cNvSpPr/>
            <p:nvPr/>
          </p:nvSpPr>
          <p:spPr>
            <a:xfrm>
              <a:off x="6110973" y="3651080"/>
              <a:ext cx="22975" cy="50147"/>
            </a:xfrm>
            <a:custGeom>
              <a:rect b="b" l="l" r="r" t="t"/>
              <a:pathLst>
                <a:path extrusionOk="0" h="1912" w="876">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9"/>
            <p:cNvSpPr/>
            <p:nvPr/>
          </p:nvSpPr>
          <p:spPr>
            <a:xfrm>
              <a:off x="5795089" y="3534604"/>
              <a:ext cx="28798" cy="63130"/>
            </a:xfrm>
            <a:custGeom>
              <a:rect b="b" l="l" r="r" t="t"/>
              <a:pathLst>
                <a:path extrusionOk="0" h="2407" w="1098">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9"/>
            <p:cNvSpPr/>
            <p:nvPr/>
          </p:nvSpPr>
          <p:spPr>
            <a:xfrm>
              <a:off x="5806577" y="3528939"/>
              <a:ext cx="69057" cy="68926"/>
            </a:xfrm>
            <a:custGeom>
              <a:rect b="b" l="l" r="r" t="t"/>
              <a:pathLst>
                <a:path extrusionOk="0" h="2628" w="2633">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9"/>
            <p:cNvSpPr/>
            <p:nvPr/>
          </p:nvSpPr>
          <p:spPr>
            <a:xfrm>
              <a:off x="5818065" y="361499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9"/>
            <p:cNvSpPr/>
            <p:nvPr/>
          </p:nvSpPr>
          <p:spPr>
            <a:xfrm>
              <a:off x="5777937" y="3628997"/>
              <a:ext cx="114850" cy="72231"/>
            </a:xfrm>
            <a:custGeom>
              <a:rect b="b" l="l" r="r" t="t"/>
              <a:pathLst>
                <a:path extrusionOk="0" h="2754" w="4379">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9"/>
            <p:cNvSpPr/>
            <p:nvPr/>
          </p:nvSpPr>
          <p:spPr>
            <a:xfrm>
              <a:off x="5800886" y="3557684"/>
              <a:ext cx="68926" cy="63130"/>
            </a:xfrm>
            <a:custGeom>
              <a:rect b="b" l="l" r="r" t="t"/>
              <a:pathLst>
                <a:path extrusionOk="0" h="2407" w="2628">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9"/>
            <p:cNvSpPr/>
            <p:nvPr/>
          </p:nvSpPr>
          <p:spPr>
            <a:xfrm>
              <a:off x="5800886" y="3557684"/>
              <a:ext cx="68821" cy="61766"/>
            </a:xfrm>
            <a:custGeom>
              <a:rect b="b" l="l" r="r" t="t"/>
              <a:pathLst>
                <a:path extrusionOk="0" h="2355" w="2624">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9"/>
            <p:cNvSpPr/>
            <p:nvPr/>
          </p:nvSpPr>
          <p:spPr>
            <a:xfrm>
              <a:off x="5870048" y="3431241"/>
              <a:ext cx="171790" cy="201060"/>
            </a:xfrm>
            <a:custGeom>
              <a:rect b="b" l="l" r="r" t="t"/>
              <a:pathLst>
                <a:path extrusionOk="0" h="7666" w="655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9"/>
            <p:cNvSpPr/>
            <p:nvPr/>
          </p:nvSpPr>
          <p:spPr>
            <a:xfrm>
              <a:off x="5910569" y="3431241"/>
              <a:ext cx="131269" cy="200981"/>
            </a:xfrm>
            <a:custGeom>
              <a:rect b="b" l="l" r="r" t="t"/>
              <a:pathLst>
                <a:path extrusionOk="0" h="7663" w="5005">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9"/>
            <p:cNvSpPr/>
            <p:nvPr/>
          </p:nvSpPr>
          <p:spPr>
            <a:xfrm>
              <a:off x="5858324" y="3586351"/>
              <a:ext cx="195238" cy="114876"/>
            </a:xfrm>
            <a:custGeom>
              <a:rect b="b" l="l" r="r" t="t"/>
              <a:pathLst>
                <a:path extrusionOk="0" h="4380" w="7444">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9"/>
            <p:cNvSpPr/>
            <p:nvPr/>
          </p:nvSpPr>
          <p:spPr>
            <a:xfrm>
              <a:off x="5927224" y="3586351"/>
              <a:ext cx="57438" cy="28772"/>
            </a:xfrm>
            <a:custGeom>
              <a:rect b="b" l="l" r="r" t="t"/>
              <a:pathLst>
                <a:path extrusionOk="0" h="1097" w="219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9"/>
            <p:cNvSpPr/>
            <p:nvPr/>
          </p:nvSpPr>
          <p:spPr>
            <a:xfrm>
              <a:off x="5858324" y="3627607"/>
              <a:ext cx="195238" cy="73489"/>
            </a:xfrm>
            <a:custGeom>
              <a:rect b="b" l="l" r="r" t="t"/>
              <a:pathLst>
                <a:path extrusionOk="0" h="2802" w="7444">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9"/>
            <p:cNvSpPr/>
            <p:nvPr/>
          </p:nvSpPr>
          <p:spPr>
            <a:xfrm>
              <a:off x="5898452" y="3489676"/>
              <a:ext cx="114981" cy="108057"/>
            </a:xfrm>
            <a:custGeom>
              <a:rect b="b" l="l" r="r" t="t"/>
              <a:pathLst>
                <a:path extrusionOk="0" h="4120" w="4384">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9"/>
            <p:cNvSpPr/>
            <p:nvPr/>
          </p:nvSpPr>
          <p:spPr>
            <a:xfrm>
              <a:off x="5898452" y="3489676"/>
              <a:ext cx="114981" cy="107559"/>
            </a:xfrm>
            <a:custGeom>
              <a:rect b="b" l="l" r="r" t="t"/>
              <a:pathLst>
                <a:path extrusionOk="0" h="4101" w="4384">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9"/>
            <p:cNvSpPr/>
            <p:nvPr/>
          </p:nvSpPr>
          <p:spPr>
            <a:xfrm>
              <a:off x="5858324" y="3646543"/>
              <a:ext cx="40285" cy="54553"/>
            </a:xfrm>
            <a:custGeom>
              <a:rect b="b" l="l" r="r" t="t"/>
              <a:pathLst>
                <a:path extrusionOk="0" h="2080" w="1536">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9"/>
            <p:cNvSpPr/>
            <p:nvPr/>
          </p:nvSpPr>
          <p:spPr>
            <a:xfrm>
              <a:off x="6013407" y="3646543"/>
              <a:ext cx="40154" cy="54553"/>
            </a:xfrm>
            <a:custGeom>
              <a:rect b="b" l="l" r="r" t="t"/>
              <a:pathLst>
                <a:path extrusionOk="0" h="2080" w="1531">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9"/>
            <p:cNvSpPr/>
            <p:nvPr/>
          </p:nvSpPr>
          <p:spPr>
            <a:xfrm>
              <a:off x="5892944" y="3672797"/>
              <a:ext cx="11147" cy="34096"/>
            </a:xfrm>
            <a:custGeom>
              <a:rect b="b" l="l" r="r" t="t"/>
              <a:pathLst>
                <a:path extrusionOk="0" h="1300" w="425">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9"/>
            <p:cNvSpPr/>
            <p:nvPr/>
          </p:nvSpPr>
          <p:spPr>
            <a:xfrm>
              <a:off x="6007978" y="3672797"/>
              <a:ext cx="10753" cy="33440"/>
            </a:xfrm>
            <a:custGeom>
              <a:rect b="b" l="l" r="r" t="t"/>
              <a:pathLst>
                <a:path extrusionOk="0" h="1275" w="41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9"/>
            <p:cNvSpPr/>
            <p:nvPr/>
          </p:nvSpPr>
          <p:spPr>
            <a:xfrm>
              <a:off x="5811246" y="3552281"/>
              <a:ext cx="48600" cy="16314"/>
            </a:xfrm>
            <a:custGeom>
              <a:rect b="b" l="l" r="r" t="t"/>
              <a:pathLst>
                <a:path extrusionOk="0" h="622" w="1853">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9"/>
            <p:cNvSpPr/>
            <p:nvPr/>
          </p:nvSpPr>
          <p:spPr>
            <a:xfrm>
              <a:off x="5795457" y="3661440"/>
              <a:ext cx="10884" cy="44875"/>
            </a:xfrm>
            <a:custGeom>
              <a:rect b="b" l="l" r="r" t="t"/>
              <a:pathLst>
                <a:path extrusionOk="0" h="1711" w="415">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9"/>
            <p:cNvSpPr/>
            <p:nvPr/>
          </p:nvSpPr>
          <p:spPr>
            <a:xfrm>
              <a:off x="5772612" y="3425812"/>
              <a:ext cx="366896" cy="280949"/>
            </a:xfrm>
            <a:custGeom>
              <a:rect b="b" l="l" r="r" t="t"/>
              <a:pathLst>
                <a:path extrusionOk="0" h="10712" w="13989">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9"/>
            <p:cNvSpPr/>
            <p:nvPr/>
          </p:nvSpPr>
          <p:spPr>
            <a:xfrm>
              <a:off x="6105361" y="3668391"/>
              <a:ext cx="11252" cy="38502"/>
            </a:xfrm>
            <a:custGeom>
              <a:rect b="b" l="l" r="r" t="t"/>
              <a:pathLst>
                <a:path extrusionOk="0" h="1468" w="429">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89"/>
          <p:cNvGrpSpPr/>
          <p:nvPr/>
        </p:nvGrpSpPr>
        <p:grpSpPr>
          <a:xfrm>
            <a:off x="6212684" y="3412436"/>
            <a:ext cx="366765" cy="307832"/>
            <a:chOff x="6212684" y="3412436"/>
            <a:chExt cx="366765" cy="307832"/>
          </a:xfrm>
        </p:grpSpPr>
        <p:sp>
          <p:nvSpPr>
            <p:cNvPr id="11375" name="Google Shape;11375;p89"/>
            <p:cNvSpPr/>
            <p:nvPr/>
          </p:nvSpPr>
          <p:spPr>
            <a:xfrm>
              <a:off x="6455367" y="3465311"/>
              <a:ext cx="71208" cy="118653"/>
            </a:xfrm>
            <a:custGeom>
              <a:rect b="b" l="l" r="r" t="t"/>
              <a:pathLst>
                <a:path extrusionOk="0" h="4524" w="2715">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9"/>
            <p:cNvSpPr/>
            <p:nvPr/>
          </p:nvSpPr>
          <p:spPr>
            <a:xfrm>
              <a:off x="6467222" y="3583938"/>
              <a:ext cx="47472" cy="77266"/>
            </a:xfrm>
            <a:custGeom>
              <a:rect b="b" l="l" r="r" t="t"/>
              <a:pathLst>
                <a:path extrusionOk="0" h="2946" w="1810">
                  <a:moveTo>
                    <a:pt x="1" y="1"/>
                  </a:moveTo>
                  <a:lnTo>
                    <a:pt x="1" y="2946"/>
                  </a:lnTo>
                  <a:lnTo>
                    <a:pt x="1810" y="2946"/>
                  </a:lnTo>
                  <a:lnTo>
                    <a:pt x="1810"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9"/>
            <p:cNvSpPr/>
            <p:nvPr/>
          </p:nvSpPr>
          <p:spPr>
            <a:xfrm>
              <a:off x="6487915" y="3494974"/>
              <a:ext cx="5980" cy="88990"/>
            </a:xfrm>
            <a:custGeom>
              <a:rect b="b" l="l" r="r" t="t"/>
              <a:pathLst>
                <a:path extrusionOk="0" h="3393" w="228">
                  <a:moveTo>
                    <a:pt x="1" y="1"/>
                  </a:moveTo>
                  <a:lnTo>
                    <a:pt x="1" y="3393"/>
                  </a:lnTo>
                  <a:lnTo>
                    <a:pt x="227" y="3393"/>
                  </a:lnTo>
                  <a:lnTo>
                    <a:pt x="227"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9"/>
            <p:cNvSpPr/>
            <p:nvPr/>
          </p:nvSpPr>
          <p:spPr>
            <a:xfrm>
              <a:off x="6479103" y="3465311"/>
              <a:ext cx="23605" cy="29690"/>
            </a:xfrm>
            <a:custGeom>
              <a:rect b="b" l="l" r="r" t="t"/>
              <a:pathLst>
                <a:path extrusionOk="0" h="1132" w="90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9"/>
            <p:cNvSpPr/>
            <p:nvPr/>
          </p:nvSpPr>
          <p:spPr>
            <a:xfrm>
              <a:off x="6467222" y="3417997"/>
              <a:ext cx="47472" cy="53294"/>
            </a:xfrm>
            <a:custGeom>
              <a:rect b="b" l="l" r="r" t="t"/>
              <a:pathLst>
                <a:path extrusionOk="0" h="2032" w="181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9"/>
            <p:cNvSpPr/>
            <p:nvPr/>
          </p:nvSpPr>
          <p:spPr>
            <a:xfrm>
              <a:off x="6467117" y="3417865"/>
              <a:ext cx="32706" cy="53452"/>
            </a:xfrm>
            <a:custGeom>
              <a:rect b="b" l="l" r="r" t="t"/>
              <a:pathLst>
                <a:path extrusionOk="0" h="2038" w="1247">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9"/>
            <p:cNvSpPr/>
            <p:nvPr/>
          </p:nvSpPr>
          <p:spPr>
            <a:xfrm>
              <a:off x="6467222" y="3417865"/>
              <a:ext cx="47472" cy="23762"/>
            </a:xfrm>
            <a:custGeom>
              <a:rect b="b" l="l" r="r" t="t"/>
              <a:pathLst>
                <a:path extrusionOk="0" h="906" w="181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9"/>
            <p:cNvSpPr/>
            <p:nvPr/>
          </p:nvSpPr>
          <p:spPr>
            <a:xfrm>
              <a:off x="6467222" y="3417865"/>
              <a:ext cx="32601" cy="21611"/>
            </a:xfrm>
            <a:custGeom>
              <a:rect b="b" l="l" r="r" t="t"/>
              <a:pathLst>
                <a:path extrusionOk="0" h="824" w="1243">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9"/>
            <p:cNvSpPr/>
            <p:nvPr/>
          </p:nvSpPr>
          <p:spPr>
            <a:xfrm>
              <a:off x="6455367" y="3495368"/>
              <a:ext cx="17808" cy="88596"/>
            </a:xfrm>
            <a:custGeom>
              <a:rect b="b" l="l" r="r" t="t"/>
              <a:pathLst>
                <a:path extrusionOk="0" h="3378" w="679">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9"/>
            <p:cNvSpPr/>
            <p:nvPr/>
          </p:nvSpPr>
          <p:spPr>
            <a:xfrm>
              <a:off x="6508740" y="3495368"/>
              <a:ext cx="17835" cy="88596"/>
            </a:xfrm>
            <a:custGeom>
              <a:rect b="b" l="l" r="r" t="t"/>
              <a:pathLst>
                <a:path extrusionOk="0" h="3378" w="68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9"/>
            <p:cNvSpPr/>
            <p:nvPr/>
          </p:nvSpPr>
          <p:spPr>
            <a:xfrm>
              <a:off x="6265558" y="3465311"/>
              <a:ext cx="71077" cy="118653"/>
            </a:xfrm>
            <a:custGeom>
              <a:rect b="b" l="l" r="r" t="t"/>
              <a:pathLst>
                <a:path extrusionOk="0" h="4524" w="271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9"/>
            <p:cNvSpPr/>
            <p:nvPr/>
          </p:nvSpPr>
          <p:spPr>
            <a:xfrm>
              <a:off x="6277308" y="3583938"/>
              <a:ext cx="47472" cy="77266"/>
            </a:xfrm>
            <a:custGeom>
              <a:rect b="b" l="l" r="r" t="t"/>
              <a:pathLst>
                <a:path extrusionOk="0" h="2946" w="1810">
                  <a:moveTo>
                    <a:pt x="0" y="1"/>
                  </a:moveTo>
                  <a:lnTo>
                    <a:pt x="0" y="2946"/>
                  </a:lnTo>
                  <a:lnTo>
                    <a:pt x="1809" y="2946"/>
                  </a:lnTo>
                  <a:lnTo>
                    <a:pt x="180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9"/>
            <p:cNvSpPr/>
            <p:nvPr/>
          </p:nvSpPr>
          <p:spPr>
            <a:xfrm>
              <a:off x="6298133" y="3494974"/>
              <a:ext cx="5954" cy="88990"/>
            </a:xfrm>
            <a:custGeom>
              <a:rect b="b" l="l" r="r" t="t"/>
              <a:pathLst>
                <a:path extrusionOk="0" h="3393" w="227">
                  <a:moveTo>
                    <a:pt x="0" y="1"/>
                  </a:moveTo>
                  <a:lnTo>
                    <a:pt x="0" y="3393"/>
                  </a:lnTo>
                  <a:lnTo>
                    <a:pt x="226" y="3393"/>
                  </a:lnTo>
                  <a:lnTo>
                    <a:pt x="22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9"/>
            <p:cNvSpPr/>
            <p:nvPr/>
          </p:nvSpPr>
          <p:spPr>
            <a:xfrm>
              <a:off x="6289163" y="3465311"/>
              <a:ext cx="23762" cy="29690"/>
            </a:xfrm>
            <a:custGeom>
              <a:rect b="b" l="l" r="r" t="t"/>
              <a:pathLst>
                <a:path extrusionOk="0" h="1132" w="906">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9"/>
            <p:cNvSpPr/>
            <p:nvPr/>
          </p:nvSpPr>
          <p:spPr>
            <a:xfrm>
              <a:off x="6277413" y="3417997"/>
              <a:ext cx="47498" cy="53294"/>
            </a:xfrm>
            <a:custGeom>
              <a:rect b="b" l="l" r="r" t="t"/>
              <a:pathLst>
                <a:path extrusionOk="0" h="2032" w="1811">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9"/>
            <p:cNvSpPr/>
            <p:nvPr/>
          </p:nvSpPr>
          <p:spPr>
            <a:xfrm>
              <a:off x="6277308" y="3417865"/>
              <a:ext cx="32706" cy="53452"/>
            </a:xfrm>
            <a:custGeom>
              <a:rect b="b" l="l" r="r" t="t"/>
              <a:pathLst>
                <a:path extrusionOk="0" h="2038" w="1247">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9"/>
            <p:cNvSpPr/>
            <p:nvPr/>
          </p:nvSpPr>
          <p:spPr>
            <a:xfrm>
              <a:off x="6277308" y="3417865"/>
              <a:ext cx="47472" cy="23762"/>
            </a:xfrm>
            <a:custGeom>
              <a:rect b="b" l="l" r="r" t="t"/>
              <a:pathLst>
                <a:path extrusionOk="0" h="906" w="181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9"/>
            <p:cNvSpPr/>
            <p:nvPr/>
          </p:nvSpPr>
          <p:spPr>
            <a:xfrm>
              <a:off x="6277308" y="3417865"/>
              <a:ext cx="32706" cy="21611"/>
            </a:xfrm>
            <a:custGeom>
              <a:rect b="b" l="l" r="r" t="t"/>
              <a:pathLst>
                <a:path extrusionOk="0" h="824" w="1247">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9"/>
            <p:cNvSpPr/>
            <p:nvPr/>
          </p:nvSpPr>
          <p:spPr>
            <a:xfrm>
              <a:off x="6265427" y="3495368"/>
              <a:ext cx="17835" cy="88596"/>
            </a:xfrm>
            <a:custGeom>
              <a:rect b="b" l="l" r="r" t="t"/>
              <a:pathLst>
                <a:path extrusionOk="0" h="3378" w="68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9"/>
            <p:cNvSpPr/>
            <p:nvPr/>
          </p:nvSpPr>
          <p:spPr>
            <a:xfrm>
              <a:off x="6318826" y="3495368"/>
              <a:ext cx="17940" cy="88596"/>
            </a:xfrm>
            <a:custGeom>
              <a:rect b="b" l="l" r="r" t="t"/>
              <a:pathLst>
                <a:path extrusionOk="0" h="3378" w="684">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9"/>
            <p:cNvSpPr/>
            <p:nvPr/>
          </p:nvSpPr>
          <p:spPr>
            <a:xfrm>
              <a:off x="6360476" y="3465311"/>
              <a:ext cx="71181" cy="118653"/>
            </a:xfrm>
            <a:custGeom>
              <a:rect b="b" l="l" r="r" t="t"/>
              <a:pathLst>
                <a:path extrusionOk="0" h="4524" w="2714">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9"/>
            <p:cNvSpPr/>
            <p:nvPr/>
          </p:nvSpPr>
          <p:spPr>
            <a:xfrm>
              <a:off x="6372199" y="3583938"/>
              <a:ext cx="47603" cy="77266"/>
            </a:xfrm>
            <a:custGeom>
              <a:rect b="b" l="l" r="r" t="t"/>
              <a:pathLst>
                <a:path extrusionOk="0" h="2946" w="1815">
                  <a:moveTo>
                    <a:pt x="1" y="1"/>
                  </a:moveTo>
                  <a:lnTo>
                    <a:pt x="1" y="2946"/>
                  </a:lnTo>
                  <a:lnTo>
                    <a:pt x="1815" y="2946"/>
                  </a:lnTo>
                  <a:lnTo>
                    <a:pt x="181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9"/>
            <p:cNvSpPr/>
            <p:nvPr/>
          </p:nvSpPr>
          <p:spPr>
            <a:xfrm>
              <a:off x="6393024" y="3494974"/>
              <a:ext cx="5954" cy="88990"/>
            </a:xfrm>
            <a:custGeom>
              <a:rect b="b" l="l" r="r" t="t"/>
              <a:pathLst>
                <a:path extrusionOk="0" h="3393" w="227">
                  <a:moveTo>
                    <a:pt x="0" y="1"/>
                  </a:moveTo>
                  <a:lnTo>
                    <a:pt x="0" y="3393"/>
                  </a:lnTo>
                  <a:lnTo>
                    <a:pt x="227" y="3393"/>
                  </a:lnTo>
                  <a:lnTo>
                    <a:pt x="22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9"/>
            <p:cNvSpPr/>
            <p:nvPr/>
          </p:nvSpPr>
          <p:spPr>
            <a:xfrm>
              <a:off x="6384185" y="3465311"/>
              <a:ext cx="23631" cy="29690"/>
            </a:xfrm>
            <a:custGeom>
              <a:rect b="b" l="l" r="r" t="t"/>
              <a:pathLst>
                <a:path extrusionOk="0" h="1132" w="901">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9"/>
            <p:cNvSpPr/>
            <p:nvPr/>
          </p:nvSpPr>
          <p:spPr>
            <a:xfrm>
              <a:off x="6372330" y="3417997"/>
              <a:ext cx="47472" cy="53294"/>
            </a:xfrm>
            <a:custGeom>
              <a:rect b="b" l="l" r="r" t="t"/>
              <a:pathLst>
                <a:path extrusionOk="0" h="2032" w="181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9"/>
            <p:cNvSpPr/>
            <p:nvPr/>
          </p:nvSpPr>
          <p:spPr>
            <a:xfrm>
              <a:off x="6372199" y="3417865"/>
              <a:ext cx="32706" cy="53452"/>
            </a:xfrm>
            <a:custGeom>
              <a:rect b="b" l="l" r="r" t="t"/>
              <a:pathLst>
                <a:path extrusionOk="0" h="2038" w="1247">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9"/>
            <p:cNvSpPr/>
            <p:nvPr/>
          </p:nvSpPr>
          <p:spPr>
            <a:xfrm>
              <a:off x="6372330" y="3417865"/>
              <a:ext cx="47472" cy="23762"/>
            </a:xfrm>
            <a:custGeom>
              <a:rect b="b" l="l" r="r" t="t"/>
              <a:pathLst>
                <a:path extrusionOk="0" h="906" w="181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9"/>
            <p:cNvSpPr/>
            <p:nvPr/>
          </p:nvSpPr>
          <p:spPr>
            <a:xfrm>
              <a:off x="6372199" y="3417865"/>
              <a:ext cx="32706" cy="21611"/>
            </a:xfrm>
            <a:custGeom>
              <a:rect b="b" l="l" r="r" t="t"/>
              <a:pathLst>
                <a:path extrusionOk="0" h="824" w="1247">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9"/>
            <p:cNvSpPr/>
            <p:nvPr/>
          </p:nvSpPr>
          <p:spPr>
            <a:xfrm>
              <a:off x="6360344" y="3495368"/>
              <a:ext cx="17808" cy="88596"/>
            </a:xfrm>
            <a:custGeom>
              <a:rect b="b" l="l" r="r" t="t"/>
              <a:pathLst>
                <a:path extrusionOk="0" h="3378" w="679">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9"/>
            <p:cNvSpPr/>
            <p:nvPr/>
          </p:nvSpPr>
          <p:spPr>
            <a:xfrm>
              <a:off x="6413849" y="3495368"/>
              <a:ext cx="17808" cy="88596"/>
            </a:xfrm>
            <a:custGeom>
              <a:rect b="b" l="l" r="r" t="t"/>
              <a:pathLst>
                <a:path extrusionOk="0" h="3378" w="679">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9"/>
            <p:cNvSpPr/>
            <p:nvPr/>
          </p:nvSpPr>
          <p:spPr>
            <a:xfrm>
              <a:off x="6217982" y="3566156"/>
              <a:ext cx="71339" cy="148448"/>
            </a:xfrm>
            <a:custGeom>
              <a:rect b="b" l="l" r="r" t="t"/>
              <a:pathLst>
                <a:path extrusionOk="0" h="5660" w="272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9"/>
            <p:cNvSpPr/>
            <p:nvPr/>
          </p:nvSpPr>
          <p:spPr>
            <a:xfrm>
              <a:off x="621798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9"/>
            <p:cNvSpPr/>
            <p:nvPr/>
          </p:nvSpPr>
          <p:spPr>
            <a:xfrm>
              <a:off x="6271355"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9"/>
            <p:cNvSpPr/>
            <p:nvPr/>
          </p:nvSpPr>
          <p:spPr>
            <a:xfrm>
              <a:off x="6229836"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9"/>
            <p:cNvSpPr/>
            <p:nvPr/>
          </p:nvSpPr>
          <p:spPr>
            <a:xfrm>
              <a:off x="6250661" y="3690841"/>
              <a:ext cx="5954" cy="23762"/>
            </a:xfrm>
            <a:custGeom>
              <a:rect b="b" l="l" r="r" t="t"/>
              <a:pathLst>
                <a:path extrusionOk="0" h="906" w="227">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9"/>
            <p:cNvSpPr/>
            <p:nvPr/>
          </p:nvSpPr>
          <p:spPr>
            <a:xfrm>
              <a:off x="6250661" y="3595819"/>
              <a:ext cx="5954" cy="83194"/>
            </a:xfrm>
            <a:custGeom>
              <a:rect b="b" l="l" r="r" t="t"/>
              <a:pathLst>
                <a:path extrusionOk="0" h="3172" w="227">
                  <a:moveTo>
                    <a:pt x="1" y="0"/>
                  </a:moveTo>
                  <a:lnTo>
                    <a:pt x="1" y="3171"/>
                  </a:lnTo>
                  <a:lnTo>
                    <a:pt x="227" y="3171"/>
                  </a:lnTo>
                  <a:lnTo>
                    <a:pt x="227"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9"/>
            <p:cNvSpPr/>
            <p:nvPr/>
          </p:nvSpPr>
          <p:spPr>
            <a:xfrm>
              <a:off x="6241717" y="3566156"/>
              <a:ext cx="23736" cy="29690"/>
            </a:xfrm>
            <a:custGeom>
              <a:rect b="b" l="l" r="r" t="t"/>
              <a:pathLst>
                <a:path extrusionOk="0" h="1132" w="905">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9"/>
            <p:cNvSpPr/>
            <p:nvPr/>
          </p:nvSpPr>
          <p:spPr>
            <a:xfrm>
              <a:off x="6229968" y="3518841"/>
              <a:ext cx="47472" cy="53268"/>
            </a:xfrm>
            <a:custGeom>
              <a:rect b="b" l="l" r="r" t="t"/>
              <a:pathLst>
                <a:path extrusionOk="0" h="2031" w="181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9"/>
            <p:cNvSpPr/>
            <p:nvPr/>
          </p:nvSpPr>
          <p:spPr>
            <a:xfrm>
              <a:off x="6229863" y="3518710"/>
              <a:ext cx="32706" cy="53452"/>
            </a:xfrm>
            <a:custGeom>
              <a:rect b="b" l="l" r="r" t="t"/>
              <a:pathLst>
                <a:path extrusionOk="0" h="2038" w="1247">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9"/>
            <p:cNvSpPr/>
            <p:nvPr/>
          </p:nvSpPr>
          <p:spPr>
            <a:xfrm>
              <a:off x="6229836" y="3518710"/>
              <a:ext cx="47498" cy="23736"/>
            </a:xfrm>
            <a:custGeom>
              <a:rect b="b" l="l" r="r" t="t"/>
              <a:pathLst>
                <a:path extrusionOk="0" h="905" w="1811">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9"/>
            <p:cNvSpPr/>
            <p:nvPr/>
          </p:nvSpPr>
          <p:spPr>
            <a:xfrm>
              <a:off x="6229968"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9"/>
            <p:cNvSpPr/>
            <p:nvPr/>
          </p:nvSpPr>
          <p:spPr>
            <a:xfrm>
              <a:off x="6313004" y="3566156"/>
              <a:ext cx="71208" cy="148448"/>
            </a:xfrm>
            <a:custGeom>
              <a:rect b="b" l="l" r="r" t="t"/>
              <a:pathLst>
                <a:path extrusionOk="0" h="5660" w="2715">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9"/>
            <p:cNvSpPr/>
            <p:nvPr/>
          </p:nvSpPr>
          <p:spPr>
            <a:xfrm>
              <a:off x="6313004" y="3596186"/>
              <a:ext cx="17835" cy="94550"/>
            </a:xfrm>
            <a:custGeom>
              <a:rect b="b" l="l" r="r" t="t"/>
              <a:pathLst>
                <a:path extrusionOk="0" h="3605" w="68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9"/>
            <p:cNvSpPr/>
            <p:nvPr/>
          </p:nvSpPr>
          <p:spPr>
            <a:xfrm>
              <a:off x="6366272" y="3596186"/>
              <a:ext cx="17808" cy="94550"/>
            </a:xfrm>
            <a:custGeom>
              <a:rect b="b" l="l" r="r" t="t"/>
              <a:pathLst>
                <a:path extrusionOk="0" h="3605" w="679">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9"/>
            <p:cNvSpPr/>
            <p:nvPr/>
          </p:nvSpPr>
          <p:spPr>
            <a:xfrm>
              <a:off x="6324754" y="3678855"/>
              <a:ext cx="47603" cy="35748"/>
            </a:xfrm>
            <a:custGeom>
              <a:rect b="b" l="l" r="r" t="t"/>
              <a:pathLst>
                <a:path extrusionOk="0" h="1363" w="1815">
                  <a:moveTo>
                    <a:pt x="0" y="0"/>
                  </a:moveTo>
                  <a:lnTo>
                    <a:pt x="0" y="1362"/>
                  </a:lnTo>
                  <a:lnTo>
                    <a:pt x="1814" y="1362"/>
                  </a:lnTo>
                  <a:lnTo>
                    <a:pt x="181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9"/>
            <p:cNvSpPr/>
            <p:nvPr/>
          </p:nvSpPr>
          <p:spPr>
            <a:xfrm>
              <a:off x="6345578" y="3690841"/>
              <a:ext cx="5954" cy="23762"/>
            </a:xfrm>
            <a:custGeom>
              <a:rect b="b" l="l" r="r" t="t"/>
              <a:pathLst>
                <a:path extrusionOk="0" h="906" w="227">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9"/>
            <p:cNvSpPr/>
            <p:nvPr/>
          </p:nvSpPr>
          <p:spPr>
            <a:xfrm>
              <a:off x="6345578" y="3595819"/>
              <a:ext cx="5954" cy="83194"/>
            </a:xfrm>
            <a:custGeom>
              <a:rect b="b" l="l" r="r" t="t"/>
              <a:pathLst>
                <a:path extrusionOk="0" h="3172" w="227">
                  <a:moveTo>
                    <a:pt x="0" y="0"/>
                  </a:moveTo>
                  <a:lnTo>
                    <a:pt x="0" y="3171"/>
                  </a:lnTo>
                  <a:lnTo>
                    <a:pt x="226" y="3171"/>
                  </a:lnTo>
                  <a:lnTo>
                    <a:pt x="2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9"/>
            <p:cNvSpPr/>
            <p:nvPr/>
          </p:nvSpPr>
          <p:spPr>
            <a:xfrm>
              <a:off x="6336609" y="3566156"/>
              <a:ext cx="23762" cy="29690"/>
            </a:xfrm>
            <a:custGeom>
              <a:rect b="b" l="l" r="r" t="t"/>
              <a:pathLst>
                <a:path extrusionOk="0" h="1132" w="906">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9"/>
            <p:cNvSpPr/>
            <p:nvPr/>
          </p:nvSpPr>
          <p:spPr>
            <a:xfrm>
              <a:off x="6324885" y="3518841"/>
              <a:ext cx="47472" cy="53268"/>
            </a:xfrm>
            <a:custGeom>
              <a:rect b="b" l="l" r="r" t="t"/>
              <a:pathLst>
                <a:path extrusionOk="0" h="2031" w="181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9"/>
            <p:cNvSpPr/>
            <p:nvPr/>
          </p:nvSpPr>
          <p:spPr>
            <a:xfrm>
              <a:off x="6324754" y="3518710"/>
              <a:ext cx="32706" cy="53452"/>
            </a:xfrm>
            <a:custGeom>
              <a:rect b="b" l="l" r="r" t="t"/>
              <a:pathLst>
                <a:path extrusionOk="0" h="2038" w="1247">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9"/>
            <p:cNvSpPr/>
            <p:nvPr/>
          </p:nvSpPr>
          <p:spPr>
            <a:xfrm>
              <a:off x="6324754" y="3518710"/>
              <a:ext cx="47603" cy="23736"/>
            </a:xfrm>
            <a:custGeom>
              <a:rect b="b" l="l" r="r" t="t"/>
              <a:pathLst>
                <a:path extrusionOk="0" h="905" w="1815">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9"/>
            <p:cNvSpPr/>
            <p:nvPr/>
          </p:nvSpPr>
          <p:spPr>
            <a:xfrm>
              <a:off x="6324754" y="3518710"/>
              <a:ext cx="32706" cy="21611"/>
            </a:xfrm>
            <a:custGeom>
              <a:rect b="b" l="l" r="r" t="t"/>
              <a:pathLst>
                <a:path extrusionOk="0" h="824" w="1247">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9"/>
            <p:cNvSpPr/>
            <p:nvPr/>
          </p:nvSpPr>
          <p:spPr>
            <a:xfrm>
              <a:off x="6407921" y="3566156"/>
              <a:ext cx="71208" cy="148448"/>
            </a:xfrm>
            <a:custGeom>
              <a:rect b="b" l="l" r="r" t="t"/>
              <a:pathLst>
                <a:path extrusionOk="0" h="5660" w="2715">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9"/>
            <p:cNvSpPr/>
            <p:nvPr/>
          </p:nvSpPr>
          <p:spPr>
            <a:xfrm>
              <a:off x="6407921" y="3596186"/>
              <a:ext cx="17808" cy="94550"/>
            </a:xfrm>
            <a:custGeom>
              <a:rect b="b" l="l" r="r" t="t"/>
              <a:pathLst>
                <a:path extrusionOk="0" h="3605" w="679">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9"/>
            <p:cNvSpPr/>
            <p:nvPr/>
          </p:nvSpPr>
          <p:spPr>
            <a:xfrm>
              <a:off x="6461163"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9"/>
            <p:cNvSpPr/>
            <p:nvPr/>
          </p:nvSpPr>
          <p:spPr>
            <a:xfrm>
              <a:off x="6419776" y="3678855"/>
              <a:ext cx="47472" cy="35748"/>
            </a:xfrm>
            <a:custGeom>
              <a:rect b="b" l="l" r="r" t="t"/>
              <a:pathLst>
                <a:path extrusionOk="0" h="1363" w="1810">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9"/>
            <p:cNvSpPr/>
            <p:nvPr/>
          </p:nvSpPr>
          <p:spPr>
            <a:xfrm>
              <a:off x="6440469" y="3690841"/>
              <a:ext cx="6085" cy="23762"/>
            </a:xfrm>
            <a:custGeom>
              <a:rect b="b" l="l" r="r" t="t"/>
              <a:pathLst>
                <a:path extrusionOk="0" h="906" w="232">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9"/>
            <p:cNvSpPr/>
            <p:nvPr/>
          </p:nvSpPr>
          <p:spPr>
            <a:xfrm>
              <a:off x="6440469" y="3595819"/>
              <a:ext cx="5954" cy="83194"/>
            </a:xfrm>
            <a:custGeom>
              <a:rect b="b" l="l" r="r" t="t"/>
              <a:pathLst>
                <a:path extrusionOk="0" h="3172" w="227">
                  <a:moveTo>
                    <a:pt x="1" y="0"/>
                  </a:moveTo>
                  <a:lnTo>
                    <a:pt x="1" y="3171"/>
                  </a:lnTo>
                  <a:lnTo>
                    <a:pt x="227" y="3171"/>
                  </a:lnTo>
                  <a:lnTo>
                    <a:pt x="227"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9"/>
            <p:cNvSpPr/>
            <p:nvPr/>
          </p:nvSpPr>
          <p:spPr>
            <a:xfrm>
              <a:off x="6431631" y="3566156"/>
              <a:ext cx="23631" cy="29690"/>
            </a:xfrm>
            <a:custGeom>
              <a:rect b="b" l="l" r="r" t="t"/>
              <a:pathLst>
                <a:path extrusionOk="0" h="1132" w="901">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9"/>
            <p:cNvSpPr/>
            <p:nvPr/>
          </p:nvSpPr>
          <p:spPr>
            <a:xfrm>
              <a:off x="6419776" y="3518841"/>
              <a:ext cx="47472" cy="53268"/>
            </a:xfrm>
            <a:custGeom>
              <a:rect b="b" l="l" r="r" t="t"/>
              <a:pathLst>
                <a:path extrusionOk="0" h="2031" w="181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9"/>
            <p:cNvSpPr/>
            <p:nvPr/>
          </p:nvSpPr>
          <p:spPr>
            <a:xfrm>
              <a:off x="6419671" y="3518710"/>
              <a:ext cx="32679" cy="53452"/>
            </a:xfrm>
            <a:custGeom>
              <a:rect b="b" l="l" r="r" t="t"/>
              <a:pathLst>
                <a:path extrusionOk="0" h="2038" w="1246">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9"/>
            <p:cNvSpPr/>
            <p:nvPr/>
          </p:nvSpPr>
          <p:spPr>
            <a:xfrm>
              <a:off x="6419645" y="3518710"/>
              <a:ext cx="47472" cy="23736"/>
            </a:xfrm>
            <a:custGeom>
              <a:rect b="b" l="l" r="r" t="t"/>
              <a:pathLst>
                <a:path extrusionOk="0" h="905" w="181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9"/>
            <p:cNvSpPr/>
            <p:nvPr/>
          </p:nvSpPr>
          <p:spPr>
            <a:xfrm>
              <a:off x="6419776" y="3518710"/>
              <a:ext cx="32575" cy="21611"/>
            </a:xfrm>
            <a:custGeom>
              <a:rect b="b" l="l" r="r" t="t"/>
              <a:pathLst>
                <a:path extrusionOk="0" h="824" w="1242">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9"/>
            <p:cNvSpPr/>
            <p:nvPr/>
          </p:nvSpPr>
          <p:spPr>
            <a:xfrm>
              <a:off x="6502812" y="3566156"/>
              <a:ext cx="71339" cy="148448"/>
            </a:xfrm>
            <a:custGeom>
              <a:rect b="b" l="l" r="r" t="t"/>
              <a:pathLst>
                <a:path extrusionOk="0" h="5660" w="272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9"/>
            <p:cNvSpPr/>
            <p:nvPr/>
          </p:nvSpPr>
          <p:spPr>
            <a:xfrm>
              <a:off x="650281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9"/>
            <p:cNvSpPr/>
            <p:nvPr/>
          </p:nvSpPr>
          <p:spPr>
            <a:xfrm>
              <a:off x="6556211" y="3596186"/>
              <a:ext cx="17808" cy="94550"/>
            </a:xfrm>
            <a:custGeom>
              <a:rect b="b" l="l" r="r" t="t"/>
              <a:pathLst>
                <a:path extrusionOk="0" h="3605" w="679">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9"/>
            <p:cNvSpPr/>
            <p:nvPr/>
          </p:nvSpPr>
          <p:spPr>
            <a:xfrm>
              <a:off x="6514667"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9"/>
            <p:cNvSpPr/>
            <p:nvPr/>
          </p:nvSpPr>
          <p:spPr>
            <a:xfrm>
              <a:off x="6535492" y="3690841"/>
              <a:ext cx="5980" cy="23762"/>
            </a:xfrm>
            <a:custGeom>
              <a:rect b="b" l="l" r="r" t="t"/>
              <a:pathLst>
                <a:path extrusionOk="0" h="906" w="228">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9"/>
            <p:cNvSpPr/>
            <p:nvPr/>
          </p:nvSpPr>
          <p:spPr>
            <a:xfrm>
              <a:off x="6535387" y="3595819"/>
              <a:ext cx="5954" cy="83194"/>
            </a:xfrm>
            <a:custGeom>
              <a:rect b="b" l="l" r="r" t="t"/>
              <a:pathLst>
                <a:path extrusionOk="0" h="3172" w="227">
                  <a:moveTo>
                    <a:pt x="0" y="0"/>
                  </a:moveTo>
                  <a:lnTo>
                    <a:pt x="0" y="3171"/>
                  </a:lnTo>
                  <a:lnTo>
                    <a:pt x="226" y="3171"/>
                  </a:lnTo>
                  <a:lnTo>
                    <a:pt x="226"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9"/>
            <p:cNvSpPr/>
            <p:nvPr/>
          </p:nvSpPr>
          <p:spPr>
            <a:xfrm>
              <a:off x="6526548" y="3566156"/>
              <a:ext cx="23736" cy="29690"/>
            </a:xfrm>
            <a:custGeom>
              <a:rect b="b" l="l" r="r" t="t"/>
              <a:pathLst>
                <a:path extrusionOk="0" h="1132" w="905">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9"/>
            <p:cNvSpPr/>
            <p:nvPr/>
          </p:nvSpPr>
          <p:spPr>
            <a:xfrm>
              <a:off x="6514798" y="3518841"/>
              <a:ext cx="47367" cy="53268"/>
            </a:xfrm>
            <a:custGeom>
              <a:rect b="b" l="l" r="r" t="t"/>
              <a:pathLst>
                <a:path extrusionOk="0" h="2031" w="1806">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9"/>
            <p:cNvSpPr/>
            <p:nvPr/>
          </p:nvSpPr>
          <p:spPr>
            <a:xfrm>
              <a:off x="6514588" y="3518710"/>
              <a:ext cx="32811" cy="53452"/>
            </a:xfrm>
            <a:custGeom>
              <a:rect b="b" l="l" r="r" t="t"/>
              <a:pathLst>
                <a:path extrusionOk="0" h="2038" w="1251">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9"/>
            <p:cNvSpPr/>
            <p:nvPr/>
          </p:nvSpPr>
          <p:spPr>
            <a:xfrm>
              <a:off x="6514667" y="3518710"/>
              <a:ext cx="47498" cy="23736"/>
            </a:xfrm>
            <a:custGeom>
              <a:rect b="b" l="l" r="r" t="t"/>
              <a:pathLst>
                <a:path extrusionOk="0" h="905" w="1811">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9"/>
            <p:cNvSpPr/>
            <p:nvPr/>
          </p:nvSpPr>
          <p:spPr>
            <a:xfrm>
              <a:off x="6514667"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9"/>
            <p:cNvSpPr/>
            <p:nvPr/>
          </p:nvSpPr>
          <p:spPr>
            <a:xfrm>
              <a:off x="6212684" y="3412436"/>
              <a:ext cx="366765" cy="307832"/>
            </a:xfrm>
            <a:custGeom>
              <a:rect b="b" l="l" r="r" t="t"/>
              <a:pathLst>
                <a:path extrusionOk="0" h="11737" w="13984">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0" name="Google Shape;11450;p89"/>
          <p:cNvGrpSpPr/>
          <p:nvPr/>
        </p:nvGrpSpPr>
        <p:grpSpPr>
          <a:xfrm>
            <a:off x="5359818" y="1996466"/>
            <a:ext cx="361835" cy="356432"/>
            <a:chOff x="5359818" y="1996466"/>
            <a:chExt cx="361835" cy="356432"/>
          </a:xfrm>
        </p:grpSpPr>
        <p:sp>
          <p:nvSpPr>
            <p:cNvPr id="11451" name="Google Shape;11451;p89"/>
            <p:cNvSpPr/>
            <p:nvPr/>
          </p:nvSpPr>
          <p:spPr>
            <a:xfrm>
              <a:off x="5370309" y="2153097"/>
              <a:ext cx="93160" cy="103651"/>
            </a:xfrm>
            <a:custGeom>
              <a:rect b="b" l="l" r="r" t="t"/>
              <a:pathLst>
                <a:path extrusionOk="0" h="3952" w="3552">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9"/>
            <p:cNvSpPr/>
            <p:nvPr/>
          </p:nvSpPr>
          <p:spPr>
            <a:xfrm>
              <a:off x="5502941" y="2010576"/>
              <a:ext cx="100346" cy="118837"/>
            </a:xfrm>
            <a:custGeom>
              <a:rect b="b" l="l" r="r" t="t"/>
              <a:pathLst>
                <a:path extrusionOk="0" h="4531" w="3826">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9"/>
            <p:cNvSpPr/>
            <p:nvPr/>
          </p:nvSpPr>
          <p:spPr>
            <a:xfrm>
              <a:off x="5617529" y="2121938"/>
              <a:ext cx="93160" cy="103625"/>
            </a:xfrm>
            <a:custGeom>
              <a:rect b="b" l="l" r="r" t="t"/>
              <a:pathLst>
                <a:path extrusionOk="0" h="3951" w="3552">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9"/>
            <p:cNvSpPr/>
            <p:nvPr/>
          </p:nvSpPr>
          <p:spPr>
            <a:xfrm>
              <a:off x="5370047" y="2183258"/>
              <a:ext cx="29821" cy="73726"/>
            </a:xfrm>
            <a:custGeom>
              <a:rect b="b" l="l" r="r" t="t"/>
              <a:pathLst>
                <a:path extrusionOk="0" h="2811" w="1137">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9"/>
            <p:cNvSpPr/>
            <p:nvPr/>
          </p:nvSpPr>
          <p:spPr>
            <a:xfrm>
              <a:off x="5450067" y="2166604"/>
              <a:ext cx="9730" cy="20851"/>
            </a:xfrm>
            <a:custGeom>
              <a:rect b="b" l="l" r="r" t="t"/>
              <a:pathLst>
                <a:path extrusionOk="0" h="795" w="371">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9"/>
            <p:cNvSpPr/>
            <p:nvPr/>
          </p:nvSpPr>
          <p:spPr>
            <a:xfrm>
              <a:off x="5430239" y="2162696"/>
              <a:ext cx="9494" cy="21979"/>
            </a:xfrm>
            <a:custGeom>
              <a:rect b="b" l="l" r="r" t="t"/>
              <a:pathLst>
                <a:path extrusionOk="0" h="838" w="362">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9"/>
            <p:cNvSpPr/>
            <p:nvPr/>
          </p:nvSpPr>
          <p:spPr>
            <a:xfrm>
              <a:off x="5410804" y="2158788"/>
              <a:ext cx="9363" cy="25887"/>
            </a:xfrm>
            <a:custGeom>
              <a:rect b="b" l="l" r="r" t="t"/>
              <a:pathLst>
                <a:path extrusionOk="0" h="987" w="357">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9"/>
            <p:cNvSpPr/>
            <p:nvPr/>
          </p:nvSpPr>
          <p:spPr>
            <a:xfrm>
              <a:off x="5391002" y="2153097"/>
              <a:ext cx="9730" cy="43590"/>
            </a:xfrm>
            <a:custGeom>
              <a:rect b="b" l="l" r="r" t="t"/>
              <a:pathLst>
                <a:path extrusionOk="0" h="1662" w="371">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9"/>
            <p:cNvSpPr/>
            <p:nvPr/>
          </p:nvSpPr>
          <p:spPr>
            <a:xfrm>
              <a:off x="5585846" y="2037066"/>
              <a:ext cx="14530" cy="23133"/>
            </a:xfrm>
            <a:custGeom>
              <a:rect b="b" l="l" r="r" t="t"/>
              <a:pathLst>
                <a:path extrusionOk="0" h="882" w="554">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9"/>
            <p:cNvSpPr/>
            <p:nvPr/>
          </p:nvSpPr>
          <p:spPr>
            <a:xfrm>
              <a:off x="5567540" y="2028647"/>
              <a:ext cx="14294" cy="24287"/>
            </a:xfrm>
            <a:custGeom>
              <a:rect b="b" l="l" r="r" t="t"/>
              <a:pathLst>
                <a:path extrusionOk="0" h="926" w="545">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9"/>
            <p:cNvSpPr/>
            <p:nvPr/>
          </p:nvSpPr>
          <p:spPr>
            <a:xfrm>
              <a:off x="5548498" y="2020490"/>
              <a:ext cx="15159" cy="27880"/>
            </a:xfrm>
            <a:custGeom>
              <a:rect b="b" l="l" r="r" t="t"/>
              <a:pathLst>
                <a:path extrusionOk="0" h="1063" w="578">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9"/>
            <p:cNvSpPr/>
            <p:nvPr/>
          </p:nvSpPr>
          <p:spPr>
            <a:xfrm>
              <a:off x="5526021" y="2010498"/>
              <a:ext cx="19723" cy="45085"/>
            </a:xfrm>
            <a:custGeom>
              <a:rect b="b" l="l" r="r" t="t"/>
              <a:pathLst>
                <a:path extrusionOk="0" h="1719" w="752">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9"/>
            <p:cNvSpPr/>
            <p:nvPr/>
          </p:nvSpPr>
          <p:spPr>
            <a:xfrm>
              <a:off x="5502810" y="2047216"/>
              <a:ext cx="20457" cy="82302"/>
            </a:xfrm>
            <a:custGeom>
              <a:rect b="b" l="l" r="r" t="t"/>
              <a:pathLst>
                <a:path extrusionOk="0" h="3138" w="78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9"/>
            <p:cNvSpPr/>
            <p:nvPr/>
          </p:nvSpPr>
          <p:spPr>
            <a:xfrm>
              <a:off x="5677354" y="2131380"/>
              <a:ext cx="9363" cy="22031"/>
            </a:xfrm>
            <a:custGeom>
              <a:rect b="b" l="l" r="r" t="t"/>
              <a:pathLst>
                <a:path extrusionOk="0" h="840" w="357">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9"/>
            <p:cNvSpPr/>
            <p:nvPr/>
          </p:nvSpPr>
          <p:spPr>
            <a:xfrm>
              <a:off x="5696894" y="2135314"/>
              <a:ext cx="9888" cy="20851"/>
            </a:xfrm>
            <a:custGeom>
              <a:rect b="b" l="l" r="r" t="t"/>
              <a:pathLst>
                <a:path extrusionOk="0" h="795" w="377">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9"/>
            <p:cNvSpPr/>
            <p:nvPr/>
          </p:nvSpPr>
          <p:spPr>
            <a:xfrm>
              <a:off x="5637856" y="2121807"/>
              <a:ext cx="9730" cy="43643"/>
            </a:xfrm>
            <a:custGeom>
              <a:rect b="b" l="l" r="r" t="t"/>
              <a:pathLst>
                <a:path extrusionOk="0" h="1664" w="371">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9"/>
            <p:cNvSpPr/>
            <p:nvPr/>
          </p:nvSpPr>
          <p:spPr>
            <a:xfrm>
              <a:off x="5657657" y="2127472"/>
              <a:ext cx="9363" cy="25913"/>
            </a:xfrm>
            <a:custGeom>
              <a:rect b="b" l="l" r="r" t="t"/>
              <a:pathLst>
                <a:path extrusionOk="0" h="988" w="357">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89"/>
            <p:cNvSpPr/>
            <p:nvPr/>
          </p:nvSpPr>
          <p:spPr>
            <a:xfrm>
              <a:off x="5616900" y="2151969"/>
              <a:ext cx="29794" cy="73726"/>
            </a:xfrm>
            <a:custGeom>
              <a:rect b="b" l="l" r="r" t="t"/>
              <a:pathLst>
                <a:path extrusionOk="0" h="2811" w="1136">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9"/>
            <p:cNvSpPr/>
            <p:nvPr/>
          </p:nvSpPr>
          <p:spPr>
            <a:xfrm>
              <a:off x="5458512" y="2007088"/>
              <a:ext cx="19094" cy="13140"/>
            </a:xfrm>
            <a:custGeom>
              <a:rect b="b" l="l" r="r" t="t"/>
              <a:pathLst>
                <a:path extrusionOk="0" h="501" w="728">
                  <a:moveTo>
                    <a:pt x="1" y="0"/>
                  </a:moveTo>
                  <a:lnTo>
                    <a:pt x="515" y="501"/>
                  </a:lnTo>
                  <a:lnTo>
                    <a:pt x="727" y="4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9"/>
            <p:cNvSpPr/>
            <p:nvPr/>
          </p:nvSpPr>
          <p:spPr>
            <a:xfrm>
              <a:off x="5604153" y="2062350"/>
              <a:ext cx="18071" cy="20615"/>
            </a:xfrm>
            <a:custGeom>
              <a:rect b="b" l="l" r="r" t="t"/>
              <a:pathLst>
                <a:path extrusionOk="0" h="786" w="689">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9"/>
            <p:cNvSpPr/>
            <p:nvPr/>
          </p:nvSpPr>
          <p:spPr>
            <a:xfrm>
              <a:off x="5480858" y="2011494"/>
              <a:ext cx="44062" cy="30948"/>
            </a:xfrm>
            <a:custGeom>
              <a:rect b="b" l="l" r="r" t="t"/>
              <a:pathLst>
                <a:path extrusionOk="0" h="1180" w="1680">
                  <a:moveTo>
                    <a:pt x="255" y="1"/>
                  </a:moveTo>
                  <a:lnTo>
                    <a:pt x="0" y="535"/>
                  </a:lnTo>
                  <a:lnTo>
                    <a:pt x="1526" y="1180"/>
                  </a:lnTo>
                  <a:lnTo>
                    <a:pt x="1680" y="602"/>
                  </a:lnTo>
                  <a:lnTo>
                    <a:pt x="255"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9"/>
            <p:cNvSpPr/>
            <p:nvPr/>
          </p:nvSpPr>
          <p:spPr>
            <a:xfrm>
              <a:off x="5624978" y="2072080"/>
              <a:ext cx="16182" cy="17966"/>
            </a:xfrm>
            <a:custGeom>
              <a:rect b="b" l="l" r="r" t="t"/>
              <a:pathLst>
                <a:path extrusionOk="0" h="685" w="617">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9"/>
            <p:cNvSpPr/>
            <p:nvPr/>
          </p:nvSpPr>
          <p:spPr>
            <a:xfrm>
              <a:off x="5386334" y="2267186"/>
              <a:ext cx="72204" cy="17808"/>
            </a:xfrm>
            <a:custGeom>
              <a:rect b="b" l="l" r="r" t="t"/>
              <a:pathLst>
                <a:path extrusionOk="0" h="679" w="2753">
                  <a:moveTo>
                    <a:pt x="0" y="0"/>
                  </a:moveTo>
                  <a:lnTo>
                    <a:pt x="0" y="679"/>
                  </a:lnTo>
                  <a:lnTo>
                    <a:pt x="2753" y="679"/>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9"/>
            <p:cNvSpPr/>
            <p:nvPr/>
          </p:nvSpPr>
          <p:spPr>
            <a:xfrm>
              <a:off x="5386203" y="2296325"/>
              <a:ext cx="72204" cy="44849"/>
            </a:xfrm>
            <a:custGeom>
              <a:rect b="b" l="l" r="r" t="t"/>
              <a:pathLst>
                <a:path extrusionOk="0" h="1710" w="2753">
                  <a:moveTo>
                    <a:pt x="0" y="1"/>
                  </a:moveTo>
                  <a:lnTo>
                    <a:pt x="0" y="1709"/>
                  </a:lnTo>
                  <a:lnTo>
                    <a:pt x="2753" y="1709"/>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9"/>
            <p:cNvSpPr/>
            <p:nvPr/>
          </p:nvSpPr>
          <p:spPr>
            <a:xfrm>
              <a:off x="5398451" y="2267186"/>
              <a:ext cx="60087" cy="17808"/>
            </a:xfrm>
            <a:custGeom>
              <a:rect b="b" l="l" r="r" t="t"/>
              <a:pathLst>
                <a:path extrusionOk="0" h="679" w="2291">
                  <a:moveTo>
                    <a:pt x="0" y="0"/>
                  </a:moveTo>
                  <a:lnTo>
                    <a:pt x="0" y="679"/>
                  </a:lnTo>
                  <a:lnTo>
                    <a:pt x="2291" y="679"/>
                  </a:lnTo>
                  <a:lnTo>
                    <a:pt x="2291"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9"/>
            <p:cNvSpPr/>
            <p:nvPr/>
          </p:nvSpPr>
          <p:spPr>
            <a:xfrm>
              <a:off x="5398451" y="2296325"/>
              <a:ext cx="60087" cy="44849"/>
            </a:xfrm>
            <a:custGeom>
              <a:rect b="b" l="l" r="r" t="t"/>
              <a:pathLst>
                <a:path extrusionOk="0" h="1710" w="2291">
                  <a:moveTo>
                    <a:pt x="0" y="1"/>
                  </a:moveTo>
                  <a:lnTo>
                    <a:pt x="0" y="1709"/>
                  </a:lnTo>
                  <a:lnTo>
                    <a:pt x="2291" y="1709"/>
                  </a:lnTo>
                  <a:lnTo>
                    <a:pt x="229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9"/>
            <p:cNvSpPr/>
            <p:nvPr/>
          </p:nvSpPr>
          <p:spPr>
            <a:xfrm>
              <a:off x="5633161" y="2265036"/>
              <a:ext cx="72231" cy="76138"/>
            </a:xfrm>
            <a:custGeom>
              <a:rect b="b" l="l" r="r" t="t"/>
              <a:pathLst>
                <a:path extrusionOk="0" h="2903" w="2754">
                  <a:moveTo>
                    <a:pt x="1" y="1"/>
                  </a:moveTo>
                  <a:lnTo>
                    <a:pt x="1" y="2902"/>
                  </a:lnTo>
                  <a:lnTo>
                    <a:pt x="2753" y="2902"/>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9"/>
            <p:cNvSpPr/>
            <p:nvPr/>
          </p:nvSpPr>
          <p:spPr>
            <a:xfrm>
              <a:off x="5633161" y="2235897"/>
              <a:ext cx="72231" cy="17940"/>
            </a:xfrm>
            <a:custGeom>
              <a:rect b="b" l="l" r="r" t="t"/>
              <a:pathLst>
                <a:path extrusionOk="0" h="684" w="2754">
                  <a:moveTo>
                    <a:pt x="1" y="0"/>
                  </a:moveTo>
                  <a:lnTo>
                    <a:pt x="1" y="683"/>
                  </a:lnTo>
                  <a:lnTo>
                    <a:pt x="2753" y="683"/>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9"/>
            <p:cNvSpPr/>
            <p:nvPr/>
          </p:nvSpPr>
          <p:spPr>
            <a:xfrm>
              <a:off x="5648819" y="2265036"/>
              <a:ext cx="56573" cy="76138"/>
            </a:xfrm>
            <a:custGeom>
              <a:rect b="b" l="l" r="r" t="t"/>
              <a:pathLst>
                <a:path extrusionOk="0" h="2903" w="2157">
                  <a:moveTo>
                    <a:pt x="1" y="1"/>
                  </a:moveTo>
                  <a:lnTo>
                    <a:pt x="1" y="2902"/>
                  </a:lnTo>
                  <a:lnTo>
                    <a:pt x="2156" y="2902"/>
                  </a:lnTo>
                  <a:lnTo>
                    <a:pt x="2156"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9"/>
            <p:cNvSpPr/>
            <p:nvPr/>
          </p:nvSpPr>
          <p:spPr>
            <a:xfrm>
              <a:off x="5648819" y="2235897"/>
              <a:ext cx="56573" cy="17940"/>
            </a:xfrm>
            <a:custGeom>
              <a:rect b="b" l="l" r="r" t="t"/>
              <a:pathLst>
                <a:path extrusionOk="0" h="684" w="2157">
                  <a:moveTo>
                    <a:pt x="1" y="0"/>
                  </a:moveTo>
                  <a:lnTo>
                    <a:pt x="1" y="683"/>
                  </a:lnTo>
                  <a:lnTo>
                    <a:pt x="2156" y="683"/>
                  </a:lnTo>
                  <a:lnTo>
                    <a:pt x="2156"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89"/>
            <p:cNvSpPr/>
            <p:nvPr/>
          </p:nvSpPr>
          <p:spPr>
            <a:xfrm>
              <a:off x="5507977" y="2140219"/>
              <a:ext cx="72231" cy="17835"/>
            </a:xfrm>
            <a:custGeom>
              <a:rect b="b" l="l" r="r" t="t"/>
              <a:pathLst>
                <a:path extrusionOk="0" h="680" w="2754">
                  <a:moveTo>
                    <a:pt x="1" y="1"/>
                  </a:moveTo>
                  <a:lnTo>
                    <a:pt x="1" y="679"/>
                  </a:lnTo>
                  <a:lnTo>
                    <a:pt x="2753" y="679"/>
                  </a:lnTo>
                  <a:lnTo>
                    <a:pt x="2753"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9"/>
            <p:cNvSpPr/>
            <p:nvPr/>
          </p:nvSpPr>
          <p:spPr>
            <a:xfrm>
              <a:off x="5507977" y="2169384"/>
              <a:ext cx="72231" cy="171790"/>
            </a:xfrm>
            <a:custGeom>
              <a:rect b="b" l="l" r="r" t="t"/>
              <a:pathLst>
                <a:path extrusionOk="0" h="6550" w="2754">
                  <a:moveTo>
                    <a:pt x="1" y="0"/>
                  </a:moveTo>
                  <a:lnTo>
                    <a:pt x="1" y="6549"/>
                  </a:lnTo>
                  <a:lnTo>
                    <a:pt x="2753" y="6549"/>
                  </a:lnTo>
                  <a:lnTo>
                    <a:pt x="2753"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9"/>
            <p:cNvSpPr/>
            <p:nvPr/>
          </p:nvSpPr>
          <p:spPr>
            <a:xfrm>
              <a:off x="5519333" y="2140219"/>
              <a:ext cx="60874" cy="17835"/>
            </a:xfrm>
            <a:custGeom>
              <a:rect b="b" l="l" r="r" t="t"/>
              <a:pathLst>
                <a:path extrusionOk="0" h="680" w="2321">
                  <a:moveTo>
                    <a:pt x="1" y="1"/>
                  </a:moveTo>
                  <a:lnTo>
                    <a:pt x="1" y="679"/>
                  </a:lnTo>
                  <a:lnTo>
                    <a:pt x="2320" y="679"/>
                  </a:lnTo>
                  <a:lnTo>
                    <a:pt x="2320"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9"/>
            <p:cNvSpPr/>
            <p:nvPr/>
          </p:nvSpPr>
          <p:spPr>
            <a:xfrm>
              <a:off x="5519333" y="2169384"/>
              <a:ext cx="66041" cy="171790"/>
            </a:xfrm>
            <a:custGeom>
              <a:rect b="b" l="l" r="r" t="t"/>
              <a:pathLst>
                <a:path extrusionOk="0" h="6550" w="2518">
                  <a:moveTo>
                    <a:pt x="1" y="0"/>
                  </a:moveTo>
                  <a:lnTo>
                    <a:pt x="1" y="6549"/>
                  </a:lnTo>
                  <a:lnTo>
                    <a:pt x="2517" y="6549"/>
                  </a:lnTo>
                  <a:lnTo>
                    <a:pt x="2517"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9"/>
            <p:cNvSpPr/>
            <p:nvPr/>
          </p:nvSpPr>
          <p:spPr>
            <a:xfrm>
              <a:off x="5479966" y="2018314"/>
              <a:ext cx="44193" cy="25152"/>
            </a:xfrm>
            <a:custGeom>
              <a:rect b="b" l="l" r="r" t="t"/>
              <a:pathLst>
                <a:path extrusionOk="0" h="959" w="1685">
                  <a:moveTo>
                    <a:pt x="130" y="1"/>
                  </a:moveTo>
                  <a:lnTo>
                    <a:pt x="1" y="280"/>
                  </a:lnTo>
                  <a:lnTo>
                    <a:pt x="1603" y="958"/>
                  </a:lnTo>
                  <a:lnTo>
                    <a:pt x="1685" y="660"/>
                  </a:lnTo>
                  <a:lnTo>
                    <a:pt x="13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9"/>
            <p:cNvSpPr/>
            <p:nvPr/>
          </p:nvSpPr>
          <p:spPr>
            <a:xfrm>
              <a:off x="5603261" y="2070192"/>
              <a:ext cx="15159" cy="13009"/>
            </a:xfrm>
            <a:custGeom>
              <a:rect b="b" l="l" r="r" t="t"/>
              <a:pathLst>
                <a:path extrusionOk="0" h="496" w="578">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9"/>
            <p:cNvSpPr/>
            <p:nvPr/>
          </p:nvSpPr>
          <p:spPr>
            <a:xfrm>
              <a:off x="5649212" y="2124325"/>
              <a:ext cx="11383" cy="30555"/>
            </a:xfrm>
            <a:custGeom>
              <a:rect b="b" l="l" r="r" t="t"/>
              <a:pathLst>
                <a:path extrusionOk="0" h="1165" w="434">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9"/>
            <p:cNvSpPr/>
            <p:nvPr/>
          </p:nvSpPr>
          <p:spPr>
            <a:xfrm>
              <a:off x="5668752" y="2127368"/>
              <a:ext cx="11383" cy="27513"/>
            </a:xfrm>
            <a:custGeom>
              <a:rect b="b" l="l" r="r" t="t"/>
              <a:pathLst>
                <a:path extrusionOk="0" h="1049" w="434">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9"/>
            <p:cNvSpPr/>
            <p:nvPr/>
          </p:nvSpPr>
          <p:spPr>
            <a:xfrm>
              <a:off x="5688317" y="2135052"/>
              <a:ext cx="11383" cy="22608"/>
            </a:xfrm>
            <a:custGeom>
              <a:rect b="b" l="l" r="r" t="t"/>
              <a:pathLst>
                <a:path extrusionOk="0" h="862" w="434">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9"/>
            <p:cNvSpPr/>
            <p:nvPr/>
          </p:nvSpPr>
          <p:spPr>
            <a:xfrm>
              <a:off x="5606540" y="2111946"/>
              <a:ext cx="115112" cy="240952"/>
            </a:xfrm>
            <a:custGeom>
              <a:rect b="b" l="l" r="r" t="t"/>
              <a:pathLst>
                <a:path extrusionOk="0" h="9187" w="4389">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9"/>
            <p:cNvSpPr/>
            <p:nvPr/>
          </p:nvSpPr>
          <p:spPr>
            <a:xfrm>
              <a:off x="5402359" y="2155510"/>
              <a:ext cx="11252" cy="30686"/>
            </a:xfrm>
            <a:custGeom>
              <a:rect b="b" l="l" r="r" t="t"/>
              <a:pathLst>
                <a:path extrusionOk="0" h="1170" w="429">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9"/>
            <p:cNvSpPr/>
            <p:nvPr/>
          </p:nvSpPr>
          <p:spPr>
            <a:xfrm>
              <a:off x="5421925" y="2158657"/>
              <a:ext cx="11252" cy="27539"/>
            </a:xfrm>
            <a:custGeom>
              <a:rect b="b" l="l" r="r" t="t"/>
              <a:pathLst>
                <a:path extrusionOk="0" h="1050" w="429">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9"/>
            <p:cNvSpPr/>
            <p:nvPr/>
          </p:nvSpPr>
          <p:spPr>
            <a:xfrm>
              <a:off x="5441464" y="2166237"/>
              <a:ext cx="11383" cy="22739"/>
            </a:xfrm>
            <a:custGeom>
              <a:rect b="b" l="l" r="r" t="t"/>
              <a:pathLst>
                <a:path extrusionOk="0" h="867" w="434">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9"/>
            <p:cNvSpPr/>
            <p:nvPr/>
          </p:nvSpPr>
          <p:spPr>
            <a:xfrm>
              <a:off x="5359818" y="2143130"/>
              <a:ext cx="114876" cy="209636"/>
            </a:xfrm>
            <a:custGeom>
              <a:rect b="b" l="l" r="r" t="t"/>
              <a:pathLst>
                <a:path extrusionOk="0" h="7993" w="438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9"/>
            <p:cNvSpPr/>
            <p:nvPr/>
          </p:nvSpPr>
          <p:spPr>
            <a:xfrm>
              <a:off x="5467088" y="1998853"/>
              <a:ext cx="184668" cy="354045"/>
            </a:xfrm>
            <a:custGeom>
              <a:rect b="b" l="l" r="r" t="t"/>
              <a:pathLst>
                <a:path extrusionOk="0" h="13499" w="7041">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9"/>
            <p:cNvSpPr/>
            <p:nvPr/>
          </p:nvSpPr>
          <p:spPr>
            <a:xfrm>
              <a:off x="5439182" y="1996466"/>
              <a:ext cx="53268" cy="37532"/>
            </a:xfrm>
            <a:custGeom>
              <a:rect b="b" l="l" r="r" t="t"/>
              <a:pathLst>
                <a:path extrusionOk="0" h="1431" w="2031">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89"/>
          <p:cNvGrpSpPr/>
          <p:nvPr/>
        </p:nvGrpSpPr>
        <p:grpSpPr>
          <a:xfrm>
            <a:off x="5775393" y="1975038"/>
            <a:ext cx="379145" cy="379250"/>
            <a:chOff x="5775393" y="1975038"/>
            <a:chExt cx="379145" cy="379250"/>
          </a:xfrm>
        </p:grpSpPr>
        <p:sp>
          <p:nvSpPr>
            <p:cNvPr id="11498" name="Google Shape;11498;p89"/>
            <p:cNvSpPr/>
            <p:nvPr/>
          </p:nvSpPr>
          <p:spPr>
            <a:xfrm>
              <a:off x="5780953" y="1980572"/>
              <a:ext cx="279061" cy="184038"/>
            </a:xfrm>
            <a:custGeom>
              <a:rect b="b" l="l" r="r" t="t"/>
              <a:pathLst>
                <a:path extrusionOk="0" h="7017" w="1064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9"/>
            <p:cNvSpPr/>
            <p:nvPr/>
          </p:nvSpPr>
          <p:spPr>
            <a:xfrm>
              <a:off x="5964834" y="1980572"/>
              <a:ext cx="184143" cy="279192"/>
            </a:xfrm>
            <a:custGeom>
              <a:rect b="b" l="l" r="r" t="t"/>
              <a:pathLst>
                <a:path extrusionOk="0" h="10645" w="7021">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9"/>
            <p:cNvSpPr/>
            <p:nvPr/>
          </p:nvSpPr>
          <p:spPr>
            <a:xfrm>
              <a:off x="5869707" y="2164584"/>
              <a:ext cx="279139" cy="184143"/>
            </a:xfrm>
            <a:custGeom>
              <a:rect b="b" l="l" r="r" t="t"/>
              <a:pathLst>
                <a:path extrusionOk="0" h="7021" w="10643">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9"/>
            <p:cNvSpPr/>
            <p:nvPr/>
          </p:nvSpPr>
          <p:spPr>
            <a:xfrm>
              <a:off x="5780822" y="2069562"/>
              <a:ext cx="184170" cy="279034"/>
            </a:xfrm>
            <a:custGeom>
              <a:rect b="b" l="l" r="r" t="t"/>
              <a:pathLst>
                <a:path extrusionOk="0" h="10639" w="7022">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9"/>
            <p:cNvSpPr/>
            <p:nvPr/>
          </p:nvSpPr>
          <p:spPr>
            <a:xfrm>
              <a:off x="5780822" y="2164715"/>
              <a:ext cx="41675" cy="184012"/>
            </a:xfrm>
            <a:custGeom>
              <a:rect b="b" l="l" r="r" t="t"/>
              <a:pathLst>
                <a:path extrusionOk="0" h="7016" w="1589">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9"/>
            <p:cNvSpPr/>
            <p:nvPr/>
          </p:nvSpPr>
          <p:spPr>
            <a:xfrm>
              <a:off x="5836975" y="2069615"/>
              <a:ext cx="41938" cy="95127"/>
            </a:xfrm>
            <a:custGeom>
              <a:rect b="b" l="l" r="r" t="t"/>
              <a:pathLst>
                <a:path extrusionOk="0" h="3627" w="1599">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9"/>
            <p:cNvSpPr/>
            <p:nvPr/>
          </p:nvSpPr>
          <p:spPr>
            <a:xfrm>
              <a:off x="5780822" y="1980572"/>
              <a:ext cx="41675" cy="184170"/>
            </a:xfrm>
            <a:custGeom>
              <a:rect b="b" l="l" r="r" t="t"/>
              <a:pathLst>
                <a:path extrusionOk="0" h="7022" w="1589">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9"/>
            <p:cNvSpPr/>
            <p:nvPr/>
          </p:nvSpPr>
          <p:spPr>
            <a:xfrm>
              <a:off x="6033235" y="2039978"/>
              <a:ext cx="41544" cy="65280"/>
            </a:xfrm>
            <a:custGeom>
              <a:rect b="b" l="l" r="r" t="t"/>
              <a:pathLst>
                <a:path extrusionOk="0" h="2489" w="1584">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9"/>
            <p:cNvSpPr/>
            <p:nvPr/>
          </p:nvSpPr>
          <p:spPr>
            <a:xfrm>
              <a:off x="5964965" y="1980572"/>
              <a:ext cx="23736" cy="77266"/>
            </a:xfrm>
            <a:custGeom>
              <a:rect b="b" l="l" r="r" t="t"/>
              <a:pathLst>
                <a:path extrusionOk="0" h="2946" w="905">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9"/>
            <p:cNvSpPr/>
            <p:nvPr/>
          </p:nvSpPr>
          <p:spPr>
            <a:xfrm>
              <a:off x="5964965" y="2087476"/>
              <a:ext cx="23736" cy="77135"/>
            </a:xfrm>
            <a:custGeom>
              <a:rect b="b" l="l" r="r" t="t"/>
              <a:pathLst>
                <a:path extrusionOk="0" h="2941" w="905">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9"/>
            <p:cNvSpPr/>
            <p:nvPr/>
          </p:nvSpPr>
          <p:spPr>
            <a:xfrm>
              <a:off x="6015295" y="2164715"/>
              <a:ext cx="47498" cy="94917"/>
            </a:xfrm>
            <a:custGeom>
              <a:rect b="b" l="l" r="r" t="t"/>
              <a:pathLst>
                <a:path extrusionOk="0" h="3619" w="1811">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9"/>
            <p:cNvSpPr/>
            <p:nvPr/>
          </p:nvSpPr>
          <p:spPr>
            <a:xfrm>
              <a:off x="5953084" y="2164715"/>
              <a:ext cx="23762" cy="77135"/>
            </a:xfrm>
            <a:custGeom>
              <a:rect b="b" l="l" r="r" t="t"/>
              <a:pathLst>
                <a:path extrusionOk="0" h="2941" w="906">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9"/>
            <p:cNvSpPr/>
            <p:nvPr/>
          </p:nvSpPr>
          <p:spPr>
            <a:xfrm>
              <a:off x="5867031" y="2224095"/>
              <a:ext cx="41544" cy="65254"/>
            </a:xfrm>
            <a:custGeom>
              <a:rect b="b" l="l" r="r" t="t"/>
              <a:pathLst>
                <a:path extrusionOk="0" h="2488" w="1584">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9"/>
            <p:cNvSpPr/>
            <p:nvPr/>
          </p:nvSpPr>
          <p:spPr>
            <a:xfrm>
              <a:off x="5953084" y="2271488"/>
              <a:ext cx="29690" cy="77240"/>
            </a:xfrm>
            <a:custGeom>
              <a:rect b="b" l="l" r="r" t="t"/>
              <a:pathLst>
                <a:path extrusionOk="0" h="2945" w="1132">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9"/>
            <p:cNvSpPr/>
            <p:nvPr/>
          </p:nvSpPr>
          <p:spPr>
            <a:xfrm>
              <a:off x="5775393" y="1975038"/>
              <a:ext cx="379145" cy="379250"/>
            </a:xfrm>
            <a:custGeom>
              <a:rect b="b" l="l" r="r" t="t"/>
              <a:pathLst>
                <a:path extrusionOk="0" h="14460" w="14456">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89"/>
          <p:cNvGrpSpPr/>
          <p:nvPr/>
        </p:nvGrpSpPr>
        <p:grpSpPr>
          <a:xfrm>
            <a:off x="6200960" y="1975274"/>
            <a:ext cx="417725" cy="378961"/>
            <a:chOff x="6200960" y="1975274"/>
            <a:chExt cx="417725" cy="378961"/>
          </a:xfrm>
        </p:grpSpPr>
        <p:sp>
          <p:nvSpPr>
            <p:cNvPr id="11514" name="Google Shape;11514;p89"/>
            <p:cNvSpPr/>
            <p:nvPr/>
          </p:nvSpPr>
          <p:spPr>
            <a:xfrm>
              <a:off x="6276416" y="2028411"/>
              <a:ext cx="272477" cy="272504"/>
            </a:xfrm>
            <a:custGeom>
              <a:rect b="b" l="l" r="r" t="t"/>
              <a:pathLst>
                <a:path extrusionOk="0" h="10390" w="10389">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9"/>
            <p:cNvSpPr/>
            <p:nvPr/>
          </p:nvSpPr>
          <p:spPr>
            <a:xfrm>
              <a:off x="6332832" y="2029801"/>
              <a:ext cx="215564" cy="269199"/>
            </a:xfrm>
            <a:custGeom>
              <a:rect b="b" l="l" r="r" t="t"/>
              <a:pathLst>
                <a:path extrusionOk="0" h="10264" w="8219">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9"/>
            <p:cNvSpPr/>
            <p:nvPr/>
          </p:nvSpPr>
          <p:spPr>
            <a:xfrm>
              <a:off x="6249533" y="2031191"/>
              <a:ext cx="259128" cy="269724"/>
            </a:xfrm>
            <a:custGeom>
              <a:rect b="b" l="l" r="r" t="t"/>
              <a:pathLst>
                <a:path extrusionOk="0" h="10284" w="988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9"/>
            <p:cNvSpPr/>
            <p:nvPr/>
          </p:nvSpPr>
          <p:spPr>
            <a:xfrm>
              <a:off x="6332832" y="2171272"/>
              <a:ext cx="156499" cy="127492"/>
            </a:xfrm>
            <a:custGeom>
              <a:rect b="b" l="l" r="r" t="t"/>
              <a:pathLst>
                <a:path extrusionOk="0" h="4861" w="5967">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9"/>
            <p:cNvSpPr/>
            <p:nvPr/>
          </p:nvSpPr>
          <p:spPr>
            <a:xfrm>
              <a:off x="6255434" y="2080394"/>
              <a:ext cx="363251" cy="273841"/>
            </a:xfrm>
            <a:custGeom>
              <a:rect b="b" l="l" r="r" t="t"/>
              <a:pathLst>
                <a:path extrusionOk="0" h="10441" w="1385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9"/>
            <p:cNvSpPr/>
            <p:nvPr/>
          </p:nvSpPr>
          <p:spPr>
            <a:xfrm>
              <a:off x="6200960" y="1975274"/>
              <a:ext cx="368916" cy="274104"/>
            </a:xfrm>
            <a:custGeom>
              <a:rect b="b" l="l" r="r" t="t"/>
              <a:pathLst>
                <a:path extrusionOk="0" h="10451" w="14066">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9"/>
            <p:cNvSpPr/>
            <p:nvPr/>
          </p:nvSpPr>
          <p:spPr>
            <a:xfrm>
              <a:off x="6365013" y="2075621"/>
              <a:ext cx="17677" cy="29322"/>
            </a:xfrm>
            <a:custGeom>
              <a:rect b="b" l="l" r="r" t="t"/>
              <a:pathLst>
                <a:path extrusionOk="0" h="1118" w="674">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9"/>
            <p:cNvSpPr/>
            <p:nvPr/>
          </p:nvSpPr>
          <p:spPr>
            <a:xfrm>
              <a:off x="6256588" y="2022589"/>
              <a:ext cx="307963" cy="284123"/>
            </a:xfrm>
            <a:custGeom>
              <a:rect b="b" l="l" r="r" t="t"/>
              <a:pathLst>
                <a:path extrusionOk="0" h="10833" w="11742">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89"/>
          <p:cNvGrpSpPr/>
          <p:nvPr/>
        </p:nvGrpSpPr>
        <p:grpSpPr>
          <a:xfrm>
            <a:off x="6666052" y="1991771"/>
            <a:ext cx="391341" cy="328447"/>
            <a:chOff x="6666052" y="1991771"/>
            <a:chExt cx="391341" cy="328447"/>
          </a:xfrm>
        </p:grpSpPr>
        <p:sp>
          <p:nvSpPr>
            <p:cNvPr id="11523" name="Google Shape;11523;p89"/>
            <p:cNvSpPr/>
            <p:nvPr/>
          </p:nvSpPr>
          <p:spPr>
            <a:xfrm>
              <a:off x="6848858" y="2069300"/>
              <a:ext cx="199303" cy="181494"/>
            </a:xfrm>
            <a:custGeom>
              <a:rect b="b" l="l" r="r" t="t"/>
              <a:pathLst>
                <a:path extrusionOk="0" h="6920" w="7599">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9"/>
            <p:cNvSpPr/>
            <p:nvPr/>
          </p:nvSpPr>
          <p:spPr>
            <a:xfrm>
              <a:off x="6936432" y="1997358"/>
              <a:ext cx="112857" cy="200063"/>
            </a:xfrm>
            <a:custGeom>
              <a:rect b="b" l="l" r="r" t="t"/>
              <a:pathLst>
                <a:path extrusionOk="0" h="7628" w="4303">
                  <a:moveTo>
                    <a:pt x="4303" y="1"/>
                  </a:moveTo>
                  <a:lnTo>
                    <a:pt x="1" y="2763"/>
                  </a:lnTo>
                  <a:lnTo>
                    <a:pt x="3706" y="7628"/>
                  </a:lnTo>
                  <a:lnTo>
                    <a:pt x="4303" y="7151"/>
                  </a:lnTo>
                  <a:lnTo>
                    <a:pt x="4303"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9"/>
            <p:cNvSpPr/>
            <p:nvPr/>
          </p:nvSpPr>
          <p:spPr>
            <a:xfrm>
              <a:off x="7012413" y="2145150"/>
              <a:ext cx="36876" cy="52271"/>
            </a:xfrm>
            <a:custGeom>
              <a:rect b="b" l="l" r="r" t="t"/>
              <a:pathLst>
                <a:path extrusionOk="0" h="1993" w="1406">
                  <a:moveTo>
                    <a:pt x="1406" y="0"/>
                  </a:moveTo>
                  <a:lnTo>
                    <a:pt x="0" y="929"/>
                  </a:lnTo>
                  <a:lnTo>
                    <a:pt x="809" y="1993"/>
                  </a:lnTo>
                  <a:lnTo>
                    <a:pt x="1406" y="1516"/>
                  </a:lnTo>
                  <a:lnTo>
                    <a:pt x="1406" y="0"/>
                  </a:ln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9"/>
            <p:cNvSpPr/>
            <p:nvPr/>
          </p:nvSpPr>
          <p:spPr>
            <a:xfrm>
              <a:off x="6861867" y="2129256"/>
              <a:ext cx="151569" cy="100792"/>
            </a:xfrm>
            <a:custGeom>
              <a:rect b="b" l="l" r="r" t="t"/>
              <a:pathLst>
                <a:path extrusionOk="0" h="3843" w="5779">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9"/>
            <p:cNvSpPr/>
            <p:nvPr/>
          </p:nvSpPr>
          <p:spPr>
            <a:xfrm>
              <a:off x="6921036" y="2180111"/>
              <a:ext cx="88885" cy="50068"/>
            </a:xfrm>
            <a:custGeom>
              <a:rect b="b" l="l" r="r" t="t"/>
              <a:pathLst>
                <a:path extrusionOk="0" h="1909" w="3389">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9"/>
            <p:cNvSpPr/>
            <p:nvPr/>
          </p:nvSpPr>
          <p:spPr>
            <a:xfrm>
              <a:off x="6833830" y="2155379"/>
              <a:ext cx="151595" cy="100792"/>
            </a:xfrm>
            <a:custGeom>
              <a:rect b="b" l="l" r="r" t="t"/>
              <a:pathLst>
                <a:path extrusionOk="0" h="3843" w="578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9"/>
            <p:cNvSpPr/>
            <p:nvPr/>
          </p:nvSpPr>
          <p:spPr>
            <a:xfrm>
              <a:off x="6902860" y="2212791"/>
              <a:ext cx="79050" cy="43407"/>
            </a:xfrm>
            <a:custGeom>
              <a:rect b="b" l="l" r="r" t="t"/>
              <a:pathLst>
                <a:path extrusionOk="0" h="1655" w="3014">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9"/>
            <p:cNvSpPr/>
            <p:nvPr/>
          </p:nvSpPr>
          <p:spPr>
            <a:xfrm>
              <a:off x="6805819" y="2181501"/>
              <a:ext cx="151726" cy="100687"/>
            </a:xfrm>
            <a:custGeom>
              <a:rect b="b" l="l" r="r" t="t"/>
              <a:pathLst>
                <a:path extrusionOk="0" h="3839" w="5785">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9"/>
            <p:cNvSpPr/>
            <p:nvPr/>
          </p:nvSpPr>
          <p:spPr>
            <a:xfrm>
              <a:off x="6884580" y="2244604"/>
              <a:ext cx="69057" cy="37689"/>
            </a:xfrm>
            <a:custGeom>
              <a:rect b="b" l="l" r="r" t="t"/>
              <a:pathLst>
                <a:path extrusionOk="0" h="1437" w="2633">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9"/>
            <p:cNvSpPr/>
            <p:nvPr/>
          </p:nvSpPr>
          <p:spPr>
            <a:xfrm>
              <a:off x="6777939" y="2207624"/>
              <a:ext cx="151595" cy="100661"/>
            </a:xfrm>
            <a:custGeom>
              <a:rect b="b" l="l" r="r" t="t"/>
              <a:pathLst>
                <a:path extrusionOk="0" h="3838" w="578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9"/>
            <p:cNvSpPr/>
            <p:nvPr/>
          </p:nvSpPr>
          <p:spPr>
            <a:xfrm>
              <a:off x="6866404" y="2274871"/>
              <a:ext cx="59458" cy="33414"/>
            </a:xfrm>
            <a:custGeom>
              <a:rect b="b" l="l" r="r" t="t"/>
              <a:pathLst>
                <a:path extrusionOk="0" h="1274" w="2267">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9"/>
            <p:cNvSpPr/>
            <p:nvPr/>
          </p:nvSpPr>
          <p:spPr>
            <a:xfrm>
              <a:off x="6686300" y="2082046"/>
              <a:ext cx="193008" cy="174806"/>
            </a:xfrm>
            <a:custGeom>
              <a:rect b="b" l="l" r="r" t="t"/>
              <a:pathLst>
                <a:path extrusionOk="0" h="6665" w="7359">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9"/>
            <p:cNvSpPr/>
            <p:nvPr/>
          </p:nvSpPr>
          <p:spPr>
            <a:xfrm>
              <a:off x="6677855" y="2062481"/>
              <a:ext cx="106405" cy="154008"/>
            </a:xfrm>
            <a:custGeom>
              <a:rect b="b" l="l" r="r" t="t"/>
              <a:pathLst>
                <a:path extrusionOk="0" h="5872" w="4057">
                  <a:moveTo>
                    <a:pt x="3056" y="1"/>
                  </a:moveTo>
                  <a:lnTo>
                    <a:pt x="1" y="5294"/>
                  </a:lnTo>
                  <a:lnTo>
                    <a:pt x="1001" y="5871"/>
                  </a:lnTo>
                  <a:lnTo>
                    <a:pt x="4057" y="578"/>
                  </a:lnTo>
                  <a:lnTo>
                    <a:pt x="3056"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9"/>
            <p:cNvSpPr/>
            <p:nvPr/>
          </p:nvSpPr>
          <p:spPr>
            <a:xfrm>
              <a:off x="6674209" y="2014039"/>
              <a:ext cx="91245" cy="191592"/>
            </a:xfrm>
            <a:custGeom>
              <a:rect b="b" l="l" r="r" t="t"/>
              <a:pathLst>
                <a:path extrusionOk="0" h="7305" w="3479">
                  <a:moveTo>
                    <a:pt x="0" y="0"/>
                  </a:moveTo>
                  <a:lnTo>
                    <a:pt x="0" y="7064"/>
                  </a:lnTo>
                  <a:lnTo>
                    <a:pt x="419" y="7304"/>
                  </a:lnTo>
                  <a:lnTo>
                    <a:pt x="3479" y="2011"/>
                  </a:lnTo>
                  <a:lnTo>
                    <a:pt x="0" y="0"/>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9"/>
            <p:cNvSpPr/>
            <p:nvPr/>
          </p:nvSpPr>
          <p:spPr>
            <a:xfrm>
              <a:off x="6677986" y="2167863"/>
              <a:ext cx="45715" cy="48731"/>
            </a:xfrm>
            <a:custGeom>
              <a:rect b="b" l="l" r="r" t="t"/>
              <a:pathLst>
                <a:path extrusionOk="0" h="1858" w="1743">
                  <a:moveTo>
                    <a:pt x="737" y="1"/>
                  </a:moveTo>
                  <a:lnTo>
                    <a:pt x="0" y="1281"/>
                  </a:lnTo>
                  <a:lnTo>
                    <a:pt x="996" y="1858"/>
                  </a:lnTo>
                  <a:lnTo>
                    <a:pt x="1742" y="568"/>
                  </a:lnTo>
                  <a:lnTo>
                    <a:pt x="73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9"/>
            <p:cNvSpPr/>
            <p:nvPr/>
          </p:nvSpPr>
          <p:spPr>
            <a:xfrm>
              <a:off x="6674209" y="2154854"/>
              <a:ext cx="30424" cy="50776"/>
            </a:xfrm>
            <a:custGeom>
              <a:rect b="b" l="l" r="r" t="t"/>
              <a:pathLst>
                <a:path extrusionOk="0" h="1936" w="1160">
                  <a:moveTo>
                    <a:pt x="0" y="1"/>
                  </a:moveTo>
                  <a:lnTo>
                    <a:pt x="0" y="1695"/>
                  </a:lnTo>
                  <a:lnTo>
                    <a:pt x="419" y="1935"/>
                  </a:lnTo>
                  <a:lnTo>
                    <a:pt x="1160" y="655"/>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9"/>
            <p:cNvSpPr/>
            <p:nvPr/>
          </p:nvSpPr>
          <p:spPr>
            <a:xfrm>
              <a:off x="6726061" y="2182183"/>
              <a:ext cx="81436" cy="65411"/>
            </a:xfrm>
            <a:custGeom>
              <a:rect b="b" l="l" r="r" t="t"/>
              <a:pathLst>
                <a:path extrusionOk="0" h="2494" w="3105">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9"/>
            <p:cNvSpPr/>
            <p:nvPr/>
          </p:nvSpPr>
          <p:spPr>
            <a:xfrm>
              <a:off x="6729969" y="2183521"/>
              <a:ext cx="77528" cy="64048"/>
            </a:xfrm>
            <a:custGeom>
              <a:rect b="b" l="l" r="r" t="t"/>
              <a:pathLst>
                <a:path extrusionOk="0" h="2442" w="2956">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9"/>
            <p:cNvSpPr/>
            <p:nvPr/>
          </p:nvSpPr>
          <p:spPr>
            <a:xfrm>
              <a:off x="6757350" y="2210955"/>
              <a:ext cx="72362" cy="58933"/>
            </a:xfrm>
            <a:custGeom>
              <a:rect b="b" l="l" r="r" t="t"/>
              <a:pathLst>
                <a:path extrusionOk="0" h="2247" w="2759">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9"/>
            <p:cNvSpPr/>
            <p:nvPr/>
          </p:nvSpPr>
          <p:spPr>
            <a:xfrm>
              <a:off x="6761022" y="2212292"/>
              <a:ext cx="68690" cy="57491"/>
            </a:xfrm>
            <a:custGeom>
              <a:rect b="b" l="l" r="r" t="t"/>
              <a:pathLst>
                <a:path extrusionOk="0" h="2192" w="2619">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9"/>
            <p:cNvSpPr/>
            <p:nvPr/>
          </p:nvSpPr>
          <p:spPr>
            <a:xfrm>
              <a:off x="6788272" y="2239831"/>
              <a:ext cx="63523" cy="52376"/>
            </a:xfrm>
            <a:custGeom>
              <a:rect b="b" l="l" r="r" t="t"/>
              <a:pathLst>
                <a:path extrusionOk="0" h="1997" w="2422">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9"/>
            <p:cNvSpPr/>
            <p:nvPr/>
          </p:nvSpPr>
          <p:spPr>
            <a:xfrm>
              <a:off x="6791813" y="2240801"/>
              <a:ext cx="59982" cy="51406"/>
            </a:xfrm>
            <a:custGeom>
              <a:rect b="b" l="l" r="r" t="t"/>
              <a:pathLst>
                <a:path extrusionOk="0" h="1960" w="2287">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9"/>
            <p:cNvSpPr/>
            <p:nvPr/>
          </p:nvSpPr>
          <p:spPr>
            <a:xfrm>
              <a:off x="6819457" y="2268629"/>
              <a:ext cx="54422" cy="45846"/>
            </a:xfrm>
            <a:custGeom>
              <a:rect b="b" l="l" r="r" t="t"/>
              <a:pathLst>
                <a:path extrusionOk="0" h="1748" w="2075">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9"/>
            <p:cNvSpPr/>
            <p:nvPr/>
          </p:nvSpPr>
          <p:spPr>
            <a:xfrm>
              <a:off x="6822998" y="2269835"/>
              <a:ext cx="50881" cy="44692"/>
            </a:xfrm>
            <a:custGeom>
              <a:rect b="b" l="l" r="r" t="t"/>
              <a:pathLst>
                <a:path extrusionOk="0" h="1704" w="194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9"/>
            <p:cNvSpPr/>
            <p:nvPr/>
          </p:nvSpPr>
          <p:spPr>
            <a:xfrm>
              <a:off x="6825384" y="2088105"/>
              <a:ext cx="78787" cy="121066"/>
            </a:xfrm>
            <a:custGeom>
              <a:rect b="b" l="l" r="r" t="t"/>
              <a:pathLst>
                <a:path extrusionOk="0" h="4616" w="3004">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9"/>
            <p:cNvSpPr/>
            <p:nvPr/>
          </p:nvSpPr>
          <p:spPr>
            <a:xfrm>
              <a:off x="6825384" y="2088105"/>
              <a:ext cx="33335" cy="121066"/>
            </a:xfrm>
            <a:custGeom>
              <a:rect b="b" l="l" r="r" t="t"/>
              <a:pathLst>
                <a:path extrusionOk="0" h="4616" w="1271">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9"/>
            <p:cNvSpPr/>
            <p:nvPr/>
          </p:nvSpPr>
          <p:spPr>
            <a:xfrm>
              <a:off x="6666052" y="2008452"/>
              <a:ext cx="391341" cy="311766"/>
            </a:xfrm>
            <a:custGeom>
              <a:rect b="b" l="l" r="r" t="t"/>
              <a:pathLst>
                <a:path extrusionOk="0" h="11887" w="14921">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9"/>
            <p:cNvSpPr/>
            <p:nvPr/>
          </p:nvSpPr>
          <p:spPr>
            <a:xfrm>
              <a:off x="7009764" y="1991771"/>
              <a:ext cx="47446" cy="31630"/>
            </a:xfrm>
            <a:custGeom>
              <a:rect b="b" l="l" r="r" t="t"/>
              <a:pathLst>
                <a:path extrusionOk="0" h="1206" w="1809">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89"/>
          <p:cNvGrpSpPr/>
          <p:nvPr/>
        </p:nvGrpSpPr>
        <p:grpSpPr>
          <a:xfrm>
            <a:off x="7099619" y="1979838"/>
            <a:ext cx="374712" cy="374476"/>
            <a:chOff x="7099619" y="1979838"/>
            <a:chExt cx="374712" cy="374476"/>
          </a:xfrm>
        </p:grpSpPr>
        <p:sp>
          <p:nvSpPr>
            <p:cNvPr id="11552" name="Google Shape;11552;p89"/>
            <p:cNvSpPr/>
            <p:nvPr/>
          </p:nvSpPr>
          <p:spPr>
            <a:xfrm>
              <a:off x="7210666" y="2008741"/>
              <a:ext cx="175829" cy="160879"/>
            </a:xfrm>
            <a:custGeom>
              <a:rect b="b" l="l" r="r" t="t"/>
              <a:pathLst>
                <a:path extrusionOk="0" h="6134" w="6704">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9"/>
            <p:cNvSpPr/>
            <p:nvPr/>
          </p:nvSpPr>
          <p:spPr>
            <a:xfrm>
              <a:off x="7106045" y="2149451"/>
              <a:ext cx="128751" cy="128987"/>
            </a:xfrm>
            <a:custGeom>
              <a:rect b="b" l="l" r="r" t="t"/>
              <a:pathLst>
                <a:path extrusionOk="0" h="4918" w="4909">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9"/>
            <p:cNvSpPr/>
            <p:nvPr/>
          </p:nvSpPr>
          <p:spPr>
            <a:xfrm>
              <a:off x="7140875" y="2149451"/>
              <a:ext cx="93921" cy="128987"/>
            </a:xfrm>
            <a:custGeom>
              <a:rect b="b" l="l" r="r" t="t"/>
              <a:pathLst>
                <a:path extrusionOk="0" h="4918" w="3581">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9"/>
            <p:cNvSpPr/>
            <p:nvPr/>
          </p:nvSpPr>
          <p:spPr>
            <a:xfrm>
              <a:off x="7105179" y="2246860"/>
              <a:ext cx="128987" cy="101868"/>
            </a:xfrm>
            <a:custGeom>
              <a:rect b="b" l="l" r="r" t="t"/>
              <a:pathLst>
                <a:path extrusionOk="0" h="3884" w="4918">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9"/>
            <p:cNvSpPr/>
            <p:nvPr/>
          </p:nvSpPr>
          <p:spPr>
            <a:xfrm>
              <a:off x="7147694" y="2246860"/>
              <a:ext cx="43826" cy="28667"/>
            </a:xfrm>
            <a:custGeom>
              <a:rect b="b" l="l" r="r" t="t"/>
              <a:pathLst>
                <a:path extrusionOk="0" h="1093" w="1671">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9"/>
            <p:cNvSpPr/>
            <p:nvPr/>
          </p:nvSpPr>
          <p:spPr>
            <a:xfrm>
              <a:off x="7105179" y="2284470"/>
              <a:ext cx="128987" cy="64257"/>
            </a:xfrm>
            <a:custGeom>
              <a:rect b="b" l="l" r="r" t="t"/>
              <a:pathLst>
                <a:path extrusionOk="0" h="2450" w="4918">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9"/>
            <p:cNvSpPr/>
            <p:nvPr/>
          </p:nvSpPr>
          <p:spPr>
            <a:xfrm>
              <a:off x="7126633" y="2190786"/>
              <a:ext cx="85948" cy="70500"/>
            </a:xfrm>
            <a:custGeom>
              <a:rect b="b" l="l" r="r" t="t"/>
              <a:pathLst>
                <a:path extrusionOk="0" h="2688" w="3277">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9"/>
            <p:cNvSpPr/>
            <p:nvPr/>
          </p:nvSpPr>
          <p:spPr>
            <a:xfrm>
              <a:off x="7126633" y="2190786"/>
              <a:ext cx="85948" cy="69870"/>
            </a:xfrm>
            <a:custGeom>
              <a:rect b="b" l="l" r="r" t="t"/>
              <a:pathLst>
                <a:path extrusionOk="0" h="2664" w="3277">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9"/>
            <p:cNvSpPr/>
            <p:nvPr/>
          </p:nvSpPr>
          <p:spPr>
            <a:xfrm>
              <a:off x="7210666" y="2299105"/>
              <a:ext cx="23500" cy="49622"/>
            </a:xfrm>
            <a:custGeom>
              <a:rect b="b" l="l" r="r" t="t"/>
              <a:pathLst>
                <a:path extrusionOk="0" h="1892" w="896">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9"/>
            <p:cNvSpPr/>
            <p:nvPr/>
          </p:nvSpPr>
          <p:spPr>
            <a:xfrm>
              <a:off x="7105179" y="2299105"/>
              <a:ext cx="23369" cy="49622"/>
            </a:xfrm>
            <a:custGeom>
              <a:rect b="b" l="l" r="r" t="t"/>
              <a:pathLst>
                <a:path extrusionOk="0" h="1892" w="891">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9"/>
            <p:cNvSpPr/>
            <p:nvPr/>
          </p:nvSpPr>
          <p:spPr>
            <a:xfrm>
              <a:off x="7352006" y="2161935"/>
              <a:ext cx="33099" cy="72598"/>
            </a:xfrm>
            <a:custGeom>
              <a:rect b="b" l="l" r="r" t="t"/>
              <a:pathLst>
                <a:path extrusionOk="0" h="2768" w="1262">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9"/>
            <p:cNvSpPr/>
            <p:nvPr/>
          </p:nvSpPr>
          <p:spPr>
            <a:xfrm>
              <a:off x="7365277" y="2155247"/>
              <a:ext cx="79155" cy="79286"/>
            </a:xfrm>
            <a:custGeom>
              <a:rect b="b" l="l" r="r" t="t"/>
              <a:pathLst>
                <a:path extrusionOk="0" h="3023" w="3018">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9"/>
            <p:cNvSpPr/>
            <p:nvPr/>
          </p:nvSpPr>
          <p:spPr>
            <a:xfrm>
              <a:off x="7377132" y="2254938"/>
              <a:ext cx="42174" cy="37007"/>
            </a:xfrm>
            <a:custGeom>
              <a:rect b="b" l="l" r="r" t="t"/>
              <a:pathLst>
                <a:path extrusionOk="0" h="1411" w="1608">
                  <a:moveTo>
                    <a:pt x="0" y="1"/>
                  </a:moveTo>
                  <a:lnTo>
                    <a:pt x="0" y="1411"/>
                  </a:lnTo>
                  <a:lnTo>
                    <a:pt x="1608" y="1411"/>
                  </a:lnTo>
                  <a:lnTo>
                    <a:pt x="160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9"/>
            <p:cNvSpPr/>
            <p:nvPr/>
          </p:nvSpPr>
          <p:spPr>
            <a:xfrm>
              <a:off x="7377263" y="2254938"/>
              <a:ext cx="42174" cy="23002"/>
            </a:xfrm>
            <a:custGeom>
              <a:rect b="b" l="l" r="r" t="t"/>
              <a:pathLst>
                <a:path extrusionOk="0" h="877" w="1608">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9"/>
            <p:cNvSpPr/>
            <p:nvPr/>
          </p:nvSpPr>
          <p:spPr>
            <a:xfrm>
              <a:off x="7327903" y="2277913"/>
              <a:ext cx="140737" cy="70814"/>
            </a:xfrm>
            <a:custGeom>
              <a:rect b="b" l="l" r="r" t="t"/>
              <a:pathLst>
                <a:path extrusionOk="0" h="2700" w="5366">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9"/>
            <p:cNvSpPr/>
            <p:nvPr/>
          </p:nvSpPr>
          <p:spPr>
            <a:xfrm>
              <a:off x="7358694" y="2188320"/>
              <a:ext cx="79155" cy="72571"/>
            </a:xfrm>
            <a:custGeom>
              <a:rect b="b" l="l" r="r" t="t"/>
              <a:pathLst>
                <a:path extrusionOk="0" h="2767" w="3018">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9"/>
            <p:cNvSpPr/>
            <p:nvPr/>
          </p:nvSpPr>
          <p:spPr>
            <a:xfrm>
              <a:off x="7358694" y="2188320"/>
              <a:ext cx="78919" cy="70945"/>
            </a:xfrm>
            <a:custGeom>
              <a:rect b="b" l="l" r="r" t="t"/>
              <a:pathLst>
                <a:path extrusionOk="0" h="2705" w="3009">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9"/>
            <p:cNvSpPr/>
            <p:nvPr/>
          </p:nvSpPr>
          <p:spPr>
            <a:xfrm>
              <a:off x="7327903" y="2295827"/>
              <a:ext cx="28168" cy="52901"/>
            </a:xfrm>
            <a:custGeom>
              <a:rect b="b" l="l" r="r" t="t"/>
              <a:pathLst>
                <a:path extrusionOk="0" h="2017" w="1074">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9"/>
            <p:cNvSpPr/>
            <p:nvPr/>
          </p:nvSpPr>
          <p:spPr>
            <a:xfrm>
              <a:off x="7440367" y="2295827"/>
              <a:ext cx="28168" cy="52901"/>
            </a:xfrm>
            <a:custGeom>
              <a:rect b="b" l="l" r="r" t="t"/>
              <a:pathLst>
                <a:path extrusionOk="0" h="2017" w="1074">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9"/>
            <p:cNvSpPr/>
            <p:nvPr/>
          </p:nvSpPr>
          <p:spPr>
            <a:xfrm>
              <a:off x="7163850" y="1985267"/>
              <a:ext cx="199172" cy="171843"/>
            </a:xfrm>
            <a:custGeom>
              <a:rect b="b" l="l" r="r" t="t"/>
              <a:pathLst>
                <a:path extrusionOk="0" h="6552" w="7594">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9"/>
            <p:cNvSpPr/>
            <p:nvPr/>
          </p:nvSpPr>
          <p:spPr>
            <a:xfrm>
              <a:off x="7099619" y="2143943"/>
              <a:ext cx="140238" cy="210371"/>
            </a:xfrm>
            <a:custGeom>
              <a:rect b="b" l="l" r="r" t="t"/>
              <a:pathLst>
                <a:path extrusionOk="0" h="8021" w="5347">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9"/>
            <p:cNvSpPr/>
            <p:nvPr/>
          </p:nvSpPr>
          <p:spPr>
            <a:xfrm>
              <a:off x="7123093" y="2319799"/>
              <a:ext cx="10989" cy="34515"/>
            </a:xfrm>
            <a:custGeom>
              <a:rect b="b" l="l" r="r" t="t"/>
              <a:pathLst>
                <a:path extrusionOk="0" h="1316" w="419">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9"/>
            <p:cNvSpPr/>
            <p:nvPr/>
          </p:nvSpPr>
          <p:spPr>
            <a:xfrm>
              <a:off x="7205132" y="2319799"/>
              <a:ext cx="11120" cy="34515"/>
            </a:xfrm>
            <a:custGeom>
              <a:rect b="b" l="l" r="r" t="t"/>
              <a:pathLst>
                <a:path extrusionOk="0" h="1316" w="424">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9"/>
            <p:cNvSpPr/>
            <p:nvPr/>
          </p:nvSpPr>
          <p:spPr>
            <a:xfrm>
              <a:off x="7369316" y="2183311"/>
              <a:ext cx="60061" cy="18595"/>
            </a:xfrm>
            <a:custGeom>
              <a:rect b="b" l="l" r="r" t="t"/>
              <a:pathLst>
                <a:path extrusionOk="0" h="709" w="229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9"/>
            <p:cNvSpPr/>
            <p:nvPr/>
          </p:nvSpPr>
          <p:spPr>
            <a:xfrm>
              <a:off x="7322369" y="2149818"/>
              <a:ext cx="151962" cy="204496"/>
            </a:xfrm>
            <a:custGeom>
              <a:rect b="b" l="l" r="r" t="t"/>
              <a:pathLst>
                <a:path extrusionOk="0" h="7797" w="5794">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9"/>
            <p:cNvSpPr/>
            <p:nvPr/>
          </p:nvSpPr>
          <p:spPr>
            <a:xfrm>
              <a:off x="7351770" y="2314002"/>
              <a:ext cx="10989" cy="40312"/>
            </a:xfrm>
            <a:custGeom>
              <a:rect b="b" l="l" r="r" t="t"/>
              <a:pathLst>
                <a:path extrusionOk="0" h="1537" w="419">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9"/>
            <p:cNvSpPr/>
            <p:nvPr/>
          </p:nvSpPr>
          <p:spPr>
            <a:xfrm>
              <a:off x="7433784" y="2314002"/>
              <a:ext cx="11016" cy="40312"/>
            </a:xfrm>
            <a:custGeom>
              <a:rect b="b" l="l" r="r" t="t"/>
              <a:pathLst>
                <a:path extrusionOk="0" h="1537" w="42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9"/>
            <p:cNvSpPr/>
            <p:nvPr/>
          </p:nvSpPr>
          <p:spPr>
            <a:xfrm>
              <a:off x="7158290" y="1979838"/>
              <a:ext cx="233766" cy="195290"/>
            </a:xfrm>
            <a:custGeom>
              <a:rect b="b" l="l" r="r" t="t"/>
              <a:pathLst>
                <a:path extrusionOk="0" h="7446" w="8913">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9"/>
            <p:cNvSpPr/>
            <p:nvPr/>
          </p:nvSpPr>
          <p:spPr>
            <a:xfrm>
              <a:off x="7197421" y="2014904"/>
              <a:ext cx="32339" cy="11147"/>
            </a:xfrm>
            <a:custGeom>
              <a:rect b="b" l="l" r="r" t="t"/>
              <a:pathLst>
                <a:path extrusionOk="0" h="425" w="1233">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9"/>
            <p:cNvSpPr/>
            <p:nvPr/>
          </p:nvSpPr>
          <p:spPr>
            <a:xfrm>
              <a:off x="7238441" y="2014904"/>
              <a:ext cx="90878" cy="11147"/>
            </a:xfrm>
            <a:custGeom>
              <a:rect b="b" l="l" r="r" t="t"/>
              <a:pathLst>
                <a:path extrusionOk="0" h="425" w="3465">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9"/>
            <p:cNvSpPr/>
            <p:nvPr/>
          </p:nvSpPr>
          <p:spPr>
            <a:xfrm>
              <a:off x="7197421" y="2044200"/>
              <a:ext cx="131898" cy="11120"/>
            </a:xfrm>
            <a:custGeom>
              <a:rect b="b" l="l" r="r" t="t"/>
              <a:pathLst>
                <a:path extrusionOk="0" h="424" w="5029">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9"/>
            <p:cNvSpPr/>
            <p:nvPr/>
          </p:nvSpPr>
          <p:spPr>
            <a:xfrm>
              <a:off x="7197421" y="2073601"/>
              <a:ext cx="90878" cy="11120"/>
            </a:xfrm>
            <a:custGeom>
              <a:rect b="b" l="l" r="r" t="t"/>
              <a:pathLst>
                <a:path extrusionOk="0" h="424" w="3465">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9"/>
            <p:cNvSpPr/>
            <p:nvPr/>
          </p:nvSpPr>
          <p:spPr>
            <a:xfrm>
              <a:off x="7296981" y="2073601"/>
              <a:ext cx="32339" cy="11120"/>
            </a:xfrm>
            <a:custGeom>
              <a:rect b="b" l="l" r="r" t="t"/>
              <a:pathLst>
                <a:path extrusionOk="0" h="424" w="1233">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89"/>
          <p:cNvGrpSpPr/>
          <p:nvPr/>
        </p:nvGrpSpPr>
        <p:grpSpPr>
          <a:xfrm>
            <a:off x="7547375" y="1975169"/>
            <a:ext cx="379014" cy="379119"/>
            <a:chOff x="7547375" y="1975169"/>
            <a:chExt cx="379014" cy="379119"/>
          </a:xfrm>
        </p:grpSpPr>
        <p:sp>
          <p:nvSpPr>
            <p:cNvPr id="11586" name="Google Shape;11586;p89"/>
            <p:cNvSpPr/>
            <p:nvPr/>
          </p:nvSpPr>
          <p:spPr>
            <a:xfrm>
              <a:off x="7589155" y="2130515"/>
              <a:ext cx="91141" cy="60717"/>
            </a:xfrm>
            <a:custGeom>
              <a:rect b="b" l="l" r="r" t="t"/>
              <a:pathLst>
                <a:path extrusionOk="0" h="2315" w="3475">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9"/>
            <p:cNvSpPr/>
            <p:nvPr/>
          </p:nvSpPr>
          <p:spPr>
            <a:xfrm>
              <a:off x="7577038" y="2195743"/>
              <a:ext cx="15159" cy="22870"/>
            </a:xfrm>
            <a:custGeom>
              <a:rect b="b" l="l" r="r" t="t"/>
              <a:pathLst>
                <a:path extrusionOk="0" h="872" w="578">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9"/>
            <p:cNvSpPr/>
            <p:nvPr/>
          </p:nvSpPr>
          <p:spPr>
            <a:xfrm>
              <a:off x="7621441" y="2254938"/>
              <a:ext cx="26673" cy="25388"/>
            </a:xfrm>
            <a:custGeom>
              <a:rect b="b" l="l" r="r" t="t"/>
              <a:pathLst>
                <a:path extrusionOk="0" h="968" w="1017">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9"/>
            <p:cNvSpPr/>
            <p:nvPr/>
          </p:nvSpPr>
          <p:spPr>
            <a:xfrm>
              <a:off x="7677490" y="2195743"/>
              <a:ext cx="14792" cy="22870"/>
            </a:xfrm>
            <a:custGeom>
              <a:rect b="b" l="l" r="r" t="t"/>
              <a:pathLst>
                <a:path extrusionOk="0" h="872" w="564">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9"/>
            <p:cNvSpPr/>
            <p:nvPr/>
          </p:nvSpPr>
          <p:spPr>
            <a:xfrm>
              <a:off x="7600118" y="2171010"/>
              <a:ext cx="69450" cy="77030"/>
            </a:xfrm>
            <a:custGeom>
              <a:rect b="b" l="l" r="r" t="t"/>
              <a:pathLst>
                <a:path extrusionOk="0" h="2937" w="2648">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9"/>
            <p:cNvSpPr/>
            <p:nvPr/>
          </p:nvSpPr>
          <p:spPr>
            <a:xfrm>
              <a:off x="7557472" y="2270334"/>
              <a:ext cx="153746" cy="78394"/>
            </a:xfrm>
            <a:custGeom>
              <a:rect b="b" l="l" r="r" t="t"/>
              <a:pathLst>
                <a:path extrusionOk="0" h="2989" w="5862">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9"/>
            <p:cNvSpPr/>
            <p:nvPr/>
          </p:nvSpPr>
          <p:spPr>
            <a:xfrm>
              <a:off x="7846473" y="1995469"/>
              <a:ext cx="59589" cy="59484"/>
            </a:xfrm>
            <a:custGeom>
              <a:rect b="b" l="l" r="r" t="t"/>
              <a:pathLst>
                <a:path extrusionOk="0" h="2268" w="2272">
                  <a:moveTo>
                    <a:pt x="0" y="1"/>
                  </a:moveTo>
                  <a:lnTo>
                    <a:pt x="0" y="2267"/>
                  </a:lnTo>
                  <a:lnTo>
                    <a:pt x="2271" y="2267"/>
                  </a:lnTo>
                  <a:lnTo>
                    <a:pt x="1136" y="1136"/>
                  </a:lnTo>
                  <a:lnTo>
                    <a:pt x="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9"/>
            <p:cNvSpPr/>
            <p:nvPr/>
          </p:nvSpPr>
          <p:spPr>
            <a:xfrm>
              <a:off x="7642528" y="1987024"/>
              <a:ext cx="271848" cy="355015"/>
            </a:xfrm>
            <a:custGeom>
              <a:rect b="b" l="l" r="r" t="t"/>
              <a:pathLst>
                <a:path extrusionOk="0" h="13536" w="10365">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9"/>
            <p:cNvSpPr/>
            <p:nvPr/>
          </p:nvSpPr>
          <p:spPr>
            <a:xfrm>
              <a:off x="7589155" y="2130515"/>
              <a:ext cx="50383" cy="60717"/>
            </a:xfrm>
            <a:custGeom>
              <a:rect b="b" l="l" r="r" t="t"/>
              <a:pathLst>
                <a:path extrusionOk="0" h="2315" w="1921">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9"/>
            <p:cNvSpPr/>
            <p:nvPr/>
          </p:nvSpPr>
          <p:spPr>
            <a:xfrm>
              <a:off x="7639617" y="2254938"/>
              <a:ext cx="8498" cy="1154"/>
            </a:xfrm>
            <a:custGeom>
              <a:rect b="b" l="l" r="r" t="t"/>
              <a:pathLst>
                <a:path extrusionOk="0" h="44" w="324">
                  <a:moveTo>
                    <a:pt x="323" y="1"/>
                  </a:moveTo>
                  <a:lnTo>
                    <a:pt x="237" y="15"/>
                  </a:lnTo>
                  <a:cubicBezTo>
                    <a:pt x="160" y="30"/>
                    <a:pt x="78" y="39"/>
                    <a:pt x="1" y="44"/>
                  </a:cubicBezTo>
                  <a:lnTo>
                    <a:pt x="323" y="44"/>
                  </a:lnTo>
                  <a:lnTo>
                    <a:pt x="3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9"/>
            <p:cNvSpPr/>
            <p:nvPr/>
          </p:nvSpPr>
          <p:spPr>
            <a:xfrm>
              <a:off x="7621572" y="2254938"/>
              <a:ext cx="17704" cy="25388"/>
            </a:xfrm>
            <a:custGeom>
              <a:rect b="b" l="l" r="r" t="t"/>
              <a:pathLst>
                <a:path extrusionOk="0" h="968" w="675">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9"/>
            <p:cNvSpPr/>
            <p:nvPr/>
          </p:nvSpPr>
          <p:spPr>
            <a:xfrm>
              <a:off x="7600118" y="2171010"/>
              <a:ext cx="53294" cy="77030"/>
            </a:xfrm>
            <a:custGeom>
              <a:rect b="b" l="l" r="r" t="t"/>
              <a:pathLst>
                <a:path extrusionOk="0" h="2937" w="2032">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9"/>
            <p:cNvSpPr/>
            <p:nvPr/>
          </p:nvSpPr>
          <p:spPr>
            <a:xfrm>
              <a:off x="7557472" y="2270727"/>
              <a:ext cx="58592" cy="73332"/>
            </a:xfrm>
            <a:custGeom>
              <a:rect b="b" l="l" r="r" t="t"/>
              <a:pathLst>
                <a:path extrusionOk="0" h="2796" w="2234">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89"/>
            <p:cNvSpPr/>
            <p:nvPr/>
          </p:nvSpPr>
          <p:spPr>
            <a:xfrm>
              <a:off x="7642528" y="1987024"/>
              <a:ext cx="88229" cy="355015"/>
            </a:xfrm>
            <a:custGeom>
              <a:rect b="b" l="l" r="r" t="t"/>
              <a:pathLst>
                <a:path extrusionOk="0" h="13536" w="3364">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9"/>
            <p:cNvSpPr/>
            <p:nvPr/>
          </p:nvSpPr>
          <p:spPr>
            <a:xfrm>
              <a:off x="7547375" y="1975169"/>
              <a:ext cx="379014" cy="379119"/>
            </a:xfrm>
            <a:custGeom>
              <a:rect b="b" l="l" r="r" t="t"/>
              <a:pathLst>
                <a:path extrusionOk="0" h="14455" w="14451">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9"/>
            <p:cNvSpPr/>
            <p:nvPr/>
          </p:nvSpPr>
          <p:spPr>
            <a:xfrm>
              <a:off x="7700465" y="2077771"/>
              <a:ext cx="110444" cy="12012"/>
            </a:xfrm>
            <a:custGeom>
              <a:rect b="b" l="l" r="r" t="t"/>
              <a:pathLst>
                <a:path extrusionOk="0" h="458" w="4211">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9"/>
            <p:cNvSpPr/>
            <p:nvPr/>
          </p:nvSpPr>
          <p:spPr>
            <a:xfrm>
              <a:off x="7700465" y="211876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9"/>
            <p:cNvSpPr/>
            <p:nvPr/>
          </p:nvSpPr>
          <p:spPr>
            <a:xfrm>
              <a:off x="7700465" y="215978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9"/>
            <p:cNvSpPr/>
            <p:nvPr/>
          </p:nvSpPr>
          <p:spPr>
            <a:xfrm>
              <a:off x="7700465" y="2200805"/>
              <a:ext cx="158650" cy="12012"/>
            </a:xfrm>
            <a:custGeom>
              <a:rect b="b" l="l" r="r" t="t"/>
              <a:pathLst>
                <a:path extrusionOk="0" h="458" w="6049">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9"/>
            <p:cNvSpPr/>
            <p:nvPr/>
          </p:nvSpPr>
          <p:spPr>
            <a:xfrm>
              <a:off x="7700465" y="2241824"/>
              <a:ext cx="158650" cy="11881"/>
            </a:xfrm>
            <a:custGeom>
              <a:rect b="b" l="l" r="r" t="t"/>
              <a:pathLst>
                <a:path extrusionOk="0" h="453" w="6049">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89"/>
          <p:cNvGrpSpPr/>
          <p:nvPr/>
        </p:nvGrpSpPr>
        <p:grpSpPr>
          <a:xfrm>
            <a:off x="7978083" y="1991273"/>
            <a:ext cx="370306" cy="362962"/>
            <a:chOff x="7978083" y="1991273"/>
            <a:chExt cx="370306" cy="362962"/>
          </a:xfrm>
        </p:grpSpPr>
        <p:sp>
          <p:nvSpPr>
            <p:cNvPr id="11607" name="Google Shape;11607;p89"/>
            <p:cNvSpPr/>
            <p:nvPr/>
          </p:nvSpPr>
          <p:spPr>
            <a:xfrm>
              <a:off x="8132825" y="1996728"/>
              <a:ext cx="68296" cy="68192"/>
            </a:xfrm>
            <a:custGeom>
              <a:rect b="b" l="l" r="r" t="t"/>
              <a:pathLst>
                <a:path extrusionOk="0" h="2600" w="2604">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9"/>
            <p:cNvSpPr/>
            <p:nvPr/>
          </p:nvSpPr>
          <p:spPr>
            <a:xfrm>
              <a:off x="8125744" y="1998118"/>
              <a:ext cx="67798" cy="66801"/>
            </a:xfrm>
            <a:custGeom>
              <a:rect b="b" l="l" r="r" t="t"/>
              <a:pathLst>
                <a:path extrusionOk="0" h="2547" w="2585">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9"/>
            <p:cNvSpPr/>
            <p:nvPr/>
          </p:nvSpPr>
          <p:spPr>
            <a:xfrm>
              <a:off x="8064660" y="2150081"/>
              <a:ext cx="45452" cy="45452"/>
            </a:xfrm>
            <a:custGeom>
              <a:rect b="b" l="l" r="r" t="t"/>
              <a:pathLst>
                <a:path extrusionOk="0" h="1733" w="1733">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9"/>
            <p:cNvSpPr/>
            <p:nvPr/>
          </p:nvSpPr>
          <p:spPr>
            <a:xfrm>
              <a:off x="8059991" y="2151077"/>
              <a:ext cx="45085" cy="44508"/>
            </a:xfrm>
            <a:custGeom>
              <a:rect b="b" l="l" r="r" t="t"/>
              <a:pathLst>
                <a:path extrusionOk="0" h="1697" w="1719">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9"/>
            <p:cNvSpPr/>
            <p:nvPr/>
          </p:nvSpPr>
          <p:spPr>
            <a:xfrm>
              <a:off x="8223808" y="2150081"/>
              <a:ext cx="45452" cy="45452"/>
            </a:xfrm>
            <a:custGeom>
              <a:rect b="b" l="l" r="r" t="t"/>
              <a:pathLst>
                <a:path extrusionOk="0" h="1733" w="1733">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9"/>
            <p:cNvSpPr/>
            <p:nvPr/>
          </p:nvSpPr>
          <p:spPr>
            <a:xfrm>
              <a:off x="8219009" y="2150946"/>
              <a:ext cx="45216" cy="44613"/>
            </a:xfrm>
            <a:custGeom>
              <a:rect b="b" l="l" r="r" t="t"/>
              <a:pathLst>
                <a:path extrusionOk="0" h="1701" w="1724">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9"/>
            <p:cNvSpPr/>
            <p:nvPr/>
          </p:nvSpPr>
          <p:spPr>
            <a:xfrm>
              <a:off x="7990829" y="2314894"/>
              <a:ext cx="34122" cy="34096"/>
            </a:xfrm>
            <a:custGeom>
              <a:rect b="b" l="l" r="r" t="t"/>
              <a:pathLst>
                <a:path extrusionOk="0" h="1300" w="1301">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9"/>
            <p:cNvSpPr/>
            <p:nvPr/>
          </p:nvSpPr>
          <p:spPr>
            <a:xfrm>
              <a:off x="7987446" y="2315524"/>
              <a:ext cx="33702" cy="33388"/>
            </a:xfrm>
            <a:custGeom>
              <a:rect b="b" l="l" r="r" t="t"/>
              <a:pathLst>
                <a:path extrusionOk="0" h="1273" w="1285">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9"/>
            <p:cNvSpPr/>
            <p:nvPr/>
          </p:nvSpPr>
          <p:spPr>
            <a:xfrm>
              <a:off x="8149978" y="2314894"/>
              <a:ext cx="34096" cy="34096"/>
            </a:xfrm>
            <a:custGeom>
              <a:rect b="b" l="l" r="r" t="t"/>
              <a:pathLst>
                <a:path extrusionOk="0" h="1300" w="130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9"/>
            <p:cNvSpPr/>
            <p:nvPr/>
          </p:nvSpPr>
          <p:spPr>
            <a:xfrm>
              <a:off x="8146437" y="2315524"/>
              <a:ext cx="33860" cy="33388"/>
            </a:xfrm>
            <a:custGeom>
              <a:rect b="b" l="l" r="r" t="t"/>
              <a:pathLst>
                <a:path extrusionOk="0" h="1273" w="1291">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9"/>
            <p:cNvSpPr/>
            <p:nvPr/>
          </p:nvSpPr>
          <p:spPr>
            <a:xfrm>
              <a:off x="8308995" y="2314894"/>
              <a:ext cx="34096" cy="34096"/>
            </a:xfrm>
            <a:custGeom>
              <a:rect b="b" l="l" r="r" t="t"/>
              <a:pathLst>
                <a:path extrusionOk="0" h="1300" w="130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9"/>
            <p:cNvSpPr/>
            <p:nvPr/>
          </p:nvSpPr>
          <p:spPr>
            <a:xfrm>
              <a:off x="8305455" y="2315524"/>
              <a:ext cx="33860" cy="33388"/>
            </a:xfrm>
            <a:custGeom>
              <a:rect b="b" l="l" r="r" t="t"/>
              <a:pathLst>
                <a:path extrusionOk="0" h="1273" w="1291">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9"/>
            <p:cNvSpPr/>
            <p:nvPr/>
          </p:nvSpPr>
          <p:spPr>
            <a:xfrm>
              <a:off x="8137100" y="2309465"/>
              <a:ext cx="52271" cy="44770"/>
            </a:xfrm>
            <a:custGeom>
              <a:rect b="b" l="l" r="r" t="t"/>
              <a:pathLst>
                <a:path extrusionOk="0" h="1707" w="1993">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9"/>
            <p:cNvSpPr/>
            <p:nvPr/>
          </p:nvSpPr>
          <p:spPr>
            <a:xfrm>
              <a:off x="8218510" y="2144704"/>
              <a:ext cx="65516" cy="56127"/>
            </a:xfrm>
            <a:custGeom>
              <a:rect b="b" l="l" r="r" t="t"/>
              <a:pathLst>
                <a:path extrusionOk="0" h="2140" w="2498">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9"/>
            <p:cNvSpPr/>
            <p:nvPr/>
          </p:nvSpPr>
          <p:spPr>
            <a:xfrm>
              <a:off x="8059362" y="2144704"/>
              <a:ext cx="65516" cy="56127"/>
            </a:xfrm>
            <a:custGeom>
              <a:rect b="b" l="l" r="r" t="t"/>
              <a:pathLst>
                <a:path extrusionOk="0" h="2140" w="2498">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9"/>
            <p:cNvSpPr/>
            <p:nvPr/>
          </p:nvSpPr>
          <p:spPr>
            <a:xfrm>
              <a:off x="7978083" y="2309465"/>
              <a:ext cx="52271" cy="44770"/>
            </a:xfrm>
            <a:custGeom>
              <a:rect b="b" l="l" r="r" t="t"/>
              <a:pathLst>
                <a:path extrusionOk="0" h="1707" w="1993">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9"/>
            <p:cNvSpPr/>
            <p:nvPr/>
          </p:nvSpPr>
          <p:spPr>
            <a:xfrm>
              <a:off x="8296118" y="2309465"/>
              <a:ext cx="52271" cy="44770"/>
            </a:xfrm>
            <a:custGeom>
              <a:rect b="b" l="l" r="r" t="t"/>
              <a:pathLst>
                <a:path extrusionOk="0" h="1707" w="1993">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9"/>
            <p:cNvSpPr/>
            <p:nvPr/>
          </p:nvSpPr>
          <p:spPr>
            <a:xfrm>
              <a:off x="8127527" y="1991273"/>
              <a:ext cx="92137" cy="78945"/>
            </a:xfrm>
            <a:custGeom>
              <a:rect b="b" l="l" r="r" t="t"/>
              <a:pathLst>
                <a:path extrusionOk="0" h="3010" w="3513">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9"/>
            <p:cNvSpPr/>
            <p:nvPr/>
          </p:nvSpPr>
          <p:spPr>
            <a:xfrm>
              <a:off x="8018945" y="2212922"/>
              <a:ext cx="136094" cy="90249"/>
            </a:xfrm>
            <a:custGeom>
              <a:rect b="b" l="l" r="r" t="t"/>
              <a:pathLst>
                <a:path extrusionOk="0" h="3441" w="5189">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9"/>
            <p:cNvSpPr/>
            <p:nvPr/>
          </p:nvSpPr>
          <p:spPr>
            <a:xfrm>
              <a:off x="8106807" y="2082309"/>
              <a:ext cx="121145" cy="56179"/>
            </a:xfrm>
            <a:custGeom>
              <a:rect b="b" l="l" r="r" t="t"/>
              <a:pathLst>
                <a:path extrusionOk="0" h="2142" w="4619">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9"/>
            <p:cNvSpPr/>
            <p:nvPr/>
          </p:nvSpPr>
          <p:spPr>
            <a:xfrm>
              <a:off x="8178041" y="2212922"/>
              <a:ext cx="136645" cy="90249"/>
            </a:xfrm>
            <a:custGeom>
              <a:rect b="b" l="l" r="r" t="t"/>
              <a:pathLst>
                <a:path extrusionOk="0" h="3441" w="521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89"/>
          <p:cNvGrpSpPr/>
          <p:nvPr/>
        </p:nvGrpSpPr>
        <p:grpSpPr>
          <a:xfrm>
            <a:off x="4917884" y="3826123"/>
            <a:ext cx="298941" cy="357822"/>
            <a:chOff x="4917884" y="3826123"/>
            <a:chExt cx="298941" cy="357822"/>
          </a:xfrm>
        </p:grpSpPr>
        <p:sp>
          <p:nvSpPr>
            <p:cNvPr id="11629" name="Google Shape;11629;p89"/>
            <p:cNvSpPr/>
            <p:nvPr/>
          </p:nvSpPr>
          <p:spPr>
            <a:xfrm>
              <a:off x="4966956" y="3896544"/>
              <a:ext cx="30450" cy="33466"/>
            </a:xfrm>
            <a:custGeom>
              <a:rect b="b" l="l" r="r" t="t"/>
              <a:pathLst>
                <a:path extrusionOk="0" h="1276" w="1161">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9"/>
            <p:cNvSpPr/>
            <p:nvPr/>
          </p:nvSpPr>
          <p:spPr>
            <a:xfrm>
              <a:off x="5143257" y="3896544"/>
              <a:ext cx="30712" cy="33466"/>
            </a:xfrm>
            <a:custGeom>
              <a:rect b="b" l="l" r="r" t="t"/>
              <a:pathLst>
                <a:path extrusionOk="0" h="1276" w="1171">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9"/>
            <p:cNvSpPr/>
            <p:nvPr/>
          </p:nvSpPr>
          <p:spPr>
            <a:xfrm>
              <a:off x="5054792" y="3869923"/>
              <a:ext cx="31211" cy="31709"/>
            </a:xfrm>
            <a:custGeom>
              <a:rect b="b" l="l" r="r" t="t"/>
              <a:pathLst>
                <a:path extrusionOk="0" h="1209" w="119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9"/>
            <p:cNvSpPr/>
            <p:nvPr/>
          </p:nvSpPr>
          <p:spPr>
            <a:xfrm>
              <a:off x="5054792" y="3869923"/>
              <a:ext cx="21113" cy="31709"/>
            </a:xfrm>
            <a:custGeom>
              <a:rect b="b" l="l" r="r" t="t"/>
              <a:pathLst>
                <a:path extrusionOk="0" h="1209" w="805">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9"/>
            <p:cNvSpPr/>
            <p:nvPr/>
          </p:nvSpPr>
          <p:spPr>
            <a:xfrm>
              <a:off x="4917884" y="3896544"/>
              <a:ext cx="293932" cy="282916"/>
            </a:xfrm>
            <a:custGeom>
              <a:rect b="b" l="l" r="r" t="t"/>
              <a:pathLst>
                <a:path extrusionOk="0" h="10787" w="11207">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9"/>
            <p:cNvSpPr/>
            <p:nvPr/>
          </p:nvSpPr>
          <p:spPr>
            <a:xfrm>
              <a:off x="4928979" y="3896675"/>
              <a:ext cx="153982" cy="282837"/>
            </a:xfrm>
            <a:custGeom>
              <a:rect b="b" l="l" r="r" t="t"/>
              <a:pathLst>
                <a:path extrusionOk="0" h="10784" w="5871">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9"/>
            <p:cNvSpPr/>
            <p:nvPr/>
          </p:nvSpPr>
          <p:spPr>
            <a:xfrm>
              <a:off x="4942617" y="3919466"/>
              <a:ext cx="246355" cy="237070"/>
            </a:xfrm>
            <a:custGeom>
              <a:rect b="b" l="l" r="r" t="t"/>
              <a:pathLst>
                <a:path extrusionOk="0" h="9039" w="9393">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9"/>
            <p:cNvSpPr/>
            <p:nvPr/>
          </p:nvSpPr>
          <p:spPr>
            <a:xfrm>
              <a:off x="4951954" y="3919519"/>
              <a:ext cx="125472" cy="237018"/>
            </a:xfrm>
            <a:custGeom>
              <a:rect b="b" l="l" r="r" t="t"/>
              <a:pathLst>
                <a:path extrusionOk="0" h="9037" w="4784">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9"/>
            <p:cNvSpPr/>
            <p:nvPr/>
          </p:nvSpPr>
          <p:spPr>
            <a:xfrm>
              <a:off x="4958773" y="3935308"/>
              <a:ext cx="213544" cy="205335"/>
            </a:xfrm>
            <a:custGeom>
              <a:rect b="b" l="l" r="r" t="t"/>
              <a:pathLst>
                <a:path extrusionOk="0" h="7829" w="8142">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9"/>
            <p:cNvSpPr/>
            <p:nvPr/>
          </p:nvSpPr>
          <p:spPr>
            <a:xfrm>
              <a:off x="4966956" y="3935334"/>
              <a:ext cx="115637" cy="205388"/>
            </a:xfrm>
            <a:custGeom>
              <a:rect b="b" l="l" r="r" t="t"/>
              <a:pathLst>
                <a:path extrusionOk="0" h="7831" w="4409">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9"/>
            <p:cNvSpPr/>
            <p:nvPr/>
          </p:nvSpPr>
          <p:spPr>
            <a:xfrm>
              <a:off x="5146667" y="3869791"/>
              <a:ext cx="54553" cy="46370"/>
            </a:xfrm>
            <a:custGeom>
              <a:rect b="b" l="l" r="r" t="t"/>
              <a:pathLst>
                <a:path extrusionOk="0" h="1768" w="208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9"/>
            <p:cNvSpPr/>
            <p:nvPr/>
          </p:nvSpPr>
          <p:spPr>
            <a:xfrm>
              <a:off x="4939575" y="3869896"/>
              <a:ext cx="54684" cy="46265"/>
            </a:xfrm>
            <a:custGeom>
              <a:rect b="b" l="l" r="r" t="t"/>
              <a:pathLst>
                <a:path extrusionOk="0" h="1764" w="2085">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9"/>
            <p:cNvSpPr/>
            <p:nvPr/>
          </p:nvSpPr>
          <p:spPr>
            <a:xfrm>
              <a:off x="5036380" y="3831421"/>
              <a:ext cx="68034" cy="41177"/>
            </a:xfrm>
            <a:custGeom>
              <a:rect b="b" l="l" r="r" t="t"/>
              <a:pathLst>
                <a:path extrusionOk="0" h="1570" w="2594">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9"/>
            <p:cNvSpPr/>
            <p:nvPr/>
          </p:nvSpPr>
          <p:spPr>
            <a:xfrm>
              <a:off x="5146667" y="3869896"/>
              <a:ext cx="48626" cy="46265"/>
            </a:xfrm>
            <a:custGeom>
              <a:rect b="b" l="l" r="r" t="t"/>
              <a:pathLst>
                <a:path extrusionOk="0" h="1764" w="1854">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9"/>
            <p:cNvSpPr/>
            <p:nvPr/>
          </p:nvSpPr>
          <p:spPr>
            <a:xfrm>
              <a:off x="4939575" y="3869896"/>
              <a:ext cx="48626" cy="46265"/>
            </a:xfrm>
            <a:custGeom>
              <a:rect b="b" l="l" r="r" t="t"/>
              <a:pathLst>
                <a:path extrusionOk="0" h="1764" w="1854">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9"/>
            <p:cNvSpPr/>
            <p:nvPr/>
          </p:nvSpPr>
          <p:spPr>
            <a:xfrm>
              <a:off x="5036380" y="3831421"/>
              <a:ext cx="29690" cy="41177"/>
            </a:xfrm>
            <a:custGeom>
              <a:rect b="b" l="l" r="r" t="t"/>
              <a:pathLst>
                <a:path extrusionOk="0" h="1570" w="1132">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9"/>
            <p:cNvSpPr/>
            <p:nvPr/>
          </p:nvSpPr>
          <p:spPr>
            <a:xfrm>
              <a:off x="5051645" y="4023878"/>
              <a:ext cx="32837" cy="28247"/>
            </a:xfrm>
            <a:custGeom>
              <a:rect b="b" l="l" r="r" t="t"/>
              <a:pathLst>
                <a:path extrusionOk="0" h="1077" w="1252">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9"/>
            <p:cNvSpPr/>
            <p:nvPr/>
          </p:nvSpPr>
          <p:spPr>
            <a:xfrm>
              <a:off x="5056313" y="4023878"/>
              <a:ext cx="23238" cy="28247"/>
            </a:xfrm>
            <a:custGeom>
              <a:rect b="b" l="l" r="r" t="t"/>
              <a:pathLst>
                <a:path extrusionOk="0" h="1077" w="886">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9"/>
            <p:cNvSpPr/>
            <p:nvPr/>
          </p:nvSpPr>
          <p:spPr>
            <a:xfrm>
              <a:off x="4936794" y="3914221"/>
              <a:ext cx="257239" cy="247483"/>
            </a:xfrm>
            <a:custGeom>
              <a:rect b="b" l="l" r="r" t="t"/>
              <a:pathLst>
                <a:path extrusionOk="0" h="9436" w="9808">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9"/>
            <p:cNvSpPr/>
            <p:nvPr/>
          </p:nvSpPr>
          <p:spPr>
            <a:xfrm>
              <a:off x="4953842" y="3929984"/>
              <a:ext cx="224402" cy="215957"/>
            </a:xfrm>
            <a:custGeom>
              <a:rect b="b" l="l" r="r" t="t"/>
              <a:pathLst>
                <a:path extrusionOk="0" h="8234" w="8556">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9"/>
            <p:cNvSpPr/>
            <p:nvPr/>
          </p:nvSpPr>
          <p:spPr>
            <a:xfrm>
              <a:off x="5049756" y="3968564"/>
              <a:ext cx="41046" cy="88649"/>
            </a:xfrm>
            <a:custGeom>
              <a:rect b="b" l="l" r="r" t="t"/>
              <a:pathLst>
                <a:path extrusionOk="0" h="3380" w="1565">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89"/>
            <p:cNvSpPr/>
            <p:nvPr/>
          </p:nvSpPr>
          <p:spPr>
            <a:xfrm>
              <a:off x="4923550" y="3826123"/>
              <a:ext cx="293276" cy="357822"/>
            </a:xfrm>
            <a:custGeom>
              <a:rect b="b" l="l" r="r" t="t"/>
              <a:pathLst>
                <a:path extrusionOk="0" h="13643" w="11182">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1" name="Google Shape;11651;p89"/>
          <p:cNvGrpSpPr/>
          <p:nvPr/>
        </p:nvGrpSpPr>
        <p:grpSpPr>
          <a:xfrm>
            <a:off x="5332567" y="3825756"/>
            <a:ext cx="360995" cy="359212"/>
            <a:chOff x="5332567" y="3825756"/>
            <a:chExt cx="360995" cy="359212"/>
          </a:xfrm>
        </p:grpSpPr>
        <p:sp>
          <p:nvSpPr>
            <p:cNvPr id="11652" name="Google Shape;11652;p89"/>
            <p:cNvSpPr/>
            <p:nvPr/>
          </p:nvSpPr>
          <p:spPr>
            <a:xfrm>
              <a:off x="5439077" y="4024901"/>
              <a:ext cx="55681" cy="55681"/>
            </a:xfrm>
            <a:custGeom>
              <a:rect b="b" l="l" r="r" t="t"/>
              <a:pathLst>
                <a:path extrusionOk="0" h="2123" w="2123">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9"/>
            <p:cNvSpPr/>
            <p:nvPr/>
          </p:nvSpPr>
          <p:spPr>
            <a:xfrm>
              <a:off x="5439077" y="4024901"/>
              <a:ext cx="44954" cy="55681"/>
            </a:xfrm>
            <a:custGeom>
              <a:rect b="b" l="l" r="r" t="t"/>
              <a:pathLst>
                <a:path extrusionOk="0" h="2123" w="1714">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9"/>
            <p:cNvSpPr/>
            <p:nvPr/>
          </p:nvSpPr>
          <p:spPr>
            <a:xfrm>
              <a:off x="5434278" y="3831027"/>
              <a:ext cx="254328" cy="242526"/>
            </a:xfrm>
            <a:custGeom>
              <a:rect b="b" l="l" r="r" t="t"/>
              <a:pathLst>
                <a:path extrusionOk="0" h="9247" w="9697">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9"/>
            <p:cNvSpPr/>
            <p:nvPr/>
          </p:nvSpPr>
          <p:spPr>
            <a:xfrm>
              <a:off x="5446028" y="3831080"/>
              <a:ext cx="131767" cy="242395"/>
            </a:xfrm>
            <a:custGeom>
              <a:rect b="b" l="l" r="r" t="t"/>
              <a:pathLst>
                <a:path extrusionOk="0" h="9242" w="5024">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9"/>
            <p:cNvSpPr/>
            <p:nvPr/>
          </p:nvSpPr>
          <p:spPr>
            <a:xfrm>
              <a:off x="5469239" y="3854212"/>
              <a:ext cx="205729" cy="196208"/>
            </a:xfrm>
            <a:custGeom>
              <a:rect b="b" l="l" r="r" t="t"/>
              <a:pathLst>
                <a:path extrusionOk="0" h="7481" w="7844">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9"/>
            <p:cNvSpPr/>
            <p:nvPr/>
          </p:nvSpPr>
          <p:spPr>
            <a:xfrm>
              <a:off x="5469108" y="3854186"/>
              <a:ext cx="108818" cy="196182"/>
            </a:xfrm>
            <a:custGeom>
              <a:rect b="b" l="l" r="r" t="t"/>
              <a:pathLst>
                <a:path extrusionOk="0" h="7480" w="4149">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9"/>
            <p:cNvSpPr/>
            <p:nvPr/>
          </p:nvSpPr>
          <p:spPr>
            <a:xfrm>
              <a:off x="5531451" y="3892898"/>
              <a:ext cx="62762" cy="53740"/>
            </a:xfrm>
            <a:custGeom>
              <a:rect b="b" l="l" r="r" t="t"/>
              <a:pathLst>
                <a:path extrusionOk="0" h="2049" w="2393">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9"/>
            <p:cNvSpPr/>
            <p:nvPr/>
          </p:nvSpPr>
          <p:spPr>
            <a:xfrm>
              <a:off x="5540420" y="3892845"/>
              <a:ext cx="37374" cy="53740"/>
            </a:xfrm>
            <a:custGeom>
              <a:rect b="b" l="l" r="r" t="t"/>
              <a:pathLst>
                <a:path extrusionOk="0" h="2049" w="1425">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9"/>
            <p:cNvSpPr/>
            <p:nvPr/>
          </p:nvSpPr>
          <p:spPr>
            <a:xfrm>
              <a:off x="5523372" y="3946533"/>
              <a:ext cx="87862" cy="56179"/>
            </a:xfrm>
            <a:custGeom>
              <a:rect b="b" l="l" r="r" t="t"/>
              <a:pathLst>
                <a:path extrusionOk="0" h="2142" w="335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9"/>
            <p:cNvSpPr/>
            <p:nvPr/>
          </p:nvSpPr>
          <p:spPr>
            <a:xfrm>
              <a:off x="5523372" y="3946533"/>
              <a:ext cx="49885" cy="56179"/>
            </a:xfrm>
            <a:custGeom>
              <a:rect b="b" l="l" r="r" t="t"/>
              <a:pathLst>
                <a:path extrusionOk="0" h="2142" w="1902">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9"/>
            <p:cNvSpPr/>
            <p:nvPr/>
          </p:nvSpPr>
          <p:spPr>
            <a:xfrm>
              <a:off x="5338495" y="4055272"/>
              <a:ext cx="127098" cy="124528"/>
            </a:xfrm>
            <a:custGeom>
              <a:rect b="b" l="l" r="r" t="t"/>
              <a:pathLst>
                <a:path extrusionOk="0" h="4748" w="4846">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9"/>
            <p:cNvSpPr/>
            <p:nvPr/>
          </p:nvSpPr>
          <p:spPr>
            <a:xfrm>
              <a:off x="5338495" y="4055272"/>
              <a:ext cx="111336" cy="124528"/>
            </a:xfrm>
            <a:custGeom>
              <a:rect b="b" l="l" r="r" t="t"/>
              <a:pathLst>
                <a:path extrusionOk="0" h="4748" w="4245">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9"/>
            <p:cNvSpPr/>
            <p:nvPr/>
          </p:nvSpPr>
          <p:spPr>
            <a:xfrm>
              <a:off x="5419276" y="4055272"/>
              <a:ext cx="46449" cy="45111"/>
            </a:xfrm>
            <a:custGeom>
              <a:rect b="b" l="l" r="r" t="t"/>
              <a:pathLst>
                <a:path extrusionOk="0" h="1720" w="1771">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9"/>
            <p:cNvSpPr/>
            <p:nvPr/>
          </p:nvSpPr>
          <p:spPr>
            <a:xfrm>
              <a:off x="5419276" y="4055299"/>
              <a:ext cx="30555" cy="24759"/>
            </a:xfrm>
            <a:custGeom>
              <a:rect b="b" l="l" r="r" t="t"/>
              <a:pathLst>
                <a:path extrusionOk="0" h="944" w="1165">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9"/>
            <p:cNvSpPr/>
            <p:nvPr/>
          </p:nvSpPr>
          <p:spPr>
            <a:xfrm>
              <a:off x="5332567" y="3825756"/>
              <a:ext cx="360995" cy="359212"/>
            </a:xfrm>
            <a:custGeom>
              <a:rect b="b" l="l" r="r" t="t"/>
              <a:pathLst>
                <a:path extrusionOk="0" h="13696" w="13764">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9"/>
            <p:cNvSpPr/>
            <p:nvPr/>
          </p:nvSpPr>
          <p:spPr>
            <a:xfrm>
              <a:off x="5455601" y="3848783"/>
              <a:ext cx="215328" cy="206804"/>
            </a:xfrm>
            <a:custGeom>
              <a:rect b="b" l="l" r="r" t="t"/>
              <a:pathLst>
                <a:path extrusionOk="0" h="7885" w="821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9"/>
            <p:cNvSpPr/>
            <p:nvPr/>
          </p:nvSpPr>
          <p:spPr>
            <a:xfrm>
              <a:off x="5518075" y="3887574"/>
              <a:ext cx="98353" cy="120437"/>
            </a:xfrm>
            <a:custGeom>
              <a:rect b="b" l="l" r="r" t="t"/>
              <a:pathLst>
                <a:path extrusionOk="0" h="4592" w="375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9"/>
            <p:cNvSpPr/>
            <p:nvPr/>
          </p:nvSpPr>
          <p:spPr>
            <a:xfrm>
              <a:off x="5572470" y="3959411"/>
              <a:ext cx="120751" cy="118627"/>
            </a:xfrm>
            <a:custGeom>
              <a:rect b="b" l="l" r="r" t="t"/>
              <a:pathLst>
                <a:path extrusionOk="0" h="4523" w="4604">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89"/>
          <p:cNvGrpSpPr/>
          <p:nvPr/>
        </p:nvGrpSpPr>
        <p:grpSpPr>
          <a:xfrm>
            <a:off x="5776153" y="3840390"/>
            <a:ext cx="367028" cy="329942"/>
            <a:chOff x="5776153" y="3840390"/>
            <a:chExt cx="367028" cy="329942"/>
          </a:xfrm>
        </p:grpSpPr>
        <p:sp>
          <p:nvSpPr>
            <p:cNvPr id="11671" name="Google Shape;11671;p89"/>
            <p:cNvSpPr/>
            <p:nvPr/>
          </p:nvSpPr>
          <p:spPr>
            <a:xfrm>
              <a:off x="5927853" y="3907139"/>
              <a:ext cx="29060" cy="50881"/>
            </a:xfrm>
            <a:custGeom>
              <a:rect b="b" l="l" r="r" t="t"/>
              <a:pathLst>
                <a:path extrusionOk="0" h="1940" w="1108">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9"/>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9"/>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9"/>
            <p:cNvSpPr/>
            <p:nvPr/>
          </p:nvSpPr>
          <p:spPr>
            <a:xfrm>
              <a:off x="5888092" y="3877738"/>
              <a:ext cx="108818" cy="108818"/>
            </a:xfrm>
            <a:custGeom>
              <a:rect b="b" l="l" r="r" t="t"/>
              <a:pathLst>
                <a:path extrusionOk="0" h="4149" w="4149">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9"/>
            <p:cNvSpPr/>
            <p:nvPr/>
          </p:nvSpPr>
          <p:spPr>
            <a:xfrm>
              <a:off x="5887961" y="3877765"/>
              <a:ext cx="61503" cy="108765"/>
            </a:xfrm>
            <a:custGeom>
              <a:rect b="b" l="l" r="r" t="t"/>
              <a:pathLst>
                <a:path extrusionOk="0" h="4147" w="2345">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9"/>
            <p:cNvSpPr/>
            <p:nvPr/>
          </p:nvSpPr>
          <p:spPr>
            <a:xfrm>
              <a:off x="5905507" y="3895153"/>
              <a:ext cx="73988" cy="73988"/>
            </a:xfrm>
            <a:custGeom>
              <a:rect b="b" l="l" r="r" t="t"/>
              <a:pathLst>
                <a:path extrusionOk="0" h="2821" w="2821">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9"/>
            <p:cNvSpPr/>
            <p:nvPr/>
          </p:nvSpPr>
          <p:spPr>
            <a:xfrm>
              <a:off x="5905376" y="3895075"/>
              <a:ext cx="44324" cy="74066"/>
            </a:xfrm>
            <a:custGeom>
              <a:rect b="b" l="l" r="r" t="t"/>
              <a:pathLst>
                <a:path extrusionOk="0" h="2824" w="169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9"/>
            <p:cNvSpPr/>
            <p:nvPr/>
          </p:nvSpPr>
          <p:spPr>
            <a:xfrm>
              <a:off x="5972387" y="3845951"/>
              <a:ext cx="108818" cy="108792"/>
            </a:xfrm>
            <a:custGeom>
              <a:rect b="b" l="l" r="r" t="t"/>
              <a:pathLst>
                <a:path extrusionOk="0" h="4148" w="4149">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9"/>
            <p:cNvSpPr/>
            <p:nvPr/>
          </p:nvSpPr>
          <p:spPr>
            <a:xfrm>
              <a:off x="5972282" y="3845977"/>
              <a:ext cx="61477" cy="108739"/>
            </a:xfrm>
            <a:custGeom>
              <a:rect b="b" l="l" r="r" t="t"/>
              <a:pathLst>
                <a:path extrusionOk="0" h="4146" w="2344">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9"/>
            <p:cNvSpPr/>
            <p:nvPr/>
          </p:nvSpPr>
          <p:spPr>
            <a:xfrm>
              <a:off x="5989802" y="3863366"/>
              <a:ext cx="73988" cy="73962"/>
            </a:xfrm>
            <a:custGeom>
              <a:rect b="b" l="l" r="r" t="t"/>
              <a:pathLst>
                <a:path extrusionOk="0" h="2820" w="2821">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9"/>
            <p:cNvSpPr/>
            <p:nvPr/>
          </p:nvSpPr>
          <p:spPr>
            <a:xfrm>
              <a:off x="5989697" y="3863366"/>
              <a:ext cx="44324" cy="74066"/>
            </a:xfrm>
            <a:custGeom>
              <a:rect b="b" l="l" r="r" t="t"/>
              <a:pathLst>
                <a:path extrusionOk="0" h="2824" w="169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9"/>
            <p:cNvSpPr/>
            <p:nvPr/>
          </p:nvSpPr>
          <p:spPr>
            <a:xfrm>
              <a:off x="5781976" y="4027550"/>
              <a:ext cx="122430" cy="137904"/>
            </a:xfrm>
            <a:custGeom>
              <a:rect b="b" l="l" r="r" t="t"/>
              <a:pathLst>
                <a:path extrusionOk="0" h="5258" w="4668">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9"/>
            <p:cNvSpPr/>
            <p:nvPr/>
          </p:nvSpPr>
          <p:spPr>
            <a:xfrm>
              <a:off x="5815783" y="4120684"/>
              <a:ext cx="88623" cy="44770"/>
            </a:xfrm>
            <a:custGeom>
              <a:rect b="b" l="l" r="r" t="t"/>
              <a:pathLst>
                <a:path extrusionOk="0" h="1707" w="3379">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9"/>
            <p:cNvSpPr/>
            <p:nvPr/>
          </p:nvSpPr>
          <p:spPr>
            <a:xfrm>
              <a:off x="5900340" y="3964840"/>
              <a:ext cx="238277" cy="147399"/>
            </a:xfrm>
            <a:custGeom>
              <a:rect b="b" l="l" r="r" t="t"/>
              <a:pathLst>
                <a:path extrusionOk="0" h="5620" w="9085">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9"/>
            <p:cNvSpPr/>
            <p:nvPr/>
          </p:nvSpPr>
          <p:spPr>
            <a:xfrm>
              <a:off x="5900471" y="4021098"/>
              <a:ext cx="48364" cy="91141"/>
            </a:xfrm>
            <a:custGeom>
              <a:rect b="b" l="l" r="r" t="t"/>
              <a:pathLst>
                <a:path extrusionOk="0" h="3475" w="1844">
                  <a:moveTo>
                    <a:pt x="635" y="1"/>
                  </a:moveTo>
                  <a:lnTo>
                    <a:pt x="0" y="265"/>
                  </a:lnTo>
                  <a:lnTo>
                    <a:pt x="1208" y="3475"/>
                  </a:lnTo>
                  <a:lnTo>
                    <a:pt x="1843" y="3210"/>
                  </a:lnTo>
                  <a:lnTo>
                    <a:pt x="635"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9"/>
            <p:cNvSpPr/>
            <p:nvPr/>
          </p:nvSpPr>
          <p:spPr>
            <a:xfrm>
              <a:off x="5861970" y="4016980"/>
              <a:ext cx="74617" cy="119991"/>
            </a:xfrm>
            <a:custGeom>
              <a:rect b="b" l="l" r="r" t="t"/>
              <a:pathLst>
                <a:path extrusionOk="0" h="4575" w="2845">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9"/>
            <p:cNvSpPr/>
            <p:nvPr/>
          </p:nvSpPr>
          <p:spPr>
            <a:xfrm>
              <a:off x="5897193" y="4107177"/>
              <a:ext cx="39394" cy="29690"/>
            </a:xfrm>
            <a:custGeom>
              <a:rect b="b" l="l" r="r" t="t"/>
              <a:pathLst>
                <a:path extrusionOk="0" h="1132" w="1502">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9"/>
            <p:cNvSpPr/>
            <p:nvPr/>
          </p:nvSpPr>
          <p:spPr>
            <a:xfrm>
              <a:off x="5927722" y="3906903"/>
              <a:ext cx="29427" cy="50750"/>
            </a:xfrm>
            <a:custGeom>
              <a:rect b="b" l="l" r="r" t="t"/>
              <a:pathLst>
                <a:path extrusionOk="0" h="1935" w="1122">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9"/>
            <p:cNvSpPr/>
            <p:nvPr/>
          </p:nvSpPr>
          <p:spPr>
            <a:xfrm>
              <a:off x="5970499" y="3857806"/>
              <a:ext cx="98720" cy="84505"/>
            </a:xfrm>
            <a:custGeom>
              <a:rect b="b" l="l" r="r" t="t"/>
              <a:pathLst>
                <a:path extrusionOk="0" h="3222" w="3764">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9"/>
            <p:cNvSpPr/>
            <p:nvPr/>
          </p:nvSpPr>
          <p:spPr>
            <a:xfrm>
              <a:off x="5875109" y="3840390"/>
              <a:ext cx="211184" cy="151097"/>
            </a:xfrm>
            <a:custGeom>
              <a:rect b="b" l="l" r="r" t="t"/>
              <a:pathLst>
                <a:path extrusionOk="0" h="5761" w="8052">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9"/>
            <p:cNvSpPr/>
            <p:nvPr/>
          </p:nvSpPr>
          <p:spPr>
            <a:xfrm>
              <a:off x="6012410" y="3875089"/>
              <a:ext cx="29034" cy="50881"/>
            </a:xfrm>
            <a:custGeom>
              <a:rect b="b" l="l" r="r" t="t"/>
              <a:pathLst>
                <a:path extrusionOk="0" h="1940" w="1107">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9"/>
            <p:cNvSpPr/>
            <p:nvPr/>
          </p:nvSpPr>
          <p:spPr>
            <a:xfrm>
              <a:off x="5776153" y="3959306"/>
              <a:ext cx="367028" cy="211026"/>
            </a:xfrm>
            <a:custGeom>
              <a:rect b="b" l="l" r="r" t="t"/>
              <a:pathLst>
                <a:path extrusionOk="0" h="8046" w="13994">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89"/>
          <p:cNvGrpSpPr/>
          <p:nvPr/>
        </p:nvGrpSpPr>
        <p:grpSpPr>
          <a:xfrm>
            <a:off x="6657161" y="3825808"/>
            <a:ext cx="375211" cy="359186"/>
            <a:chOff x="6657161" y="3825808"/>
            <a:chExt cx="375211" cy="359186"/>
          </a:xfrm>
        </p:grpSpPr>
        <p:sp>
          <p:nvSpPr>
            <p:cNvPr id="11694" name="Google Shape;11694;p89"/>
            <p:cNvSpPr/>
            <p:nvPr/>
          </p:nvSpPr>
          <p:spPr>
            <a:xfrm>
              <a:off x="6780194" y="4040165"/>
              <a:ext cx="9625" cy="20090"/>
            </a:xfrm>
            <a:custGeom>
              <a:rect b="b" l="l" r="r" t="t"/>
              <a:pathLst>
                <a:path extrusionOk="0" h="766" w="367">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9"/>
            <p:cNvSpPr/>
            <p:nvPr/>
          </p:nvSpPr>
          <p:spPr>
            <a:xfrm>
              <a:off x="6789794" y="3854134"/>
              <a:ext cx="236388" cy="248637"/>
            </a:xfrm>
            <a:custGeom>
              <a:rect b="b" l="l" r="r" t="t"/>
              <a:pathLst>
                <a:path extrusionOk="0" h="9480" w="9013">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9"/>
            <p:cNvSpPr/>
            <p:nvPr/>
          </p:nvSpPr>
          <p:spPr>
            <a:xfrm>
              <a:off x="6767972" y="3831447"/>
              <a:ext cx="249266" cy="241136"/>
            </a:xfrm>
            <a:custGeom>
              <a:rect b="b" l="l" r="r" t="t"/>
              <a:pathLst>
                <a:path extrusionOk="0" h="9194" w="9504">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9"/>
            <p:cNvSpPr/>
            <p:nvPr/>
          </p:nvSpPr>
          <p:spPr>
            <a:xfrm>
              <a:off x="6895543" y="3950572"/>
              <a:ext cx="24129" cy="57937"/>
            </a:xfrm>
            <a:custGeom>
              <a:rect b="b" l="l" r="r" t="t"/>
              <a:pathLst>
                <a:path extrusionOk="0" h="2209" w="92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9"/>
            <p:cNvSpPr/>
            <p:nvPr/>
          </p:nvSpPr>
          <p:spPr>
            <a:xfrm>
              <a:off x="6693748" y="4101485"/>
              <a:ext cx="161063" cy="77765"/>
            </a:xfrm>
            <a:custGeom>
              <a:rect b="b" l="l" r="r" t="t"/>
              <a:pathLst>
                <a:path extrusionOk="0" h="2965" w="6141">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9"/>
            <p:cNvSpPr/>
            <p:nvPr/>
          </p:nvSpPr>
          <p:spPr>
            <a:xfrm>
              <a:off x="6815287" y="4056558"/>
              <a:ext cx="88124" cy="49334"/>
            </a:xfrm>
            <a:custGeom>
              <a:rect b="b" l="l" r="r" t="t"/>
              <a:pathLst>
                <a:path extrusionOk="0" h="1881" w="336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9"/>
            <p:cNvSpPr/>
            <p:nvPr/>
          </p:nvSpPr>
          <p:spPr>
            <a:xfrm>
              <a:off x="6663482" y="3927754"/>
              <a:ext cx="250394" cy="241004"/>
            </a:xfrm>
            <a:custGeom>
              <a:rect b="b" l="l" r="r" t="t"/>
              <a:pathLst>
                <a:path extrusionOk="0" h="9189" w="9547">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9"/>
            <p:cNvSpPr/>
            <p:nvPr/>
          </p:nvSpPr>
          <p:spPr>
            <a:xfrm>
              <a:off x="6806081" y="4080162"/>
              <a:ext cx="38633" cy="23631"/>
            </a:xfrm>
            <a:custGeom>
              <a:rect b="b" l="l" r="r" t="t"/>
              <a:pathLst>
                <a:path extrusionOk="0" h="901" w="1473">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9"/>
            <p:cNvSpPr/>
            <p:nvPr/>
          </p:nvSpPr>
          <p:spPr>
            <a:xfrm>
              <a:off x="6657161" y="3865254"/>
              <a:ext cx="331935" cy="319739"/>
            </a:xfrm>
            <a:custGeom>
              <a:rect b="b" l="l" r="r" t="t"/>
              <a:pathLst>
                <a:path extrusionOk="0" h="12191" w="12656">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9"/>
            <p:cNvSpPr/>
            <p:nvPr/>
          </p:nvSpPr>
          <p:spPr>
            <a:xfrm>
              <a:off x="6700568" y="3825808"/>
              <a:ext cx="331804" cy="319635"/>
            </a:xfrm>
            <a:custGeom>
              <a:rect b="b" l="l" r="r" t="t"/>
              <a:pathLst>
                <a:path extrusionOk="0" h="12187" w="12651">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89"/>
          <p:cNvGrpSpPr/>
          <p:nvPr/>
        </p:nvGrpSpPr>
        <p:grpSpPr>
          <a:xfrm>
            <a:off x="6266450" y="3825756"/>
            <a:ext cx="269330" cy="359186"/>
            <a:chOff x="6266450" y="3825756"/>
            <a:chExt cx="269330" cy="359186"/>
          </a:xfrm>
        </p:grpSpPr>
        <p:sp>
          <p:nvSpPr>
            <p:cNvPr id="11705" name="Google Shape;11705;p89"/>
            <p:cNvSpPr/>
            <p:nvPr/>
          </p:nvSpPr>
          <p:spPr>
            <a:xfrm>
              <a:off x="6356804" y="3904884"/>
              <a:ext cx="31578" cy="69555"/>
            </a:xfrm>
            <a:custGeom>
              <a:rect b="b" l="l" r="r" t="t"/>
              <a:pathLst>
                <a:path extrusionOk="0" h="2652" w="1204">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9"/>
            <p:cNvSpPr/>
            <p:nvPr/>
          </p:nvSpPr>
          <p:spPr>
            <a:xfrm>
              <a:off x="6369550" y="3898563"/>
              <a:ext cx="75876" cy="75876"/>
            </a:xfrm>
            <a:custGeom>
              <a:rect b="b" l="l" r="r" t="t"/>
              <a:pathLst>
                <a:path extrusionOk="0" h="2893" w="2893">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9"/>
            <p:cNvSpPr/>
            <p:nvPr/>
          </p:nvSpPr>
          <p:spPr>
            <a:xfrm>
              <a:off x="6380776" y="3994110"/>
              <a:ext cx="40548" cy="35486"/>
            </a:xfrm>
            <a:custGeom>
              <a:rect b="b" l="l" r="r" t="t"/>
              <a:pathLst>
                <a:path extrusionOk="0" h="1353" w="1546">
                  <a:moveTo>
                    <a:pt x="1" y="0"/>
                  </a:moveTo>
                  <a:lnTo>
                    <a:pt x="1" y="1352"/>
                  </a:lnTo>
                  <a:lnTo>
                    <a:pt x="1545" y="1352"/>
                  </a:lnTo>
                  <a:lnTo>
                    <a:pt x="154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9"/>
            <p:cNvSpPr/>
            <p:nvPr/>
          </p:nvSpPr>
          <p:spPr>
            <a:xfrm>
              <a:off x="6380907" y="3994110"/>
              <a:ext cx="40417" cy="22031"/>
            </a:xfrm>
            <a:custGeom>
              <a:rect b="b" l="l" r="r" t="t"/>
              <a:pathLst>
                <a:path extrusionOk="0" h="840" w="1541">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9"/>
            <p:cNvSpPr/>
            <p:nvPr/>
          </p:nvSpPr>
          <p:spPr>
            <a:xfrm>
              <a:off x="6333592" y="4016062"/>
              <a:ext cx="135045" cy="68165"/>
            </a:xfrm>
            <a:custGeom>
              <a:rect b="b" l="l" r="r" t="t"/>
              <a:pathLst>
                <a:path extrusionOk="0" h="2599" w="5149">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9"/>
            <p:cNvSpPr/>
            <p:nvPr/>
          </p:nvSpPr>
          <p:spPr>
            <a:xfrm>
              <a:off x="6363125" y="3930246"/>
              <a:ext cx="75981" cy="69555"/>
            </a:xfrm>
            <a:custGeom>
              <a:rect b="b" l="l" r="r" t="t"/>
              <a:pathLst>
                <a:path extrusionOk="0" h="2652" w="2897">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9"/>
            <p:cNvSpPr/>
            <p:nvPr/>
          </p:nvSpPr>
          <p:spPr>
            <a:xfrm>
              <a:off x="6363125" y="3930246"/>
              <a:ext cx="75745" cy="68034"/>
            </a:xfrm>
            <a:custGeom>
              <a:rect b="b" l="l" r="r" t="t"/>
              <a:pathLst>
                <a:path extrusionOk="0" h="2594" w="2888">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9"/>
            <p:cNvSpPr/>
            <p:nvPr/>
          </p:nvSpPr>
          <p:spPr>
            <a:xfrm>
              <a:off x="6271748" y="3831053"/>
              <a:ext cx="258734" cy="348721"/>
            </a:xfrm>
            <a:custGeom>
              <a:rect b="b" l="l" r="r" t="t"/>
              <a:pathLst>
                <a:path extrusionOk="0" h="13296" w="9865">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9"/>
            <p:cNvSpPr/>
            <p:nvPr/>
          </p:nvSpPr>
          <p:spPr>
            <a:xfrm>
              <a:off x="6271748" y="3831053"/>
              <a:ext cx="245227" cy="348590"/>
            </a:xfrm>
            <a:custGeom>
              <a:rect b="b" l="l" r="r" t="t"/>
              <a:pathLst>
                <a:path extrusionOk="0" h="13291" w="935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9"/>
            <p:cNvSpPr/>
            <p:nvPr/>
          </p:nvSpPr>
          <p:spPr>
            <a:xfrm>
              <a:off x="6290160" y="3859484"/>
              <a:ext cx="177429" cy="165732"/>
            </a:xfrm>
            <a:custGeom>
              <a:rect b="b" l="l" r="r" t="t"/>
              <a:pathLst>
                <a:path extrusionOk="0" h="6319" w="6765">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9"/>
            <p:cNvSpPr/>
            <p:nvPr/>
          </p:nvSpPr>
          <p:spPr>
            <a:xfrm>
              <a:off x="6266450" y="3825756"/>
              <a:ext cx="269330" cy="359186"/>
            </a:xfrm>
            <a:custGeom>
              <a:rect b="b" l="l" r="r" t="t"/>
              <a:pathLst>
                <a:path extrusionOk="0" h="13695" w="10269">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9"/>
            <p:cNvSpPr/>
            <p:nvPr/>
          </p:nvSpPr>
          <p:spPr>
            <a:xfrm>
              <a:off x="6373143" y="3925420"/>
              <a:ext cx="57884" cy="18045"/>
            </a:xfrm>
            <a:custGeom>
              <a:rect b="b" l="l" r="r" t="t"/>
              <a:pathLst>
                <a:path extrusionOk="0" h="688" w="2207">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9"/>
            <p:cNvSpPr/>
            <p:nvPr/>
          </p:nvSpPr>
          <p:spPr>
            <a:xfrm>
              <a:off x="6336241" y="3893265"/>
              <a:ext cx="175803" cy="168040"/>
            </a:xfrm>
            <a:custGeom>
              <a:rect b="b" l="l" r="r" t="t"/>
              <a:pathLst>
                <a:path extrusionOk="0" h="6407" w="6703">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8" name="Google Shape;11718;p89"/>
          <p:cNvGrpSpPr/>
          <p:nvPr/>
        </p:nvGrpSpPr>
        <p:grpSpPr>
          <a:xfrm>
            <a:off x="7108825" y="3825756"/>
            <a:ext cx="366136" cy="359317"/>
            <a:chOff x="7108825" y="3825756"/>
            <a:chExt cx="366136" cy="359317"/>
          </a:xfrm>
        </p:grpSpPr>
        <p:sp>
          <p:nvSpPr>
            <p:cNvPr id="11719" name="Google Shape;11719;p89"/>
            <p:cNvSpPr/>
            <p:nvPr/>
          </p:nvSpPr>
          <p:spPr>
            <a:xfrm>
              <a:off x="7234271" y="4009610"/>
              <a:ext cx="165600" cy="165496"/>
            </a:xfrm>
            <a:custGeom>
              <a:rect b="b" l="l" r="r" t="t"/>
              <a:pathLst>
                <a:path extrusionOk="0" h="6310" w="6314">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9"/>
            <p:cNvSpPr/>
            <p:nvPr/>
          </p:nvSpPr>
          <p:spPr>
            <a:xfrm>
              <a:off x="7350747" y="4009505"/>
              <a:ext cx="36010" cy="58461"/>
            </a:xfrm>
            <a:custGeom>
              <a:rect b="b" l="l" r="r" t="t"/>
              <a:pathLst>
                <a:path extrusionOk="0" h="2229" w="1373">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9"/>
            <p:cNvSpPr/>
            <p:nvPr/>
          </p:nvSpPr>
          <p:spPr>
            <a:xfrm>
              <a:off x="7288536" y="4009505"/>
              <a:ext cx="13271" cy="45452"/>
            </a:xfrm>
            <a:custGeom>
              <a:rect b="b" l="l" r="r" t="t"/>
              <a:pathLst>
                <a:path extrusionOk="0" h="1733" w="506">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9"/>
            <p:cNvSpPr/>
            <p:nvPr/>
          </p:nvSpPr>
          <p:spPr>
            <a:xfrm>
              <a:off x="7234271" y="4042945"/>
              <a:ext cx="24759" cy="40390"/>
            </a:xfrm>
            <a:custGeom>
              <a:rect b="b" l="l" r="r" t="t"/>
              <a:pathLst>
                <a:path extrusionOk="0" h="1540" w="944">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9"/>
            <p:cNvSpPr/>
            <p:nvPr/>
          </p:nvSpPr>
          <p:spPr>
            <a:xfrm>
              <a:off x="7323759" y="4116776"/>
              <a:ext cx="27014" cy="58356"/>
            </a:xfrm>
            <a:custGeom>
              <a:rect b="b" l="l" r="r" t="t"/>
              <a:pathLst>
                <a:path extrusionOk="0" h="2225" w="103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9"/>
            <p:cNvSpPr/>
            <p:nvPr/>
          </p:nvSpPr>
          <p:spPr>
            <a:xfrm>
              <a:off x="7288536" y="4071324"/>
              <a:ext cx="13271" cy="45347"/>
            </a:xfrm>
            <a:custGeom>
              <a:rect b="b" l="l" r="r" t="t"/>
              <a:pathLst>
                <a:path extrusionOk="0" h="1729" w="506">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9"/>
            <p:cNvSpPr/>
            <p:nvPr/>
          </p:nvSpPr>
          <p:spPr>
            <a:xfrm>
              <a:off x="7116903" y="3949287"/>
              <a:ext cx="169377" cy="172288"/>
            </a:xfrm>
            <a:custGeom>
              <a:rect b="b" l="l" r="r" t="t"/>
              <a:pathLst>
                <a:path extrusionOk="0" h="6569" w="6458">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9"/>
            <p:cNvSpPr/>
            <p:nvPr/>
          </p:nvSpPr>
          <p:spPr>
            <a:xfrm>
              <a:off x="7259764" y="4077907"/>
              <a:ext cx="26516" cy="11907"/>
            </a:xfrm>
            <a:custGeom>
              <a:rect b="b" l="l" r="r" t="t"/>
              <a:pathLst>
                <a:path extrusionOk="0" h="454" w="1011">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9"/>
            <p:cNvSpPr/>
            <p:nvPr/>
          </p:nvSpPr>
          <p:spPr>
            <a:xfrm>
              <a:off x="7205867" y="3949208"/>
              <a:ext cx="30188" cy="58409"/>
            </a:xfrm>
            <a:custGeom>
              <a:rect b="b" l="l" r="r" t="t"/>
              <a:pathLst>
                <a:path extrusionOk="0" h="2227" w="1151">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9"/>
            <p:cNvSpPr/>
            <p:nvPr/>
          </p:nvSpPr>
          <p:spPr>
            <a:xfrm>
              <a:off x="7259764" y="4036415"/>
              <a:ext cx="26516" cy="11986"/>
            </a:xfrm>
            <a:custGeom>
              <a:rect b="b" l="l" r="r" t="t"/>
              <a:pathLst>
                <a:path extrusionOk="0" h="457" w="1011">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9"/>
            <p:cNvSpPr/>
            <p:nvPr/>
          </p:nvSpPr>
          <p:spPr>
            <a:xfrm>
              <a:off x="7173056" y="4073238"/>
              <a:ext cx="12904" cy="45321"/>
            </a:xfrm>
            <a:custGeom>
              <a:rect b="b" l="l" r="r" t="t"/>
              <a:pathLst>
                <a:path extrusionOk="0" h="1728" w="492">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9"/>
            <p:cNvSpPr/>
            <p:nvPr/>
          </p:nvSpPr>
          <p:spPr>
            <a:xfrm>
              <a:off x="7116903" y="4041057"/>
              <a:ext cx="27408" cy="44193"/>
            </a:xfrm>
            <a:custGeom>
              <a:rect b="b" l="l" r="r" t="t"/>
              <a:pathLst>
                <a:path extrusionOk="0" h="1685" w="1045">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9"/>
            <p:cNvSpPr/>
            <p:nvPr/>
          </p:nvSpPr>
          <p:spPr>
            <a:xfrm>
              <a:off x="7173056" y="4007591"/>
              <a:ext cx="12904" cy="45347"/>
            </a:xfrm>
            <a:custGeom>
              <a:rect b="b" l="l" r="r" t="t"/>
              <a:pathLst>
                <a:path extrusionOk="0" h="1729" w="492">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9"/>
            <p:cNvSpPr/>
            <p:nvPr/>
          </p:nvSpPr>
          <p:spPr>
            <a:xfrm>
              <a:off x="7177095" y="3835722"/>
              <a:ext cx="170636" cy="165469"/>
            </a:xfrm>
            <a:custGeom>
              <a:rect b="b" l="l" r="r" t="t"/>
              <a:pathLst>
                <a:path extrusionOk="0" h="6309" w="6506">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9"/>
            <p:cNvSpPr/>
            <p:nvPr/>
          </p:nvSpPr>
          <p:spPr>
            <a:xfrm>
              <a:off x="7185567" y="3835722"/>
              <a:ext cx="170479" cy="165469"/>
            </a:xfrm>
            <a:custGeom>
              <a:rect b="b" l="l" r="r" t="t"/>
              <a:pathLst>
                <a:path extrusionOk="0" h="6309" w="650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9"/>
            <p:cNvSpPr/>
            <p:nvPr/>
          </p:nvSpPr>
          <p:spPr>
            <a:xfrm>
              <a:off x="7301545" y="3927413"/>
              <a:ext cx="25257" cy="11934"/>
            </a:xfrm>
            <a:custGeom>
              <a:rect b="b" l="l" r="r" t="t"/>
              <a:pathLst>
                <a:path extrusionOk="0" h="455" w="963">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9"/>
            <p:cNvSpPr/>
            <p:nvPr/>
          </p:nvSpPr>
          <p:spPr>
            <a:xfrm>
              <a:off x="7208280" y="3835670"/>
              <a:ext cx="26647" cy="58382"/>
            </a:xfrm>
            <a:custGeom>
              <a:rect b="b" l="l" r="r" t="t"/>
              <a:pathLst>
                <a:path extrusionOk="0" h="2226" w="1016">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9"/>
            <p:cNvSpPr/>
            <p:nvPr/>
          </p:nvSpPr>
          <p:spPr>
            <a:xfrm>
              <a:off x="7301545" y="3955870"/>
              <a:ext cx="25126" cy="12065"/>
            </a:xfrm>
            <a:custGeom>
              <a:rect b="b" l="l" r="r" t="t"/>
              <a:pathLst>
                <a:path extrusionOk="0" h="460" w="958">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9"/>
            <p:cNvSpPr/>
            <p:nvPr/>
          </p:nvSpPr>
          <p:spPr>
            <a:xfrm>
              <a:off x="7177226" y="3894026"/>
              <a:ext cx="8367" cy="107166"/>
            </a:xfrm>
            <a:custGeom>
              <a:rect b="b" l="l" r="r" t="t"/>
              <a:pathLst>
                <a:path extrusionOk="0" h="4086" w="319">
                  <a:moveTo>
                    <a:pt x="1" y="0"/>
                  </a:moveTo>
                  <a:lnTo>
                    <a:pt x="1" y="4086"/>
                  </a:lnTo>
                  <a:lnTo>
                    <a:pt x="318" y="4086"/>
                  </a:lnTo>
                  <a:lnTo>
                    <a:pt x="31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9"/>
            <p:cNvSpPr/>
            <p:nvPr/>
          </p:nvSpPr>
          <p:spPr>
            <a:xfrm>
              <a:off x="7234900" y="3942809"/>
              <a:ext cx="35617" cy="58382"/>
            </a:xfrm>
            <a:custGeom>
              <a:rect b="b" l="l" r="r" t="t"/>
              <a:pathLst>
                <a:path extrusionOk="0" h="2226" w="1358">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9"/>
            <p:cNvSpPr/>
            <p:nvPr/>
          </p:nvSpPr>
          <p:spPr>
            <a:xfrm>
              <a:off x="7292706" y="3890249"/>
              <a:ext cx="170636" cy="169377"/>
            </a:xfrm>
            <a:custGeom>
              <a:rect b="b" l="l" r="r" t="t"/>
              <a:pathLst>
                <a:path extrusionOk="0" h="6458" w="6506">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9"/>
            <p:cNvSpPr/>
            <p:nvPr/>
          </p:nvSpPr>
          <p:spPr>
            <a:xfrm>
              <a:off x="7327143" y="3919021"/>
              <a:ext cx="33099" cy="57176"/>
            </a:xfrm>
            <a:custGeom>
              <a:rect b="b" l="l" r="r" t="t"/>
              <a:pathLst>
                <a:path extrusionOk="0" h="2180" w="1262">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9"/>
            <p:cNvSpPr/>
            <p:nvPr/>
          </p:nvSpPr>
          <p:spPr>
            <a:xfrm>
              <a:off x="7416998" y="3927308"/>
              <a:ext cx="25650" cy="12038"/>
            </a:xfrm>
            <a:custGeom>
              <a:rect b="b" l="l" r="r" t="t"/>
              <a:pathLst>
                <a:path extrusionOk="0" h="459" w="978">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9"/>
            <p:cNvSpPr/>
            <p:nvPr/>
          </p:nvSpPr>
          <p:spPr>
            <a:xfrm>
              <a:off x="7292706" y="3894026"/>
              <a:ext cx="9101" cy="37007"/>
            </a:xfrm>
            <a:custGeom>
              <a:rect b="b" l="l" r="r" t="t"/>
              <a:pathLst>
                <a:path extrusionOk="0" h="1411" w="347">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9"/>
            <p:cNvSpPr/>
            <p:nvPr/>
          </p:nvSpPr>
          <p:spPr>
            <a:xfrm>
              <a:off x="7292706" y="3964184"/>
              <a:ext cx="9101" cy="37007"/>
            </a:xfrm>
            <a:custGeom>
              <a:rect b="b" l="l" r="r" t="t"/>
              <a:pathLst>
                <a:path extrusionOk="0" h="1411" w="347">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9"/>
            <p:cNvSpPr/>
            <p:nvPr/>
          </p:nvSpPr>
          <p:spPr>
            <a:xfrm>
              <a:off x="7416998" y="3955870"/>
              <a:ext cx="25650" cy="12117"/>
            </a:xfrm>
            <a:custGeom>
              <a:rect b="b" l="l" r="r" t="t"/>
              <a:pathLst>
                <a:path extrusionOk="0" h="462" w="978">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9"/>
            <p:cNvSpPr/>
            <p:nvPr/>
          </p:nvSpPr>
          <p:spPr>
            <a:xfrm>
              <a:off x="7323759" y="4001296"/>
              <a:ext cx="27014" cy="58356"/>
            </a:xfrm>
            <a:custGeom>
              <a:rect b="b" l="l" r="r" t="t"/>
              <a:pathLst>
                <a:path extrusionOk="0" h="2225" w="103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9"/>
            <p:cNvSpPr/>
            <p:nvPr/>
          </p:nvSpPr>
          <p:spPr>
            <a:xfrm>
              <a:off x="7108825" y="3825756"/>
              <a:ext cx="366136" cy="359317"/>
            </a:xfrm>
            <a:custGeom>
              <a:rect b="b" l="l" r="r" t="t"/>
              <a:pathLst>
                <a:path extrusionOk="0" h="13700" w="1396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7" name="Google Shape;11747;p89"/>
          <p:cNvGrpSpPr/>
          <p:nvPr/>
        </p:nvGrpSpPr>
        <p:grpSpPr>
          <a:xfrm>
            <a:off x="7552673" y="3859563"/>
            <a:ext cx="359186" cy="291545"/>
            <a:chOff x="7552673" y="3859563"/>
            <a:chExt cx="359186" cy="291545"/>
          </a:xfrm>
        </p:grpSpPr>
        <p:sp>
          <p:nvSpPr>
            <p:cNvPr id="11748" name="Google Shape;11748;p89"/>
            <p:cNvSpPr/>
            <p:nvPr/>
          </p:nvSpPr>
          <p:spPr>
            <a:xfrm>
              <a:off x="7557840" y="3887338"/>
              <a:ext cx="348721" cy="258603"/>
            </a:xfrm>
            <a:custGeom>
              <a:rect b="b" l="l" r="r" t="t"/>
              <a:pathLst>
                <a:path extrusionOk="0" h="9860" w="13296">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9"/>
            <p:cNvSpPr/>
            <p:nvPr/>
          </p:nvSpPr>
          <p:spPr>
            <a:xfrm>
              <a:off x="7557840" y="3887338"/>
              <a:ext cx="348721" cy="33729"/>
            </a:xfrm>
            <a:custGeom>
              <a:rect b="b" l="l" r="r" t="t"/>
              <a:pathLst>
                <a:path extrusionOk="0" h="1286" w="13296">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9"/>
            <p:cNvSpPr/>
            <p:nvPr/>
          </p:nvSpPr>
          <p:spPr>
            <a:xfrm>
              <a:off x="7574756" y="3887207"/>
              <a:ext cx="56179" cy="28168"/>
            </a:xfrm>
            <a:custGeom>
              <a:rect b="b" l="l" r="r" t="t"/>
              <a:pathLst>
                <a:path extrusionOk="0" h="1074" w="2142">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9"/>
            <p:cNvSpPr/>
            <p:nvPr/>
          </p:nvSpPr>
          <p:spPr>
            <a:xfrm>
              <a:off x="7833464" y="3887207"/>
              <a:ext cx="56179" cy="28168"/>
            </a:xfrm>
            <a:custGeom>
              <a:rect b="b" l="l" r="r" t="t"/>
              <a:pathLst>
                <a:path extrusionOk="0" h="1074" w="2142">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9"/>
            <p:cNvSpPr/>
            <p:nvPr/>
          </p:nvSpPr>
          <p:spPr>
            <a:xfrm>
              <a:off x="7591542" y="3864861"/>
              <a:ext cx="22608" cy="33729"/>
            </a:xfrm>
            <a:custGeom>
              <a:rect b="b" l="l" r="r" t="t"/>
              <a:pathLst>
                <a:path extrusionOk="0" h="1286" w="862">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9"/>
            <p:cNvSpPr/>
            <p:nvPr/>
          </p:nvSpPr>
          <p:spPr>
            <a:xfrm>
              <a:off x="7591673" y="3864756"/>
              <a:ext cx="22477" cy="16917"/>
            </a:xfrm>
            <a:custGeom>
              <a:rect b="b" l="l" r="r" t="t"/>
              <a:pathLst>
                <a:path extrusionOk="0" h="645" w="857">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9"/>
            <p:cNvSpPr/>
            <p:nvPr/>
          </p:nvSpPr>
          <p:spPr>
            <a:xfrm>
              <a:off x="7850250" y="3864861"/>
              <a:ext cx="22503" cy="33729"/>
            </a:xfrm>
            <a:custGeom>
              <a:rect b="b" l="l" r="r" t="t"/>
              <a:pathLst>
                <a:path extrusionOk="0" h="1286" w="858">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9"/>
            <p:cNvSpPr/>
            <p:nvPr/>
          </p:nvSpPr>
          <p:spPr>
            <a:xfrm>
              <a:off x="7850250" y="3864756"/>
              <a:ext cx="22503" cy="16917"/>
            </a:xfrm>
            <a:custGeom>
              <a:rect b="b" l="l" r="r" t="t"/>
              <a:pathLst>
                <a:path extrusionOk="0" h="645" w="858">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9"/>
            <p:cNvSpPr/>
            <p:nvPr/>
          </p:nvSpPr>
          <p:spPr>
            <a:xfrm>
              <a:off x="7557840" y="3921040"/>
              <a:ext cx="348721" cy="16917"/>
            </a:xfrm>
            <a:custGeom>
              <a:rect b="b" l="l" r="r" t="t"/>
              <a:pathLst>
                <a:path extrusionOk="0" h="645" w="13296">
                  <a:moveTo>
                    <a:pt x="1" y="0"/>
                  </a:moveTo>
                  <a:lnTo>
                    <a:pt x="1" y="645"/>
                  </a:lnTo>
                  <a:lnTo>
                    <a:pt x="13296" y="645"/>
                  </a:lnTo>
                  <a:lnTo>
                    <a:pt x="1329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9"/>
            <p:cNvSpPr/>
            <p:nvPr/>
          </p:nvSpPr>
          <p:spPr>
            <a:xfrm>
              <a:off x="7552673" y="3859563"/>
              <a:ext cx="359186" cy="291545"/>
            </a:xfrm>
            <a:custGeom>
              <a:rect b="b" l="l" r="r" t="t"/>
              <a:pathLst>
                <a:path extrusionOk="0" h="11116" w="13695">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9"/>
            <p:cNvSpPr/>
            <p:nvPr/>
          </p:nvSpPr>
          <p:spPr>
            <a:xfrm>
              <a:off x="7573104" y="3915716"/>
              <a:ext cx="317563" cy="10648"/>
            </a:xfrm>
            <a:custGeom>
              <a:rect b="b" l="l" r="r" t="t"/>
              <a:pathLst>
                <a:path extrusionOk="0" h="406" w="12108">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9"/>
            <p:cNvSpPr/>
            <p:nvPr/>
          </p:nvSpPr>
          <p:spPr>
            <a:xfrm>
              <a:off x="7590545" y="3960775"/>
              <a:ext cx="47078" cy="10517"/>
            </a:xfrm>
            <a:custGeom>
              <a:rect b="b" l="l" r="r" t="t"/>
              <a:pathLst>
                <a:path extrusionOk="0" h="401" w="1795">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9"/>
            <p:cNvSpPr/>
            <p:nvPr/>
          </p:nvSpPr>
          <p:spPr>
            <a:xfrm>
              <a:off x="7668651" y="3960775"/>
              <a:ext cx="48364" cy="10517"/>
            </a:xfrm>
            <a:custGeom>
              <a:rect b="b" l="l" r="r" t="t"/>
              <a:pathLst>
                <a:path extrusionOk="0" h="401" w="1844">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9"/>
            <p:cNvSpPr/>
            <p:nvPr/>
          </p:nvSpPr>
          <p:spPr>
            <a:xfrm>
              <a:off x="7826147" y="3960775"/>
              <a:ext cx="47603" cy="10517"/>
            </a:xfrm>
            <a:custGeom>
              <a:rect b="b" l="l" r="r" t="t"/>
              <a:pathLst>
                <a:path extrusionOk="0" h="401" w="1815">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9"/>
            <p:cNvSpPr/>
            <p:nvPr/>
          </p:nvSpPr>
          <p:spPr>
            <a:xfrm>
              <a:off x="7589890"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9"/>
            <p:cNvSpPr/>
            <p:nvPr/>
          </p:nvSpPr>
          <p:spPr>
            <a:xfrm>
              <a:off x="7747386"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9"/>
            <p:cNvSpPr/>
            <p:nvPr/>
          </p:nvSpPr>
          <p:spPr>
            <a:xfrm>
              <a:off x="7590545" y="4050761"/>
              <a:ext cx="47078" cy="10491"/>
            </a:xfrm>
            <a:custGeom>
              <a:rect b="b" l="l" r="r" t="t"/>
              <a:pathLst>
                <a:path extrusionOk="0" h="400" w="1795">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9"/>
            <p:cNvSpPr/>
            <p:nvPr/>
          </p:nvSpPr>
          <p:spPr>
            <a:xfrm>
              <a:off x="7668651"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9"/>
            <p:cNvSpPr/>
            <p:nvPr/>
          </p:nvSpPr>
          <p:spPr>
            <a:xfrm>
              <a:off x="7826147"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9"/>
            <p:cNvSpPr/>
            <p:nvPr/>
          </p:nvSpPr>
          <p:spPr>
            <a:xfrm>
              <a:off x="7668651"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9"/>
            <p:cNvSpPr/>
            <p:nvPr/>
          </p:nvSpPr>
          <p:spPr>
            <a:xfrm>
              <a:off x="7747386" y="4095689"/>
              <a:ext cx="48390" cy="10648"/>
            </a:xfrm>
            <a:custGeom>
              <a:rect b="b" l="l" r="r" t="t"/>
              <a:pathLst>
                <a:path extrusionOk="0" h="406" w="1845">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9"/>
            <p:cNvSpPr/>
            <p:nvPr/>
          </p:nvSpPr>
          <p:spPr>
            <a:xfrm>
              <a:off x="7826147"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9"/>
            <p:cNvSpPr/>
            <p:nvPr/>
          </p:nvSpPr>
          <p:spPr>
            <a:xfrm>
              <a:off x="7668389" y="3994529"/>
              <a:ext cx="48573" cy="33047"/>
            </a:xfrm>
            <a:custGeom>
              <a:rect b="b" l="l" r="r" t="t"/>
              <a:pathLst>
                <a:path extrusionOk="0" h="1260" w="1852">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9"/>
            <p:cNvSpPr/>
            <p:nvPr/>
          </p:nvSpPr>
          <p:spPr>
            <a:xfrm>
              <a:off x="7825622" y="3994529"/>
              <a:ext cx="48836" cy="33047"/>
            </a:xfrm>
            <a:custGeom>
              <a:rect b="b" l="l" r="r" t="t"/>
              <a:pathLst>
                <a:path extrusionOk="0" h="1260" w="1862">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9"/>
            <p:cNvSpPr/>
            <p:nvPr/>
          </p:nvSpPr>
          <p:spPr>
            <a:xfrm>
              <a:off x="7747438" y="4039510"/>
              <a:ext cx="48285" cy="32994"/>
            </a:xfrm>
            <a:custGeom>
              <a:rect b="b" l="l" r="r" t="t"/>
              <a:pathLst>
                <a:path extrusionOk="0" h="1258" w="1841">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9"/>
            <p:cNvSpPr/>
            <p:nvPr/>
          </p:nvSpPr>
          <p:spPr>
            <a:xfrm>
              <a:off x="7589942" y="4084516"/>
              <a:ext cx="48311" cy="33020"/>
            </a:xfrm>
            <a:custGeom>
              <a:rect b="b" l="l" r="r" t="t"/>
              <a:pathLst>
                <a:path extrusionOk="0" h="1259" w="1842">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9"/>
            <p:cNvSpPr/>
            <p:nvPr/>
          </p:nvSpPr>
          <p:spPr>
            <a:xfrm>
              <a:off x="7747412" y="3949549"/>
              <a:ext cx="48311" cy="32968"/>
            </a:xfrm>
            <a:custGeom>
              <a:rect b="b" l="l" r="r" t="t"/>
              <a:pathLst>
                <a:path extrusionOk="0" h="1257" w="1842">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89"/>
          <p:cNvGrpSpPr/>
          <p:nvPr/>
        </p:nvGrpSpPr>
        <p:grpSpPr>
          <a:xfrm>
            <a:off x="5310720" y="2958229"/>
            <a:ext cx="429370" cy="261672"/>
            <a:chOff x="5310720" y="2958229"/>
            <a:chExt cx="429370" cy="261672"/>
          </a:xfrm>
        </p:grpSpPr>
        <p:sp>
          <p:nvSpPr>
            <p:cNvPr id="11776" name="Google Shape;11776;p89"/>
            <p:cNvSpPr/>
            <p:nvPr/>
          </p:nvSpPr>
          <p:spPr>
            <a:xfrm>
              <a:off x="5491821" y="3152601"/>
              <a:ext cx="67169" cy="67300"/>
            </a:xfrm>
            <a:custGeom>
              <a:rect b="b" l="l" r="r" t="t"/>
              <a:pathLst>
                <a:path extrusionOk="0" h="2566" w="2561">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9"/>
            <p:cNvSpPr/>
            <p:nvPr/>
          </p:nvSpPr>
          <p:spPr>
            <a:xfrm>
              <a:off x="5505197" y="3166108"/>
              <a:ext cx="40417" cy="40285"/>
            </a:xfrm>
            <a:custGeom>
              <a:rect b="b" l="l" r="r" t="t"/>
              <a:pathLst>
                <a:path extrusionOk="0" h="1536" w="1541">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9"/>
            <p:cNvSpPr/>
            <p:nvPr/>
          </p:nvSpPr>
          <p:spPr>
            <a:xfrm>
              <a:off x="5586974" y="2964444"/>
              <a:ext cx="147556" cy="147792"/>
            </a:xfrm>
            <a:custGeom>
              <a:rect b="b" l="l" r="r" t="t"/>
              <a:pathLst>
                <a:path extrusionOk="0" h="5635" w="5626">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9"/>
            <p:cNvSpPr/>
            <p:nvPr/>
          </p:nvSpPr>
          <p:spPr>
            <a:xfrm>
              <a:off x="5627128" y="2964444"/>
              <a:ext cx="107533" cy="147923"/>
            </a:xfrm>
            <a:custGeom>
              <a:rect b="b" l="l" r="r" t="t"/>
              <a:pathLst>
                <a:path extrusionOk="0" h="5640" w="410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9"/>
            <p:cNvSpPr/>
            <p:nvPr/>
          </p:nvSpPr>
          <p:spPr>
            <a:xfrm>
              <a:off x="5585846" y="3076121"/>
              <a:ext cx="147818" cy="116765"/>
            </a:xfrm>
            <a:custGeom>
              <a:rect b="b" l="l" r="r" t="t"/>
              <a:pathLst>
                <a:path extrusionOk="0" h="4452" w="5636">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9"/>
            <p:cNvSpPr/>
            <p:nvPr/>
          </p:nvSpPr>
          <p:spPr>
            <a:xfrm>
              <a:off x="5634682" y="3076121"/>
              <a:ext cx="50252" cy="32968"/>
            </a:xfrm>
            <a:custGeom>
              <a:rect b="b" l="l" r="r" t="t"/>
              <a:pathLst>
                <a:path extrusionOk="0" h="1257" w="1916">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9"/>
            <p:cNvSpPr/>
            <p:nvPr/>
          </p:nvSpPr>
          <p:spPr>
            <a:xfrm>
              <a:off x="5585846" y="3119292"/>
              <a:ext cx="147818" cy="73594"/>
            </a:xfrm>
            <a:custGeom>
              <a:rect b="b" l="l" r="r" t="t"/>
              <a:pathLst>
                <a:path extrusionOk="0" h="2806" w="5636">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9"/>
            <p:cNvSpPr/>
            <p:nvPr/>
          </p:nvSpPr>
          <p:spPr>
            <a:xfrm>
              <a:off x="5610448" y="3011811"/>
              <a:ext cx="98720" cy="80754"/>
            </a:xfrm>
            <a:custGeom>
              <a:rect b="b" l="l" r="r" t="t"/>
              <a:pathLst>
                <a:path extrusionOk="0" h="3079" w="3764">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9"/>
            <p:cNvSpPr/>
            <p:nvPr/>
          </p:nvSpPr>
          <p:spPr>
            <a:xfrm>
              <a:off x="5610448" y="3011811"/>
              <a:ext cx="98720" cy="80125"/>
            </a:xfrm>
            <a:custGeom>
              <a:rect b="b" l="l" r="r" t="t"/>
              <a:pathLst>
                <a:path extrusionOk="0" h="3055" w="3764">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9"/>
            <p:cNvSpPr/>
            <p:nvPr/>
          </p:nvSpPr>
          <p:spPr>
            <a:xfrm>
              <a:off x="5706886" y="3136077"/>
              <a:ext cx="26883" cy="56809"/>
            </a:xfrm>
            <a:custGeom>
              <a:rect b="b" l="l" r="r" t="t"/>
              <a:pathLst>
                <a:path extrusionOk="0" h="2166" w="1025">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9"/>
            <p:cNvSpPr/>
            <p:nvPr/>
          </p:nvSpPr>
          <p:spPr>
            <a:xfrm>
              <a:off x="5585846" y="3136077"/>
              <a:ext cx="26909" cy="55288"/>
            </a:xfrm>
            <a:custGeom>
              <a:rect b="b" l="l" r="r" t="t"/>
              <a:pathLst>
                <a:path extrusionOk="0" h="2108" w="1026">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9"/>
            <p:cNvSpPr/>
            <p:nvPr/>
          </p:nvSpPr>
          <p:spPr>
            <a:xfrm>
              <a:off x="5344685" y="2978686"/>
              <a:ext cx="38004" cy="83194"/>
            </a:xfrm>
            <a:custGeom>
              <a:rect b="b" l="l" r="r" t="t"/>
              <a:pathLst>
                <a:path extrusionOk="0" h="3172" w="1449">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9"/>
            <p:cNvSpPr/>
            <p:nvPr/>
          </p:nvSpPr>
          <p:spPr>
            <a:xfrm>
              <a:off x="5359818" y="2971264"/>
              <a:ext cx="90773" cy="90747"/>
            </a:xfrm>
            <a:custGeom>
              <a:rect b="b" l="l" r="r" t="t"/>
              <a:pathLst>
                <a:path extrusionOk="0" h="3460" w="3461">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9"/>
            <p:cNvSpPr/>
            <p:nvPr/>
          </p:nvSpPr>
          <p:spPr>
            <a:xfrm>
              <a:off x="5373456" y="3085458"/>
              <a:ext cx="48495" cy="42436"/>
            </a:xfrm>
            <a:custGeom>
              <a:rect b="b" l="l" r="r" t="t"/>
              <a:pathLst>
                <a:path extrusionOk="0" h="1618" w="1849">
                  <a:moveTo>
                    <a:pt x="0" y="1"/>
                  </a:moveTo>
                  <a:lnTo>
                    <a:pt x="0" y="1617"/>
                  </a:lnTo>
                  <a:lnTo>
                    <a:pt x="1848" y="1617"/>
                  </a:lnTo>
                  <a:lnTo>
                    <a:pt x="184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9"/>
            <p:cNvSpPr/>
            <p:nvPr/>
          </p:nvSpPr>
          <p:spPr>
            <a:xfrm>
              <a:off x="5373456" y="3085458"/>
              <a:ext cx="48495" cy="26228"/>
            </a:xfrm>
            <a:custGeom>
              <a:rect b="b" l="l" r="r" t="t"/>
              <a:pathLst>
                <a:path extrusionOk="0" h="1000" w="1849">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9"/>
            <p:cNvSpPr/>
            <p:nvPr/>
          </p:nvSpPr>
          <p:spPr>
            <a:xfrm>
              <a:off x="5317041" y="3111712"/>
              <a:ext cx="161299" cy="81174"/>
            </a:xfrm>
            <a:custGeom>
              <a:rect b="b" l="l" r="r" t="t"/>
              <a:pathLst>
                <a:path extrusionOk="0" h="3095" w="615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89"/>
            <p:cNvSpPr/>
            <p:nvPr/>
          </p:nvSpPr>
          <p:spPr>
            <a:xfrm>
              <a:off x="5352264" y="3008979"/>
              <a:ext cx="90878" cy="83194"/>
            </a:xfrm>
            <a:custGeom>
              <a:rect b="b" l="l" r="r" t="t"/>
              <a:pathLst>
                <a:path extrusionOk="0" h="3172" w="3465">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9"/>
            <p:cNvSpPr/>
            <p:nvPr/>
          </p:nvSpPr>
          <p:spPr>
            <a:xfrm>
              <a:off x="5352264" y="3008979"/>
              <a:ext cx="90616" cy="81436"/>
            </a:xfrm>
            <a:custGeom>
              <a:rect b="b" l="l" r="r" t="t"/>
              <a:pathLst>
                <a:path extrusionOk="0" h="3105" w="3455">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9"/>
            <p:cNvSpPr/>
            <p:nvPr/>
          </p:nvSpPr>
          <p:spPr>
            <a:xfrm>
              <a:off x="5317041" y="3132274"/>
              <a:ext cx="32339" cy="60612"/>
            </a:xfrm>
            <a:custGeom>
              <a:rect b="b" l="l" r="r" t="t"/>
              <a:pathLst>
                <a:path extrusionOk="0" h="2311" w="1233">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9"/>
            <p:cNvSpPr/>
            <p:nvPr/>
          </p:nvSpPr>
          <p:spPr>
            <a:xfrm>
              <a:off x="5446028" y="3132274"/>
              <a:ext cx="32312" cy="59091"/>
            </a:xfrm>
            <a:custGeom>
              <a:rect b="b" l="l" r="r" t="t"/>
              <a:pathLst>
                <a:path extrusionOk="0" h="2253" w="1232">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9"/>
            <p:cNvSpPr/>
            <p:nvPr/>
          </p:nvSpPr>
          <p:spPr>
            <a:xfrm>
              <a:off x="5364486" y="3003418"/>
              <a:ext cx="68742" cy="21271"/>
            </a:xfrm>
            <a:custGeom>
              <a:rect b="b" l="l" r="r" t="t"/>
              <a:pathLst>
                <a:path extrusionOk="0" h="811" w="2621">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9"/>
            <p:cNvSpPr/>
            <p:nvPr/>
          </p:nvSpPr>
          <p:spPr>
            <a:xfrm>
              <a:off x="5344291" y="3153230"/>
              <a:ext cx="12668" cy="46239"/>
            </a:xfrm>
            <a:custGeom>
              <a:rect b="b" l="l" r="r" t="t"/>
              <a:pathLst>
                <a:path extrusionOk="0" h="1763" w="483">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9"/>
            <p:cNvSpPr/>
            <p:nvPr/>
          </p:nvSpPr>
          <p:spPr>
            <a:xfrm>
              <a:off x="5310720" y="2964943"/>
              <a:ext cx="173941" cy="234526"/>
            </a:xfrm>
            <a:custGeom>
              <a:rect b="b" l="l" r="r" t="t"/>
              <a:pathLst>
                <a:path extrusionOk="0" h="8942" w="6632">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9"/>
            <p:cNvSpPr/>
            <p:nvPr/>
          </p:nvSpPr>
          <p:spPr>
            <a:xfrm>
              <a:off x="5579290" y="2958229"/>
              <a:ext cx="160801" cy="241162"/>
            </a:xfrm>
            <a:custGeom>
              <a:rect b="b" l="l" r="r" t="t"/>
              <a:pathLst>
                <a:path extrusionOk="0" h="9195" w="6131">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9"/>
            <p:cNvSpPr/>
            <p:nvPr/>
          </p:nvSpPr>
          <p:spPr>
            <a:xfrm>
              <a:off x="5700565" y="3159918"/>
              <a:ext cx="12642" cy="39446"/>
            </a:xfrm>
            <a:custGeom>
              <a:rect b="b" l="l" r="r" t="t"/>
              <a:pathLst>
                <a:path extrusionOk="0" h="1504" w="482">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9"/>
            <p:cNvSpPr/>
            <p:nvPr/>
          </p:nvSpPr>
          <p:spPr>
            <a:xfrm>
              <a:off x="5517078" y="3180113"/>
              <a:ext cx="14661" cy="12642"/>
            </a:xfrm>
            <a:custGeom>
              <a:rect b="b" l="l" r="r" t="t"/>
              <a:pathLst>
                <a:path extrusionOk="0" h="482" w="559">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9"/>
            <p:cNvSpPr/>
            <p:nvPr/>
          </p:nvSpPr>
          <p:spPr>
            <a:xfrm>
              <a:off x="5417492" y="3160128"/>
              <a:ext cx="89514" cy="53189"/>
            </a:xfrm>
            <a:custGeom>
              <a:rect b="b" l="l" r="r" t="t"/>
              <a:pathLst>
                <a:path extrusionOk="0" h="2028" w="3413">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9"/>
            <p:cNvSpPr/>
            <p:nvPr/>
          </p:nvSpPr>
          <p:spPr>
            <a:xfrm>
              <a:off x="5543961" y="3160128"/>
              <a:ext cx="89357" cy="53294"/>
            </a:xfrm>
            <a:custGeom>
              <a:rect b="b" l="l" r="r" t="t"/>
              <a:pathLst>
                <a:path extrusionOk="0" h="2032" w="3407">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89"/>
          <p:cNvGrpSpPr/>
          <p:nvPr/>
        </p:nvGrpSpPr>
        <p:grpSpPr>
          <a:xfrm>
            <a:off x="4890477" y="2430348"/>
            <a:ext cx="389872" cy="338151"/>
            <a:chOff x="4890477" y="2430348"/>
            <a:chExt cx="389872" cy="338151"/>
          </a:xfrm>
        </p:grpSpPr>
        <p:sp>
          <p:nvSpPr>
            <p:cNvPr id="11805" name="Google Shape;11805;p89"/>
            <p:cNvSpPr/>
            <p:nvPr/>
          </p:nvSpPr>
          <p:spPr>
            <a:xfrm>
              <a:off x="4977054" y="2472521"/>
              <a:ext cx="48364" cy="42305"/>
            </a:xfrm>
            <a:custGeom>
              <a:rect b="b" l="l" r="r" t="t"/>
              <a:pathLst>
                <a:path extrusionOk="0" h="1613" w="1844">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9"/>
            <p:cNvSpPr/>
            <p:nvPr/>
          </p:nvSpPr>
          <p:spPr>
            <a:xfrm>
              <a:off x="4977054" y="2472521"/>
              <a:ext cx="33230" cy="42305"/>
            </a:xfrm>
            <a:custGeom>
              <a:rect b="b" l="l" r="r" t="t"/>
              <a:pathLst>
                <a:path extrusionOk="0" h="1613" w="1267">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9"/>
            <p:cNvSpPr/>
            <p:nvPr/>
          </p:nvSpPr>
          <p:spPr>
            <a:xfrm>
              <a:off x="4959009" y="2496729"/>
              <a:ext cx="84453" cy="84453"/>
            </a:xfrm>
            <a:custGeom>
              <a:rect b="b" l="l" r="r" t="t"/>
              <a:pathLst>
                <a:path extrusionOk="0" h="3220" w="322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9"/>
            <p:cNvSpPr/>
            <p:nvPr/>
          </p:nvSpPr>
          <p:spPr>
            <a:xfrm>
              <a:off x="4974588" y="2496729"/>
              <a:ext cx="70657" cy="76007"/>
            </a:xfrm>
            <a:custGeom>
              <a:rect b="b" l="l" r="r" t="t"/>
              <a:pathLst>
                <a:path extrusionOk="0" h="2898" w="2694">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9"/>
            <p:cNvSpPr/>
            <p:nvPr/>
          </p:nvSpPr>
          <p:spPr>
            <a:xfrm>
              <a:off x="5079656" y="2436406"/>
              <a:ext cx="180996" cy="176721"/>
            </a:xfrm>
            <a:custGeom>
              <a:rect b="b" l="l" r="r" t="t"/>
              <a:pathLst>
                <a:path extrusionOk="0" h="6738" w="6901">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9"/>
            <p:cNvSpPr/>
            <p:nvPr/>
          </p:nvSpPr>
          <p:spPr>
            <a:xfrm>
              <a:off x="4946761" y="2578769"/>
              <a:ext cx="108687" cy="84584"/>
            </a:xfrm>
            <a:custGeom>
              <a:rect b="b" l="l" r="r" t="t"/>
              <a:pathLst>
                <a:path extrusionOk="0" h="3225" w="4144">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9"/>
            <p:cNvSpPr/>
            <p:nvPr/>
          </p:nvSpPr>
          <p:spPr>
            <a:xfrm>
              <a:off x="4946892" y="2610452"/>
              <a:ext cx="108687" cy="91508"/>
            </a:xfrm>
            <a:custGeom>
              <a:rect b="b" l="l" r="r" t="t"/>
              <a:pathLst>
                <a:path extrusionOk="0" h="3489" w="4144">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9"/>
            <p:cNvSpPr/>
            <p:nvPr/>
          </p:nvSpPr>
          <p:spPr>
            <a:xfrm>
              <a:off x="4946892" y="2622700"/>
              <a:ext cx="54422" cy="79128"/>
            </a:xfrm>
            <a:custGeom>
              <a:rect b="b" l="l" r="r" t="t"/>
              <a:pathLst>
                <a:path extrusionOk="0" h="3017" w="2075">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9"/>
            <p:cNvSpPr/>
            <p:nvPr/>
          </p:nvSpPr>
          <p:spPr>
            <a:xfrm>
              <a:off x="4965330" y="2533946"/>
              <a:ext cx="72073" cy="59353"/>
            </a:xfrm>
            <a:custGeom>
              <a:rect b="b" l="l" r="r" t="t"/>
              <a:pathLst>
                <a:path extrusionOk="0" h="2263" w="2748">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9"/>
            <p:cNvSpPr/>
            <p:nvPr/>
          </p:nvSpPr>
          <p:spPr>
            <a:xfrm>
              <a:off x="4965330" y="2533946"/>
              <a:ext cx="72073" cy="58723"/>
            </a:xfrm>
            <a:custGeom>
              <a:rect b="b" l="l" r="r" t="t"/>
              <a:pathLst>
                <a:path extrusionOk="0" h="2239" w="2748">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9"/>
            <p:cNvSpPr/>
            <p:nvPr/>
          </p:nvSpPr>
          <p:spPr>
            <a:xfrm>
              <a:off x="4995229" y="2641479"/>
              <a:ext cx="84453" cy="60481"/>
            </a:xfrm>
            <a:custGeom>
              <a:rect b="b" l="l" r="r" t="t"/>
              <a:pathLst>
                <a:path extrusionOk="0" h="2306" w="322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9"/>
            <p:cNvSpPr/>
            <p:nvPr/>
          </p:nvSpPr>
          <p:spPr>
            <a:xfrm>
              <a:off x="4910672" y="2701933"/>
              <a:ext cx="349980" cy="24129"/>
            </a:xfrm>
            <a:custGeom>
              <a:rect b="b" l="l" r="r" t="t"/>
              <a:pathLst>
                <a:path extrusionOk="0" h="920" w="13344">
                  <a:moveTo>
                    <a:pt x="1" y="1"/>
                  </a:moveTo>
                  <a:lnTo>
                    <a:pt x="1" y="920"/>
                  </a:lnTo>
                  <a:lnTo>
                    <a:pt x="13344" y="920"/>
                  </a:lnTo>
                  <a:lnTo>
                    <a:pt x="1334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9"/>
            <p:cNvSpPr/>
            <p:nvPr/>
          </p:nvSpPr>
          <p:spPr>
            <a:xfrm>
              <a:off x="4890477" y="2466699"/>
              <a:ext cx="389872" cy="301800"/>
            </a:xfrm>
            <a:custGeom>
              <a:rect b="b" l="l" r="r" t="t"/>
              <a:pathLst>
                <a:path extrusionOk="0" h="11507" w="14865">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9"/>
            <p:cNvSpPr/>
            <p:nvPr/>
          </p:nvSpPr>
          <p:spPr>
            <a:xfrm>
              <a:off x="5023529" y="2666212"/>
              <a:ext cx="27618" cy="11278"/>
            </a:xfrm>
            <a:custGeom>
              <a:rect b="b" l="l" r="r" t="t"/>
              <a:pathLst>
                <a:path extrusionOk="0" h="430" w="1053">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9"/>
            <p:cNvSpPr/>
            <p:nvPr/>
          </p:nvSpPr>
          <p:spPr>
            <a:xfrm>
              <a:off x="5074095" y="2430348"/>
              <a:ext cx="192615" cy="188523"/>
            </a:xfrm>
            <a:custGeom>
              <a:rect b="b" l="l" r="r" t="t"/>
              <a:pathLst>
                <a:path extrusionOk="0" h="7188" w="7344">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9"/>
            <p:cNvSpPr/>
            <p:nvPr/>
          </p:nvSpPr>
          <p:spPr>
            <a:xfrm>
              <a:off x="5108086" y="2466699"/>
              <a:ext cx="33047" cy="11278"/>
            </a:xfrm>
            <a:custGeom>
              <a:rect b="b" l="l" r="r" t="t"/>
              <a:pathLst>
                <a:path extrusionOk="0" h="430" w="126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9"/>
            <p:cNvSpPr/>
            <p:nvPr/>
          </p:nvSpPr>
          <p:spPr>
            <a:xfrm>
              <a:off x="5150496" y="2466699"/>
              <a:ext cx="82118" cy="11278"/>
            </a:xfrm>
            <a:custGeom>
              <a:rect b="b" l="l" r="r" t="t"/>
              <a:pathLst>
                <a:path extrusionOk="0" h="430" w="3131">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9"/>
            <p:cNvSpPr/>
            <p:nvPr/>
          </p:nvSpPr>
          <p:spPr>
            <a:xfrm>
              <a:off x="5108060" y="2496861"/>
              <a:ext cx="123951" cy="11409"/>
            </a:xfrm>
            <a:custGeom>
              <a:rect b="b" l="l" r="r" t="t"/>
              <a:pathLst>
                <a:path extrusionOk="0" h="435" w="4726">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9"/>
            <p:cNvSpPr/>
            <p:nvPr/>
          </p:nvSpPr>
          <p:spPr>
            <a:xfrm>
              <a:off x="5108060" y="2527153"/>
              <a:ext cx="82171" cy="11383"/>
            </a:xfrm>
            <a:custGeom>
              <a:rect b="b" l="l" r="r" t="t"/>
              <a:pathLst>
                <a:path extrusionOk="0" h="434" w="3133">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9"/>
            <p:cNvSpPr/>
            <p:nvPr/>
          </p:nvSpPr>
          <p:spPr>
            <a:xfrm>
              <a:off x="5199437" y="2527153"/>
              <a:ext cx="32443" cy="11383"/>
            </a:xfrm>
            <a:custGeom>
              <a:rect b="b" l="l" r="r" t="t"/>
              <a:pathLst>
                <a:path extrusionOk="0" h="434" w="1237">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5" name="Google Shape;11825;p89"/>
          <p:cNvGrpSpPr/>
          <p:nvPr/>
        </p:nvGrpSpPr>
        <p:grpSpPr>
          <a:xfrm>
            <a:off x="5747880" y="2442596"/>
            <a:ext cx="433645" cy="315176"/>
            <a:chOff x="5747880" y="2442596"/>
            <a:chExt cx="433645" cy="315176"/>
          </a:xfrm>
        </p:grpSpPr>
        <p:sp>
          <p:nvSpPr>
            <p:cNvPr id="11826" name="Google Shape;11826;p89"/>
            <p:cNvSpPr/>
            <p:nvPr/>
          </p:nvSpPr>
          <p:spPr>
            <a:xfrm>
              <a:off x="6018207" y="2462660"/>
              <a:ext cx="33597" cy="73857"/>
            </a:xfrm>
            <a:custGeom>
              <a:rect b="b" l="l" r="r" t="t"/>
              <a:pathLst>
                <a:path extrusionOk="0" h="2816" w="1281">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9"/>
            <p:cNvSpPr/>
            <p:nvPr/>
          </p:nvSpPr>
          <p:spPr>
            <a:xfrm>
              <a:off x="6031714" y="2455972"/>
              <a:ext cx="80414" cy="80414"/>
            </a:xfrm>
            <a:custGeom>
              <a:rect b="b" l="l" r="r" t="t"/>
              <a:pathLst>
                <a:path extrusionOk="0" h="3066" w="3066">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9"/>
            <p:cNvSpPr/>
            <p:nvPr/>
          </p:nvSpPr>
          <p:spPr>
            <a:xfrm>
              <a:off x="6045090" y="2556554"/>
              <a:ext cx="40285" cy="40285"/>
            </a:xfrm>
            <a:custGeom>
              <a:rect b="b" l="l" r="r" t="t"/>
              <a:pathLst>
                <a:path extrusionOk="0" h="1536" w="1536">
                  <a:moveTo>
                    <a:pt x="1" y="1"/>
                  </a:moveTo>
                  <a:lnTo>
                    <a:pt x="1" y="1536"/>
                  </a:lnTo>
                  <a:lnTo>
                    <a:pt x="1535" y="1536"/>
                  </a:lnTo>
                  <a:lnTo>
                    <a:pt x="153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9"/>
            <p:cNvSpPr/>
            <p:nvPr/>
          </p:nvSpPr>
          <p:spPr>
            <a:xfrm>
              <a:off x="5998012" y="2572842"/>
              <a:ext cx="134180" cy="117893"/>
            </a:xfrm>
            <a:custGeom>
              <a:rect b="b" l="l" r="r" t="t"/>
              <a:pathLst>
                <a:path extrusionOk="0" h="4495" w="5116">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9"/>
            <p:cNvSpPr/>
            <p:nvPr/>
          </p:nvSpPr>
          <p:spPr>
            <a:xfrm>
              <a:off x="6024895" y="2489543"/>
              <a:ext cx="80545" cy="73726"/>
            </a:xfrm>
            <a:custGeom>
              <a:rect b="b" l="l" r="r" t="t"/>
              <a:pathLst>
                <a:path extrusionOk="0" h="2811" w="3071">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9"/>
            <p:cNvSpPr/>
            <p:nvPr/>
          </p:nvSpPr>
          <p:spPr>
            <a:xfrm>
              <a:off x="6024895" y="2489543"/>
              <a:ext cx="80282" cy="72099"/>
            </a:xfrm>
            <a:custGeom>
              <a:rect b="b" l="l" r="r" t="t"/>
              <a:pathLst>
                <a:path extrusionOk="0" h="2749" w="3061">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9"/>
            <p:cNvSpPr/>
            <p:nvPr/>
          </p:nvSpPr>
          <p:spPr>
            <a:xfrm>
              <a:off x="6045090" y="2589889"/>
              <a:ext cx="87102" cy="100845"/>
            </a:xfrm>
            <a:custGeom>
              <a:rect b="b" l="l" r="r" t="t"/>
              <a:pathLst>
                <a:path extrusionOk="0" h="3845" w="3321">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9"/>
            <p:cNvSpPr/>
            <p:nvPr/>
          </p:nvSpPr>
          <p:spPr>
            <a:xfrm>
              <a:off x="5984636" y="2616878"/>
              <a:ext cx="93921" cy="67037"/>
            </a:xfrm>
            <a:custGeom>
              <a:rect b="b" l="l" r="r" t="t"/>
              <a:pathLst>
                <a:path extrusionOk="0" h="2556" w="3581">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9"/>
            <p:cNvSpPr/>
            <p:nvPr/>
          </p:nvSpPr>
          <p:spPr>
            <a:xfrm>
              <a:off x="5810223" y="2563242"/>
              <a:ext cx="134311" cy="120804"/>
            </a:xfrm>
            <a:custGeom>
              <a:rect b="b" l="l" r="r" t="t"/>
              <a:pathLst>
                <a:path extrusionOk="0" h="4606" w="5121">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9"/>
            <p:cNvSpPr/>
            <p:nvPr/>
          </p:nvSpPr>
          <p:spPr>
            <a:xfrm>
              <a:off x="5810223" y="2593797"/>
              <a:ext cx="26909" cy="90249"/>
            </a:xfrm>
            <a:custGeom>
              <a:rect b="b" l="l" r="r" t="t"/>
              <a:pathLst>
                <a:path extrusionOk="0" h="3441" w="1026">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9"/>
            <p:cNvSpPr/>
            <p:nvPr/>
          </p:nvSpPr>
          <p:spPr>
            <a:xfrm>
              <a:off x="5917624" y="2593797"/>
              <a:ext cx="26778" cy="90249"/>
            </a:xfrm>
            <a:custGeom>
              <a:rect b="b" l="l" r="r" t="t"/>
              <a:pathLst>
                <a:path extrusionOk="0" h="3441" w="1021">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9"/>
            <p:cNvSpPr/>
            <p:nvPr/>
          </p:nvSpPr>
          <p:spPr>
            <a:xfrm>
              <a:off x="5845053" y="2563242"/>
              <a:ext cx="64520" cy="20090"/>
            </a:xfrm>
            <a:custGeom>
              <a:rect b="b" l="l" r="r" t="t"/>
              <a:pathLst>
                <a:path extrusionOk="0" h="766" w="246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9"/>
            <p:cNvSpPr/>
            <p:nvPr/>
          </p:nvSpPr>
          <p:spPr>
            <a:xfrm>
              <a:off x="5818301" y="2449153"/>
              <a:ext cx="118155" cy="120804"/>
            </a:xfrm>
            <a:custGeom>
              <a:rect b="b" l="l" r="r" t="t"/>
              <a:pathLst>
                <a:path extrusionOk="0" h="4606" w="4505">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9"/>
            <p:cNvSpPr/>
            <p:nvPr/>
          </p:nvSpPr>
          <p:spPr>
            <a:xfrm>
              <a:off x="5818301" y="2449153"/>
              <a:ext cx="71968" cy="118417"/>
            </a:xfrm>
            <a:custGeom>
              <a:rect b="b" l="l" r="r" t="t"/>
              <a:pathLst>
                <a:path extrusionOk="0" h="4515" w="2744">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9"/>
            <p:cNvSpPr/>
            <p:nvPr/>
          </p:nvSpPr>
          <p:spPr>
            <a:xfrm>
              <a:off x="5769963" y="2684020"/>
              <a:ext cx="389111" cy="26778"/>
            </a:xfrm>
            <a:custGeom>
              <a:rect b="b" l="l" r="r" t="t"/>
              <a:pathLst>
                <a:path extrusionOk="0" h="1021" w="14836">
                  <a:moveTo>
                    <a:pt x="1" y="1"/>
                  </a:moveTo>
                  <a:lnTo>
                    <a:pt x="1" y="1021"/>
                  </a:lnTo>
                  <a:lnTo>
                    <a:pt x="14836" y="1021"/>
                  </a:lnTo>
                  <a:lnTo>
                    <a:pt x="1483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9"/>
            <p:cNvSpPr/>
            <p:nvPr/>
          </p:nvSpPr>
          <p:spPr>
            <a:xfrm>
              <a:off x="5837106" y="2616878"/>
              <a:ext cx="80545" cy="107428"/>
            </a:xfrm>
            <a:custGeom>
              <a:rect b="b" l="l" r="r" t="t"/>
              <a:pathLst>
                <a:path extrusionOk="0" h="4096" w="3071">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9"/>
            <p:cNvSpPr/>
            <p:nvPr/>
          </p:nvSpPr>
          <p:spPr>
            <a:xfrm>
              <a:off x="6036750" y="2482986"/>
              <a:ext cx="57412" cy="19094"/>
            </a:xfrm>
            <a:custGeom>
              <a:rect b="b" l="l" r="r" t="t"/>
              <a:pathLst>
                <a:path extrusionOk="0" h="728" w="2189">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9"/>
            <p:cNvSpPr/>
            <p:nvPr/>
          </p:nvSpPr>
          <p:spPr>
            <a:xfrm>
              <a:off x="5747880" y="2442596"/>
              <a:ext cx="433645" cy="315176"/>
            </a:xfrm>
            <a:custGeom>
              <a:rect b="b" l="l" r="r" t="t"/>
              <a:pathLst>
                <a:path extrusionOk="0" h="12017" w="16534">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9"/>
            <p:cNvSpPr/>
            <p:nvPr/>
          </p:nvSpPr>
          <p:spPr>
            <a:xfrm>
              <a:off x="6025288" y="2644154"/>
              <a:ext cx="12642" cy="12642"/>
            </a:xfrm>
            <a:custGeom>
              <a:rect b="b" l="l" r="r" t="t"/>
              <a:pathLst>
                <a:path extrusionOk="0" h="482" w="482">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89"/>
          <p:cNvGrpSpPr/>
          <p:nvPr/>
        </p:nvGrpSpPr>
        <p:grpSpPr>
          <a:xfrm>
            <a:off x="6226558" y="2433390"/>
            <a:ext cx="342793" cy="353389"/>
            <a:chOff x="6226558" y="2433390"/>
            <a:chExt cx="342793" cy="353389"/>
          </a:xfrm>
        </p:grpSpPr>
        <p:sp>
          <p:nvSpPr>
            <p:cNvPr id="11846" name="Google Shape;11846;p89"/>
            <p:cNvSpPr/>
            <p:nvPr/>
          </p:nvSpPr>
          <p:spPr>
            <a:xfrm>
              <a:off x="6362731" y="2444484"/>
              <a:ext cx="194765" cy="295348"/>
            </a:xfrm>
            <a:custGeom>
              <a:rect b="b" l="l" r="r" t="t"/>
              <a:pathLst>
                <a:path extrusionOk="0" h="11261" w="7426">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9"/>
            <p:cNvSpPr/>
            <p:nvPr/>
          </p:nvSpPr>
          <p:spPr>
            <a:xfrm>
              <a:off x="6312768" y="2479209"/>
              <a:ext cx="194503" cy="294823"/>
            </a:xfrm>
            <a:custGeom>
              <a:rect b="b" l="l" r="r" t="t"/>
              <a:pathLst>
                <a:path extrusionOk="0" h="11241" w="7416">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9"/>
            <p:cNvSpPr/>
            <p:nvPr/>
          </p:nvSpPr>
          <p:spPr>
            <a:xfrm>
              <a:off x="6501947" y="2452457"/>
              <a:ext cx="47603" cy="47603"/>
            </a:xfrm>
            <a:custGeom>
              <a:rect b="b" l="l" r="r" t="t"/>
              <a:pathLst>
                <a:path extrusionOk="0" h="1815" w="1815">
                  <a:moveTo>
                    <a:pt x="0" y="0"/>
                  </a:moveTo>
                  <a:lnTo>
                    <a:pt x="0" y="1814"/>
                  </a:lnTo>
                  <a:lnTo>
                    <a:pt x="1814" y="1814"/>
                  </a:lnTo>
                  <a:lnTo>
                    <a:pt x="0"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9"/>
            <p:cNvSpPr/>
            <p:nvPr/>
          </p:nvSpPr>
          <p:spPr>
            <a:xfrm>
              <a:off x="6451957" y="2487156"/>
              <a:ext cx="47603" cy="47603"/>
            </a:xfrm>
            <a:custGeom>
              <a:rect b="b" l="l" r="r" t="t"/>
              <a:pathLst>
                <a:path extrusionOk="0" h="1815" w="1815">
                  <a:moveTo>
                    <a:pt x="1" y="0"/>
                  </a:moveTo>
                  <a:lnTo>
                    <a:pt x="1" y="1814"/>
                  </a:lnTo>
                  <a:lnTo>
                    <a:pt x="1815" y="1814"/>
                  </a:lnTo>
                  <a:lnTo>
                    <a:pt x="1"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9"/>
            <p:cNvSpPr/>
            <p:nvPr/>
          </p:nvSpPr>
          <p:spPr>
            <a:xfrm>
              <a:off x="6446921" y="2468089"/>
              <a:ext cx="80781" cy="271743"/>
            </a:xfrm>
            <a:custGeom>
              <a:rect b="b" l="l" r="r" t="t"/>
              <a:pathLst>
                <a:path extrusionOk="0" h="10361" w="308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9"/>
            <p:cNvSpPr/>
            <p:nvPr/>
          </p:nvSpPr>
          <p:spPr>
            <a:xfrm>
              <a:off x="6362731" y="2444484"/>
              <a:ext cx="8996" cy="23500"/>
            </a:xfrm>
            <a:custGeom>
              <a:rect b="b" l="l" r="r" t="t"/>
              <a:pathLst>
                <a:path extrusionOk="0" h="896" w="343">
                  <a:moveTo>
                    <a:pt x="1" y="1"/>
                  </a:moveTo>
                  <a:lnTo>
                    <a:pt x="1" y="896"/>
                  </a:lnTo>
                  <a:lnTo>
                    <a:pt x="342" y="896"/>
                  </a:lnTo>
                  <a:lnTo>
                    <a:pt x="34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9"/>
            <p:cNvSpPr/>
            <p:nvPr/>
          </p:nvSpPr>
          <p:spPr>
            <a:xfrm>
              <a:off x="6337002" y="2588998"/>
              <a:ext cx="98458" cy="185664"/>
            </a:xfrm>
            <a:custGeom>
              <a:rect b="b" l="l" r="r" t="t"/>
              <a:pathLst>
                <a:path extrusionOk="0" h="7079" w="3754">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9"/>
            <p:cNvSpPr/>
            <p:nvPr/>
          </p:nvSpPr>
          <p:spPr>
            <a:xfrm>
              <a:off x="6312768" y="2479209"/>
              <a:ext cx="9232" cy="109946"/>
            </a:xfrm>
            <a:custGeom>
              <a:rect b="b" l="l" r="r" t="t"/>
              <a:pathLst>
                <a:path extrusionOk="0" h="4192" w="352">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9"/>
            <p:cNvSpPr/>
            <p:nvPr/>
          </p:nvSpPr>
          <p:spPr>
            <a:xfrm>
              <a:off x="6234767" y="2588604"/>
              <a:ext cx="192484" cy="192484"/>
            </a:xfrm>
            <a:custGeom>
              <a:rect b="b" l="l" r="r" t="t"/>
              <a:pathLst>
                <a:path extrusionOk="0" h="7339" w="7339">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9"/>
            <p:cNvSpPr/>
            <p:nvPr/>
          </p:nvSpPr>
          <p:spPr>
            <a:xfrm>
              <a:off x="6234138" y="2588735"/>
              <a:ext cx="104517" cy="192352"/>
            </a:xfrm>
            <a:custGeom>
              <a:rect b="b" l="l" r="r" t="t"/>
              <a:pathLst>
                <a:path extrusionOk="0" h="7334" w="3985">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9"/>
            <p:cNvSpPr/>
            <p:nvPr/>
          </p:nvSpPr>
          <p:spPr>
            <a:xfrm>
              <a:off x="6290422" y="2615251"/>
              <a:ext cx="80545" cy="50383"/>
            </a:xfrm>
            <a:custGeom>
              <a:rect b="b" l="l" r="r" t="t"/>
              <a:pathLst>
                <a:path extrusionOk="0" h="1921" w="3071">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9"/>
            <p:cNvSpPr/>
            <p:nvPr/>
          </p:nvSpPr>
          <p:spPr>
            <a:xfrm>
              <a:off x="6321711" y="2717329"/>
              <a:ext cx="18333" cy="17336"/>
            </a:xfrm>
            <a:custGeom>
              <a:rect b="b" l="l" r="r" t="t"/>
              <a:pathLst>
                <a:path extrusionOk="0" h="661" w="699">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9"/>
            <p:cNvSpPr/>
            <p:nvPr/>
          </p:nvSpPr>
          <p:spPr>
            <a:xfrm>
              <a:off x="6282606" y="2649059"/>
              <a:ext cx="96045" cy="59851"/>
            </a:xfrm>
            <a:custGeom>
              <a:rect b="b" l="l" r="r" t="t"/>
              <a:pathLst>
                <a:path extrusionOk="0" h="2282" w="3662">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9"/>
            <p:cNvSpPr/>
            <p:nvPr/>
          </p:nvSpPr>
          <p:spPr>
            <a:xfrm>
              <a:off x="6273269" y="2730207"/>
              <a:ext cx="114483" cy="46528"/>
            </a:xfrm>
            <a:custGeom>
              <a:rect b="b" l="l" r="r" t="t"/>
              <a:pathLst>
                <a:path extrusionOk="0" h="1774" w="4365">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9"/>
            <p:cNvSpPr/>
            <p:nvPr/>
          </p:nvSpPr>
          <p:spPr>
            <a:xfrm>
              <a:off x="6290422" y="2615251"/>
              <a:ext cx="46475" cy="50383"/>
            </a:xfrm>
            <a:custGeom>
              <a:rect b="b" l="l" r="r" t="t"/>
              <a:pathLst>
                <a:path extrusionOk="0" h="1921" w="1772">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9"/>
            <p:cNvSpPr/>
            <p:nvPr/>
          </p:nvSpPr>
          <p:spPr>
            <a:xfrm>
              <a:off x="6336110" y="2717329"/>
              <a:ext cx="3934" cy="420"/>
            </a:xfrm>
            <a:custGeom>
              <a:rect b="b" l="l" r="r" t="t"/>
              <a:pathLst>
                <a:path extrusionOk="0" h="16" w="150">
                  <a:moveTo>
                    <a:pt x="150" y="1"/>
                  </a:moveTo>
                  <a:lnTo>
                    <a:pt x="58" y="10"/>
                  </a:lnTo>
                  <a:lnTo>
                    <a:pt x="0" y="15"/>
                  </a:lnTo>
                  <a:lnTo>
                    <a:pt x="150" y="15"/>
                  </a:ln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9"/>
            <p:cNvSpPr/>
            <p:nvPr/>
          </p:nvSpPr>
          <p:spPr>
            <a:xfrm>
              <a:off x="6321711" y="2717329"/>
              <a:ext cx="14032" cy="17336"/>
            </a:xfrm>
            <a:custGeom>
              <a:rect b="b" l="l" r="r" t="t"/>
              <a:pathLst>
                <a:path extrusionOk="0" h="661" w="535">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9"/>
            <p:cNvSpPr/>
            <p:nvPr/>
          </p:nvSpPr>
          <p:spPr>
            <a:xfrm>
              <a:off x="6308598" y="2651708"/>
              <a:ext cx="39394" cy="15946"/>
            </a:xfrm>
            <a:custGeom>
              <a:rect b="b" l="l" r="r" t="t"/>
              <a:pathLst>
                <a:path extrusionOk="0" h="608" w="1502">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9"/>
            <p:cNvSpPr/>
            <p:nvPr/>
          </p:nvSpPr>
          <p:spPr>
            <a:xfrm>
              <a:off x="6296218" y="2666238"/>
              <a:ext cx="39918" cy="42803"/>
            </a:xfrm>
            <a:custGeom>
              <a:rect b="b" l="l" r="r" t="t"/>
              <a:pathLst>
                <a:path extrusionOk="0" h="1632" w="1522">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9"/>
            <p:cNvSpPr/>
            <p:nvPr/>
          </p:nvSpPr>
          <p:spPr>
            <a:xfrm>
              <a:off x="6273269" y="2730338"/>
              <a:ext cx="62474" cy="46213"/>
            </a:xfrm>
            <a:custGeom>
              <a:rect b="b" l="l" r="r" t="t"/>
              <a:pathLst>
                <a:path extrusionOk="0" h="1762" w="2382">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9"/>
            <p:cNvSpPr/>
            <p:nvPr/>
          </p:nvSpPr>
          <p:spPr>
            <a:xfrm>
              <a:off x="6226558" y="2433390"/>
              <a:ext cx="342793" cy="353389"/>
            </a:xfrm>
            <a:custGeom>
              <a:rect b="b" l="l" r="r" t="t"/>
              <a:pathLst>
                <a:path extrusionOk="0" h="13474" w="1307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89"/>
          <p:cNvGrpSpPr/>
          <p:nvPr/>
        </p:nvGrpSpPr>
        <p:grpSpPr>
          <a:xfrm>
            <a:off x="6627996" y="2449756"/>
            <a:ext cx="427980" cy="320369"/>
            <a:chOff x="6627996" y="2449756"/>
            <a:chExt cx="427980" cy="320369"/>
          </a:xfrm>
        </p:grpSpPr>
        <p:sp>
          <p:nvSpPr>
            <p:cNvPr id="11868" name="Google Shape;11868;p89"/>
            <p:cNvSpPr/>
            <p:nvPr/>
          </p:nvSpPr>
          <p:spPr>
            <a:xfrm>
              <a:off x="6634946" y="2456155"/>
              <a:ext cx="415863" cy="220836"/>
            </a:xfrm>
            <a:custGeom>
              <a:rect b="b" l="l" r="r" t="t"/>
              <a:pathLst>
                <a:path extrusionOk="0" h="8420" w="15856">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9"/>
            <p:cNvSpPr/>
            <p:nvPr/>
          </p:nvSpPr>
          <p:spPr>
            <a:xfrm>
              <a:off x="6633687" y="2523245"/>
              <a:ext cx="378489" cy="153746"/>
            </a:xfrm>
            <a:custGeom>
              <a:rect b="b" l="l" r="r" t="t"/>
              <a:pathLst>
                <a:path extrusionOk="0" h="5862" w="14431">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9"/>
            <p:cNvSpPr/>
            <p:nvPr/>
          </p:nvSpPr>
          <p:spPr>
            <a:xfrm>
              <a:off x="6768838" y="2563111"/>
              <a:ext cx="147189" cy="200693"/>
            </a:xfrm>
            <a:custGeom>
              <a:rect b="b" l="l" r="r" t="t"/>
              <a:pathLst>
                <a:path extrusionOk="0" h="7652" w="5612">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9"/>
            <p:cNvSpPr/>
            <p:nvPr/>
          </p:nvSpPr>
          <p:spPr>
            <a:xfrm>
              <a:off x="6869289" y="2609954"/>
              <a:ext cx="46869" cy="13507"/>
            </a:xfrm>
            <a:custGeom>
              <a:rect b="b" l="l" r="r" t="t"/>
              <a:pathLst>
                <a:path extrusionOk="0" h="515" w="1787">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9"/>
            <p:cNvSpPr/>
            <p:nvPr/>
          </p:nvSpPr>
          <p:spPr>
            <a:xfrm>
              <a:off x="6627996" y="2449756"/>
              <a:ext cx="427980" cy="233451"/>
            </a:xfrm>
            <a:custGeom>
              <a:rect b="b" l="l" r="r" t="t"/>
              <a:pathLst>
                <a:path extrusionOk="0" h="8901" w="16318">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9"/>
            <p:cNvSpPr/>
            <p:nvPr/>
          </p:nvSpPr>
          <p:spPr>
            <a:xfrm>
              <a:off x="6762543" y="2556817"/>
              <a:ext cx="159778" cy="213308"/>
            </a:xfrm>
            <a:custGeom>
              <a:rect b="b" l="l" r="r" t="t"/>
              <a:pathLst>
                <a:path extrusionOk="0" h="8133" w="6092">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9"/>
            <p:cNvSpPr/>
            <p:nvPr/>
          </p:nvSpPr>
          <p:spPr>
            <a:xfrm>
              <a:off x="6807550" y="2643892"/>
              <a:ext cx="69686" cy="86970"/>
            </a:xfrm>
            <a:custGeom>
              <a:rect b="b" l="l" r="r" t="t"/>
              <a:pathLst>
                <a:path extrusionOk="0" h="3316" w="2657">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9"/>
            <p:cNvSpPr/>
            <p:nvPr/>
          </p:nvSpPr>
          <p:spPr>
            <a:xfrm>
              <a:off x="6807550" y="2478029"/>
              <a:ext cx="55969" cy="38554"/>
            </a:xfrm>
            <a:custGeom>
              <a:rect b="b" l="l" r="r" t="t"/>
              <a:pathLst>
                <a:path extrusionOk="0" h="1470" w="2134">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9"/>
            <p:cNvSpPr/>
            <p:nvPr/>
          </p:nvSpPr>
          <p:spPr>
            <a:xfrm>
              <a:off x="6914427" y="2519810"/>
              <a:ext cx="43197" cy="35512"/>
            </a:xfrm>
            <a:custGeom>
              <a:rect b="b" l="l" r="r" t="t"/>
              <a:pathLst>
                <a:path extrusionOk="0" h="1354" w="1647">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7" name="Google Shape;11877;p89"/>
          <p:cNvSpPr/>
          <p:nvPr/>
        </p:nvSpPr>
        <p:spPr>
          <a:xfrm>
            <a:off x="7102399" y="2672296"/>
            <a:ext cx="4065" cy="13271"/>
          </a:xfrm>
          <a:custGeom>
            <a:rect b="b" l="l" r="r" t="t"/>
            <a:pathLst>
              <a:path extrusionOk="0" h="506" w="155">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9"/>
          <p:cNvSpPr/>
          <p:nvPr/>
        </p:nvSpPr>
        <p:spPr>
          <a:xfrm>
            <a:off x="7085745" y="2730469"/>
            <a:ext cx="39525" cy="47839"/>
          </a:xfrm>
          <a:custGeom>
            <a:rect b="b" l="l" r="r" t="t"/>
            <a:pathLst>
              <a:path extrusionOk="0" h="1824" w="1507">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9" name="Google Shape;11879;p89"/>
          <p:cNvGrpSpPr/>
          <p:nvPr/>
        </p:nvGrpSpPr>
        <p:grpSpPr>
          <a:xfrm>
            <a:off x="7073496" y="2420906"/>
            <a:ext cx="396534" cy="370096"/>
            <a:chOff x="7073496" y="2420906"/>
            <a:chExt cx="396534" cy="370096"/>
          </a:xfrm>
        </p:grpSpPr>
        <p:sp>
          <p:nvSpPr>
            <p:cNvPr id="11880" name="Google Shape;11880;p89"/>
            <p:cNvSpPr/>
            <p:nvPr/>
          </p:nvSpPr>
          <p:spPr>
            <a:xfrm>
              <a:off x="7263934" y="2526026"/>
              <a:ext cx="15789" cy="13769"/>
            </a:xfrm>
            <a:custGeom>
              <a:rect b="b" l="l" r="r" t="t"/>
              <a:pathLst>
                <a:path extrusionOk="0" h="525" w="602">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9"/>
            <p:cNvSpPr/>
            <p:nvPr/>
          </p:nvSpPr>
          <p:spPr>
            <a:xfrm>
              <a:off x="7233274" y="2481098"/>
              <a:ext cx="4564" cy="13271"/>
            </a:xfrm>
            <a:custGeom>
              <a:rect b="b" l="l" r="r" t="t"/>
              <a:pathLst>
                <a:path extrusionOk="0" h="506" w="174">
                  <a:moveTo>
                    <a:pt x="173" y="0"/>
                  </a:moveTo>
                  <a:lnTo>
                    <a:pt x="91" y="82"/>
                  </a:lnTo>
                  <a:cubicBezTo>
                    <a:pt x="0" y="178"/>
                    <a:pt x="0" y="327"/>
                    <a:pt x="91" y="424"/>
                  </a:cubicBezTo>
                  <a:lnTo>
                    <a:pt x="173" y="506"/>
                  </a:lnTo>
                  <a:lnTo>
                    <a:pt x="17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9"/>
            <p:cNvSpPr/>
            <p:nvPr/>
          </p:nvSpPr>
          <p:spPr>
            <a:xfrm>
              <a:off x="7116405" y="2654986"/>
              <a:ext cx="48101" cy="52534"/>
            </a:xfrm>
            <a:custGeom>
              <a:rect b="b" l="l" r="r" t="t"/>
              <a:pathLst>
                <a:path extrusionOk="0" h="2003" w="1834">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9"/>
            <p:cNvSpPr/>
            <p:nvPr/>
          </p:nvSpPr>
          <p:spPr>
            <a:xfrm>
              <a:off x="7174446" y="2673555"/>
              <a:ext cx="4695" cy="12012"/>
            </a:xfrm>
            <a:custGeom>
              <a:rect b="b" l="l" r="r" t="t"/>
              <a:pathLst>
                <a:path extrusionOk="0" h="458" w="179">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9"/>
            <p:cNvSpPr/>
            <p:nvPr/>
          </p:nvSpPr>
          <p:spPr>
            <a:xfrm>
              <a:off x="7132430" y="2717093"/>
              <a:ext cx="15920" cy="13769"/>
            </a:xfrm>
            <a:custGeom>
              <a:rect b="b" l="l" r="r" t="t"/>
              <a:pathLst>
                <a:path extrusionOk="0" h="525" w="607">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9"/>
            <p:cNvSpPr/>
            <p:nvPr/>
          </p:nvSpPr>
          <p:spPr>
            <a:xfrm>
              <a:off x="7247909" y="2463919"/>
              <a:ext cx="47970" cy="52403"/>
            </a:xfrm>
            <a:custGeom>
              <a:rect b="b" l="l" r="r" t="t"/>
              <a:pathLst>
                <a:path extrusionOk="0" h="1998" w="1829">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9"/>
            <p:cNvSpPr/>
            <p:nvPr/>
          </p:nvSpPr>
          <p:spPr>
            <a:xfrm>
              <a:off x="7305951" y="2482357"/>
              <a:ext cx="4564" cy="12012"/>
            </a:xfrm>
            <a:custGeom>
              <a:rect b="b" l="l" r="r" t="t"/>
              <a:pathLst>
                <a:path extrusionOk="0" h="458" w="174">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9"/>
            <p:cNvSpPr/>
            <p:nvPr/>
          </p:nvSpPr>
          <p:spPr>
            <a:xfrm>
              <a:off x="7379283" y="2655117"/>
              <a:ext cx="48101" cy="52403"/>
            </a:xfrm>
            <a:custGeom>
              <a:rect b="b" l="l" r="r" t="t"/>
              <a:pathLst>
                <a:path extrusionOk="0" h="1998" w="1834">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9"/>
            <p:cNvSpPr/>
            <p:nvPr/>
          </p:nvSpPr>
          <p:spPr>
            <a:xfrm>
              <a:off x="7364753" y="2672165"/>
              <a:ext cx="4590" cy="13402"/>
            </a:xfrm>
            <a:custGeom>
              <a:rect b="b" l="l" r="r" t="t"/>
              <a:pathLst>
                <a:path extrusionOk="0" h="511" w="175">
                  <a:moveTo>
                    <a:pt x="174" y="0"/>
                  </a:moveTo>
                  <a:lnTo>
                    <a:pt x="92" y="87"/>
                  </a:lnTo>
                  <a:cubicBezTo>
                    <a:pt x="1" y="178"/>
                    <a:pt x="1" y="327"/>
                    <a:pt x="92" y="424"/>
                  </a:cubicBezTo>
                  <a:lnTo>
                    <a:pt x="174" y="510"/>
                  </a:lnTo>
                  <a:lnTo>
                    <a:pt x="17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9"/>
            <p:cNvSpPr/>
            <p:nvPr/>
          </p:nvSpPr>
          <p:spPr>
            <a:xfrm>
              <a:off x="7437455" y="2673555"/>
              <a:ext cx="4564" cy="12012"/>
            </a:xfrm>
            <a:custGeom>
              <a:rect b="b" l="l" r="r" t="t"/>
              <a:pathLst>
                <a:path extrusionOk="0" h="458" w="174">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9"/>
            <p:cNvSpPr/>
            <p:nvPr/>
          </p:nvSpPr>
          <p:spPr>
            <a:xfrm>
              <a:off x="7395439" y="2717093"/>
              <a:ext cx="15920" cy="13769"/>
            </a:xfrm>
            <a:custGeom>
              <a:rect b="b" l="l" r="r" t="t"/>
              <a:pathLst>
                <a:path extrusionOk="0" h="525" w="607">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9"/>
            <p:cNvSpPr/>
            <p:nvPr/>
          </p:nvSpPr>
          <p:spPr>
            <a:xfrm>
              <a:off x="7086112" y="2730075"/>
              <a:ext cx="108818" cy="54815"/>
            </a:xfrm>
            <a:custGeom>
              <a:rect b="b" l="l" r="r" t="t"/>
              <a:pathLst>
                <a:path extrusionOk="0" h="2090" w="4149">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9"/>
            <p:cNvSpPr/>
            <p:nvPr/>
          </p:nvSpPr>
          <p:spPr>
            <a:xfrm>
              <a:off x="7217485" y="2538772"/>
              <a:ext cx="108818" cy="54920"/>
            </a:xfrm>
            <a:custGeom>
              <a:rect b="b" l="l" r="r" t="t"/>
              <a:pathLst>
                <a:path extrusionOk="0" h="2094" w="4149">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9"/>
            <p:cNvSpPr/>
            <p:nvPr/>
          </p:nvSpPr>
          <p:spPr>
            <a:xfrm>
              <a:off x="7348597" y="2730075"/>
              <a:ext cx="108949" cy="54920"/>
            </a:xfrm>
            <a:custGeom>
              <a:rect b="b" l="l" r="r" t="t"/>
              <a:pathLst>
                <a:path extrusionOk="0" h="2094" w="4154">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9"/>
            <p:cNvSpPr/>
            <p:nvPr/>
          </p:nvSpPr>
          <p:spPr>
            <a:xfrm>
              <a:off x="7239569" y="2432262"/>
              <a:ext cx="64389" cy="36614"/>
            </a:xfrm>
            <a:custGeom>
              <a:rect b="b" l="l" r="r" t="t"/>
              <a:pathLst>
                <a:path extrusionOk="0" h="1396" w="2455">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9"/>
            <p:cNvSpPr/>
            <p:nvPr/>
          </p:nvSpPr>
          <p:spPr>
            <a:xfrm>
              <a:off x="7108195" y="2623434"/>
              <a:ext cx="64389" cy="36509"/>
            </a:xfrm>
            <a:custGeom>
              <a:rect b="b" l="l" r="r" t="t"/>
              <a:pathLst>
                <a:path extrusionOk="0" h="1392" w="2455">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9"/>
            <p:cNvSpPr/>
            <p:nvPr/>
          </p:nvSpPr>
          <p:spPr>
            <a:xfrm>
              <a:off x="7371074" y="2623434"/>
              <a:ext cx="64389" cy="36509"/>
            </a:xfrm>
            <a:custGeom>
              <a:rect b="b" l="l" r="r" t="t"/>
              <a:pathLst>
                <a:path extrusionOk="0" h="1392" w="2455">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9"/>
            <p:cNvSpPr/>
            <p:nvPr/>
          </p:nvSpPr>
          <p:spPr>
            <a:xfrm>
              <a:off x="7217118" y="2539270"/>
              <a:ext cx="39525" cy="47865"/>
            </a:xfrm>
            <a:custGeom>
              <a:rect b="b" l="l" r="r" t="t"/>
              <a:pathLst>
                <a:path extrusionOk="0" h="1825" w="1507">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9"/>
            <p:cNvSpPr/>
            <p:nvPr/>
          </p:nvSpPr>
          <p:spPr>
            <a:xfrm>
              <a:off x="7348597" y="2730469"/>
              <a:ext cx="39551" cy="47839"/>
            </a:xfrm>
            <a:custGeom>
              <a:rect b="b" l="l" r="r" t="t"/>
              <a:pathLst>
                <a:path extrusionOk="0" h="1824" w="1508">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9"/>
            <p:cNvSpPr/>
            <p:nvPr/>
          </p:nvSpPr>
          <p:spPr>
            <a:xfrm>
              <a:off x="7247909" y="2463814"/>
              <a:ext cx="37873" cy="52507"/>
            </a:xfrm>
            <a:custGeom>
              <a:rect b="b" l="l" r="r" t="t"/>
              <a:pathLst>
                <a:path extrusionOk="0" h="2002" w="1444">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9"/>
            <p:cNvSpPr/>
            <p:nvPr/>
          </p:nvSpPr>
          <p:spPr>
            <a:xfrm>
              <a:off x="7239569" y="2432262"/>
              <a:ext cx="35119" cy="36482"/>
            </a:xfrm>
            <a:custGeom>
              <a:rect b="b" l="l" r="r" t="t"/>
              <a:pathLst>
                <a:path extrusionOk="0" h="1391" w="1339">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9"/>
            <p:cNvSpPr/>
            <p:nvPr/>
          </p:nvSpPr>
          <p:spPr>
            <a:xfrm>
              <a:off x="7116536" y="2654986"/>
              <a:ext cx="37741" cy="52403"/>
            </a:xfrm>
            <a:custGeom>
              <a:rect b="b" l="l" r="r" t="t"/>
              <a:pathLst>
                <a:path extrusionOk="0" h="1998" w="1439">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9"/>
            <p:cNvSpPr/>
            <p:nvPr/>
          </p:nvSpPr>
          <p:spPr>
            <a:xfrm>
              <a:off x="7108064" y="2623434"/>
              <a:ext cx="35250" cy="36378"/>
            </a:xfrm>
            <a:custGeom>
              <a:rect b="b" l="l" r="r" t="t"/>
              <a:pathLst>
                <a:path extrusionOk="0" h="1387" w="1344">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9"/>
            <p:cNvSpPr/>
            <p:nvPr/>
          </p:nvSpPr>
          <p:spPr>
            <a:xfrm>
              <a:off x="7379414" y="2654986"/>
              <a:ext cx="37741" cy="52403"/>
            </a:xfrm>
            <a:custGeom>
              <a:rect b="b" l="l" r="r" t="t"/>
              <a:pathLst>
                <a:path extrusionOk="0" h="1998" w="1439">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9"/>
            <p:cNvSpPr/>
            <p:nvPr/>
          </p:nvSpPr>
          <p:spPr>
            <a:xfrm>
              <a:off x="7371074" y="2623434"/>
              <a:ext cx="35119" cy="36378"/>
            </a:xfrm>
            <a:custGeom>
              <a:rect b="b" l="l" r="r" t="t"/>
              <a:pathLst>
                <a:path extrusionOk="0" h="1387" w="1339">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9"/>
            <p:cNvSpPr/>
            <p:nvPr/>
          </p:nvSpPr>
          <p:spPr>
            <a:xfrm>
              <a:off x="7203427" y="2614071"/>
              <a:ext cx="127675" cy="107402"/>
            </a:xfrm>
            <a:custGeom>
              <a:rect b="b" l="l" r="r" t="t"/>
              <a:pathLst>
                <a:path extrusionOk="0" h="4095" w="4868">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9"/>
            <p:cNvSpPr/>
            <p:nvPr/>
          </p:nvSpPr>
          <p:spPr>
            <a:xfrm>
              <a:off x="7204870" y="2420906"/>
              <a:ext cx="134049" cy="178714"/>
            </a:xfrm>
            <a:custGeom>
              <a:rect b="b" l="l" r="r" t="t"/>
              <a:pathLst>
                <a:path extrusionOk="0" h="6814" w="5111">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9"/>
            <p:cNvSpPr/>
            <p:nvPr/>
          </p:nvSpPr>
          <p:spPr>
            <a:xfrm>
              <a:off x="7336112" y="2612209"/>
              <a:ext cx="133918" cy="178793"/>
            </a:xfrm>
            <a:custGeom>
              <a:rect b="b" l="l" r="r" t="t"/>
              <a:pathLst>
                <a:path extrusionOk="0" h="6817" w="5106">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9"/>
            <p:cNvSpPr/>
            <p:nvPr/>
          </p:nvSpPr>
          <p:spPr>
            <a:xfrm>
              <a:off x="7073496" y="2612209"/>
              <a:ext cx="133918" cy="178740"/>
            </a:xfrm>
            <a:custGeom>
              <a:rect b="b" l="l" r="r" t="t"/>
              <a:pathLst>
                <a:path extrusionOk="0" h="6815" w="5106">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9" name="Google Shape;11909;p89"/>
          <p:cNvGrpSpPr/>
          <p:nvPr/>
        </p:nvGrpSpPr>
        <p:grpSpPr>
          <a:xfrm>
            <a:off x="7975067" y="2420906"/>
            <a:ext cx="359946" cy="366031"/>
            <a:chOff x="7975067" y="2420906"/>
            <a:chExt cx="359946" cy="366031"/>
          </a:xfrm>
        </p:grpSpPr>
        <p:sp>
          <p:nvSpPr>
            <p:cNvPr id="11910" name="Google Shape;11910;p89"/>
            <p:cNvSpPr/>
            <p:nvPr/>
          </p:nvSpPr>
          <p:spPr>
            <a:xfrm>
              <a:off x="8232385" y="2626713"/>
              <a:ext cx="28667" cy="63025"/>
            </a:xfrm>
            <a:custGeom>
              <a:rect b="b" l="l" r="r" t="t"/>
              <a:pathLst>
                <a:path extrusionOk="0" h="2403" w="1093">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9"/>
            <p:cNvSpPr/>
            <p:nvPr/>
          </p:nvSpPr>
          <p:spPr>
            <a:xfrm>
              <a:off x="8243872" y="2620917"/>
              <a:ext cx="68795" cy="68821"/>
            </a:xfrm>
            <a:custGeom>
              <a:rect b="b" l="l" r="r" t="t"/>
              <a:pathLst>
                <a:path extrusionOk="0" h="2624" w="2623">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9"/>
            <p:cNvSpPr/>
            <p:nvPr/>
          </p:nvSpPr>
          <p:spPr>
            <a:xfrm>
              <a:off x="8255229" y="2706864"/>
              <a:ext cx="34489" cy="34358"/>
            </a:xfrm>
            <a:custGeom>
              <a:rect b="b" l="l" r="r" t="t"/>
              <a:pathLst>
                <a:path extrusionOk="0" h="1310" w="1315">
                  <a:moveTo>
                    <a:pt x="1" y="0"/>
                  </a:moveTo>
                  <a:lnTo>
                    <a:pt x="1" y="1309"/>
                  </a:lnTo>
                  <a:lnTo>
                    <a:pt x="1314" y="1309"/>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9"/>
            <p:cNvSpPr/>
            <p:nvPr/>
          </p:nvSpPr>
          <p:spPr>
            <a:xfrm>
              <a:off x="8215232" y="2720738"/>
              <a:ext cx="114483" cy="60612"/>
            </a:xfrm>
            <a:custGeom>
              <a:rect b="b" l="l" r="r" t="t"/>
              <a:pathLst>
                <a:path extrusionOk="0" h="2311" w="4365">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9"/>
            <p:cNvSpPr/>
            <p:nvPr/>
          </p:nvSpPr>
          <p:spPr>
            <a:xfrm>
              <a:off x="8238076" y="2649688"/>
              <a:ext cx="68795" cy="62867"/>
            </a:xfrm>
            <a:custGeom>
              <a:rect b="b" l="l" r="r" t="t"/>
              <a:pathLst>
                <a:path extrusionOk="0" h="2397" w="2623">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9"/>
            <p:cNvSpPr/>
            <p:nvPr/>
          </p:nvSpPr>
          <p:spPr>
            <a:xfrm>
              <a:off x="8238076" y="2649688"/>
              <a:ext cx="68532" cy="61503"/>
            </a:xfrm>
            <a:custGeom>
              <a:rect b="b" l="l" r="r" t="t"/>
              <a:pathLst>
                <a:path extrusionOk="0" h="2345" w="2613">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9"/>
            <p:cNvSpPr/>
            <p:nvPr/>
          </p:nvSpPr>
          <p:spPr>
            <a:xfrm>
              <a:off x="8215232" y="2735269"/>
              <a:ext cx="22870" cy="46082"/>
            </a:xfrm>
            <a:custGeom>
              <a:rect b="b" l="l" r="r" t="t"/>
              <a:pathLst>
                <a:path extrusionOk="0" h="1757" w="872">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9"/>
            <p:cNvSpPr/>
            <p:nvPr/>
          </p:nvSpPr>
          <p:spPr>
            <a:xfrm>
              <a:off x="8306845" y="2735269"/>
              <a:ext cx="22870" cy="46082"/>
            </a:xfrm>
            <a:custGeom>
              <a:rect b="b" l="l" r="r" t="t"/>
              <a:pathLst>
                <a:path extrusionOk="0" h="1757" w="872">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9"/>
            <p:cNvSpPr/>
            <p:nvPr/>
          </p:nvSpPr>
          <p:spPr>
            <a:xfrm>
              <a:off x="8101641" y="2426335"/>
              <a:ext cx="102890" cy="102995"/>
            </a:xfrm>
            <a:custGeom>
              <a:rect b="b" l="l" r="r" t="t"/>
              <a:pathLst>
                <a:path extrusionOk="0" h="3927" w="3923">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9"/>
            <p:cNvSpPr/>
            <p:nvPr/>
          </p:nvSpPr>
          <p:spPr>
            <a:xfrm>
              <a:off x="8129547" y="2426335"/>
              <a:ext cx="74984" cy="102995"/>
            </a:xfrm>
            <a:custGeom>
              <a:rect b="b" l="l" r="r" t="t"/>
              <a:pathLst>
                <a:path extrusionOk="0" h="3927" w="2859">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9"/>
            <p:cNvSpPr/>
            <p:nvPr/>
          </p:nvSpPr>
          <p:spPr>
            <a:xfrm>
              <a:off x="8100749" y="2506460"/>
              <a:ext cx="103153" cy="80151"/>
            </a:xfrm>
            <a:custGeom>
              <a:rect b="b" l="l" r="r" t="t"/>
              <a:pathLst>
                <a:path extrusionOk="0" h="3056" w="3933">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9"/>
            <p:cNvSpPr/>
            <p:nvPr/>
          </p:nvSpPr>
          <p:spPr>
            <a:xfrm>
              <a:off x="8100749" y="2531822"/>
              <a:ext cx="103153" cy="54789"/>
            </a:xfrm>
            <a:custGeom>
              <a:rect b="b" l="l" r="r" t="t"/>
              <a:pathLst>
                <a:path extrusionOk="0" h="2089" w="3933">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9"/>
            <p:cNvSpPr/>
            <p:nvPr/>
          </p:nvSpPr>
          <p:spPr>
            <a:xfrm>
              <a:off x="8118059" y="2461506"/>
              <a:ext cx="68532" cy="56468"/>
            </a:xfrm>
            <a:custGeom>
              <a:rect b="b" l="l" r="r" t="t"/>
              <a:pathLst>
                <a:path extrusionOk="0" h="2153" w="2613">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9"/>
            <p:cNvSpPr/>
            <p:nvPr/>
          </p:nvSpPr>
          <p:spPr>
            <a:xfrm>
              <a:off x="8118164" y="2461611"/>
              <a:ext cx="68428" cy="55865"/>
            </a:xfrm>
            <a:custGeom>
              <a:rect b="b" l="l" r="r" t="t"/>
              <a:pathLst>
                <a:path extrusionOk="0" h="2130" w="2609">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9"/>
            <p:cNvSpPr/>
            <p:nvPr/>
          </p:nvSpPr>
          <p:spPr>
            <a:xfrm>
              <a:off x="8100644" y="2548109"/>
              <a:ext cx="22975" cy="38502"/>
            </a:xfrm>
            <a:custGeom>
              <a:rect b="b" l="l" r="r" t="t"/>
              <a:pathLst>
                <a:path extrusionOk="0" h="1468" w="876">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9"/>
            <p:cNvSpPr/>
            <p:nvPr/>
          </p:nvSpPr>
          <p:spPr>
            <a:xfrm>
              <a:off x="8180769" y="2548109"/>
              <a:ext cx="23002" cy="38502"/>
            </a:xfrm>
            <a:custGeom>
              <a:rect b="b" l="l" r="r" t="t"/>
              <a:pathLst>
                <a:path extrusionOk="0" h="1468" w="877">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9"/>
            <p:cNvSpPr/>
            <p:nvPr/>
          </p:nvSpPr>
          <p:spPr>
            <a:xfrm>
              <a:off x="8009005" y="2598072"/>
              <a:ext cx="45846" cy="40049"/>
            </a:xfrm>
            <a:custGeom>
              <a:rect b="b" l="l" r="r" t="t"/>
              <a:pathLst>
                <a:path extrusionOk="0" h="1527" w="1748">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9"/>
            <p:cNvSpPr/>
            <p:nvPr/>
          </p:nvSpPr>
          <p:spPr>
            <a:xfrm>
              <a:off x="8009005" y="2598072"/>
              <a:ext cx="31578" cy="40049"/>
            </a:xfrm>
            <a:custGeom>
              <a:rect b="b" l="l" r="r" t="t"/>
              <a:pathLst>
                <a:path extrusionOk="0" h="1527" w="1204">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9"/>
            <p:cNvSpPr/>
            <p:nvPr/>
          </p:nvSpPr>
          <p:spPr>
            <a:xfrm>
              <a:off x="7980496" y="2701068"/>
              <a:ext cx="103127" cy="80282"/>
            </a:xfrm>
            <a:custGeom>
              <a:rect b="b" l="l" r="r" t="t"/>
              <a:pathLst>
                <a:path extrusionOk="0" h="3061" w="3932">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9"/>
            <p:cNvSpPr/>
            <p:nvPr/>
          </p:nvSpPr>
          <p:spPr>
            <a:xfrm>
              <a:off x="7980365" y="2726430"/>
              <a:ext cx="103127" cy="54920"/>
            </a:xfrm>
            <a:custGeom>
              <a:rect b="b" l="l" r="r" t="t"/>
              <a:pathLst>
                <a:path extrusionOk="0" h="2094" w="3932">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9"/>
            <p:cNvSpPr/>
            <p:nvPr/>
          </p:nvSpPr>
          <p:spPr>
            <a:xfrm>
              <a:off x="7991852" y="2620917"/>
              <a:ext cx="80151" cy="80177"/>
            </a:xfrm>
            <a:custGeom>
              <a:rect b="b" l="l" r="r" t="t"/>
              <a:pathLst>
                <a:path extrusionOk="0" h="3057" w="3056">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9"/>
            <p:cNvSpPr/>
            <p:nvPr/>
          </p:nvSpPr>
          <p:spPr>
            <a:xfrm>
              <a:off x="8006645" y="2620917"/>
              <a:ext cx="67011" cy="72204"/>
            </a:xfrm>
            <a:custGeom>
              <a:rect b="b" l="l" r="r" t="t"/>
              <a:pathLst>
                <a:path extrusionOk="0" h="2753" w="2555">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9"/>
            <p:cNvSpPr/>
            <p:nvPr/>
          </p:nvSpPr>
          <p:spPr>
            <a:xfrm>
              <a:off x="7997780" y="2656219"/>
              <a:ext cx="68559" cy="56337"/>
            </a:xfrm>
            <a:custGeom>
              <a:rect b="b" l="l" r="r" t="t"/>
              <a:pathLst>
                <a:path extrusionOk="0" h="2148" w="2614">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9"/>
            <p:cNvSpPr/>
            <p:nvPr/>
          </p:nvSpPr>
          <p:spPr>
            <a:xfrm>
              <a:off x="7997911" y="2656219"/>
              <a:ext cx="68428" cy="55969"/>
            </a:xfrm>
            <a:custGeom>
              <a:rect b="b" l="l" r="r" t="t"/>
              <a:pathLst>
                <a:path extrusionOk="0" h="2134" w="2609">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9"/>
            <p:cNvSpPr/>
            <p:nvPr/>
          </p:nvSpPr>
          <p:spPr>
            <a:xfrm>
              <a:off x="7980365" y="2742822"/>
              <a:ext cx="23002" cy="38528"/>
            </a:xfrm>
            <a:custGeom>
              <a:rect b="b" l="l" r="r" t="t"/>
              <a:pathLst>
                <a:path extrusionOk="0" h="1469" w="877">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9"/>
            <p:cNvSpPr/>
            <p:nvPr/>
          </p:nvSpPr>
          <p:spPr>
            <a:xfrm>
              <a:off x="8060621" y="2742822"/>
              <a:ext cx="22870" cy="38528"/>
            </a:xfrm>
            <a:custGeom>
              <a:rect b="b" l="l" r="r" t="t"/>
              <a:pathLst>
                <a:path extrusionOk="0" h="1469" w="872">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9"/>
            <p:cNvSpPr/>
            <p:nvPr/>
          </p:nvSpPr>
          <p:spPr>
            <a:xfrm>
              <a:off x="7975067" y="2592643"/>
              <a:ext cx="113985" cy="194293"/>
            </a:xfrm>
            <a:custGeom>
              <a:rect b="b" l="l" r="r" t="t"/>
              <a:pathLst>
                <a:path extrusionOk="0" h="7408" w="4346">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9"/>
            <p:cNvSpPr/>
            <p:nvPr/>
          </p:nvSpPr>
          <p:spPr>
            <a:xfrm>
              <a:off x="7997911" y="2760132"/>
              <a:ext cx="10753" cy="26201"/>
            </a:xfrm>
            <a:custGeom>
              <a:rect b="b" l="l" r="r" t="t"/>
              <a:pathLst>
                <a:path extrusionOk="0" h="999" w="41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9"/>
            <p:cNvSpPr/>
            <p:nvPr/>
          </p:nvSpPr>
          <p:spPr>
            <a:xfrm>
              <a:off x="8055192" y="2760132"/>
              <a:ext cx="10753" cy="26201"/>
            </a:xfrm>
            <a:custGeom>
              <a:rect b="b" l="l" r="r" t="t"/>
              <a:pathLst>
                <a:path extrusionOk="0" h="999" w="41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9"/>
            <p:cNvSpPr/>
            <p:nvPr/>
          </p:nvSpPr>
          <p:spPr>
            <a:xfrm>
              <a:off x="8081078" y="2604420"/>
              <a:ext cx="140238" cy="113775"/>
            </a:xfrm>
            <a:custGeom>
              <a:rect b="b" l="l" r="r" t="t"/>
              <a:pathLst>
                <a:path extrusionOk="0" h="4338" w="5347">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9"/>
            <p:cNvSpPr/>
            <p:nvPr/>
          </p:nvSpPr>
          <p:spPr>
            <a:xfrm>
              <a:off x="8095215" y="2420906"/>
              <a:ext cx="113854" cy="171030"/>
            </a:xfrm>
            <a:custGeom>
              <a:rect b="b" l="l" r="r" t="t"/>
              <a:pathLst>
                <a:path extrusionOk="0" h="6521" w="4341">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9"/>
            <p:cNvSpPr/>
            <p:nvPr/>
          </p:nvSpPr>
          <p:spPr>
            <a:xfrm>
              <a:off x="8117980" y="2565131"/>
              <a:ext cx="11147" cy="27067"/>
            </a:xfrm>
            <a:custGeom>
              <a:rect b="b" l="l" r="r" t="t"/>
              <a:pathLst>
                <a:path extrusionOk="0" h="1032" w="425">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9"/>
            <p:cNvSpPr/>
            <p:nvPr/>
          </p:nvSpPr>
          <p:spPr>
            <a:xfrm>
              <a:off x="8175209" y="2565708"/>
              <a:ext cx="11147" cy="26490"/>
            </a:xfrm>
            <a:custGeom>
              <a:rect b="b" l="l" r="r" t="t"/>
              <a:pathLst>
                <a:path extrusionOk="0" h="1010" w="425">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9"/>
            <p:cNvSpPr/>
            <p:nvPr/>
          </p:nvSpPr>
          <p:spPr>
            <a:xfrm>
              <a:off x="8248410" y="2644154"/>
              <a:ext cx="48547" cy="16366"/>
            </a:xfrm>
            <a:custGeom>
              <a:rect b="b" l="l" r="r" t="t"/>
              <a:pathLst>
                <a:path extrusionOk="0" h="624" w="1851">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9"/>
            <p:cNvSpPr/>
            <p:nvPr/>
          </p:nvSpPr>
          <p:spPr>
            <a:xfrm>
              <a:off x="8209803" y="2615619"/>
              <a:ext cx="125210" cy="170741"/>
            </a:xfrm>
            <a:custGeom>
              <a:rect b="b" l="l" r="r" t="t"/>
              <a:pathLst>
                <a:path extrusionOk="0" h="6510" w="4774">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9"/>
            <p:cNvSpPr/>
            <p:nvPr/>
          </p:nvSpPr>
          <p:spPr>
            <a:xfrm>
              <a:off x="8232778" y="2753051"/>
              <a:ext cx="10727" cy="33309"/>
            </a:xfrm>
            <a:custGeom>
              <a:rect b="b" l="l" r="r" t="t"/>
              <a:pathLst>
                <a:path extrusionOk="0" h="1270" w="409">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9"/>
            <p:cNvSpPr/>
            <p:nvPr/>
          </p:nvSpPr>
          <p:spPr>
            <a:xfrm>
              <a:off x="8301416" y="2753051"/>
              <a:ext cx="10753" cy="33309"/>
            </a:xfrm>
            <a:custGeom>
              <a:rect b="b" l="l" r="r" t="t"/>
              <a:pathLst>
                <a:path extrusionOk="0" h="1270" w="41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7" name="Google Shape;11947;p89"/>
          <p:cNvGrpSpPr/>
          <p:nvPr/>
        </p:nvGrpSpPr>
        <p:grpSpPr>
          <a:xfrm>
            <a:off x="5390373" y="2425653"/>
            <a:ext cx="257344" cy="358215"/>
            <a:chOff x="5390373" y="2425653"/>
            <a:chExt cx="257344" cy="358215"/>
          </a:xfrm>
        </p:grpSpPr>
        <p:sp>
          <p:nvSpPr>
            <p:cNvPr id="11948" name="Google Shape;11948;p89"/>
            <p:cNvSpPr/>
            <p:nvPr/>
          </p:nvSpPr>
          <p:spPr>
            <a:xfrm>
              <a:off x="5395671" y="2453323"/>
              <a:ext cx="246879" cy="325378"/>
            </a:xfrm>
            <a:custGeom>
              <a:rect b="b" l="l" r="r" t="t"/>
              <a:pathLst>
                <a:path extrusionOk="0" h="12406" w="9413">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9"/>
            <p:cNvSpPr/>
            <p:nvPr/>
          </p:nvSpPr>
          <p:spPr>
            <a:xfrm>
              <a:off x="5418122" y="2475800"/>
              <a:ext cx="201952" cy="269199"/>
            </a:xfrm>
            <a:custGeom>
              <a:rect b="b" l="l" r="r" t="t"/>
              <a:pathLst>
                <a:path extrusionOk="0" h="10264" w="7700">
                  <a:moveTo>
                    <a:pt x="1" y="0"/>
                  </a:moveTo>
                  <a:lnTo>
                    <a:pt x="1" y="10264"/>
                  </a:lnTo>
                  <a:lnTo>
                    <a:pt x="7700" y="10264"/>
                  </a:lnTo>
                  <a:lnTo>
                    <a:pt x="77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9"/>
            <p:cNvSpPr/>
            <p:nvPr/>
          </p:nvSpPr>
          <p:spPr>
            <a:xfrm>
              <a:off x="5468609" y="2430925"/>
              <a:ext cx="100976" cy="44901"/>
            </a:xfrm>
            <a:custGeom>
              <a:rect b="b" l="l" r="r" t="t"/>
              <a:pathLst>
                <a:path extrusionOk="0" h="1712" w="385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9"/>
            <p:cNvSpPr/>
            <p:nvPr/>
          </p:nvSpPr>
          <p:spPr>
            <a:xfrm>
              <a:off x="5535883" y="2509476"/>
              <a:ext cx="56179" cy="22372"/>
            </a:xfrm>
            <a:custGeom>
              <a:rect b="b" l="l" r="r" t="t"/>
              <a:pathLst>
                <a:path extrusionOk="0" h="853" w="2142">
                  <a:moveTo>
                    <a:pt x="0" y="1"/>
                  </a:moveTo>
                  <a:lnTo>
                    <a:pt x="0" y="853"/>
                  </a:lnTo>
                  <a:lnTo>
                    <a:pt x="2141" y="853"/>
                  </a:lnTo>
                  <a:lnTo>
                    <a:pt x="2141"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9"/>
            <p:cNvSpPr/>
            <p:nvPr/>
          </p:nvSpPr>
          <p:spPr>
            <a:xfrm>
              <a:off x="5446028" y="2548739"/>
              <a:ext cx="67536" cy="50514"/>
            </a:xfrm>
            <a:custGeom>
              <a:rect b="b" l="l" r="r" t="t"/>
              <a:pathLst>
                <a:path extrusionOk="0" h="1926" w="2575">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9"/>
            <p:cNvSpPr/>
            <p:nvPr/>
          </p:nvSpPr>
          <p:spPr>
            <a:xfrm>
              <a:off x="5446133" y="2566416"/>
              <a:ext cx="67431" cy="32837"/>
            </a:xfrm>
            <a:custGeom>
              <a:rect b="b" l="l" r="r" t="t"/>
              <a:pathLst>
                <a:path extrusionOk="0" h="1252" w="2571">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9"/>
            <p:cNvSpPr/>
            <p:nvPr/>
          </p:nvSpPr>
          <p:spPr>
            <a:xfrm>
              <a:off x="5446133" y="2576382"/>
              <a:ext cx="16943" cy="22870"/>
            </a:xfrm>
            <a:custGeom>
              <a:rect b="b" l="l" r="r" t="t"/>
              <a:pathLst>
                <a:path extrusionOk="0" h="872" w="646">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9"/>
            <p:cNvSpPr/>
            <p:nvPr/>
          </p:nvSpPr>
          <p:spPr>
            <a:xfrm>
              <a:off x="5496620" y="2576382"/>
              <a:ext cx="16943" cy="22870"/>
            </a:xfrm>
            <a:custGeom>
              <a:rect b="b" l="l" r="r" t="t"/>
              <a:pathLst>
                <a:path extrusionOk="0" h="872" w="646">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9"/>
            <p:cNvSpPr/>
            <p:nvPr/>
          </p:nvSpPr>
          <p:spPr>
            <a:xfrm>
              <a:off x="5457384" y="2503811"/>
              <a:ext cx="44954" cy="50514"/>
            </a:xfrm>
            <a:custGeom>
              <a:rect b="b" l="l" r="r" t="t"/>
              <a:pathLst>
                <a:path extrusionOk="0" h="1926" w="1714">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9"/>
            <p:cNvSpPr/>
            <p:nvPr/>
          </p:nvSpPr>
          <p:spPr>
            <a:xfrm>
              <a:off x="5457384" y="2503811"/>
              <a:ext cx="30948" cy="50567"/>
            </a:xfrm>
            <a:custGeom>
              <a:rect b="b" l="l" r="r" t="t"/>
              <a:pathLst>
                <a:path extrusionOk="0" h="1928" w="118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9"/>
            <p:cNvSpPr/>
            <p:nvPr/>
          </p:nvSpPr>
          <p:spPr>
            <a:xfrm>
              <a:off x="5457384" y="2503811"/>
              <a:ext cx="44954" cy="22477"/>
            </a:xfrm>
            <a:custGeom>
              <a:rect b="b" l="l" r="r" t="t"/>
              <a:pathLst>
                <a:path extrusionOk="0" h="857" w="1714">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9"/>
            <p:cNvSpPr/>
            <p:nvPr/>
          </p:nvSpPr>
          <p:spPr>
            <a:xfrm>
              <a:off x="5457384" y="2503811"/>
              <a:ext cx="30948" cy="20457"/>
            </a:xfrm>
            <a:custGeom>
              <a:rect b="b" l="l" r="r" t="t"/>
              <a:pathLst>
                <a:path extrusionOk="0" h="780" w="118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9"/>
            <p:cNvSpPr/>
            <p:nvPr/>
          </p:nvSpPr>
          <p:spPr>
            <a:xfrm>
              <a:off x="5390373" y="2425653"/>
              <a:ext cx="257344" cy="358215"/>
            </a:xfrm>
            <a:custGeom>
              <a:rect b="b" l="l" r="r" t="t"/>
              <a:pathLst>
                <a:path extrusionOk="0" h="13658" w="9812">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9"/>
            <p:cNvSpPr/>
            <p:nvPr/>
          </p:nvSpPr>
          <p:spPr>
            <a:xfrm>
              <a:off x="5512147" y="2448025"/>
              <a:ext cx="12406" cy="10622"/>
            </a:xfrm>
            <a:custGeom>
              <a:rect b="b" l="l" r="r" t="t"/>
              <a:pathLst>
                <a:path extrusionOk="0" h="405" w="473">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9"/>
            <p:cNvSpPr/>
            <p:nvPr/>
          </p:nvSpPr>
          <p:spPr>
            <a:xfrm>
              <a:off x="5412824" y="2470502"/>
              <a:ext cx="212548" cy="279795"/>
            </a:xfrm>
            <a:custGeom>
              <a:rect b="b" l="l" r="r" t="t"/>
              <a:pathLst>
                <a:path extrusionOk="0" h="10668" w="8104">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9"/>
            <p:cNvSpPr/>
            <p:nvPr/>
          </p:nvSpPr>
          <p:spPr>
            <a:xfrm>
              <a:off x="5440835" y="2498513"/>
              <a:ext cx="77896" cy="105907"/>
            </a:xfrm>
            <a:custGeom>
              <a:rect b="b" l="l" r="r" t="t"/>
              <a:pathLst>
                <a:path extrusionOk="0" h="4038" w="297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9"/>
            <p:cNvSpPr/>
            <p:nvPr/>
          </p:nvSpPr>
          <p:spPr>
            <a:xfrm>
              <a:off x="5530690" y="2504178"/>
              <a:ext cx="66670" cy="32968"/>
            </a:xfrm>
            <a:custGeom>
              <a:rect b="b" l="l" r="r" t="t"/>
              <a:pathLst>
                <a:path extrusionOk="0" h="1257" w="2542">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9"/>
            <p:cNvSpPr/>
            <p:nvPr/>
          </p:nvSpPr>
          <p:spPr>
            <a:xfrm>
              <a:off x="5528670" y="2549106"/>
              <a:ext cx="70578" cy="10517"/>
            </a:xfrm>
            <a:custGeom>
              <a:rect b="b" l="l" r="r" t="t"/>
              <a:pathLst>
                <a:path extrusionOk="0" h="401" w="2691">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9"/>
            <p:cNvSpPr/>
            <p:nvPr/>
          </p:nvSpPr>
          <p:spPr>
            <a:xfrm>
              <a:off x="5528670" y="2571452"/>
              <a:ext cx="37007" cy="10517"/>
            </a:xfrm>
            <a:custGeom>
              <a:rect b="b" l="l" r="r" t="t"/>
              <a:pathLst>
                <a:path extrusionOk="0" h="401" w="1411">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9"/>
            <p:cNvSpPr/>
            <p:nvPr/>
          </p:nvSpPr>
          <p:spPr>
            <a:xfrm>
              <a:off x="5438946" y="2616379"/>
              <a:ext cx="160302" cy="10517"/>
            </a:xfrm>
            <a:custGeom>
              <a:rect b="b" l="l" r="r" t="t"/>
              <a:pathLst>
                <a:path extrusionOk="0" h="401" w="6112">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9"/>
            <p:cNvSpPr/>
            <p:nvPr/>
          </p:nvSpPr>
          <p:spPr>
            <a:xfrm>
              <a:off x="5438946" y="2638830"/>
              <a:ext cx="25782" cy="10517"/>
            </a:xfrm>
            <a:custGeom>
              <a:rect b="b" l="l" r="r" t="t"/>
              <a:pathLst>
                <a:path extrusionOk="0" h="401" w="983">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9"/>
            <p:cNvSpPr/>
            <p:nvPr/>
          </p:nvSpPr>
          <p:spPr>
            <a:xfrm>
              <a:off x="5438946" y="2706104"/>
              <a:ext cx="25782" cy="10517"/>
            </a:xfrm>
            <a:custGeom>
              <a:rect b="b" l="l" r="r" t="t"/>
              <a:pathLst>
                <a:path extrusionOk="0" h="401" w="983">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9"/>
            <p:cNvSpPr/>
            <p:nvPr/>
          </p:nvSpPr>
          <p:spPr>
            <a:xfrm>
              <a:off x="5438946" y="2683627"/>
              <a:ext cx="25782" cy="10517"/>
            </a:xfrm>
            <a:custGeom>
              <a:rect b="b" l="l" r="r" t="t"/>
              <a:pathLst>
                <a:path extrusionOk="0" h="401" w="983">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9"/>
            <p:cNvSpPr/>
            <p:nvPr/>
          </p:nvSpPr>
          <p:spPr>
            <a:xfrm>
              <a:off x="5439576" y="2661307"/>
              <a:ext cx="24392" cy="10491"/>
            </a:xfrm>
            <a:custGeom>
              <a:rect b="b" l="l" r="r" t="t"/>
              <a:pathLst>
                <a:path extrusionOk="0" h="400" w="93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9"/>
            <p:cNvSpPr/>
            <p:nvPr/>
          </p:nvSpPr>
          <p:spPr>
            <a:xfrm>
              <a:off x="5472517" y="2638830"/>
              <a:ext cx="48259" cy="10517"/>
            </a:xfrm>
            <a:custGeom>
              <a:rect b="b" l="l" r="r" t="t"/>
              <a:pathLst>
                <a:path extrusionOk="0" h="401" w="184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9"/>
            <p:cNvSpPr/>
            <p:nvPr/>
          </p:nvSpPr>
          <p:spPr>
            <a:xfrm>
              <a:off x="5473278" y="2706104"/>
              <a:ext cx="69949" cy="10517"/>
            </a:xfrm>
            <a:custGeom>
              <a:rect b="b" l="l" r="r" t="t"/>
              <a:pathLst>
                <a:path extrusionOk="0" h="401" w="2667">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9"/>
            <p:cNvSpPr/>
            <p:nvPr/>
          </p:nvSpPr>
          <p:spPr>
            <a:xfrm>
              <a:off x="5472517" y="2683627"/>
              <a:ext cx="48232" cy="10517"/>
            </a:xfrm>
            <a:custGeom>
              <a:rect b="b" l="l" r="r" t="t"/>
              <a:pathLst>
                <a:path extrusionOk="0" h="401" w="1839">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9"/>
            <p:cNvSpPr/>
            <p:nvPr/>
          </p:nvSpPr>
          <p:spPr>
            <a:xfrm>
              <a:off x="5473147" y="2661307"/>
              <a:ext cx="69450" cy="10491"/>
            </a:xfrm>
            <a:custGeom>
              <a:rect b="b" l="l" r="r" t="t"/>
              <a:pathLst>
                <a:path extrusionOk="0" h="400" w="2648">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9"/>
            <p:cNvSpPr/>
            <p:nvPr/>
          </p:nvSpPr>
          <p:spPr>
            <a:xfrm>
              <a:off x="5556681" y="2661281"/>
              <a:ext cx="41938" cy="10543"/>
            </a:xfrm>
            <a:custGeom>
              <a:rect b="b" l="l" r="r" t="t"/>
              <a:pathLst>
                <a:path extrusionOk="0" h="402" w="1599">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9"/>
            <p:cNvSpPr/>
            <p:nvPr/>
          </p:nvSpPr>
          <p:spPr>
            <a:xfrm>
              <a:off x="5556681" y="2638830"/>
              <a:ext cx="42567" cy="10517"/>
            </a:xfrm>
            <a:custGeom>
              <a:rect b="b" l="l" r="r" t="t"/>
              <a:pathLst>
                <a:path extrusionOk="0" h="401" w="1623">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9"/>
            <p:cNvSpPr/>
            <p:nvPr/>
          </p:nvSpPr>
          <p:spPr>
            <a:xfrm>
              <a:off x="5556681" y="2683627"/>
              <a:ext cx="42567" cy="10517"/>
            </a:xfrm>
            <a:custGeom>
              <a:rect b="b" l="l" r="r" t="t"/>
              <a:pathLst>
                <a:path extrusionOk="0" h="401" w="1623">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9"/>
            <p:cNvSpPr/>
            <p:nvPr/>
          </p:nvSpPr>
          <p:spPr>
            <a:xfrm>
              <a:off x="5556681" y="2706104"/>
              <a:ext cx="42567" cy="10517"/>
            </a:xfrm>
            <a:custGeom>
              <a:rect b="b" l="l" r="r" t="t"/>
              <a:pathLst>
                <a:path extrusionOk="0" h="401" w="1623">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89"/>
          <p:cNvGrpSpPr/>
          <p:nvPr/>
        </p:nvGrpSpPr>
        <p:grpSpPr>
          <a:xfrm>
            <a:off x="5364617" y="4307843"/>
            <a:ext cx="285985" cy="322572"/>
            <a:chOff x="5364617" y="4307843"/>
            <a:chExt cx="285985" cy="322572"/>
          </a:xfrm>
        </p:grpSpPr>
        <p:sp>
          <p:nvSpPr>
            <p:cNvPr id="11981" name="Google Shape;11981;p89"/>
            <p:cNvSpPr/>
            <p:nvPr/>
          </p:nvSpPr>
          <p:spPr>
            <a:xfrm>
              <a:off x="5374977" y="4569305"/>
              <a:ext cx="84059" cy="52271"/>
            </a:xfrm>
            <a:custGeom>
              <a:rect b="b" l="l" r="r" t="t"/>
              <a:pathLst>
                <a:path extrusionOk="0" h="1993" w="3205">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9"/>
            <p:cNvSpPr/>
            <p:nvPr/>
          </p:nvSpPr>
          <p:spPr>
            <a:xfrm>
              <a:off x="5466328" y="4489547"/>
              <a:ext cx="84085" cy="132029"/>
            </a:xfrm>
            <a:custGeom>
              <a:rect b="b" l="l" r="r" t="t"/>
              <a:pathLst>
                <a:path extrusionOk="0" h="5034" w="3206">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9"/>
            <p:cNvSpPr/>
            <p:nvPr/>
          </p:nvSpPr>
          <p:spPr>
            <a:xfrm>
              <a:off x="5557835" y="4403731"/>
              <a:ext cx="87731" cy="217846"/>
            </a:xfrm>
            <a:custGeom>
              <a:rect b="b" l="l" r="r" t="t"/>
              <a:pathLst>
                <a:path extrusionOk="0" h="8306" w="3345">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9"/>
            <p:cNvSpPr/>
            <p:nvPr/>
          </p:nvSpPr>
          <p:spPr>
            <a:xfrm>
              <a:off x="5366007" y="4395023"/>
              <a:ext cx="284595" cy="235392"/>
            </a:xfrm>
            <a:custGeom>
              <a:rect b="b" l="l" r="r" t="t"/>
              <a:pathLst>
                <a:path extrusionOk="0" h="8975" w="10851">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9"/>
            <p:cNvSpPr/>
            <p:nvPr/>
          </p:nvSpPr>
          <p:spPr>
            <a:xfrm>
              <a:off x="5384052" y="4584202"/>
              <a:ext cx="64651" cy="10255"/>
            </a:xfrm>
            <a:custGeom>
              <a:rect b="b" l="l" r="r" t="t"/>
              <a:pathLst>
                <a:path extrusionOk="0" h="391" w="2465">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9"/>
            <p:cNvSpPr/>
            <p:nvPr/>
          </p:nvSpPr>
          <p:spPr>
            <a:xfrm>
              <a:off x="5475796" y="4504576"/>
              <a:ext cx="64520" cy="10124"/>
            </a:xfrm>
            <a:custGeom>
              <a:rect b="b" l="l" r="r" t="t"/>
              <a:pathLst>
                <a:path extrusionOk="0" h="386" w="246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9"/>
            <p:cNvSpPr/>
            <p:nvPr/>
          </p:nvSpPr>
          <p:spPr>
            <a:xfrm>
              <a:off x="5567540" y="4418759"/>
              <a:ext cx="64520" cy="10255"/>
            </a:xfrm>
            <a:custGeom>
              <a:rect b="b" l="l" r="r" t="t"/>
              <a:pathLst>
                <a:path extrusionOk="0" h="391" w="246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9"/>
            <p:cNvSpPr/>
            <p:nvPr/>
          </p:nvSpPr>
          <p:spPr>
            <a:xfrm>
              <a:off x="5364617" y="4307843"/>
              <a:ext cx="237149" cy="235366"/>
            </a:xfrm>
            <a:custGeom>
              <a:rect b="b" l="l" r="r" t="t"/>
              <a:pathLst>
                <a:path extrusionOk="0" h="8974" w="9042">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9"/>
            <p:cNvSpPr/>
            <p:nvPr/>
          </p:nvSpPr>
          <p:spPr>
            <a:xfrm>
              <a:off x="5441857" y="4584202"/>
              <a:ext cx="14923" cy="10255"/>
            </a:xfrm>
            <a:custGeom>
              <a:rect b="b" l="l" r="r" t="t"/>
              <a:pathLst>
                <a:path extrusionOk="0" h="391" w="569">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9"/>
            <p:cNvSpPr/>
            <p:nvPr/>
          </p:nvSpPr>
          <p:spPr>
            <a:xfrm>
              <a:off x="5376367" y="4570590"/>
              <a:ext cx="8104" cy="49727"/>
            </a:xfrm>
            <a:custGeom>
              <a:rect b="b" l="l" r="r" t="t"/>
              <a:pathLst>
                <a:path extrusionOk="0" h="1896" w="309">
                  <a:moveTo>
                    <a:pt x="0" y="0"/>
                  </a:moveTo>
                  <a:lnTo>
                    <a:pt x="0" y="1896"/>
                  </a:lnTo>
                  <a:lnTo>
                    <a:pt x="308" y="1896"/>
                  </a:ln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9"/>
            <p:cNvSpPr/>
            <p:nvPr/>
          </p:nvSpPr>
          <p:spPr>
            <a:xfrm>
              <a:off x="5533601" y="4504576"/>
              <a:ext cx="14923" cy="10124"/>
            </a:xfrm>
            <a:custGeom>
              <a:rect b="b" l="l" r="r" t="t"/>
              <a:pathLst>
                <a:path extrusionOk="0" h="386" w="569">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9"/>
            <p:cNvSpPr/>
            <p:nvPr/>
          </p:nvSpPr>
          <p:spPr>
            <a:xfrm>
              <a:off x="5467718" y="4490937"/>
              <a:ext cx="8235" cy="129380"/>
            </a:xfrm>
            <a:custGeom>
              <a:rect b="b" l="l" r="r" t="t"/>
              <a:pathLst>
                <a:path extrusionOk="0" h="4933" w="314">
                  <a:moveTo>
                    <a:pt x="1" y="1"/>
                  </a:moveTo>
                  <a:lnTo>
                    <a:pt x="1" y="2845"/>
                  </a:lnTo>
                  <a:lnTo>
                    <a:pt x="1" y="4933"/>
                  </a:lnTo>
                  <a:lnTo>
                    <a:pt x="314" y="4933"/>
                  </a:lnTo>
                  <a:lnTo>
                    <a:pt x="314" y="2845"/>
                  </a:lnTo>
                  <a:lnTo>
                    <a:pt x="314"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9"/>
            <p:cNvSpPr/>
            <p:nvPr/>
          </p:nvSpPr>
          <p:spPr>
            <a:xfrm>
              <a:off x="5625214" y="4418759"/>
              <a:ext cx="15055" cy="10255"/>
            </a:xfrm>
            <a:custGeom>
              <a:rect b="b" l="l" r="r" t="t"/>
              <a:pathLst>
                <a:path extrusionOk="0" h="391" w="574">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9"/>
            <p:cNvSpPr/>
            <p:nvPr/>
          </p:nvSpPr>
          <p:spPr>
            <a:xfrm>
              <a:off x="5559225" y="4405121"/>
              <a:ext cx="8104" cy="215197"/>
            </a:xfrm>
            <a:custGeom>
              <a:rect b="b" l="l" r="r" t="t"/>
              <a:pathLst>
                <a:path extrusionOk="0" h="8205" w="309">
                  <a:moveTo>
                    <a:pt x="0" y="1"/>
                  </a:moveTo>
                  <a:lnTo>
                    <a:pt x="0" y="3080"/>
                  </a:lnTo>
                  <a:lnTo>
                    <a:pt x="0" y="8205"/>
                  </a:lnTo>
                  <a:lnTo>
                    <a:pt x="308" y="8205"/>
                  </a:lnTo>
                  <a:lnTo>
                    <a:pt x="308" y="3080"/>
                  </a:lnTo>
                  <a:lnTo>
                    <a:pt x="308"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89"/>
          <p:cNvGrpSpPr/>
          <p:nvPr/>
        </p:nvGrpSpPr>
        <p:grpSpPr>
          <a:xfrm>
            <a:off x="7539428" y="2435147"/>
            <a:ext cx="349980" cy="355697"/>
            <a:chOff x="7539428" y="2435147"/>
            <a:chExt cx="349980" cy="355697"/>
          </a:xfrm>
        </p:grpSpPr>
        <p:sp>
          <p:nvSpPr>
            <p:cNvPr id="11996" name="Google Shape;11996;p89"/>
            <p:cNvSpPr/>
            <p:nvPr/>
          </p:nvSpPr>
          <p:spPr>
            <a:xfrm>
              <a:off x="7561249" y="2635316"/>
              <a:ext cx="27932" cy="61215"/>
            </a:xfrm>
            <a:custGeom>
              <a:rect b="b" l="l" r="r" t="t"/>
              <a:pathLst>
                <a:path extrusionOk="0" h="2334" w="1065">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9"/>
            <p:cNvSpPr/>
            <p:nvPr/>
          </p:nvSpPr>
          <p:spPr>
            <a:xfrm>
              <a:off x="7572501" y="2629755"/>
              <a:ext cx="66775" cy="66775"/>
            </a:xfrm>
            <a:custGeom>
              <a:rect b="b" l="l" r="r" t="t"/>
              <a:pathLst>
                <a:path extrusionOk="0" h="2546" w="2546">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9"/>
            <p:cNvSpPr/>
            <p:nvPr/>
          </p:nvSpPr>
          <p:spPr>
            <a:xfrm>
              <a:off x="7583595" y="2713290"/>
              <a:ext cx="33466" cy="33361"/>
            </a:xfrm>
            <a:custGeom>
              <a:rect b="b" l="l" r="r" t="t"/>
              <a:pathLst>
                <a:path extrusionOk="0" h="1272" w="1276">
                  <a:moveTo>
                    <a:pt x="0" y="1"/>
                  </a:moveTo>
                  <a:lnTo>
                    <a:pt x="0" y="1271"/>
                  </a:lnTo>
                  <a:lnTo>
                    <a:pt x="1276" y="1271"/>
                  </a:lnTo>
                  <a:lnTo>
                    <a:pt x="127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9"/>
            <p:cNvSpPr/>
            <p:nvPr/>
          </p:nvSpPr>
          <p:spPr>
            <a:xfrm>
              <a:off x="7544595" y="2726797"/>
              <a:ext cx="111467" cy="58828"/>
            </a:xfrm>
            <a:custGeom>
              <a:rect b="b" l="l" r="r" t="t"/>
              <a:pathLst>
                <a:path extrusionOk="0" h="2243" w="425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9"/>
            <p:cNvSpPr/>
            <p:nvPr/>
          </p:nvSpPr>
          <p:spPr>
            <a:xfrm>
              <a:off x="7566809" y="2657635"/>
              <a:ext cx="66906" cy="61241"/>
            </a:xfrm>
            <a:custGeom>
              <a:rect b="b" l="l" r="r" t="t"/>
              <a:pathLst>
                <a:path extrusionOk="0" h="2335" w="2551">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9"/>
            <p:cNvSpPr/>
            <p:nvPr/>
          </p:nvSpPr>
          <p:spPr>
            <a:xfrm>
              <a:off x="7566809" y="2657635"/>
              <a:ext cx="66775" cy="59851"/>
            </a:xfrm>
            <a:custGeom>
              <a:rect b="b" l="l" r="r" t="t"/>
              <a:pathLst>
                <a:path extrusionOk="0" h="2282" w="2546">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9"/>
            <p:cNvSpPr/>
            <p:nvPr/>
          </p:nvSpPr>
          <p:spPr>
            <a:xfrm>
              <a:off x="7544595" y="2740934"/>
              <a:ext cx="22372" cy="44692"/>
            </a:xfrm>
            <a:custGeom>
              <a:rect b="b" l="l" r="r" t="t"/>
              <a:pathLst>
                <a:path extrusionOk="0" h="1704" w="853">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9"/>
            <p:cNvSpPr/>
            <p:nvPr/>
          </p:nvSpPr>
          <p:spPr>
            <a:xfrm>
              <a:off x="7633690" y="2740934"/>
              <a:ext cx="22372" cy="44692"/>
            </a:xfrm>
            <a:custGeom>
              <a:rect b="b" l="l" r="r" t="t"/>
              <a:pathLst>
                <a:path extrusionOk="0" h="1704" w="853">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9"/>
            <p:cNvSpPr/>
            <p:nvPr/>
          </p:nvSpPr>
          <p:spPr>
            <a:xfrm>
              <a:off x="7678250" y="2445874"/>
              <a:ext cx="27906" cy="61372"/>
            </a:xfrm>
            <a:custGeom>
              <a:rect b="b" l="l" r="r" t="t"/>
              <a:pathLst>
                <a:path extrusionOk="0" h="2340" w="1064">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9"/>
            <p:cNvSpPr/>
            <p:nvPr/>
          </p:nvSpPr>
          <p:spPr>
            <a:xfrm>
              <a:off x="7689475" y="2440445"/>
              <a:ext cx="66775" cy="66801"/>
            </a:xfrm>
            <a:custGeom>
              <a:rect b="b" l="l" r="r" t="t"/>
              <a:pathLst>
                <a:path extrusionOk="0" h="2547" w="2546">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9"/>
            <p:cNvSpPr/>
            <p:nvPr/>
          </p:nvSpPr>
          <p:spPr>
            <a:xfrm>
              <a:off x="7700570" y="2523875"/>
              <a:ext cx="33361" cy="33466"/>
            </a:xfrm>
            <a:custGeom>
              <a:rect b="b" l="l" r="r" t="t"/>
              <a:pathLst>
                <a:path extrusionOk="0" h="1276" w="1272">
                  <a:moveTo>
                    <a:pt x="1" y="0"/>
                  </a:moveTo>
                  <a:lnTo>
                    <a:pt x="1" y="1276"/>
                  </a:lnTo>
                  <a:lnTo>
                    <a:pt x="1271" y="1276"/>
                  </a:lnTo>
                  <a:lnTo>
                    <a:pt x="12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9"/>
            <p:cNvSpPr/>
            <p:nvPr/>
          </p:nvSpPr>
          <p:spPr>
            <a:xfrm>
              <a:off x="7661701" y="2537382"/>
              <a:ext cx="111336" cy="58959"/>
            </a:xfrm>
            <a:custGeom>
              <a:rect b="b" l="l" r="r" t="t"/>
              <a:pathLst>
                <a:path extrusionOk="0" h="2248" w="4245">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9"/>
            <p:cNvSpPr/>
            <p:nvPr/>
          </p:nvSpPr>
          <p:spPr>
            <a:xfrm>
              <a:off x="7661596" y="2551519"/>
              <a:ext cx="22215" cy="44823"/>
            </a:xfrm>
            <a:custGeom>
              <a:rect b="b" l="l" r="r" t="t"/>
              <a:pathLst>
                <a:path extrusionOk="0" h="1709" w="847">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9"/>
            <p:cNvSpPr/>
            <p:nvPr/>
          </p:nvSpPr>
          <p:spPr>
            <a:xfrm>
              <a:off x="7750690" y="2551519"/>
              <a:ext cx="22241" cy="44823"/>
            </a:xfrm>
            <a:custGeom>
              <a:rect b="b" l="l" r="r" t="t"/>
              <a:pathLst>
                <a:path extrusionOk="0" h="1709" w="848">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9"/>
            <p:cNvSpPr/>
            <p:nvPr/>
          </p:nvSpPr>
          <p:spPr>
            <a:xfrm>
              <a:off x="7683784" y="2468220"/>
              <a:ext cx="66933" cy="61241"/>
            </a:xfrm>
            <a:custGeom>
              <a:rect b="b" l="l" r="r" t="t"/>
              <a:pathLst>
                <a:path extrusionOk="0" h="2335" w="2552">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9"/>
            <p:cNvSpPr/>
            <p:nvPr/>
          </p:nvSpPr>
          <p:spPr>
            <a:xfrm>
              <a:off x="7683784" y="2468220"/>
              <a:ext cx="66801" cy="59851"/>
            </a:xfrm>
            <a:custGeom>
              <a:rect b="b" l="l" r="r" t="t"/>
              <a:pathLst>
                <a:path extrusionOk="0" h="2282" w="2547">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9"/>
            <p:cNvSpPr/>
            <p:nvPr/>
          </p:nvSpPr>
          <p:spPr>
            <a:xfrm>
              <a:off x="7811879" y="2607409"/>
              <a:ext cx="44587" cy="39027"/>
            </a:xfrm>
            <a:custGeom>
              <a:rect b="b" l="l" r="r" t="t"/>
              <a:pathLst>
                <a:path extrusionOk="0" h="1488" w="170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9"/>
            <p:cNvSpPr/>
            <p:nvPr/>
          </p:nvSpPr>
          <p:spPr>
            <a:xfrm>
              <a:off x="7811879" y="2607409"/>
              <a:ext cx="30712" cy="39027"/>
            </a:xfrm>
            <a:custGeom>
              <a:rect b="b" l="l" r="r" t="t"/>
              <a:pathLst>
                <a:path extrusionOk="0" h="1488" w="1171">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9"/>
            <p:cNvSpPr/>
            <p:nvPr/>
          </p:nvSpPr>
          <p:spPr>
            <a:xfrm>
              <a:off x="7784131" y="2707625"/>
              <a:ext cx="100215" cy="78001"/>
            </a:xfrm>
            <a:custGeom>
              <a:rect b="b" l="l" r="r" t="t"/>
              <a:pathLst>
                <a:path extrusionOk="0" h="2974" w="3821">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9"/>
            <p:cNvSpPr/>
            <p:nvPr/>
          </p:nvSpPr>
          <p:spPr>
            <a:xfrm>
              <a:off x="7784131" y="2732357"/>
              <a:ext cx="100215" cy="53268"/>
            </a:xfrm>
            <a:custGeom>
              <a:rect b="b" l="l" r="r" t="t"/>
              <a:pathLst>
                <a:path extrusionOk="0" h="2031" w="3821">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9"/>
            <p:cNvSpPr/>
            <p:nvPr/>
          </p:nvSpPr>
          <p:spPr>
            <a:xfrm>
              <a:off x="7795225" y="2629755"/>
              <a:ext cx="78027" cy="77896"/>
            </a:xfrm>
            <a:custGeom>
              <a:rect b="b" l="l" r="r" t="t"/>
              <a:pathLst>
                <a:path extrusionOk="0" h="2970" w="2975">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9"/>
            <p:cNvSpPr/>
            <p:nvPr/>
          </p:nvSpPr>
          <p:spPr>
            <a:xfrm>
              <a:off x="7809545" y="2629755"/>
              <a:ext cx="65228" cy="70080"/>
            </a:xfrm>
            <a:custGeom>
              <a:rect b="b" l="l" r="r" t="t"/>
              <a:pathLst>
                <a:path extrusionOk="0" h="2672" w="2487">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9"/>
            <p:cNvSpPr/>
            <p:nvPr/>
          </p:nvSpPr>
          <p:spPr>
            <a:xfrm>
              <a:off x="7801047" y="2664035"/>
              <a:ext cx="66644" cy="54842"/>
            </a:xfrm>
            <a:custGeom>
              <a:rect b="b" l="l" r="r" t="t"/>
              <a:pathLst>
                <a:path extrusionOk="0" h="2091" w="2541">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9"/>
            <p:cNvSpPr/>
            <p:nvPr/>
          </p:nvSpPr>
          <p:spPr>
            <a:xfrm>
              <a:off x="7801047" y="2664035"/>
              <a:ext cx="66513" cy="54343"/>
            </a:xfrm>
            <a:custGeom>
              <a:rect b="b" l="l" r="r" t="t"/>
              <a:pathLst>
                <a:path extrusionOk="0" h="2072" w="2536">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9"/>
            <p:cNvSpPr/>
            <p:nvPr/>
          </p:nvSpPr>
          <p:spPr>
            <a:xfrm>
              <a:off x="7784131" y="2748251"/>
              <a:ext cx="22241" cy="37374"/>
            </a:xfrm>
            <a:custGeom>
              <a:rect b="b" l="l" r="r" t="t"/>
              <a:pathLst>
                <a:path extrusionOk="0" h="1425" w="848">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9"/>
            <p:cNvSpPr/>
            <p:nvPr/>
          </p:nvSpPr>
          <p:spPr>
            <a:xfrm>
              <a:off x="7862000" y="2748251"/>
              <a:ext cx="22346" cy="37374"/>
            </a:xfrm>
            <a:custGeom>
              <a:rect b="b" l="l" r="r" t="t"/>
              <a:pathLst>
                <a:path extrusionOk="0" h="1425" w="852">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9"/>
            <p:cNvSpPr/>
            <p:nvPr/>
          </p:nvSpPr>
          <p:spPr>
            <a:xfrm>
              <a:off x="7693646" y="2462922"/>
              <a:ext cx="48101" cy="16182"/>
            </a:xfrm>
            <a:custGeom>
              <a:rect b="b" l="l" r="r" t="t"/>
              <a:pathLst>
                <a:path extrusionOk="0" h="617" w="1834">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9"/>
            <p:cNvSpPr/>
            <p:nvPr/>
          </p:nvSpPr>
          <p:spPr>
            <a:xfrm>
              <a:off x="7656403" y="2435147"/>
              <a:ext cx="121827" cy="166387"/>
            </a:xfrm>
            <a:custGeom>
              <a:rect b="b" l="l" r="r" t="t"/>
              <a:pathLst>
                <a:path extrusionOk="0" h="6344" w="4645">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9"/>
            <p:cNvSpPr/>
            <p:nvPr/>
          </p:nvSpPr>
          <p:spPr>
            <a:xfrm>
              <a:off x="7678617" y="2568776"/>
              <a:ext cx="10517" cy="32758"/>
            </a:xfrm>
            <a:custGeom>
              <a:rect b="b" l="l" r="r" t="t"/>
              <a:pathLst>
                <a:path extrusionOk="0" h="1249" w="401">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9"/>
            <p:cNvSpPr/>
            <p:nvPr/>
          </p:nvSpPr>
          <p:spPr>
            <a:xfrm>
              <a:off x="7745393" y="2568776"/>
              <a:ext cx="10491" cy="32758"/>
            </a:xfrm>
            <a:custGeom>
              <a:rect b="b" l="l" r="r" t="t"/>
              <a:pathLst>
                <a:path extrusionOk="0" h="1249" w="40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9"/>
            <p:cNvSpPr/>
            <p:nvPr/>
          </p:nvSpPr>
          <p:spPr>
            <a:xfrm>
              <a:off x="7576645" y="2652337"/>
              <a:ext cx="48127" cy="16077"/>
            </a:xfrm>
            <a:custGeom>
              <a:rect b="b" l="l" r="r" t="t"/>
              <a:pathLst>
                <a:path extrusionOk="0" h="613" w="1835">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9"/>
            <p:cNvSpPr/>
            <p:nvPr/>
          </p:nvSpPr>
          <p:spPr>
            <a:xfrm>
              <a:off x="7539428" y="2624457"/>
              <a:ext cx="121801" cy="166387"/>
            </a:xfrm>
            <a:custGeom>
              <a:rect b="b" l="l" r="r" t="t"/>
              <a:pathLst>
                <a:path extrusionOk="0" h="6344" w="4644">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9"/>
            <p:cNvSpPr/>
            <p:nvPr/>
          </p:nvSpPr>
          <p:spPr>
            <a:xfrm>
              <a:off x="7561643" y="2758113"/>
              <a:ext cx="10491" cy="32732"/>
            </a:xfrm>
            <a:custGeom>
              <a:rect b="b" l="l" r="r" t="t"/>
              <a:pathLst>
                <a:path extrusionOk="0" h="1248" w="40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9"/>
            <p:cNvSpPr/>
            <p:nvPr/>
          </p:nvSpPr>
          <p:spPr>
            <a:xfrm>
              <a:off x="7628523" y="2758113"/>
              <a:ext cx="10491" cy="32732"/>
            </a:xfrm>
            <a:custGeom>
              <a:rect b="b" l="l" r="r" t="t"/>
              <a:pathLst>
                <a:path extrusionOk="0" h="1248" w="40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9"/>
            <p:cNvSpPr/>
            <p:nvPr/>
          </p:nvSpPr>
          <p:spPr>
            <a:xfrm>
              <a:off x="7778833" y="2602243"/>
              <a:ext cx="110575" cy="188602"/>
            </a:xfrm>
            <a:custGeom>
              <a:rect b="b" l="l" r="r" t="t"/>
              <a:pathLst>
                <a:path extrusionOk="0" h="7191" w="4216">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9"/>
            <p:cNvSpPr/>
            <p:nvPr/>
          </p:nvSpPr>
          <p:spPr>
            <a:xfrm>
              <a:off x="7801152" y="2765037"/>
              <a:ext cx="10517" cy="25808"/>
            </a:xfrm>
            <a:custGeom>
              <a:rect b="b" l="l" r="r" t="t"/>
              <a:pathLst>
                <a:path extrusionOk="0" h="984" w="401">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9"/>
            <p:cNvSpPr/>
            <p:nvPr/>
          </p:nvSpPr>
          <p:spPr>
            <a:xfrm>
              <a:off x="7856807" y="2765037"/>
              <a:ext cx="10517" cy="25808"/>
            </a:xfrm>
            <a:custGeom>
              <a:rect b="b" l="l" r="r" t="t"/>
              <a:pathLst>
                <a:path extrusionOk="0" h="984" w="401">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9"/>
            <p:cNvSpPr/>
            <p:nvPr/>
          </p:nvSpPr>
          <p:spPr>
            <a:xfrm>
              <a:off x="7648429" y="2613442"/>
              <a:ext cx="136094" cy="110654"/>
            </a:xfrm>
            <a:custGeom>
              <a:rect b="b" l="l" r="r" t="t"/>
              <a:pathLst>
                <a:path extrusionOk="0" h="4219" w="5189">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4" name="Google Shape;12034;p89"/>
          <p:cNvGrpSpPr/>
          <p:nvPr/>
        </p:nvGrpSpPr>
        <p:grpSpPr>
          <a:xfrm>
            <a:off x="6276285" y="4289930"/>
            <a:ext cx="224927" cy="360785"/>
            <a:chOff x="6276285" y="4289930"/>
            <a:chExt cx="224927" cy="360785"/>
          </a:xfrm>
        </p:grpSpPr>
        <p:sp>
          <p:nvSpPr>
            <p:cNvPr id="12035" name="Google Shape;12035;p89"/>
            <p:cNvSpPr/>
            <p:nvPr/>
          </p:nvSpPr>
          <p:spPr>
            <a:xfrm>
              <a:off x="6292940" y="4329035"/>
              <a:ext cx="191487" cy="202817"/>
            </a:xfrm>
            <a:custGeom>
              <a:rect b="b" l="l" r="r" t="t"/>
              <a:pathLst>
                <a:path extrusionOk="0" h="7733" w="7301">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9"/>
            <p:cNvSpPr/>
            <p:nvPr/>
          </p:nvSpPr>
          <p:spPr>
            <a:xfrm>
              <a:off x="6292940" y="4329035"/>
              <a:ext cx="191487" cy="22477"/>
            </a:xfrm>
            <a:custGeom>
              <a:rect b="b" l="l" r="r" t="t"/>
              <a:pathLst>
                <a:path extrusionOk="0" h="857" w="7301">
                  <a:moveTo>
                    <a:pt x="1" y="0"/>
                  </a:moveTo>
                  <a:lnTo>
                    <a:pt x="1" y="857"/>
                  </a:lnTo>
                  <a:lnTo>
                    <a:pt x="7300" y="857"/>
                  </a:lnTo>
                  <a:lnTo>
                    <a:pt x="730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9"/>
            <p:cNvSpPr/>
            <p:nvPr/>
          </p:nvSpPr>
          <p:spPr>
            <a:xfrm>
              <a:off x="6281583" y="4312118"/>
              <a:ext cx="214069" cy="22503"/>
            </a:xfrm>
            <a:custGeom>
              <a:rect b="b" l="l" r="r" t="t"/>
              <a:pathLst>
                <a:path extrusionOk="0" h="858" w="8162">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9"/>
            <p:cNvSpPr/>
            <p:nvPr/>
          </p:nvSpPr>
          <p:spPr>
            <a:xfrm>
              <a:off x="6276285" y="4289930"/>
              <a:ext cx="224927" cy="360785"/>
            </a:xfrm>
            <a:custGeom>
              <a:rect b="b" l="l" r="r" t="t"/>
              <a:pathLst>
                <a:path extrusionOk="0" h="13756" w="8576">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9"/>
            <p:cNvSpPr/>
            <p:nvPr/>
          </p:nvSpPr>
          <p:spPr>
            <a:xfrm>
              <a:off x="6312846" y="4379890"/>
              <a:ext cx="148736" cy="106903"/>
            </a:xfrm>
            <a:custGeom>
              <a:rect b="b" l="l" r="r" t="t"/>
              <a:pathLst>
                <a:path extrusionOk="0" h="4076" w="5671">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0" name="Google Shape;12040;p89"/>
          <p:cNvGrpSpPr/>
          <p:nvPr/>
        </p:nvGrpSpPr>
        <p:grpSpPr>
          <a:xfrm>
            <a:off x="6650604" y="4343041"/>
            <a:ext cx="356405" cy="278431"/>
            <a:chOff x="6650604" y="4343041"/>
            <a:chExt cx="356405" cy="278431"/>
          </a:xfrm>
        </p:grpSpPr>
        <p:sp>
          <p:nvSpPr>
            <p:cNvPr id="12041" name="Google Shape;12041;p89"/>
            <p:cNvSpPr/>
            <p:nvPr/>
          </p:nvSpPr>
          <p:spPr>
            <a:xfrm>
              <a:off x="6711688" y="4354397"/>
              <a:ext cx="284096" cy="17310"/>
            </a:xfrm>
            <a:custGeom>
              <a:rect b="b" l="l" r="r" t="t"/>
              <a:pathLst>
                <a:path extrusionOk="0" h="660" w="10832">
                  <a:moveTo>
                    <a:pt x="0" y="1"/>
                  </a:moveTo>
                  <a:lnTo>
                    <a:pt x="0" y="660"/>
                  </a:lnTo>
                  <a:lnTo>
                    <a:pt x="10831" y="660"/>
                  </a:lnTo>
                  <a:lnTo>
                    <a:pt x="1083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9"/>
            <p:cNvSpPr/>
            <p:nvPr/>
          </p:nvSpPr>
          <p:spPr>
            <a:xfrm>
              <a:off x="6793334" y="4550631"/>
              <a:ext cx="202319" cy="17074"/>
            </a:xfrm>
            <a:custGeom>
              <a:rect b="b" l="l" r="r" t="t"/>
              <a:pathLst>
                <a:path extrusionOk="0" h="651" w="7714">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9"/>
            <p:cNvSpPr/>
            <p:nvPr/>
          </p:nvSpPr>
          <p:spPr>
            <a:xfrm>
              <a:off x="6816546" y="4465077"/>
              <a:ext cx="22608" cy="52901"/>
            </a:xfrm>
            <a:custGeom>
              <a:rect b="b" l="l" r="r" t="t"/>
              <a:pathLst>
                <a:path extrusionOk="0" h="2017" w="862">
                  <a:moveTo>
                    <a:pt x="1" y="0"/>
                  </a:moveTo>
                  <a:lnTo>
                    <a:pt x="1" y="2017"/>
                  </a:lnTo>
                  <a:lnTo>
                    <a:pt x="862" y="2017"/>
                  </a:lnTo>
                  <a:lnTo>
                    <a:pt x="862"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9"/>
            <p:cNvSpPr/>
            <p:nvPr/>
          </p:nvSpPr>
          <p:spPr>
            <a:xfrm>
              <a:off x="6856936" y="4439584"/>
              <a:ext cx="22608" cy="76506"/>
            </a:xfrm>
            <a:custGeom>
              <a:rect b="b" l="l" r="r" t="t"/>
              <a:pathLst>
                <a:path extrusionOk="0" h="2917" w="862">
                  <a:moveTo>
                    <a:pt x="0" y="0"/>
                  </a:moveTo>
                  <a:lnTo>
                    <a:pt x="0" y="2916"/>
                  </a:lnTo>
                  <a:lnTo>
                    <a:pt x="862" y="2916"/>
                  </a:lnTo>
                  <a:lnTo>
                    <a:pt x="86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9"/>
            <p:cNvSpPr/>
            <p:nvPr/>
          </p:nvSpPr>
          <p:spPr>
            <a:xfrm>
              <a:off x="6897326" y="4453852"/>
              <a:ext cx="21480" cy="62238"/>
            </a:xfrm>
            <a:custGeom>
              <a:rect b="b" l="l" r="r" t="t"/>
              <a:pathLst>
                <a:path extrusionOk="0" h="2373" w="819">
                  <a:moveTo>
                    <a:pt x="0" y="0"/>
                  </a:moveTo>
                  <a:lnTo>
                    <a:pt x="0" y="2372"/>
                  </a:lnTo>
                  <a:lnTo>
                    <a:pt x="818" y="2372"/>
                  </a:lnTo>
                  <a:lnTo>
                    <a:pt x="818"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9"/>
            <p:cNvSpPr/>
            <p:nvPr/>
          </p:nvSpPr>
          <p:spPr>
            <a:xfrm>
              <a:off x="6937822" y="4407403"/>
              <a:ext cx="22634" cy="108818"/>
            </a:xfrm>
            <a:custGeom>
              <a:rect b="b" l="l" r="r" t="t"/>
              <a:pathLst>
                <a:path extrusionOk="0" h="4149" w="863">
                  <a:moveTo>
                    <a:pt x="1" y="0"/>
                  </a:moveTo>
                  <a:lnTo>
                    <a:pt x="1" y="4148"/>
                  </a:lnTo>
                  <a:lnTo>
                    <a:pt x="862" y="4148"/>
                  </a:lnTo>
                  <a:lnTo>
                    <a:pt x="862"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9"/>
            <p:cNvSpPr/>
            <p:nvPr/>
          </p:nvSpPr>
          <p:spPr>
            <a:xfrm>
              <a:off x="6721025" y="4376979"/>
              <a:ext cx="265422" cy="165732"/>
            </a:xfrm>
            <a:custGeom>
              <a:rect b="b" l="l" r="r" t="t"/>
              <a:pathLst>
                <a:path extrusionOk="0" h="6319" w="1012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9"/>
            <p:cNvSpPr/>
            <p:nvPr/>
          </p:nvSpPr>
          <p:spPr>
            <a:xfrm>
              <a:off x="6720894" y="4371681"/>
              <a:ext cx="265553" cy="105671"/>
            </a:xfrm>
            <a:custGeom>
              <a:rect b="b" l="l" r="r" t="t"/>
              <a:pathLst>
                <a:path extrusionOk="0" h="4029" w="10125">
                  <a:moveTo>
                    <a:pt x="0" y="1"/>
                  </a:moveTo>
                  <a:lnTo>
                    <a:pt x="0" y="4028"/>
                  </a:lnTo>
                  <a:lnTo>
                    <a:pt x="318" y="4028"/>
                  </a:lnTo>
                  <a:lnTo>
                    <a:pt x="318" y="487"/>
                  </a:lnTo>
                  <a:lnTo>
                    <a:pt x="10124" y="487"/>
                  </a:lnTo>
                  <a:lnTo>
                    <a:pt x="1012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9"/>
            <p:cNvSpPr/>
            <p:nvPr/>
          </p:nvSpPr>
          <p:spPr>
            <a:xfrm>
              <a:off x="6711688" y="4354397"/>
              <a:ext cx="8970" cy="11383"/>
            </a:xfrm>
            <a:custGeom>
              <a:rect b="b" l="l" r="r" t="t"/>
              <a:pathLst>
                <a:path extrusionOk="0" h="434" w="342">
                  <a:moveTo>
                    <a:pt x="0" y="1"/>
                  </a:moveTo>
                  <a:lnTo>
                    <a:pt x="0" y="434"/>
                  </a:lnTo>
                  <a:lnTo>
                    <a:pt x="342" y="434"/>
                  </a:lnTo>
                  <a:lnTo>
                    <a:pt x="3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9"/>
            <p:cNvSpPr/>
            <p:nvPr/>
          </p:nvSpPr>
          <p:spPr>
            <a:xfrm>
              <a:off x="6793334" y="4555064"/>
              <a:ext cx="10622" cy="10360"/>
            </a:xfrm>
            <a:custGeom>
              <a:rect b="b" l="l" r="r" t="t"/>
              <a:pathLst>
                <a:path extrusionOk="0" h="395" w="405">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9"/>
            <p:cNvSpPr/>
            <p:nvPr/>
          </p:nvSpPr>
          <p:spPr>
            <a:xfrm>
              <a:off x="6661698" y="4488551"/>
              <a:ext cx="121932" cy="121801"/>
            </a:xfrm>
            <a:custGeom>
              <a:rect b="b" l="l" r="r" t="t"/>
              <a:pathLst>
                <a:path extrusionOk="0" h="4644" w="4649">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9"/>
            <p:cNvSpPr/>
            <p:nvPr/>
          </p:nvSpPr>
          <p:spPr>
            <a:xfrm>
              <a:off x="6650604" y="4343041"/>
              <a:ext cx="356405" cy="278431"/>
            </a:xfrm>
            <a:custGeom>
              <a:rect b="b" l="l" r="r" t="t"/>
              <a:pathLst>
                <a:path extrusionOk="0" h="10616" w="13589">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9"/>
            <p:cNvSpPr/>
            <p:nvPr/>
          </p:nvSpPr>
          <p:spPr>
            <a:xfrm>
              <a:off x="6810880" y="4455740"/>
              <a:ext cx="33833" cy="71706"/>
            </a:xfrm>
            <a:custGeom>
              <a:rect b="b" l="l" r="r" t="t"/>
              <a:pathLst>
                <a:path extrusionOk="0" h="2734" w="129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9"/>
            <p:cNvSpPr/>
            <p:nvPr/>
          </p:nvSpPr>
          <p:spPr>
            <a:xfrm>
              <a:off x="6851245" y="4428359"/>
              <a:ext cx="33991" cy="99087"/>
            </a:xfrm>
            <a:custGeom>
              <a:rect b="b" l="l" r="r" t="t"/>
              <a:pathLst>
                <a:path extrusionOk="0" h="3778" w="1296">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9"/>
            <p:cNvSpPr/>
            <p:nvPr/>
          </p:nvSpPr>
          <p:spPr>
            <a:xfrm>
              <a:off x="6891766" y="4442600"/>
              <a:ext cx="33833" cy="84846"/>
            </a:xfrm>
            <a:custGeom>
              <a:rect b="b" l="l" r="r" t="t"/>
              <a:pathLst>
                <a:path extrusionOk="0" h="3235" w="129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9"/>
            <p:cNvSpPr/>
            <p:nvPr/>
          </p:nvSpPr>
          <p:spPr>
            <a:xfrm>
              <a:off x="6932156" y="4396046"/>
              <a:ext cx="33965" cy="131400"/>
            </a:xfrm>
            <a:custGeom>
              <a:rect b="b" l="l" r="r" t="t"/>
              <a:pathLst>
                <a:path extrusionOk="0" h="5010" w="1295">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9"/>
            <p:cNvSpPr/>
            <p:nvPr/>
          </p:nvSpPr>
          <p:spPr>
            <a:xfrm>
              <a:off x="6736526" y="4410183"/>
              <a:ext cx="45610" cy="11383"/>
            </a:xfrm>
            <a:custGeom>
              <a:rect b="b" l="l" r="r" t="t"/>
              <a:pathLst>
                <a:path extrusionOk="0" h="434" w="1739">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9"/>
            <p:cNvSpPr/>
            <p:nvPr/>
          </p:nvSpPr>
          <p:spPr>
            <a:xfrm>
              <a:off x="6736526" y="4428096"/>
              <a:ext cx="62002" cy="11278"/>
            </a:xfrm>
            <a:custGeom>
              <a:rect b="b" l="l" r="r" t="t"/>
              <a:pathLst>
                <a:path extrusionOk="0" h="430" w="2364">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9"/>
            <p:cNvSpPr/>
            <p:nvPr/>
          </p:nvSpPr>
          <p:spPr>
            <a:xfrm>
              <a:off x="6737286" y="4445774"/>
              <a:ext cx="60612" cy="11252"/>
            </a:xfrm>
            <a:custGeom>
              <a:rect b="b" l="l" r="r" t="t"/>
              <a:pathLst>
                <a:path extrusionOk="0" h="429" w="2311">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9"/>
            <p:cNvSpPr/>
            <p:nvPr/>
          </p:nvSpPr>
          <p:spPr>
            <a:xfrm>
              <a:off x="6737286" y="4463556"/>
              <a:ext cx="60612" cy="11252"/>
            </a:xfrm>
            <a:custGeom>
              <a:rect b="b" l="l" r="r" t="t"/>
              <a:pathLst>
                <a:path extrusionOk="0" h="429" w="2311">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9"/>
            <p:cNvSpPr/>
            <p:nvPr/>
          </p:nvSpPr>
          <p:spPr>
            <a:xfrm>
              <a:off x="6680766" y="4514280"/>
              <a:ext cx="39027" cy="70080"/>
            </a:xfrm>
            <a:custGeom>
              <a:rect b="b" l="l" r="r" t="t"/>
              <a:pathLst>
                <a:path extrusionOk="0" h="2672" w="1488">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9"/>
            <p:cNvSpPr/>
            <p:nvPr/>
          </p:nvSpPr>
          <p:spPr>
            <a:xfrm>
              <a:off x="6687323" y="4514332"/>
              <a:ext cx="77004" cy="70395"/>
            </a:xfrm>
            <a:custGeom>
              <a:rect b="b" l="l" r="r" t="t"/>
              <a:pathLst>
                <a:path extrusionOk="0" h="2684" w="2936">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89"/>
          <p:cNvGrpSpPr/>
          <p:nvPr/>
        </p:nvGrpSpPr>
        <p:grpSpPr>
          <a:xfrm>
            <a:off x="5787274" y="4308578"/>
            <a:ext cx="322572" cy="321208"/>
            <a:chOff x="5787274" y="4308578"/>
            <a:chExt cx="322572" cy="321208"/>
          </a:xfrm>
        </p:grpSpPr>
        <p:sp>
          <p:nvSpPr>
            <p:cNvPr id="12064" name="Google Shape;12064;p89"/>
            <p:cNvSpPr/>
            <p:nvPr/>
          </p:nvSpPr>
          <p:spPr>
            <a:xfrm>
              <a:off x="5791942" y="4496865"/>
              <a:ext cx="56678" cy="128252"/>
            </a:xfrm>
            <a:custGeom>
              <a:rect b="b" l="l" r="r" t="t"/>
              <a:pathLst>
                <a:path extrusionOk="0" h="4890" w="2161">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9"/>
            <p:cNvSpPr/>
            <p:nvPr/>
          </p:nvSpPr>
          <p:spPr>
            <a:xfrm>
              <a:off x="5791942" y="4496865"/>
              <a:ext cx="27014" cy="128252"/>
            </a:xfrm>
            <a:custGeom>
              <a:rect b="b" l="l" r="r" t="t"/>
              <a:pathLst>
                <a:path extrusionOk="0" h="4890" w="103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9"/>
            <p:cNvSpPr/>
            <p:nvPr/>
          </p:nvSpPr>
          <p:spPr>
            <a:xfrm>
              <a:off x="5877365" y="4465208"/>
              <a:ext cx="56704" cy="159909"/>
            </a:xfrm>
            <a:custGeom>
              <a:rect b="b" l="l" r="r" t="t"/>
              <a:pathLst>
                <a:path extrusionOk="0" h="6097" w="2162">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9"/>
            <p:cNvSpPr/>
            <p:nvPr/>
          </p:nvSpPr>
          <p:spPr>
            <a:xfrm>
              <a:off x="5877365" y="4465208"/>
              <a:ext cx="27172" cy="159909"/>
            </a:xfrm>
            <a:custGeom>
              <a:rect b="b" l="l" r="r" t="t"/>
              <a:pathLst>
                <a:path extrusionOk="0" h="6097" w="1036">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9"/>
            <p:cNvSpPr/>
            <p:nvPr/>
          </p:nvSpPr>
          <p:spPr>
            <a:xfrm>
              <a:off x="5962945" y="4433525"/>
              <a:ext cx="56678" cy="191592"/>
            </a:xfrm>
            <a:custGeom>
              <a:rect b="b" l="l" r="r" t="t"/>
              <a:pathLst>
                <a:path extrusionOk="0" h="7305" w="2161">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9"/>
            <p:cNvSpPr/>
            <p:nvPr/>
          </p:nvSpPr>
          <p:spPr>
            <a:xfrm>
              <a:off x="5962945" y="4433525"/>
              <a:ext cx="27014" cy="191592"/>
            </a:xfrm>
            <a:custGeom>
              <a:rect b="b" l="l" r="r" t="t"/>
              <a:pathLst>
                <a:path extrusionOk="0" h="7305" w="103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9"/>
            <p:cNvSpPr/>
            <p:nvPr/>
          </p:nvSpPr>
          <p:spPr>
            <a:xfrm>
              <a:off x="6048499" y="4401843"/>
              <a:ext cx="56573" cy="223275"/>
            </a:xfrm>
            <a:custGeom>
              <a:rect b="b" l="l" r="r" t="t"/>
              <a:pathLst>
                <a:path extrusionOk="0" h="8513" w="2157">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9"/>
            <p:cNvSpPr/>
            <p:nvPr/>
          </p:nvSpPr>
          <p:spPr>
            <a:xfrm>
              <a:off x="6048499" y="4401843"/>
              <a:ext cx="27041" cy="223275"/>
            </a:xfrm>
            <a:custGeom>
              <a:rect b="b" l="l" r="r" t="t"/>
              <a:pathLst>
                <a:path extrusionOk="0" h="8513" w="1031">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9"/>
            <p:cNvSpPr/>
            <p:nvPr/>
          </p:nvSpPr>
          <p:spPr>
            <a:xfrm>
              <a:off x="5805554" y="4313246"/>
              <a:ext cx="290811" cy="117289"/>
            </a:xfrm>
            <a:custGeom>
              <a:rect b="b" l="l" r="r" t="t"/>
              <a:pathLst>
                <a:path extrusionOk="0" h="4472" w="11088">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9"/>
            <p:cNvSpPr/>
            <p:nvPr/>
          </p:nvSpPr>
          <p:spPr>
            <a:xfrm>
              <a:off x="5787274" y="4492196"/>
              <a:ext cx="66146" cy="137589"/>
            </a:xfrm>
            <a:custGeom>
              <a:rect b="b" l="l" r="r" t="t"/>
              <a:pathLst>
                <a:path extrusionOk="0" h="5246" w="2522">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9"/>
            <p:cNvSpPr/>
            <p:nvPr/>
          </p:nvSpPr>
          <p:spPr>
            <a:xfrm>
              <a:off x="5872697" y="4460409"/>
              <a:ext cx="66172" cy="169377"/>
            </a:xfrm>
            <a:custGeom>
              <a:rect b="b" l="l" r="r" t="t"/>
              <a:pathLst>
                <a:path extrusionOk="0" h="6458" w="2523">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9"/>
            <p:cNvSpPr/>
            <p:nvPr/>
          </p:nvSpPr>
          <p:spPr>
            <a:xfrm>
              <a:off x="5958277" y="4428726"/>
              <a:ext cx="66015" cy="201060"/>
            </a:xfrm>
            <a:custGeom>
              <a:rect b="b" l="l" r="r" t="t"/>
              <a:pathLst>
                <a:path extrusionOk="0" h="7666" w="2517">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9"/>
            <p:cNvSpPr/>
            <p:nvPr/>
          </p:nvSpPr>
          <p:spPr>
            <a:xfrm>
              <a:off x="6043831" y="4397043"/>
              <a:ext cx="66015" cy="232743"/>
            </a:xfrm>
            <a:custGeom>
              <a:rect b="b" l="l" r="r" t="t"/>
              <a:pathLst>
                <a:path extrusionOk="0" h="8874" w="2517">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9"/>
            <p:cNvSpPr/>
            <p:nvPr/>
          </p:nvSpPr>
          <p:spPr>
            <a:xfrm>
              <a:off x="5848856" y="4308578"/>
              <a:ext cx="252912" cy="90144"/>
            </a:xfrm>
            <a:custGeom>
              <a:rect b="b" l="l" r="r" t="t"/>
              <a:pathLst>
                <a:path extrusionOk="0" h="3437" w="9643">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9"/>
            <p:cNvSpPr/>
            <p:nvPr/>
          </p:nvSpPr>
          <p:spPr>
            <a:xfrm>
              <a:off x="5800886" y="4390722"/>
              <a:ext cx="194975" cy="44482"/>
            </a:xfrm>
            <a:custGeom>
              <a:rect b="b" l="l" r="r" t="t"/>
              <a:pathLst>
                <a:path extrusionOk="0" h="1696" w="7434">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89"/>
          <p:cNvGrpSpPr/>
          <p:nvPr/>
        </p:nvGrpSpPr>
        <p:grpSpPr>
          <a:xfrm>
            <a:off x="7139485" y="4289668"/>
            <a:ext cx="253200" cy="360418"/>
            <a:chOff x="7139485" y="4289668"/>
            <a:chExt cx="253200" cy="360418"/>
          </a:xfrm>
        </p:grpSpPr>
        <p:sp>
          <p:nvSpPr>
            <p:cNvPr id="12080" name="Google Shape;12080;p89"/>
            <p:cNvSpPr/>
            <p:nvPr/>
          </p:nvSpPr>
          <p:spPr>
            <a:xfrm>
              <a:off x="7243477" y="4402105"/>
              <a:ext cx="50881" cy="50750"/>
            </a:xfrm>
            <a:custGeom>
              <a:rect b="b" l="l" r="r" t="t"/>
              <a:pathLst>
                <a:path extrusionOk="0" h="1935" w="1940">
                  <a:moveTo>
                    <a:pt x="1" y="0"/>
                  </a:moveTo>
                  <a:lnTo>
                    <a:pt x="1" y="1935"/>
                  </a:lnTo>
                  <a:lnTo>
                    <a:pt x="1940" y="1935"/>
                  </a:lnTo>
                  <a:lnTo>
                    <a:pt x="194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9"/>
            <p:cNvSpPr/>
            <p:nvPr/>
          </p:nvSpPr>
          <p:spPr>
            <a:xfrm>
              <a:off x="7243477" y="4402105"/>
              <a:ext cx="50881" cy="33912"/>
            </a:xfrm>
            <a:custGeom>
              <a:rect b="b" l="l" r="r" t="t"/>
              <a:pathLst>
                <a:path extrusionOk="0" h="1293" w="194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9"/>
            <p:cNvSpPr/>
            <p:nvPr/>
          </p:nvSpPr>
          <p:spPr>
            <a:xfrm>
              <a:off x="7189842" y="4435912"/>
              <a:ext cx="158152" cy="73489"/>
            </a:xfrm>
            <a:custGeom>
              <a:rect b="b" l="l" r="r" t="t"/>
              <a:pathLst>
                <a:path extrusionOk="0" h="2802" w="603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9"/>
            <p:cNvSpPr/>
            <p:nvPr/>
          </p:nvSpPr>
          <p:spPr>
            <a:xfrm>
              <a:off x="7189973" y="4456868"/>
              <a:ext cx="28168" cy="52534"/>
            </a:xfrm>
            <a:custGeom>
              <a:rect b="b" l="l" r="r" t="t"/>
              <a:pathLst>
                <a:path extrusionOk="0" h="2003" w="1074">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9"/>
            <p:cNvSpPr/>
            <p:nvPr/>
          </p:nvSpPr>
          <p:spPr>
            <a:xfrm>
              <a:off x="7319720" y="4456868"/>
              <a:ext cx="28273" cy="52534"/>
            </a:xfrm>
            <a:custGeom>
              <a:rect b="b" l="l" r="r" t="t"/>
              <a:pathLst>
                <a:path extrusionOk="0" h="2003" w="1078">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9"/>
            <p:cNvSpPr/>
            <p:nvPr/>
          </p:nvSpPr>
          <p:spPr>
            <a:xfrm>
              <a:off x="7223806" y="4334464"/>
              <a:ext cx="90380" cy="84584"/>
            </a:xfrm>
            <a:custGeom>
              <a:rect b="b" l="l" r="r" t="t"/>
              <a:pathLst>
                <a:path extrusionOk="0" h="3225" w="3446">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9"/>
            <p:cNvSpPr/>
            <p:nvPr/>
          </p:nvSpPr>
          <p:spPr>
            <a:xfrm>
              <a:off x="7223806" y="4334333"/>
              <a:ext cx="43433" cy="84584"/>
            </a:xfrm>
            <a:custGeom>
              <a:rect b="b" l="l" r="r" t="t"/>
              <a:pathLst>
                <a:path extrusionOk="0" h="3225" w="1656">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9"/>
            <p:cNvSpPr/>
            <p:nvPr/>
          </p:nvSpPr>
          <p:spPr>
            <a:xfrm>
              <a:off x="7218246" y="4294834"/>
              <a:ext cx="101605" cy="73463"/>
            </a:xfrm>
            <a:custGeom>
              <a:rect b="b" l="l" r="r" t="t"/>
              <a:pathLst>
                <a:path extrusionOk="0" h="2801" w="3874">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9"/>
            <p:cNvSpPr/>
            <p:nvPr/>
          </p:nvSpPr>
          <p:spPr>
            <a:xfrm>
              <a:off x="7218115" y="4294834"/>
              <a:ext cx="42934" cy="73463"/>
            </a:xfrm>
            <a:custGeom>
              <a:rect b="b" l="l" r="r" t="t"/>
              <a:pathLst>
                <a:path extrusionOk="0" h="2801" w="1637">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9"/>
            <p:cNvSpPr/>
            <p:nvPr/>
          </p:nvSpPr>
          <p:spPr>
            <a:xfrm>
              <a:off x="7257613" y="4622206"/>
              <a:ext cx="22608" cy="22608"/>
            </a:xfrm>
            <a:custGeom>
              <a:rect b="b" l="l" r="r" t="t"/>
              <a:pathLst>
                <a:path extrusionOk="0" h="862" w="862">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9"/>
            <p:cNvSpPr/>
            <p:nvPr/>
          </p:nvSpPr>
          <p:spPr>
            <a:xfrm>
              <a:off x="7150343" y="4622206"/>
              <a:ext cx="22634" cy="22608"/>
            </a:xfrm>
            <a:custGeom>
              <a:rect b="b" l="l" r="r" t="t"/>
              <a:pathLst>
                <a:path extrusionOk="0" h="862" w="863">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9"/>
            <p:cNvSpPr/>
            <p:nvPr/>
          </p:nvSpPr>
          <p:spPr>
            <a:xfrm>
              <a:off x="7364884" y="4622206"/>
              <a:ext cx="22608" cy="22608"/>
            </a:xfrm>
            <a:custGeom>
              <a:rect b="b" l="l" r="r" t="t"/>
              <a:pathLst>
                <a:path extrusionOk="0" h="862" w="862">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9"/>
            <p:cNvSpPr/>
            <p:nvPr/>
          </p:nvSpPr>
          <p:spPr>
            <a:xfrm>
              <a:off x="7184675" y="4289668"/>
              <a:ext cx="168748" cy="224901"/>
            </a:xfrm>
            <a:custGeom>
              <a:rect b="b" l="l" r="r" t="t"/>
              <a:pathLst>
                <a:path extrusionOk="0" h="8575" w="6434">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9"/>
            <p:cNvSpPr/>
            <p:nvPr/>
          </p:nvSpPr>
          <p:spPr>
            <a:xfrm>
              <a:off x="7263436" y="4464867"/>
              <a:ext cx="10937" cy="49990"/>
            </a:xfrm>
            <a:custGeom>
              <a:rect b="b" l="l" r="r" t="t"/>
              <a:pathLst>
                <a:path extrusionOk="0" h="1906" w="417">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9"/>
            <p:cNvSpPr/>
            <p:nvPr/>
          </p:nvSpPr>
          <p:spPr>
            <a:xfrm>
              <a:off x="7212633" y="4475516"/>
              <a:ext cx="10989" cy="39472"/>
            </a:xfrm>
            <a:custGeom>
              <a:rect b="b" l="l" r="r" t="t"/>
              <a:pathLst>
                <a:path extrusionOk="0" h="1505" w="419">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9"/>
            <p:cNvSpPr/>
            <p:nvPr/>
          </p:nvSpPr>
          <p:spPr>
            <a:xfrm>
              <a:off x="7314212" y="4475516"/>
              <a:ext cx="11016" cy="39472"/>
            </a:xfrm>
            <a:custGeom>
              <a:rect b="b" l="l" r="r" t="t"/>
              <a:pathLst>
                <a:path extrusionOk="0" h="1505" w="42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9"/>
            <p:cNvSpPr/>
            <p:nvPr/>
          </p:nvSpPr>
          <p:spPr>
            <a:xfrm>
              <a:off x="7246755" y="4616882"/>
              <a:ext cx="38790" cy="33204"/>
            </a:xfrm>
            <a:custGeom>
              <a:rect b="b" l="l" r="r" t="t"/>
              <a:pathLst>
                <a:path extrusionOk="0" h="1266" w="1479">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9"/>
            <p:cNvSpPr/>
            <p:nvPr/>
          </p:nvSpPr>
          <p:spPr>
            <a:xfrm>
              <a:off x="7139485" y="4616882"/>
              <a:ext cx="38790" cy="33204"/>
            </a:xfrm>
            <a:custGeom>
              <a:rect b="b" l="l" r="r" t="t"/>
              <a:pathLst>
                <a:path extrusionOk="0" h="1266" w="1479">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9"/>
            <p:cNvSpPr/>
            <p:nvPr/>
          </p:nvSpPr>
          <p:spPr>
            <a:xfrm>
              <a:off x="7354026" y="4616882"/>
              <a:ext cx="38659" cy="33204"/>
            </a:xfrm>
            <a:custGeom>
              <a:rect b="b" l="l" r="r" t="t"/>
              <a:pathLst>
                <a:path extrusionOk="0" h="1266" w="1474">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9"/>
            <p:cNvSpPr/>
            <p:nvPr/>
          </p:nvSpPr>
          <p:spPr>
            <a:xfrm>
              <a:off x="7174315" y="4526240"/>
              <a:ext cx="189074" cy="84531"/>
            </a:xfrm>
            <a:custGeom>
              <a:rect b="b" l="l" r="r" t="t"/>
              <a:pathLst>
                <a:path extrusionOk="0" h="3223" w="7209">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9"/>
            <p:cNvSpPr/>
            <p:nvPr/>
          </p:nvSpPr>
          <p:spPr>
            <a:xfrm>
              <a:off x="7235215" y="4331028"/>
              <a:ext cx="70132" cy="25834"/>
            </a:xfrm>
            <a:custGeom>
              <a:rect b="b" l="l" r="r" t="t"/>
              <a:pathLst>
                <a:path extrusionOk="0" h="985" w="2674">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1" name="Google Shape;12101;p89"/>
          <p:cNvGrpSpPr/>
          <p:nvPr/>
        </p:nvGrpSpPr>
        <p:grpSpPr>
          <a:xfrm>
            <a:off x="7579687" y="4289536"/>
            <a:ext cx="253174" cy="360549"/>
            <a:chOff x="7579687" y="4289536"/>
            <a:chExt cx="253174" cy="360549"/>
          </a:xfrm>
        </p:grpSpPr>
        <p:sp>
          <p:nvSpPr>
            <p:cNvPr id="12102" name="Google Shape;12102;p89"/>
            <p:cNvSpPr/>
            <p:nvPr/>
          </p:nvSpPr>
          <p:spPr>
            <a:xfrm>
              <a:off x="7697816" y="4622206"/>
              <a:ext cx="22608" cy="22608"/>
            </a:xfrm>
            <a:custGeom>
              <a:rect b="b" l="l" r="r" t="t"/>
              <a:pathLst>
                <a:path extrusionOk="0" h="862" w="862">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9"/>
            <p:cNvSpPr/>
            <p:nvPr/>
          </p:nvSpPr>
          <p:spPr>
            <a:xfrm>
              <a:off x="7590545" y="4622206"/>
              <a:ext cx="22608" cy="22608"/>
            </a:xfrm>
            <a:custGeom>
              <a:rect b="b" l="l" r="r" t="t"/>
              <a:pathLst>
                <a:path extrusionOk="0" h="862" w="862">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9"/>
            <p:cNvSpPr/>
            <p:nvPr/>
          </p:nvSpPr>
          <p:spPr>
            <a:xfrm>
              <a:off x="7804955" y="4622206"/>
              <a:ext cx="22608" cy="22608"/>
            </a:xfrm>
            <a:custGeom>
              <a:rect b="b" l="l" r="r" t="t"/>
              <a:pathLst>
                <a:path extrusionOk="0" h="862" w="862">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9"/>
            <p:cNvSpPr/>
            <p:nvPr/>
          </p:nvSpPr>
          <p:spPr>
            <a:xfrm>
              <a:off x="7686459" y="4430247"/>
              <a:ext cx="45190" cy="45190"/>
            </a:xfrm>
            <a:custGeom>
              <a:rect b="b" l="l" r="r" t="t"/>
              <a:pathLst>
                <a:path extrusionOk="0" h="1723" w="1723">
                  <a:moveTo>
                    <a:pt x="0" y="0"/>
                  </a:moveTo>
                  <a:lnTo>
                    <a:pt x="0" y="1723"/>
                  </a:lnTo>
                  <a:lnTo>
                    <a:pt x="1723" y="1723"/>
                  </a:lnTo>
                  <a:lnTo>
                    <a:pt x="17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9"/>
            <p:cNvSpPr/>
            <p:nvPr/>
          </p:nvSpPr>
          <p:spPr>
            <a:xfrm>
              <a:off x="7686459" y="4430247"/>
              <a:ext cx="45190" cy="28273"/>
            </a:xfrm>
            <a:custGeom>
              <a:rect b="b" l="l" r="r" t="t"/>
              <a:pathLst>
                <a:path extrusionOk="0" h="1078" w="1723">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9"/>
            <p:cNvSpPr/>
            <p:nvPr/>
          </p:nvSpPr>
          <p:spPr>
            <a:xfrm>
              <a:off x="7680899" y="4294834"/>
              <a:ext cx="56442" cy="45216"/>
            </a:xfrm>
            <a:custGeom>
              <a:rect b="b" l="l" r="r" t="t"/>
              <a:pathLst>
                <a:path extrusionOk="0" h="1724" w="2152">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9"/>
            <p:cNvSpPr/>
            <p:nvPr/>
          </p:nvSpPr>
          <p:spPr>
            <a:xfrm>
              <a:off x="7680768" y="4294834"/>
              <a:ext cx="38397" cy="45216"/>
            </a:xfrm>
            <a:custGeom>
              <a:rect b="b" l="l" r="r" t="t"/>
              <a:pathLst>
                <a:path extrusionOk="0" h="1724" w="1464">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9"/>
            <p:cNvSpPr/>
            <p:nvPr/>
          </p:nvSpPr>
          <p:spPr>
            <a:xfrm>
              <a:off x="7652626" y="4317416"/>
              <a:ext cx="112857" cy="112988"/>
            </a:xfrm>
            <a:custGeom>
              <a:rect b="b" l="l" r="r" t="t"/>
              <a:pathLst>
                <a:path extrusionOk="0" h="4308" w="4303">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9"/>
            <p:cNvSpPr/>
            <p:nvPr/>
          </p:nvSpPr>
          <p:spPr>
            <a:xfrm>
              <a:off x="7679299" y="4317521"/>
              <a:ext cx="89960" cy="111729"/>
            </a:xfrm>
            <a:custGeom>
              <a:rect b="b" l="l" r="r" t="t"/>
              <a:pathLst>
                <a:path extrusionOk="0" h="4260" w="343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9"/>
            <p:cNvSpPr/>
            <p:nvPr/>
          </p:nvSpPr>
          <p:spPr>
            <a:xfrm>
              <a:off x="7663851" y="4357544"/>
              <a:ext cx="90380" cy="84085"/>
            </a:xfrm>
            <a:custGeom>
              <a:rect b="b" l="l" r="r" t="t"/>
              <a:pathLst>
                <a:path extrusionOk="0" h="3206" w="3446">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9"/>
            <p:cNvSpPr/>
            <p:nvPr/>
          </p:nvSpPr>
          <p:spPr>
            <a:xfrm>
              <a:off x="7635709" y="4461169"/>
              <a:ext cx="146664" cy="59458"/>
            </a:xfrm>
            <a:custGeom>
              <a:rect b="b" l="l" r="r" t="t"/>
              <a:pathLst>
                <a:path extrusionOk="0" h="2267" w="5592">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9"/>
            <p:cNvSpPr/>
            <p:nvPr/>
          </p:nvSpPr>
          <p:spPr>
            <a:xfrm>
              <a:off x="7635709" y="4480341"/>
              <a:ext cx="28299" cy="40285"/>
            </a:xfrm>
            <a:custGeom>
              <a:rect b="b" l="l" r="r" t="t"/>
              <a:pathLst>
                <a:path extrusionOk="0" h="1536" w="1079">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9"/>
            <p:cNvSpPr/>
            <p:nvPr/>
          </p:nvSpPr>
          <p:spPr>
            <a:xfrm>
              <a:off x="7754205" y="4480341"/>
              <a:ext cx="28299" cy="40285"/>
            </a:xfrm>
            <a:custGeom>
              <a:rect b="b" l="l" r="r" t="t"/>
              <a:pathLst>
                <a:path extrusionOk="0" h="1536" w="1079">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9"/>
            <p:cNvSpPr/>
            <p:nvPr/>
          </p:nvSpPr>
          <p:spPr>
            <a:xfrm>
              <a:off x="7663851" y="4357544"/>
              <a:ext cx="90380" cy="83456"/>
            </a:xfrm>
            <a:custGeom>
              <a:rect b="b" l="l" r="r" t="t"/>
              <a:pathLst>
                <a:path extrusionOk="0" h="3182" w="3446">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9"/>
            <p:cNvSpPr/>
            <p:nvPr/>
          </p:nvSpPr>
          <p:spPr>
            <a:xfrm>
              <a:off x="7630411" y="4289536"/>
              <a:ext cx="157260" cy="236388"/>
            </a:xfrm>
            <a:custGeom>
              <a:rect b="b" l="l" r="r" t="t"/>
              <a:pathLst>
                <a:path extrusionOk="0" h="9013" w="5996">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9"/>
            <p:cNvSpPr/>
            <p:nvPr/>
          </p:nvSpPr>
          <p:spPr>
            <a:xfrm>
              <a:off x="7703533" y="4486741"/>
              <a:ext cx="11016" cy="39472"/>
            </a:xfrm>
            <a:custGeom>
              <a:rect b="b" l="l" r="r" t="t"/>
              <a:pathLst>
                <a:path extrusionOk="0" h="1505" w="42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9"/>
            <p:cNvSpPr/>
            <p:nvPr/>
          </p:nvSpPr>
          <p:spPr>
            <a:xfrm>
              <a:off x="7658553" y="4498674"/>
              <a:ext cx="10622" cy="26962"/>
            </a:xfrm>
            <a:custGeom>
              <a:rect b="b" l="l" r="r" t="t"/>
              <a:pathLst>
                <a:path extrusionOk="0" h="1028" w="405">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9"/>
            <p:cNvSpPr/>
            <p:nvPr/>
          </p:nvSpPr>
          <p:spPr>
            <a:xfrm>
              <a:off x="7748723" y="4498097"/>
              <a:ext cx="11016" cy="28116"/>
            </a:xfrm>
            <a:custGeom>
              <a:rect b="b" l="l" r="r" t="t"/>
              <a:pathLst>
                <a:path extrusionOk="0" h="1072" w="42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9"/>
            <p:cNvSpPr/>
            <p:nvPr/>
          </p:nvSpPr>
          <p:spPr>
            <a:xfrm>
              <a:off x="7686958" y="4616882"/>
              <a:ext cx="38633" cy="33204"/>
            </a:xfrm>
            <a:custGeom>
              <a:rect b="b" l="l" r="r" t="t"/>
              <a:pathLst>
                <a:path extrusionOk="0" h="1266" w="1473">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9"/>
            <p:cNvSpPr/>
            <p:nvPr/>
          </p:nvSpPr>
          <p:spPr>
            <a:xfrm>
              <a:off x="7579687" y="4616882"/>
              <a:ext cx="38764" cy="33204"/>
            </a:xfrm>
            <a:custGeom>
              <a:rect b="b" l="l" r="r" t="t"/>
              <a:pathLst>
                <a:path extrusionOk="0" h="1266" w="1478">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9"/>
            <p:cNvSpPr/>
            <p:nvPr/>
          </p:nvSpPr>
          <p:spPr>
            <a:xfrm>
              <a:off x="7794097" y="4616882"/>
              <a:ext cx="38764" cy="33204"/>
            </a:xfrm>
            <a:custGeom>
              <a:rect b="b" l="l" r="r" t="t"/>
              <a:pathLst>
                <a:path extrusionOk="0" h="1266" w="1478">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9"/>
            <p:cNvSpPr/>
            <p:nvPr/>
          </p:nvSpPr>
          <p:spPr>
            <a:xfrm>
              <a:off x="7614937" y="4537596"/>
              <a:ext cx="188654" cy="73175"/>
            </a:xfrm>
            <a:custGeom>
              <a:rect b="b" l="l" r="r" t="t"/>
              <a:pathLst>
                <a:path extrusionOk="0" h="2790" w="7193">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89"/>
          <p:cNvGrpSpPr/>
          <p:nvPr/>
        </p:nvGrpSpPr>
        <p:grpSpPr>
          <a:xfrm>
            <a:off x="4905872" y="2907767"/>
            <a:ext cx="362857" cy="362726"/>
            <a:chOff x="4905872" y="2907767"/>
            <a:chExt cx="362857" cy="362726"/>
          </a:xfrm>
        </p:grpSpPr>
        <p:sp>
          <p:nvSpPr>
            <p:cNvPr id="12125" name="Google Shape;12125;p89"/>
            <p:cNvSpPr/>
            <p:nvPr/>
          </p:nvSpPr>
          <p:spPr>
            <a:xfrm>
              <a:off x="4998639" y="3063506"/>
              <a:ext cx="4328" cy="11016"/>
            </a:xfrm>
            <a:custGeom>
              <a:rect b="b" l="l" r="r" t="t"/>
              <a:pathLst>
                <a:path extrusionOk="0" h="420" w="165">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9"/>
            <p:cNvSpPr/>
            <p:nvPr/>
          </p:nvSpPr>
          <p:spPr>
            <a:xfrm>
              <a:off x="4931129" y="3063506"/>
              <a:ext cx="5324" cy="11016"/>
            </a:xfrm>
            <a:custGeom>
              <a:rect b="b" l="l" r="r" t="t"/>
              <a:pathLst>
                <a:path extrusionOk="0" h="420" w="203">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9"/>
            <p:cNvSpPr/>
            <p:nvPr/>
          </p:nvSpPr>
          <p:spPr>
            <a:xfrm>
              <a:off x="5080416" y="3203088"/>
              <a:ext cx="14530" cy="12642"/>
            </a:xfrm>
            <a:custGeom>
              <a:rect b="b" l="l" r="r" t="t"/>
              <a:pathLst>
                <a:path extrusionOk="0" h="482" w="554">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9"/>
            <p:cNvSpPr/>
            <p:nvPr/>
          </p:nvSpPr>
          <p:spPr>
            <a:xfrm>
              <a:off x="4945633" y="3046589"/>
              <a:ext cx="43957" cy="48101"/>
            </a:xfrm>
            <a:custGeom>
              <a:rect b="b" l="l" r="r" t="t"/>
              <a:pathLst>
                <a:path extrusionOk="0" h="1834" w="1676">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9"/>
            <p:cNvSpPr/>
            <p:nvPr/>
          </p:nvSpPr>
          <p:spPr>
            <a:xfrm>
              <a:off x="5080416" y="3003681"/>
              <a:ext cx="14530" cy="12642"/>
            </a:xfrm>
            <a:custGeom>
              <a:rect b="b" l="l" r="r" t="t"/>
              <a:pathLst>
                <a:path extrusionOk="0" h="482" w="554">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9"/>
            <p:cNvSpPr/>
            <p:nvPr/>
          </p:nvSpPr>
          <p:spPr>
            <a:xfrm>
              <a:off x="4960268" y="3103371"/>
              <a:ext cx="14556" cy="12668"/>
            </a:xfrm>
            <a:custGeom>
              <a:rect b="b" l="l" r="r" t="t"/>
              <a:pathLst>
                <a:path extrusionOk="0" h="483" w="555">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9"/>
            <p:cNvSpPr/>
            <p:nvPr/>
          </p:nvSpPr>
          <p:spPr>
            <a:xfrm>
              <a:off x="5118918" y="3163196"/>
              <a:ext cx="4170" cy="11016"/>
            </a:xfrm>
            <a:custGeom>
              <a:rect b="b" l="l" r="r" t="t"/>
              <a:pathLst>
                <a:path extrusionOk="0" h="420" w="159">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9"/>
            <p:cNvSpPr/>
            <p:nvPr/>
          </p:nvSpPr>
          <p:spPr>
            <a:xfrm>
              <a:off x="5065781" y="2947029"/>
              <a:ext cx="43931" cy="47970"/>
            </a:xfrm>
            <a:custGeom>
              <a:rect b="b" l="l" r="r" t="t"/>
              <a:pathLst>
                <a:path extrusionOk="0" h="1829" w="1675">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9"/>
            <p:cNvSpPr/>
            <p:nvPr/>
          </p:nvSpPr>
          <p:spPr>
            <a:xfrm>
              <a:off x="5118918" y="2963815"/>
              <a:ext cx="4170" cy="10989"/>
            </a:xfrm>
            <a:custGeom>
              <a:rect b="b" l="l" r="r" t="t"/>
              <a:pathLst>
                <a:path extrusionOk="0" h="419" w="159">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9"/>
            <p:cNvSpPr/>
            <p:nvPr/>
          </p:nvSpPr>
          <p:spPr>
            <a:xfrm>
              <a:off x="5186034" y="3046589"/>
              <a:ext cx="43826" cy="48101"/>
            </a:xfrm>
            <a:custGeom>
              <a:rect b="b" l="l" r="r" t="t"/>
              <a:pathLst>
                <a:path extrusionOk="0" h="1834" w="1671">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9"/>
            <p:cNvSpPr/>
            <p:nvPr/>
          </p:nvSpPr>
          <p:spPr>
            <a:xfrm>
              <a:off x="5200696" y="3103371"/>
              <a:ext cx="14530" cy="12668"/>
            </a:xfrm>
            <a:custGeom>
              <a:rect b="b" l="l" r="r" t="t"/>
              <a:pathLst>
                <a:path extrusionOk="0" h="483" w="554">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9"/>
            <p:cNvSpPr/>
            <p:nvPr/>
          </p:nvSpPr>
          <p:spPr>
            <a:xfrm>
              <a:off x="5171399" y="3063506"/>
              <a:ext cx="5455" cy="11016"/>
            </a:xfrm>
            <a:custGeom>
              <a:rect b="b" l="l" r="r" t="t"/>
              <a:pathLst>
                <a:path extrusionOk="0" h="420" w="208">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9"/>
            <p:cNvSpPr/>
            <p:nvPr/>
          </p:nvSpPr>
          <p:spPr>
            <a:xfrm>
              <a:off x="5239040" y="3063506"/>
              <a:ext cx="4196" cy="11016"/>
            </a:xfrm>
            <a:custGeom>
              <a:rect b="b" l="l" r="r" t="t"/>
              <a:pathLst>
                <a:path extrusionOk="0" h="420" w="16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9"/>
            <p:cNvSpPr/>
            <p:nvPr/>
          </p:nvSpPr>
          <p:spPr>
            <a:xfrm>
              <a:off x="5051277" y="2963815"/>
              <a:ext cx="5324" cy="10989"/>
            </a:xfrm>
            <a:custGeom>
              <a:rect b="b" l="l" r="r" t="t"/>
              <a:pathLst>
                <a:path extrusionOk="0" h="419" w="203">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9"/>
            <p:cNvSpPr/>
            <p:nvPr/>
          </p:nvSpPr>
          <p:spPr>
            <a:xfrm>
              <a:off x="5065781" y="3146280"/>
              <a:ext cx="43931" cy="47996"/>
            </a:xfrm>
            <a:custGeom>
              <a:rect b="b" l="l" r="r" t="t"/>
              <a:pathLst>
                <a:path extrusionOk="0" h="1830" w="1675">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9"/>
            <p:cNvSpPr/>
            <p:nvPr/>
          </p:nvSpPr>
          <p:spPr>
            <a:xfrm>
              <a:off x="4945633" y="3046589"/>
              <a:ext cx="34620" cy="47996"/>
            </a:xfrm>
            <a:custGeom>
              <a:rect b="b" l="l" r="r" t="t"/>
              <a:pathLst>
                <a:path extrusionOk="0" h="1830" w="132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9"/>
            <p:cNvSpPr/>
            <p:nvPr/>
          </p:nvSpPr>
          <p:spPr>
            <a:xfrm>
              <a:off x="5065781" y="2946898"/>
              <a:ext cx="34594" cy="48101"/>
            </a:xfrm>
            <a:custGeom>
              <a:rect b="b" l="l" r="r" t="t"/>
              <a:pathLst>
                <a:path extrusionOk="0" h="1834" w="1319">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9"/>
            <p:cNvSpPr/>
            <p:nvPr/>
          </p:nvSpPr>
          <p:spPr>
            <a:xfrm>
              <a:off x="5186034" y="3046589"/>
              <a:ext cx="34489" cy="47996"/>
            </a:xfrm>
            <a:custGeom>
              <a:rect b="b" l="l" r="r" t="t"/>
              <a:pathLst>
                <a:path extrusionOk="0" h="1830" w="1315">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9"/>
            <p:cNvSpPr/>
            <p:nvPr/>
          </p:nvSpPr>
          <p:spPr>
            <a:xfrm>
              <a:off x="5065781" y="3146280"/>
              <a:ext cx="34594" cy="47996"/>
            </a:xfrm>
            <a:custGeom>
              <a:rect b="b" l="l" r="r" t="t"/>
              <a:pathLst>
                <a:path extrusionOk="0" h="1830" w="1319">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9"/>
            <p:cNvSpPr/>
            <p:nvPr/>
          </p:nvSpPr>
          <p:spPr>
            <a:xfrm>
              <a:off x="5051277" y="3163196"/>
              <a:ext cx="5324" cy="10884"/>
            </a:xfrm>
            <a:custGeom>
              <a:rect b="b" l="l" r="r" t="t"/>
              <a:pathLst>
                <a:path extrusionOk="0" h="415" w="203">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9"/>
            <p:cNvSpPr/>
            <p:nvPr/>
          </p:nvSpPr>
          <p:spPr>
            <a:xfrm>
              <a:off x="4917491" y="3115253"/>
              <a:ext cx="99481" cy="50252"/>
            </a:xfrm>
            <a:custGeom>
              <a:rect b="b" l="l" r="r" t="t"/>
              <a:pathLst>
                <a:path extrusionOk="0" h="1916" w="3793">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9"/>
            <p:cNvSpPr/>
            <p:nvPr/>
          </p:nvSpPr>
          <p:spPr>
            <a:xfrm>
              <a:off x="5157892" y="3115253"/>
              <a:ext cx="99481" cy="51012"/>
            </a:xfrm>
            <a:custGeom>
              <a:rect b="b" l="l" r="r" t="t"/>
              <a:pathLst>
                <a:path extrusionOk="0" h="1945" w="3793">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9"/>
            <p:cNvSpPr/>
            <p:nvPr/>
          </p:nvSpPr>
          <p:spPr>
            <a:xfrm>
              <a:off x="5037377" y="3214943"/>
              <a:ext cx="99481" cy="50252"/>
            </a:xfrm>
            <a:custGeom>
              <a:rect b="b" l="l" r="r" t="t"/>
              <a:pathLst>
                <a:path extrusionOk="0" h="1916" w="3793">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9"/>
            <p:cNvSpPr/>
            <p:nvPr/>
          </p:nvSpPr>
          <p:spPr>
            <a:xfrm>
              <a:off x="4938053" y="3017817"/>
              <a:ext cx="58959" cy="33335"/>
            </a:xfrm>
            <a:custGeom>
              <a:rect b="b" l="l" r="r" t="t"/>
              <a:pathLst>
                <a:path extrusionOk="0" h="1271" w="2248">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9"/>
            <p:cNvSpPr/>
            <p:nvPr/>
          </p:nvSpPr>
          <p:spPr>
            <a:xfrm>
              <a:off x="5058333" y="2917996"/>
              <a:ext cx="58959" cy="33466"/>
            </a:xfrm>
            <a:custGeom>
              <a:rect b="b" l="l" r="r" t="t"/>
              <a:pathLst>
                <a:path extrusionOk="0" h="1276" w="2248">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9"/>
            <p:cNvSpPr/>
            <p:nvPr/>
          </p:nvSpPr>
          <p:spPr>
            <a:xfrm>
              <a:off x="5178350" y="3017817"/>
              <a:ext cx="59091" cy="33335"/>
            </a:xfrm>
            <a:custGeom>
              <a:rect b="b" l="l" r="r" t="t"/>
              <a:pathLst>
                <a:path extrusionOk="0" h="1271" w="2253">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9"/>
            <p:cNvSpPr/>
            <p:nvPr/>
          </p:nvSpPr>
          <p:spPr>
            <a:xfrm>
              <a:off x="5058202" y="3117403"/>
              <a:ext cx="59091" cy="33466"/>
            </a:xfrm>
            <a:custGeom>
              <a:rect b="b" l="l" r="r" t="t"/>
              <a:pathLst>
                <a:path extrusionOk="0" h="1276" w="2253">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9"/>
            <p:cNvSpPr/>
            <p:nvPr/>
          </p:nvSpPr>
          <p:spPr>
            <a:xfrm>
              <a:off x="5037377" y="3015536"/>
              <a:ext cx="99481" cy="50278"/>
            </a:xfrm>
            <a:custGeom>
              <a:rect b="b" l="l" r="r" t="t"/>
              <a:pathLst>
                <a:path extrusionOk="0" h="1917" w="3793">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9"/>
            <p:cNvSpPr/>
            <p:nvPr/>
          </p:nvSpPr>
          <p:spPr>
            <a:xfrm>
              <a:off x="5037377" y="3015798"/>
              <a:ext cx="36115" cy="43826"/>
            </a:xfrm>
            <a:custGeom>
              <a:rect b="b" l="l" r="r" t="t"/>
              <a:pathLst>
                <a:path extrusionOk="0" h="1671" w="1377">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9"/>
            <p:cNvSpPr/>
            <p:nvPr/>
          </p:nvSpPr>
          <p:spPr>
            <a:xfrm>
              <a:off x="5157787" y="3115489"/>
              <a:ext cx="36246" cy="43826"/>
            </a:xfrm>
            <a:custGeom>
              <a:rect b="b" l="l" r="r" t="t"/>
              <a:pathLst>
                <a:path extrusionOk="0" h="1671" w="1382">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9"/>
            <p:cNvSpPr/>
            <p:nvPr/>
          </p:nvSpPr>
          <p:spPr>
            <a:xfrm>
              <a:off x="5037246" y="3215206"/>
              <a:ext cx="36246" cy="43800"/>
            </a:xfrm>
            <a:custGeom>
              <a:rect b="b" l="l" r="r" t="t"/>
              <a:pathLst>
                <a:path extrusionOk="0" h="1670" w="1382">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9"/>
            <p:cNvSpPr/>
            <p:nvPr/>
          </p:nvSpPr>
          <p:spPr>
            <a:xfrm>
              <a:off x="4917491" y="3115489"/>
              <a:ext cx="36115" cy="43826"/>
            </a:xfrm>
            <a:custGeom>
              <a:rect b="b" l="l" r="r" t="t"/>
              <a:pathLst>
                <a:path extrusionOk="0" h="1671" w="1377">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9"/>
            <p:cNvSpPr/>
            <p:nvPr/>
          </p:nvSpPr>
          <p:spPr>
            <a:xfrm>
              <a:off x="4938053" y="3017686"/>
              <a:ext cx="32207" cy="33361"/>
            </a:xfrm>
            <a:custGeom>
              <a:rect b="b" l="l" r="r" t="t"/>
              <a:pathLst>
                <a:path extrusionOk="0" h="1272" w="1228">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9"/>
            <p:cNvSpPr/>
            <p:nvPr/>
          </p:nvSpPr>
          <p:spPr>
            <a:xfrm>
              <a:off x="5058333" y="2917996"/>
              <a:ext cx="32076" cy="33335"/>
            </a:xfrm>
            <a:custGeom>
              <a:rect b="b" l="l" r="r" t="t"/>
              <a:pathLst>
                <a:path extrusionOk="0" h="1271" w="1223">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9"/>
            <p:cNvSpPr/>
            <p:nvPr/>
          </p:nvSpPr>
          <p:spPr>
            <a:xfrm>
              <a:off x="5178481" y="3017686"/>
              <a:ext cx="32076" cy="33361"/>
            </a:xfrm>
            <a:custGeom>
              <a:rect b="b" l="l" r="r" t="t"/>
              <a:pathLst>
                <a:path extrusionOk="0" h="1272" w="1223">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9"/>
            <p:cNvSpPr/>
            <p:nvPr/>
          </p:nvSpPr>
          <p:spPr>
            <a:xfrm>
              <a:off x="5058333" y="3117508"/>
              <a:ext cx="32076" cy="33361"/>
            </a:xfrm>
            <a:custGeom>
              <a:rect b="b" l="l" r="r" t="t"/>
              <a:pathLst>
                <a:path extrusionOk="0" h="1272" w="1223">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9"/>
            <p:cNvSpPr/>
            <p:nvPr/>
          </p:nvSpPr>
          <p:spPr>
            <a:xfrm>
              <a:off x="5025889" y="2907767"/>
              <a:ext cx="122325" cy="163214"/>
            </a:xfrm>
            <a:custGeom>
              <a:rect b="b" l="l" r="r" t="t"/>
              <a:pathLst>
                <a:path extrusionOk="0" h="6223" w="4664">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9"/>
            <p:cNvSpPr/>
            <p:nvPr/>
          </p:nvSpPr>
          <p:spPr>
            <a:xfrm>
              <a:off x="5133501" y="2916396"/>
              <a:ext cx="109185" cy="83718"/>
            </a:xfrm>
            <a:custGeom>
              <a:rect b="b" l="l" r="r" t="t"/>
              <a:pathLst>
                <a:path extrusionOk="0" h="3192" w="4163">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9"/>
            <p:cNvSpPr/>
            <p:nvPr/>
          </p:nvSpPr>
          <p:spPr>
            <a:xfrm>
              <a:off x="4932651" y="2915924"/>
              <a:ext cx="109238" cy="84164"/>
            </a:xfrm>
            <a:custGeom>
              <a:rect b="b" l="l" r="r" t="t"/>
              <a:pathLst>
                <a:path extrusionOk="0" h="3209" w="4165">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9"/>
            <p:cNvSpPr/>
            <p:nvPr/>
          </p:nvSpPr>
          <p:spPr>
            <a:xfrm>
              <a:off x="4931365" y="3177831"/>
              <a:ext cx="91272" cy="76847"/>
            </a:xfrm>
            <a:custGeom>
              <a:rect b="b" l="l" r="r" t="t"/>
              <a:pathLst>
                <a:path extrusionOk="0" h="2930" w="348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9"/>
            <p:cNvSpPr/>
            <p:nvPr/>
          </p:nvSpPr>
          <p:spPr>
            <a:xfrm>
              <a:off x="5152988" y="3177989"/>
              <a:ext cx="88623" cy="76060"/>
            </a:xfrm>
            <a:custGeom>
              <a:rect b="b" l="l" r="r" t="t"/>
              <a:pathLst>
                <a:path extrusionOk="0" h="2900" w="3379">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9"/>
            <p:cNvSpPr/>
            <p:nvPr/>
          </p:nvSpPr>
          <p:spPr>
            <a:xfrm>
              <a:off x="4905872" y="3007484"/>
              <a:ext cx="122456" cy="163319"/>
            </a:xfrm>
            <a:custGeom>
              <a:rect b="b" l="l" r="r" t="t"/>
              <a:pathLst>
                <a:path extrusionOk="0" h="6227" w="4669">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9"/>
            <p:cNvSpPr/>
            <p:nvPr/>
          </p:nvSpPr>
          <p:spPr>
            <a:xfrm>
              <a:off x="5146300" y="3007484"/>
              <a:ext cx="122430" cy="163319"/>
            </a:xfrm>
            <a:custGeom>
              <a:rect b="b" l="l" r="r" t="t"/>
              <a:pathLst>
                <a:path extrusionOk="0" h="6227" w="4668">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9"/>
            <p:cNvSpPr/>
            <p:nvPr/>
          </p:nvSpPr>
          <p:spPr>
            <a:xfrm>
              <a:off x="5025889" y="3107174"/>
              <a:ext cx="122325" cy="163319"/>
            </a:xfrm>
            <a:custGeom>
              <a:rect b="b" l="l" r="r" t="t"/>
              <a:pathLst>
                <a:path extrusionOk="0" h="6227" w="4664">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9" name="Google Shape;12169;p89"/>
          <p:cNvGrpSpPr/>
          <p:nvPr/>
        </p:nvGrpSpPr>
        <p:grpSpPr>
          <a:xfrm>
            <a:off x="5816176" y="2907636"/>
            <a:ext cx="294823" cy="362831"/>
            <a:chOff x="5816176" y="2907636"/>
            <a:chExt cx="294823" cy="362831"/>
          </a:xfrm>
        </p:grpSpPr>
        <p:sp>
          <p:nvSpPr>
            <p:cNvPr id="12170" name="Google Shape;12170;p89"/>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9"/>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9"/>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9"/>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9"/>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9"/>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9"/>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9"/>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9"/>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9"/>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9"/>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9"/>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9"/>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9"/>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9"/>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9"/>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9"/>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9"/>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9"/>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9"/>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9"/>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9"/>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9"/>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9"/>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9"/>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9"/>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9"/>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9"/>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9"/>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9"/>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9"/>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9"/>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9"/>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9"/>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9"/>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9"/>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9"/>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9"/>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9"/>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9"/>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9"/>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9"/>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9"/>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9"/>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9"/>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9"/>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9"/>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9"/>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9"/>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9"/>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89"/>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1" name="Google Shape;12221;p89"/>
          <p:cNvGrpSpPr/>
          <p:nvPr/>
        </p:nvGrpSpPr>
        <p:grpSpPr>
          <a:xfrm>
            <a:off x="6220132" y="2955973"/>
            <a:ext cx="362726" cy="266183"/>
            <a:chOff x="6220132" y="2955973"/>
            <a:chExt cx="362726" cy="266183"/>
          </a:xfrm>
        </p:grpSpPr>
        <p:sp>
          <p:nvSpPr>
            <p:cNvPr id="12222" name="Google Shape;12222;p89"/>
            <p:cNvSpPr/>
            <p:nvPr/>
          </p:nvSpPr>
          <p:spPr>
            <a:xfrm>
              <a:off x="6242478" y="2961271"/>
              <a:ext cx="318035" cy="232874"/>
            </a:xfrm>
            <a:custGeom>
              <a:rect b="b" l="l" r="r" t="t"/>
              <a:pathLst>
                <a:path extrusionOk="0" h="8879" w="12126">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9"/>
            <p:cNvSpPr/>
            <p:nvPr/>
          </p:nvSpPr>
          <p:spPr>
            <a:xfrm>
              <a:off x="6265191" y="2984010"/>
              <a:ext cx="272609" cy="181730"/>
            </a:xfrm>
            <a:custGeom>
              <a:rect b="b" l="l" r="r" t="t"/>
              <a:pathLst>
                <a:path extrusionOk="0" h="6929" w="10394">
                  <a:moveTo>
                    <a:pt x="0" y="0"/>
                  </a:moveTo>
                  <a:lnTo>
                    <a:pt x="0" y="6929"/>
                  </a:lnTo>
                  <a:lnTo>
                    <a:pt x="10394" y="6929"/>
                  </a:lnTo>
                  <a:lnTo>
                    <a:pt x="103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9"/>
            <p:cNvSpPr/>
            <p:nvPr/>
          </p:nvSpPr>
          <p:spPr>
            <a:xfrm>
              <a:off x="6265191" y="3131645"/>
              <a:ext cx="159017" cy="34096"/>
            </a:xfrm>
            <a:custGeom>
              <a:rect b="b" l="l" r="r" t="t"/>
              <a:pathLst>
                <a:path extrusionOk="0" h="1300" w="6063">
                  <a:moveTo>
                    <a:pt x="0" y="1"/>
                  </a:moveTo>
                  <a:lnTo>
                    <a:pt x="0" y="1300"/>
                  </a:lnTo>
                  <a:lnTo>
                    <a:pt x="6063" y="1300"/>
                  </a:lnTo>
                  <a:lnTo>
                    <a:pt x="6063"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9"/>
            <p:cNvSpPr/>
            <p:nvPr/>
          </p:nvSpPr>
          <p:spPr>
            <a:xfrm>
              <a:off x="6304926" y="3063506"/>
              <a:ext cx="79548" cy="79522"/>
            </a:xfrm>
            <a:custGeom>
              <a:rect b="b" l="l" r="r" t="t"/>
              <a:pathLst>
                <a:path extrusionOk="0" h="3032" w="3033">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9"/>
            <p:cNvSpPr/>
            <p:nvPr/>
          </p:nvSpPr>
          <p:spPr>
            <a:xfrm>
              <a:off x="6424182" y="2984010"/>
              <a:ext cx="113618" cy="90878"/>
            </a:xfrm>
            <a:custGeom>
              <a:rect b="b" l="l" r="r" t="t"/>
              <a:pathLst>
                <a:path extrusionOk="0" h="3465" w="4332">
                  <a:moveTo>
                    <a:pt x="1" y="0"/>
                  </a:moveTo>
                  <a:lnTo>
                    <a:pt x="1" y="3464"/>
                  </a:lnTo>
                  <a:lnTo>
                    <a:pt x="4332" y="3464"/>
                  </a:lnTo>
                  <a:lnTo>
                    <a:pt x="4332" y="0"/>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9"/>
            <p:cNvSpPr/>
            <p:nvPr/>
          </p:nvSpPr>
          <p:spPr>
            <a:xfrm>
              <a:off x="6424182" y="3074862"/>
              <a:ext cx="113618" cy="90878"/>
            </a:xfrm>
            <a:custGeom>
              <a:rect b="b" l="l" r="r" t="t"/>
              <a:pathLst>
                <a:path extrusionOk="0" h="3465" w="4332">
                  <a:moveTo>
                    <a:pt x="1" y="0"/>
                  </a:moveTo>
                  <a:lnTo>
                    <a:pt x="1" y="3465"/>
                  </a:lnTo>
                  <a:lnTo>
                    <a:pt x="4332" y="3465"/>
                  </a:lnTo>
                  <a:lnTo>
                    <a:pt x="433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9"/>
            <p:cNvSpPr/>
            <p:nvPr/>
          </p:nvSpPr>
          <p:spPr>
            <a:xfrm>
              <a:off x="6225430" y="3188454"/>
              <a:ext cx="352130" cy="28404"/>
            </a:xfrm>
            <a:custGeom>
              <a:rect b="b" l="l" r="r" t="t"/>
              <a:pathLst>
                <a:path extrusionOk="0" h="1083" w="13426">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9"/>
            <p:cNvSpPr/>
            <p:nvPr/>
          </p:nvSpPr>
          <p:spPr>
            <a:xfrm>
              <a:off x="6367400" y="3188454"/>
              <a:ext cx="68192" cy="17048"/>
            </a:xfrm>
            <a:custGeom>
              <a:rect b="b" l="l" r="r" t="t"/>
              <a:pathLst>
                <a:path extrusionOk="0" h="650" w="260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9"/>
            <p:cNvSpPr/>
            <p:nvPr/>
          </p:nvSpPr>
          <p:spPr>
            <a:xfrm>
              <a:off x="6446921" y="3052149"/>
              <a:ext cx="68165" cy="22739"/>
            </a:xfrm>
            <a:custGeom>
              <a:rect b="b" l="l" r="r" t="t"/>
              <a:pathLst>
                <a:path extrusionOk="0" h="867" w="2599">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9"/>
            <p:cNvSpPr/>
            <p:nvPr/>
          </p:nvSpPr>
          <p:spPr>
            <a:xfrm>
              <a:off x="6469634" y="3035101"/>
              <a:ext cx="22739" cy="28431"/>
            </a:xfrm>
            <a:custGeom>
              <a:rect b="b" l="l" r="r" t="t"/>
              <a:pathLst>
                <a:path extrusionOk="0" h="1084" w="867">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9"/>
            <p:cNvSpPr/>
            <p:nvPr/>
          </p:nvSpPr>
          <p:spPr>
            <a:xfrm>
              <a:off x="6463943" y="3006723"/>
              <a:ext cx="34096" cy="39761"/>
            </a:xfrm>
            <a:custGeom>
              <a:rect b="b" l="l" r="r" t="t"/>
              <a:pathLst>
                <a:path extrusionOk="0" h="1516" w="130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9"/>
            <p:cNvSpPr/>
            <p:nvPr/>
          </p:nvSpPr>
          <p:spPr>
            <a:xfrm>
              <a:off x="6463838" y="3006723"/>
              <a:ext cx="22844" cy="39813"/>
            </a:xfrm>
            <a:custGeom>
              <a:rect b="b" l="l" r="r" t="t"/>
              <a:pathLst>
                <a:path extrusionOk="0" h="1518" w="871">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9"/>
            <p:cNvSpPr/>
            <p:nvPr/>
          </p:nvSpPr>
          <p:spPr>
            <a:xfrm>
              <a:off x="6463943" y="3006723"/>
              <a:ext cx="34096" cy="16917"/>
            </a:xfrm>
            <a:custGeom>
              <a:rect b="b" l="l" r="r" t="t"/>
              <a:pathLst>
                <a:path extrusionOk="0" h="645" w="130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9"/>
            <p:cNvSpPr/>
            <p:nvPr/>
          </p:nvSpPr>
          <p:spPr>
            <a:xfrm>
              <a:off x="6463943" y="3006723"/>
              <a:ext cx="22739" cy="14163"/>
            </a:xfrm>
            <a:custGeom>
              <a:rect b="b" l="l" r="r" t="t"/>
              <a:pathLst>
                <a:path extrusionOk="0" h="540" w="867">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9"/>
            <p:cNvSpPr/>
            <p:nvPr/>
          </p:nvSpPr>
          <p:spPr>
            <a:xfrm>
              <a:off x="6446921" y="3143001"/>
              <a:ext cx="68165" cy="22739"/>
            </a:xfrm>
            <a:custGeom>
              <a:rect b="b" l="l" r="r" t="t"/>
              <a:pathLst>
                <a:path extrusionOk="0" h="867" w="2599">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9"/>
            <p:cNvSpPr/>
            <p:nvPr/>
          </p:nvSpPr>
          <p:spPr>
            <a:xfrm>
              <a:off x="6469634" y="3125980"/>
              <a:ext cx="22739" cy="28404"/>
            </a:xfrm>
            <a:custGeom>
              <a:rect b="b" l="l" r="r" t="t"/>
              <a:pathLst>
                <a:path extrusionOk="0" h="1083" w="867">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9"/>
            <p:cNvSpPr/>
            <p:nvPr/>
          </p:nvSpPr>
          <p:spPr>
            <a:xfrm>
              <a:off x="6463943" y="3097575"/>
              <a:ext cx="34096" cy="39787"/>
            </a:xfrm>
            <a:custGeom>
              <a:rect b="b" l="l" r="r" t="t"/>
              <a:pathLst>
                <a:path extrusionOk="0" h="1517" w="130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9"/>
            <p:cNvSpPr/>
            <p:nvPr/>
          </p:nvSpPr>
          <p:spPr>
            <a:xfrm>
              <a:off x="6463838" y="3097575"/>
              <a:ext cx="22844" cy="39813"/>
            </a:xfrm>
            <a:custGeom>
              <a:rect b="b" l="l" r="r" t="t"/>
              <a:pathLst>
                <a:path extrusionOk="0" h="1518" w="871">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9"/>
            <p:cNvSpPr/>
            <p:nvPr/>
          </p:nvSpPr>
          <p:spPr>
            <a:xfrm>
              <a:off x="6463943" y="3097575"/>
              <a:ext cx="34096" cy="16943"/>
            </a:xfrm>
            <a:custGeom>
              <a:rect b="b" l="l" r="r" t="t"/>
              <a:pathLst>
                <a:path extrusionOk="0" h="646" w="130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9"/>
            <p:cNvSpPr/>
            <p:nvPr/>
          </p:nvSpPr>
          <p:spPr>
            <a:xfrm>
              <a:off x="6463943" y="3097575"/>
              <a:ext cx="22739" cy="14163"/>
            </a:xfrm>
            <a:custGeom>
              <a:rect b="b" l="l" r="r" t="t"/>
              <a:pathLst>
                <a:path extrusionOk="0" h="540" w="867">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9"/>
            <p:cNvSpPr/>
            <p:nvPr/>
          </p:nvSpPr>
          <p:spPr>
            <a:xfrm>
              <a:off x="6333330" y="3057814"/>
              <a:ext cx="22739" cy="34122"/>
            </a:xfrm>
            <a:custGeom>
              <a:rect b="b" l="l" r="r" t="t"/>
              <a:pathLst>
                <a:path extrusionOk="0" h="1301" w="867">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9"/>
            <p:cNvSpPr/>
            <p:nvPr/>
          </p:nvSpPr>
          <p:spPr>
            <a:xfrm>
              <a:off x="6321974" y="3012388"/>
              <a:ext cx="45452" cy="51144"/>
            </a:xfrm>
            <a:custGeom>
              <a:rect b="b" l="l" r="r" t="t"/>
              <a:pathLst>
                <a:path extrusionOk="0" h="1950" w="1733">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9"/>
            <p:cNvSpPr/>
            <p:nvPr/>
          </p:nvSpPr>
          <p:spPr>
            <a:xfrm>
              <a:off x="6321974" y="3012388"/>
              <a:ext cx="31316" cy="51196"/>
            </a:xfrm>
            <a:custGeom>
              <a:rect b="b" l="l" r="r" t="t"/>
              <a:pathLst>
                <a:path extrusionOk="0" h="1952" w="1194">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9"/>
            <p:cNvSpPr/>
            <p:nvPr/>
          </p:nvSpPr>
          <p:spPr>
            <a:xfrm>
              <a:off x="6321974" y="3012388"/>
              <a:ext cx="45452" cy="22739"/>
            </a:xfrm>
            <a:custGeom>
              <a:rect b="b" l="l" r="r" t="t"/>
              <a:pathLst>
                <a:path extrusionOk="0" h="867" w="1733">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9"/>
            <p:cNvSpPr/>
            <p:nvPr/>
          </p:nvSpPr>
          <p:spPr>
            <a:xfrm>
              <a:off x="6321974" y="3012388"/>
              <a:ext cx="31316" cy="20720"/>
            </a:xfrm>
            <a:custGeom>
              <a:rect b="b" l="l" r="r" t="t"/>
              <a:pathLst>
                <a:path extrusionOk="0" h="790" w="1194">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9"/>
            <p:cNvSpPr/>
            <p:nvPr/>
          </p:nvSpPr>
          <p:spPr>
            <a:xfrm>
              <a:off x="6304926" y="3087740"/>
              <a:ext cx="79548" cy="55288"/>
            </a:xfrm>
            <a:custGeom>
              <a:rect b="b" l="l" r="r" t="t"/>
              <a:pathLst>
                <a:path extrusionOk="0" h="2108" w="3033">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9"/>
            <p:cNvSpPr/>
            <p:nvPr/>
          </p:nvSpPr>
          <p:spPr>
            <a:xfrm>
              <a:off x="6259998" y="2978686"/>
              <a:ext cx="283100" cy="192352"/>
            </a:xfrm>
            <a:custGeom>
              <a:rect b="b" l="l" r="r" t="t"/>
              <a:pathLst>
                <a:path extrusionOk="0" h="7334" w="10794">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9"/>
            <p:cNvSpPr/>
            <p:nvPr/>
          </p:nvSpPr>
          <p:spPr>
            <a:xfrm>
              <a:off x="6220132" y="2955973"/>
              <a:ext cx="362726" cy="266183"/>
            </a:xfrm>
            <a:custGeom>
              <a:rect b="b" l="l" r="r" t="t"/>
              <a:pathLst>
                <a:path extrusionOk="0" h="10149" w="1383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0" name="Google Shape;12250;p89"/>
          <p:cNvSpPr/>
          <p:nvPr/>
        </p:nvSpPr>
        <p:spPr>
          <a:xfrm>
            <a:off x="6663482" y="3197397"/>
            <a:ext cx="34096" cy="56310"/>
          </a:xfrm>
          <a:custGeom>
            <a:rect b="b" l="l" r="r" t="t"/>
            <a:pathLst>
              <a:path extrusionOk="0" h="2147" w="130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9"/>
          <p:cNvSpPr/>
          <p:nvPr/>
        </p:nvSpPr>
        <p:spPr>
          <a:xfrm>
            <a:off x="6692253" y="3225801"/>
            <a:ext cx="10753" cy="33335"/>
          </a:xfrm>
          <a:custGeom>
            <a:rect b="b" l="l" r="r" t="t"/>
            <a:pathLst>
              <a:path extrusionOk="0" h="1271" w="41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2" name="Google Shape;12252;p89"/>
          <p:cNvGrpSpPr/>
          <p:nvPr/>
        </p:nvGrpSpPr>
        <p:grpSpPr>
          <a:xfrm>
            <a:off x="6658158" y="2918992"/>
            <a:ext cx="362857" cy="340276"/>
            <a:chOff x="6658158" y="2918992"/>
            <a:chExt cx="362857" cy="340276"/>
          </a:xfrm>
        </p:grpSpPr>
        <p:sp>
          <p:nvSpPr>
            <p:cNvPr id="12253" name="Google Shape;12253;p89"/>
            <p:cNvSpPr/>
            <p:nvPr/>
          </p:nvSpPr>
          <p:spPr>
            <a:xfrm>
              <a:off x="6856674" y="2958517"/>
              <a:ext cx="158912" cy="166256"/>
            </a:xfrm>
            <a:custGeom>
              <a:rect b="b" l="l" r="r" t="t"/>
              <a:pathLst>
                <a:path extrusionOk="0" h="6339" w="6059">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9"/>
            <p:cNvSpPr/>
            <p:nvPr/>
          </p:nvSpPr>
          <p:spPr>
            <a:xfrm>
              <a:off x="6907791" y="2958517"/>
              <a:ext cx="56809" cy="113460"/>
            </a:xfrm>
            <a:custGeom>
              <a:rect b="b" l="l" r="r" t="t"/>
              <a:pathLst>
                <a:path extrusionOk="0" h="4326" w="2166">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9"/>
            <p:cNvSpPr/>
            <p:nvPr/>
          </p:nvSpPr>
          <p:spPr>
            <a:xfrm>
              <a:off x="6924708" y="2924421"/>
              <a:ext cx="22739" cy="90773"/>
            </a:xfrm>
            <a:custGeom>
              <a:rect b="b" l="l" r="r" t="t"/>
              <a:pathLst>
                <a:path extrusionOk="0" h="3461" w="867">
                  <a:moveTo>
                    <a:pt x="0" y="1"/>
                  </a:moveTo>
                  <a:lnTo>
                    <a:pt x="217" y="3461"/>
                  </a:lnTo>
                  <a:lnTo>
                    <a:pt x="650" y="3461"/>
                  </a:lnTo>
                  <a:lnTo>
                    <a:pt x="866"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9"/>
            <p:cNvSpPr/>
            <p:nvPr/>
          </p:nvSpPr>
          <p:spPr>
            <a:xfrm>
              <a:off x="6924708" y="3032216"/>
              <a:ext cx="22739" cy="22739"/>
            </a:xfrm>
            <a:custGeom>
              <a:rect b="b" l="l" r="r" t="t"/>
              <a:pathLst>
                <a:path extrusionOk="0" h="867" w="867">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89"/>
            <p:cNvSpPr/>
            <p:nvPr/>
          </p:nvSpPr>
          <p:spPr>
            <a:xfrm>
              <a:off x="6663482" y="3174186"/>
              <a:ext cx="193218" cy="79522"/>
            </a:xfrm>
            <a:custGeom>
              <a:rect b="b" l="l" r="r" t="t"/>
              <a:pathLst>
                <a:path extrusionOk="0" h="3032" w="7367">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9"/>
            <p:cNvSpPr/>
            <p:nvPr/>
          </p:nvSpPr>
          <p:spPr>
            <a:xfrm>
              <a:off x="6822473" y="3197397"/>
              <a:ext cx="34096" cy="56310"/>
            </a:xfrm>
            <a:custGeom>
              <a:rect b="b" l="l" r="r" t="t"/>
              <a:pathLst>
                <a:path extrusionOk="0" h="2147" w="130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9"/>
            <p:cNvSpPr/>
            <p:nvPr/>
          </p:nvSpPr>
          <p:spPr>
            <a:xfrm>
              <a:off x="6697683" y="2998121"/>
              <a:ext cx="124817" cy="91036"/>
            </a:xfrm>
            <a:custGeom>
              <a:rect b="b" l="l" r="r" t="t"/>
              <a:pathLst>
                <a:path extrusionOk="0" h="3471" w="4759">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9"/>
            <p:cNvSpPr/>
            <p:nvPr/>
          </p:nvSpPr>
          <p:spPr>
            <a:xfrm>
              <a:off x="6725930" y="2998121"/>
              <a:ext cx="96570" cy="90905"/>
            </a:xfrm>
            <a:custGeom>
              <a:rect b="b" l="l" r="r" t="t"/>
              <a:pathLst>
                <a:path extrusionOk="0" h="3466" w="3682">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9"/>
            <p:cNvSpPr/>
            <p:nvPr/>
          </p:nvSpPr>
          <p:spPr>
            <a:xfrm>
              <a:off x="6725930" y="3134425"/>
              <a:ext cx="68191" cy="51144"/>
            </a:xfrm>
            <a:custGeom>
              <a:rect b="b" l="l" r="r" t="t"/>
              <a:pathLst>
                <a:path extrusionOk="0" h="1950" w="2600">
                  <a:moveTo>
                    <a:pt x="1" y="1"/>
                  </a:moveTo>
                  <a:lnTo>
                    <a:pt x="1" y="1949"/>
                  </a:lnTo>
                  <a:lnTo>
                    <a:pt x="2599" y="1949"/>
                  </a:lnTo>
                  <a:lnTo>
                    <a:pt x="259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9"/>
            <p:cNvSpPr/>
            <p:nvPr/>
          </p:nvSpPr>
          <p:spPr>
            <a:xfrm>
              <a:off x="6725930" y="3134556"/>
              <a:ext cx="68191" cy="33965"/>
            </a:xfrm>
            <a:custGeom>
              <a:rect b="b" l="l" r="r" t="t"/>
              <a:pathLst>
                <a:path extrusionOk="0" h="1295" w="260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9"/>
            <p:cNvSpPr/>
            <p:nvPr/>
          </p:nvSpPr>
          <p:spPr>
            <a:xfrm>
              <a:off x="6714573" y="3164770"/>
              <a:ext cx="45452" cy="40600"/>
            </a:xfrm>
            <a:custGeom>
              <a:rect b="b" l="l" r="r" t="t"/>
              <a:pathLst>
                <a:path extrusionOk="0" h="1548" w="1733">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9"/>
            <p:cNvSpPr/>
            <p:nvPr/>
          </p:nvSpPr>
          <p:spPr>
            <a:xfrm>
              <a:off x="6760025" y="3164770"/>
              <a:ext cx="45452" cy="40600"/>
            </a:xfrm>
            <a:custGeom>
              <a:rect b="b" l="l" r="r" t="t"/>
              <a:pathLst>
                <a:path extrusionOk="0" h="1548" w="1733">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9"/>
            <p:cNvSpPr/>
            <p:nvPr/>
          </p:nvSpPr>
          <p:spPr>
            <a:xfrm>
              <a:off x="6703217" y="3044307"/>
              <a:ext cx="113749" cy="107192"/>
            </a:xfrm>
            <a:custGeom>
              <a:rect b="b" l="l" r="r" t="t"/>
              <a:pathLst>
                <a:path extrusionOk="0" h="4087" w="4337">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9"/>
            <p:cNvSpPr/>
            <p:nvPr/>
          </p:nvSpPr>
          <p:spPr>
            <a:xfrm>
              <a:off x="6703217" y="3044307"/>
              <a:ext cx="96570" cy="106798"/>
            </a:xfrm>
            <a:custGeom>
              <a:rect b="b" l="l" r="r" t="t"/>
              <a:pathLst>
                <a:path extrusionOk="0" h="4072" w="3682">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9"/>
            <p:cNvSpPr/>
            <p:nvPr/>
          </p:nvSpPr>
          <p:spPr>
            <a:xfrm>
              <a:off x="6714966" y="3041107"/>
              <a:ext cx="92976" cy="30503"/>
            </a:xfrm>
            <a:custGeom>
              <a:rect b="b" l="l" r="r" t="t"/>
              <a:pathLst>
                <a:path extrusionOk="0" h="1163" w="3545">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9"/>
            <p:cNvSpPr/>
            <p:nvPr/>
          </p:nvSpPr>
          <p:spPr>
            <a:xfrm>
              <a:off x="6658158" y="2992954"/>
              <a:ext cx="203840" cy="266314"/>
            </a:xfrm>
            <a:custGeom>
              <a:rect b="b" l="l" r="r" t="t"/>
              <a:pathLst>
                <a:path extrusionOk="0" h="10154" w="7772">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9"/>
            <p:cNvSpPr/>
            <p:nvPr/>
          </p:nvSpPr>
          <p:spPr>
            <a:xfrm>
              <a:off x="6817306" y="3225801"/>
              <a:ext cx="10622" cy="33335"/>
            </a:xfrm>
            <a:custGeom>
              <a:rect b="b" l="l" r="r" t="t"/>
              <a:pathLst>
                <a:path extrusionOk="0" h="1271" w="405">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9"/>
            <p:cNvSpPr/>
            <p:nvPr/>
          </p:nvSpPr>
          <p:spPr>
            <a:xfrm>
              <a:off x="6851376" y="2953088"/>
              <a:ext cx="169639" cy="177062"/>
            </a:xfrm>
            <a:custGeom>
              <a:rect b="b" l="l" r="r" t="t"/>
              <a:pathLst>
                <a:path extrusionOk="0" h="6751" w="6468">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9"/>
            <p:cNvSpPr/>
            <p:nvPr/>
          </p:nvSpPr>
          <p:spPr>
            <a:xfrm>
              <a:off x="6919148" y="2918992"/>
              <a:ext cx="33729" cy="101500"/>
            </a:xfrm>
            <a:custGeom>
              <a:rect b="b" l="l" r="r" t="t"/>
              <a:pathLst>
                <a:path extrusionOk="0" h="3870" w="1286">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9"/>
            <p:cNvSpPr/>
            <p:nvPr/>
          </p:nvSpPr>
          <p:spPr>
            <a:xfrm>
              <a:off x="6919410" y="3026945"/>
              <a:ext cx="39027" cy="33440"/>
            </a:xfrm>
            <a:custGeom>
              <a:rect b="b" l="l" r="r" t="t"/>
              <a:pathLst>
                <a:path extrusionOk="0" h="1275" w="1488">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89"/>
          <p:cNvGrpSpPr/>
          <p:nvPr/>
        </p:nvGrpSpPr>
        <p:grpSpPr>
          <a:xfrm>
            <a:off x="7972418" y="2907636"/>
            <a:ext cx="362726" cy="362857"/>
            <a:chOff x="7972418" y="2907636"/>
            <a:chExt cx="362726" cy="362857"/>
          </a:xfrm>
        </p:grpSpPr>
        <p:sp>
          <p:nvSpPr>
            <p:cNvPr id="12274" name="Google Shape;12274;p89"/>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9"/>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9"/>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9"/>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9"/>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9"/>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9"/>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9"/>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9"/>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9"/>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9"/>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9"/>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9"/>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9"/>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9"/>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9"/>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9"/>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89"/>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89"/>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9"/>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9"/>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9"/>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89"/>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89"/>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9"/>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9"/>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9"/>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9"/>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9"/>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9"/>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89"/>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89"/>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9"/>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9"/>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9"/>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9"/>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9"/>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9"/>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9"/>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9"/>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9"/>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9"/>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9"/>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9"/>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9"/>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9"/>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9"/>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1" name="Google Shape;12321;p89"/>
          <p:cNvGrpSpPr/>
          <p:nvPr/>
        </p:nvGrpSpPr>
        <p:grpSpPr>
          <a:xfrm>
            <a:off x="8040058" y="3806321"/>
            <a:ext cx="301275" cy="365480"/>
            <a:chOff x="8040058" y="3806321"/>
            <a:chExt cx="301275" cy="365480"/>
          </a:xfrm>
        </p:grpSpPr>
        <p:sp>
          <p:nvSpPr>
            <p:cNvPr id="12322" name="Google Shape;12322;p89"/>
            <p:cNvSpPr/>
            <p:nvPr/>
          </p:nvSpPr>
          <p:spPr>
            <a:xfrm>
              <a:off x="8045488" y="3842541"/>
              <a:ext cx="290417" cy="323962"/>
            </a:xfrm>
            <a:custGeom>
              <a:rect b="b" l="l" r="r" t="t"/>
              <a:pathLst>
                <a:path extrusionOk="0" h="12352" w="11073">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9"/>
            <p:cNvSpPr/>
            <p:nvPr/>
          </p:nvSpPr>
          <p:spPr>
            <a:xfrm>
              <a:off x="8321480" y="3862972"/>
              <a:ext cx="14425" cy="303531"/>
            </a:xfrm>
            <a:custGeom>
              <a:rect b="b" l="l" r="r" t="t"/>
              <a:pathLst>
                <a:path extrusionOk="0" h="11573" w="550">
                  <a:moveTo>
                    <a:pt x="1" y="1"/>
                  </a:moveTo>
                  <a:lnTo>
                    <a:pt x="1" y="11573"/>
                  </a:lnTo>
                  <a:lnTo>
                    <a:pt x="549" y="11573"/>
                  </a:lnTo>
                  <a:lnTo>
                    <a:pt x="549" y="222"/>
                  </a:lnTo>
                  <a:lnTo>
                    <a:pt x="1"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9"/>
            <p:cNvSpPr/>
            <p:nvPr/>
          </p:nvSpPr>
          <p:spPr>
            <a:xfrm>
              <a:off x="8156168" y="3857806"/>
              <a:ext cx="69057" cy="55183"/>
            </a:xfrm>
            <a:custGeom>
              <a:rect b="b" l="l" r="r" t="t"/>
              <a:pathLst>
                <a:path extrusionOk="0" h="2104" w="2633">
                  <a:moveTo>
                    <a:pt x="1314" y="0"/>
                  </a:moveTo>
                  <a:lnTo>
                    <a:pt x="0" y="1343"/>
                  </a:lnTo>
                  <a:lnTo>
                    <a:pt x="650" y="2103"/>
                  </a:lnTo>
                  <a:lnTo>
                    <a:pt x="1983" y="2103"/>
                  </a:lnTo>
                  <a:lnTo>
                    <a:pt x="2632" y="1343"/>
                  </a:lnTo>
                  <a:lnTo>
                    <a:pt x="131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89"/>
            <p:cNvSpPr/>
            <p:nvPr/>
          </p:nvSpPr>
          <p:spPr>
            <a:xfrm>
              <a:off x="8193778" y="3884426"/>
              <a:ext cx="31447" cy="28562"/>
            </a:xfrm>
            <a:custGeom>
              <a:rect b="b" l="l" r="r" t="t"/>
              <a:pathLst>
                <a:path extrusionOk="0" h="1089" w="1199">
                  <a:moveTo>
                    <a:pt x="871" y="1"/>
                  </a:moveTo>
                  <a:lnTo>
                    <a:pt x="0" y="1088"/>
                  </a:lnTo>
                  <a:lnTo>
                    <a:pt x="549" y="1088"/>
                  </a:lnTo>
                  <a:lnTo>
                    <a:pt x="1198" y="328"/>
                  </a:lnTo>
                  <a:lnTo>
                    <a:pt x="87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9"/>
            <p:cNvSpPr/>
            <p:nvPr/>
          </p:nvSpPr>
          <p:spPr>
            <a:xfrm>
              <a:off x="8138989" y="3912962"/>
              <a:ext cx="103389" cy="226291"/>
            </a:xfrm>
            <a:custGeom>
              <a:rect b="b" l="l" r="r" t="t"/>
              <a:pathLst>
                <a:path extrusionOk="0" h="8628" w="3942">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9"/>
            <p:cNvSpPr/>
            <p:nvPr/>
          </p:nvSpPr>
          <p:spPr>
            <a:xfrm>
              <a:off x="8183549" y="3912962"/>
              <a:ext cx="58828" cy="226291"/>
            </a:xfrm>
            <a:custGeom>
              <a:rect b="b" l="l" r="r" t="t"/>
              <a:pathLst>
                <a:path extrusionOk="0" h="8628" w="2243">
                  <a:moveTo>
                    <a:pt x="390" y="0"/>
                  </a:moveTo>
                  <a:lnTo>
                    <a:pt x="1694" y="6712"/>
                  </a:lnTo>
                  <a:lnTo>
                    <a:pt x="0" y="8363"/>
                  </a:lnTo>
                  <a:lnTo>
                    <a:pt x="270" y="8628"/>
                  </a:lnTo>
                  <a:lnTo>
                    <a:pt x="2243" y="6712"/>
                  </a:lnTo>
                  <a:lnTo>
                    <a:pt x="93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9"/>
            <p:cNvSpPr/>
            <p:nvPr/>
          </p:nvSpPr>
          <p:spPr>
            <a:xfrm>
              <a:off x="8109850" y="3811488"/>
              <a:ext cx="80781" cy="90380"/>
            </a:xfrm>
            <a:custGeom>
              <a:rect b="b" l="l" r="r" t="t"/>
              <a:pathLst>
                <a:path extrusionOk="0" h="3446" w="3080">
                  <a:moveTo>
                    <a:pt x="458" y="1"/>
                  </a:moveTo>
                  <a:lnTo>
                    <a:pt x="0" y="1141"/>
                  </a:lnTo>
                  <a:lnTo>
                    <a:pt x="1439" y="3446"/>
                  </a:lnTo>
                  <a:lnTo>
                    <a:pt x="3080" y="1766"/>
                  </a:lnTo>
                  <a:lnTo>
                    <a:pt x="45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9"/>
            <p:cNvSpPr/>
            <p:nvPr/>
          </p:nvSpPr>
          <p:spPr>
            <a:xfrm>
              <a:off x="8190604" y="3811488"/>
              <a:ext cx="80807" cy="90380"/>
            </a:xfrm>
            <a:custGeom>
              <a:rect b="b" l="l" r="r" t="t"/>
              <a:pathLst>
                <a:path extrusionOk="0" h="3446" w="3081">
                  <a:moveTo>
                    <a:pt x="2628" y="1"/>
                  </a:moveTo>
                  <a:lnTo>
                    <a:pt x="1" y="1766"/>
                  </a:lnTo>
                  <a:lnTo>
                    <a:pt x="1642" y="3446"/>
                  </a:lnTo>
                  <a:lnTo>
                    <a:pt x="3080" y="1141"/>
                  </a:lnTo>
                  <a:lnTo>
                    <a:pt x="262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89"/>
            <p:cNvSpPr/>
            <p:nvPr/>
          </p:nvSpPr>
          <p:spPr>
            <a:xfrm>
              <a:off x="8121836" y="3811488"/>
              <a:ext cx="137721" cy="46344"/>
            </a:xfrm>
            <a:custGeom>
              <a:rect b="b" l="l" r="r" t="t"/>
              <a:pathLst>
                <a:path extrusionOk="0" h="1767" w="5251">
                  <a:moveTo>
                    <a:pt x="1" y="1"/>
                  </a:moveTo>
                  <a:lnTo>
                    <a:pt x="2623" y="1766"/>
                  </a:lnTo>
                  <a:lnTo>
                    <a:pt x="5250"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89"/>
            <p:cNvSpPr/>
            <p:nvPr/>
          </p:nvSpPr>
          <p:spPr>
            <a:xfrm>
              <a:off x="8040321" y="3806321"/>
              <a:ext cx="301013" cy="338728"/>
            </a:xfrm>
            <a:custGeom>
              <a:rect b="b" l="l" r="r" t="t"/>
              <a:pathLst>
                <a:path extrusionOk="0" h="12915" w="11477">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9"/>
            <p:cNvSpPr/>
            <p:nvPr/>
          </p:nvSpPr>
          <p:spPr>
            <a:xfrm>
              <a:off x="8040058" y="3938219"/>
              <a:ext cx="301144" cy="233582"/>
            </a:xfrm>
            <a:custGeom>
              <a:rect b="b" l="l" r="r" t="t"/>
              <a:pathLst>
                <a:path extrusionOk="0" h="8906" w="11482">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89"/>
          <p:cNvGrpSpPr/>
          <p:nvPr/>
        </p:nvGrpSpPr>
        <p:grpSpPr>
          <a:xfrm>
            <a:off x="4895276" y="4298401"/>
            <a:ext cx="345941" cy="342190"/>
            <a:chOff x="4895276" y="4298401"/>
            <a:chExt cx="345941" cy="342190"/>
          </a:xfrm>
        </p:grpSpPr>
        <p:sp>
          <p:nvSpPr>
            <p:cNvPr id="12334" name="Google Shape;12334;p89"/>
            <p:cNvSpPr/>
            <p:nvPr/>
          </p:nvSpPr>
          <p:spPr>
            <a:xfrm>
              <a:off x="5142130" y="4481233"/>
              <a:ext cx="40154" cy="39656"/>
            </a:xfrm>
            <a:custGeom>
              <a:rect b="b" l="l" r="r" t="t"/>
              <a:pathLst>
                <a:path extrusionOk="0" h="1512" w="1531">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9"/>
            <p:cNvSpPr/>
            <p:nvPr/>
          </p:nvSpPr>
          <p:spPr>
            <a:xfrm>
              <a:off x="5102133" y="4481233"/>
              <a:ext cx="65647" cy="39656"/>
            </a:xfrm>
            <a:custGeom>
              <a:rect b="b" l="l" r="r" t="t"/>
              <a:pathLst>
                <a:path extrusionOk="0" h="1512" w="2503">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89"/>
            <p:cNvSpPr/>
            <p:nvPr/>
          </p:nvSpPr>
          <p:spPr>
            <a:xfrm>
              <a:off x="5141762" y="4415612"/>
              <a:ext cx="21848" cy="43800"/>
            </a:xfrm>
            <a:custGeom>
              <a:rect b="b" l="l" r="r" t="t"/>
              <a:pathLst>
                <a:path extrusionOk="0" h="1670" w="833">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9"/>
            <p:cNvSpPr/>
            <p:nvPr/>
          </p:nvSpPr>
          <p:spPr>
            <a:xfrm>
              <a:off x="4994338" y="4481233"/>
              <a:ext cx="40049" cy="39656"/>
            </a:xfrm>
            <a:custGeom>
              <a:rect b="b" l="l" r="r" t="t"/>
              <a:pathLst>
                <a:path extrusionOk="0" h="1512" w="1527">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89"/>
            <p:cNvSpPr/>
            <p:nvPr/>
          </p:nvSpPr>
          <p:spPr>
            <a:xfrm>
              <a:off x="4954210" y="4481233"/>
              <a:ext cx="65647" cy="39656"/>
            </a:xfrm>
            <a:custGeom>
              <a:rect b="b" l="l" r="r" t="t"/>
              <a:pathLst>
                <a:path extrusionOk="0" h="1512" w="2503">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9"/>
            <p:cNvSpPr/>
            <p:nvPr/>
          </p:nvSpPr>
          <p:spPr>
            <a:xfrm>
              <a:off x="4993839" y="4415612"/>
              <a:ext cx="21874" cy="43800"/>
            </a:xfrm>
            <a:custGeom>
              <a:rect b="b" l="l" r="r" t="t"/>
              <a:pathLst>
                <a:path extrusionOk="0" h="1670" w="834">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9"/>
            <p:cNvSpPr/>
            <p:nvPr/>
          </p:nvSpPr>
          <p:spPr>
            <a:xfrm>
              <a:off x="5068299" y="4483122"/>
              <a:ext cx="53793" cy="53924"/>
            </a:xfrm>
            <a:custGeom>
              <a:rect b="b" l="l" r="r" t="t"/>
              <a:pathLst>
                <a:path extrusionOk="0" h="2056" w="2051">
                  <a:moveTo>
                    <a:pt x="1" y="1"/>
                  </a:moveTo>
                  <a:lnTo>
                    <a:pt x="1218" y="2055"/>
                  </a:lnTo>
                  <a:lnTo>
                    <a:pt x="2050" y="2055"/>
                  </a:lnTo>
                  <a:cubicBezTo>
                    <a:pt x="2050" y="920"/>
                    <a:pt x="1131" y="1"/>
                    <a:pt x="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9"/>
            <p:cNvSpPr/>
            <p:nvPr/>
          </p:nvSpPr>
          <p:spPr>
            <a:xfrm>
              <a:off x="5014428" y="4483122"/>
              <a:ext cx="85816" cy="53924"/>
            </a:xfrm>
            <a:custGeom>
              <a:rect b="b" l="l" r="r" t="t"/>
              <a:pathLst>
                <a:path extrusionOk="0" h="2056" w="3272">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9"/>
            <p:cNvSpPr/>
            <p:nvPr/>
          </p:nvSpPr>
          <p:spPr>
            <a:xfrm>
              <a:off x="5068693" y="4401974"/>
              <a:ext cx="29663" cy="59353"/>
            </a:xfrm>
            <a:custGeom>
              <a:rect b="b" l="l" r="r" t="t"/>
              <a:pathLst>
                <a:path extrusionOk="0" h="2263" w="1131">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89"/>
            <p:cNvSpPr/>
            <p:nvPr/>
          </p:nvSpPr>
          <p:spPr>
            <a:xfrm>
              <a:off x="5038138" y="4401974"/>
              <a:ext cx="45347" cy="59353"/>
            </a:xfrm>
            <a:custGeom>
              <a:rect b="b" l="l" r="r" t="t"/>
              <a:pathLst>
                <a:path extrusionOk="0" h="2263" w="1729">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89"/>
            <p:cNvSpPr/>
            <p:nvPr/>
          </p:nvSpPr>
          <p:spPr>
            <a:xfrm>
              <a:off x="4972018" y="4415612"/>
              <a:ext cx="29165" cy="43800"/>
            </a:xfrm>
            <a:custGeom>
              <a:rect b="b" l="l" r="r" t="t"/>
              <a:pathLst>
                <a:path extrusionOk="0" h="1670" w="1112">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9"/>
            <p:cNvSpPr/>
            <p:nvPr/>
          </p:nvSpPr>
          <p:spPr>
            <a:xfrm>
              <a:off x="5119784" y="4415612"/>
              <a:ext cx="29191" cy="43800"/>
            </a:xfrm>
            <a:custGeom>
              <a:rect b="b" l="l" r="r" t="t"/>
              <a:pathLst>
                <a:path extrusionOk="0" h="1670" w="1113">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9"/>
            <p:cNvSpPr/>
            <p:nvPr/>
          </p:nvSpPr>
          <p:spPr>
            <a:xfrm>
              <a:off x="5115378" y="4410078"/>
              <a:ext cx="63890" cy="54763"/>
            </a:xfrm>
            <a:custGeom>
              <a:rect b="b" l="l" r="r" t="t"/>
              <a:pathLst>
                <a:path extrusionOk="0" h="2088" w="2436">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9"/>
            <p:cNvSpPr/>
            <p:nvPr/>
          </p:nvSpPr>
          <p:spPr>
            <a:xfrm>
              <a:off x="5115955" y="4475673"/>
              <a:ext cx="71758" cy="50645"/>
            </a:xfrm>
            <a:custGeom>
              <a:rect b="b" l="l" r="r" t="t"/>
              <a:pathLst>
                <a:path extrusionOk="0" h="1931" w="2736">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89"/>
            <p:cNvSpPr/>
            <p:nvPr/>
          </p:nvSpPr>
          <p:spPr>
            <a:xfrm>
              <a:off x="4948780" y="4475725"/>
              <a:ext cx="71785" cy="50593"/>
            </a:xfrm>
            <a:custGeom>
              <a:rect b="b" l="l" r="r" t="t"/>
              <a:pathLst>
                <a:path extrusionOk="0" h="1929" w="2737">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9"/>
            <p:cNvSpPr/>
            <p:nvPr/>
          </p:nvSpPr>
          <p:spPr>
            <a:xfrm>
              <a:off x="4966458" y="4410078"/>
              <a:ext cx="63890" cy="54763"/>
            </a:xfrm>
            <a:custGeom>
              <a:rect b="b" l="l" r="r" t="t"/>
              <a:pathLst>
                <a:path extrusionOk="0" h="2088" w="2436">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89"/>
            <p:cNvSpPr/>
            <p:nvPr/>
          </p:nvSpPr>
          <p:spPr>
            <a:xfrm>
              <a:off x="5033102" y="4396387"/>
              <a:ext cx="82171" cy="70473"/>
            </a:xfrm>
            <a:custGeom>
              <a:rect b="b" l="l" r="r" t="t"/>
              <a:pathLst>
                <a:path extrusionOk="0" h="2687" w="3133">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89"/>
            <p:cNvSpPr/>
            <p:nvPr/>
          </p:nvSpPr>
          <p:spPr>
            <a:xfrm>
              <a:off x="5008999" y="4477692"/>
              <a:ext cx="118522" cy="64782"/>
            </a:xfrm>
            <a:custGeom>
              <a:rect b="b" l="l" r="r" t="t"/>
              <a:pathLst>
                <a:path extrusionOk="0" h="2470" w="4519">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9"/>
            <p:cNvSpPr/>
            <p:nvPr/>
          </p:nvSpPr>
          <p:spPr>
            <a:xfrm>
              <a:off x="4895276" y="4298401"/>
              <a:ext cx="345941" cy="342190"/>
            </a:xfrm>
            <a:custGeom>
              <a:rect b="b" l="l" r="r" t="t"/>
              <a:pathLst>
                <a:path extrusionOk="0" h="13047" w="1319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3" name="Google Shape;12353;p89"/>
          <p:cNvGrpSpPr/>
          <p:nvPr/>
        </p:nvGrpSpPr>
        <p:grpSpPr>
          <a:xfrm>
            <a:off x="7949705" y="4313010"/>
            <a:ext cx="382528" cy="340669"/>
            <a:chOff x="7949705" y="4313010"/>
            <a:chExt cx="382528" cy="340669"/>
          </a:xfrm>
        </p:grpSpPr>
        <p:sp>
          <p:nvSpPr>
            <p:cNvPr id="12354" name="Google Shape;12354;p89"/>
            <p:cNvSpPr/>
            <p:nvPr/>
          </p:nvSpPr>
          <p:spPr>
            <a:xfrm>
              <a:off x="8110978" y="4318675"/>
              <a:ext cx="215590" cy="179606"/>
            </a:xfrm>
            <a:custGeom>
              <a:rect b="b" l="l" r="r" t="t"/>
              <a:pathLst>
                <a:path extrusionOk="0" h="6848" w="822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89"/>
            <p:cNvSpPr/>
            <p:nvPr/>
          </p:nvSpPr>
          <p:spPr>
            <a:xfrm>
              <a:off x="8164875" y="4354528"/>
              <a:ext cx="107795" cy="107795"/>
            </a:xfrm>
            <a:custGeom>
              <a:rect b="b" l="l" r="r" t="t"/>
              <a:pathLst>
                <a:path extrusionOk="0" h="4110" w="411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89"/>
            <p:cNvSpPr/>
            <p:nvPr/>
          </p:nvSpPr>
          <p:spPr>
            <a:xfrm>
              <a:off x="8188847" y="4378500"/>
              <a:ext cx="59851" cy="59982"/>
            </a:xfrm>
            <a:custGeom>
              <a:rect b="b" l="l" r="r" t="t"/>
              <a:pathLst>
                <a:path extrusionOk="0" h="2287" w="2282">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89"/>
            <p:cNvSpPr/>
            <p:nvPr/>
          </p:nvSpPr>
          <p:spPr>
            <a:xfrm>
              <a:off x="7955265" y="4477325"/>
              <a:ext cx="194110" cy="170636"/>
            </a:xfrm>
            <a:custGeom>
              <a:rect b="b" l="l" r="r" t="t"/>
              <a:pathLst>
                <a:path extrusionOk="0" h="6506" w="7401">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9"/>
            <p:cNvSpPr/>
            <p:nvPr/>
          </p:nvSpPr>
          <p:spPr>
            <a:xfrm>
              <a:off x="7956262" y="4462428"/>
              <a:ext cx="107559" cy="107795"/>
            </a:xfrm>
            <a:custGeom>
              <a:rect b="b" l="l" r="r" t="t"/>
              <a:pathLst>
                <a:path extrusionOk="0" h="4110" w="4101">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9"/>
            <p:cNvSpPr/>
            <p:nvPr/>
          </p:nvSpPr>
          <p:spPr>
            <a:xfrm>
              <a:off x="7985295" y="4462428"/>
              <a:ext cx="78630" cy="107795"/>
            </a:xfrm>
            <a:custGeom>
              <a:rect b="b" l="l" r="r" t="t"/>
              <a:pathLst>
                <a:path extrusionOk="0" h="4110" w="2998">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9"/>
            <p:cNvSpPr/>
            <p:nvPr/>
          </p:nvSpPr>
          <p:spPr>
            <a:xfrm>
              <a:off x="7955265" y="4589894"/>
              <a:ext cx="23998" cy="58068"/>
            </a:xfrm>
            <a:custGeom>
              <a:rect b="b" l="l" r="r" t="t"/>
              <a:pathLst>
                <a:path extrusionOk="0" h="2214" w="915">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9"/>
            <p:cNvSpPr/>
            <p:nvPr/>
          </p:nvSpPr>
          <p:spPr>
            <a:xfrm>
              <a:off x="7991223" y="4546225"/>
              <a:ext cx="35984" cy="41912"/>
            </a:xfrm>
            <a:custGeom>
              <a:rect b="b" l="l" r="r" t="t"/>
              <a:pathLst>
                <a:path extrusionOk="0" h="1598" w="1372">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89"/>
            <p:cNvSpPr/>
            <p:nvPr/>
          </p:nvSpPr>
          <p:spPr>
            <a:xfrm>
              <a:off x="7973546" y="4499383"/>
              <a:ext cx="71575" cy="58855"/>
            </a:xfrm>
            <a:custGeom>
              <a:rect b="b" l="l" r="r" t="t"/>
              <a:pathLst>
                <a:path extrusionOk="0" h="2244" w="2729">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89"/>
            <p:cNvSpPr/>
            <p:nvPr/>
          </p:nvSpPr>
          <p:spPr>
            <a:xfrm>
              <a:off x="7973546" y="4499251"/>
              <a:ext cx="71470" cy="58356"/>
            </a:xfrm>
            <a:custGeom>
              <a:rect b="b" l="l" r="r" t="t"/>
              <a:pathLst>
                <a:path extrusionOk="0" h="2225" w="2725">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89"/>
            <p:cNvSpPr/>
            <p:nvPr/>
          </p:nvSpPr>
          <p:spPr>
            <a:xfrm>
              <a:off x="8122203" y="4477325"/>
              <a:ext cx="27041" cy="35984"/>
            </a:xfrm>
            <a:custGeom>
              <a:rect b="b" l="l" r="r" t="t"/>
              <a:pathLst>
                <a:path extrusionOk="0" h="1372" w="1031">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9"/>
            <p:cNvSpPr/>
            <p:nvPr/>
          </p:nvSpPr>
          <p:spPr>
            <a:xfrm>
              <a:off x="7973677" y="4607938"/>
              <a:ext cx="11120" cy="45715"/>
            </a:xfrm>
            <a:custGeom>
              <a:rect b="b" l="l" r="r" t="t"/>
              <a:pathLst>
                <a:path extrusionOk="0" h="1743" w="424">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9"/>
            <p:cNvSpPr/>
            <p:nvPr/>
          </p:nvSpPr>
          <p:spPr>
            <a:xfrm>
              <a:off x="7949705" y="4456737"/>
              <a:ext cx="206489" cy="196942"/>
            </a:xfrm>
            <a:custGeom>
              <a:rect b="b" l="l" r="r" t="t"/>
              <a:pathLst>
                <a:path extrusionOk="0" h="7509" w="7873">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9"/>
            <p:cNvSpPr/>
            <p:nvPr/>
          </p:nvSpPr>
          <p:spPr>
            <a:xfrm>
              <a:off x="8105417" y="4313010"/>
              <a:ext cx="226815" cy="190831"/>
            </a:xfrm>
            <a:custGeom>
              <a:rect b="b" l="l" r="r" t="t"/>
              <a:pathLst>
                <a:path extrusionOk="0" h="7276" w="8648">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89"/>
            <p:cNvSpPr/>
            <p:nvPr/>
          </p:nvSpPr>
          <p:spPr>
            <a:xfrm>
              <a:off x="8153256" y="4336457"/>
              <a:ext cx="140081" cy="131583"/>
            </a:xfrm>
            <a:custGeom>
              <a:rect b="b" l="l" r="r" t="t"/>
              <a:pathLst>
                <a:path extrusionOk="0" h="5017" w="5341">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9" name="Google Shape;12369;p89"/>
          <p:cNvGrpSpPr/>
          <p:nvPr/>
        </p:nvGrpSpPr>
        <p:grpSpPr>
          <a:xfrm>
            <a:off x="4884418" y="1979576"/>
            <a:ext cx="404008" cy="365664"/>
            <a:chOff x="4884418" y="1979576"/>
            <a:chExt cx="404008" cy="365664"/>
          </a:xfrm>
        </p:grpSpPr>
        <p:sp>
          <p:nvSpPr>
            <p:cNvPr id="12370" name="Google Shape;12370;p89"/>
            <p:cNvSpPr/>
            <p:nvPr/>
          </p:nvSpPr>
          <p:spPr>
            <a:xfrm>
              <a:off x="4909413" y="1985136"/>
              <a:ext cx="354517" cy="354517"/>
            </a:xfrm>
            <a:custGeom>
              <a:rect b="b" l="l" r="r" t="t"/>
              <a:pathLst>
                <a:path extrusionOk="0" h="13517" w="13517">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9"/>
            <p:cNvSpPr/>
            <p:nvPr/>
          </p:nvSpPr>
          <p:spPr>
            <a:xfrm>
              <a:off x="4918514" y="2009160"/>
              <a:ext cx="336341" cy="306599"/>
            </a:xfrm>
            <a:custGeom>
              <a:rect b="b" l="l" r="r" t="t"/>
              <a:pathLst>
                <a:path extrusionOk="0" h="11690" w="12824">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9"/>
            <p:cNvSpPr/>
            <p:nvPr/>
          </p:nvSpPr>
          <p:spPr>
            <a:xfrm>
              <a:off x="5065283" y="2009186"/>
              <a:ext cx="189441" cy="306547"/>
            </a:xfrm>
            <a:custGeom>
              <a:rect b="b" l="l" r="r" t="t"/>
              <a:pathLst>
                <a:path extrusionOk="0" h="11688" w="7223">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89"/>
            <p:cNvSpPr/>
            <p:nvPr/>
          </p:nvSpPr>
          <p:spPr>
            <a:xfrm>
              <a:off x="5015320" y="2144888"/>
              <a:ext cx="89095" cy="87941"/>
            </a:xfrm>
            <a:custGeom>
              <a:rect b="b" l="l" r="r" t="t"/>
              <a:pathLst>
                <a:path extrusionOk="0" h="3353" w="3397">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9"/>
            <p:cNvSpPr/>
            <p:nvPr/>
          </p:nvSpPr>
          <p:spPr>
            <a:xfrm>
              <a:off x="5015215" y="2166971"/>
              <a:ext cx="89200" cy="65726"/>
            </a:xfrm>
            <a:custGeom>
              <a:rect b="b" l="l" r="r" t="t"/>
              <a:pathLst>
                <a:path extrusionOk="0" h="2506" w="3401">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9"/>
            <p:cNvSpPr/>
            <p:nvPr/>
          </p:nvSpPr>
          <p:spPr>
            <a:xfrm>
              <a:off x="5069060" y="2092065"/>
              <a:ext cx="89095" cy="88072"/>
            </a:xfrm>
            <a:custGeom>
              <a:rect b="b" l="l" r="r" t="t"/>
              <a:pathLst>
                <a:path extrusionOk="0" h="3358" w="3397">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9"/>
            <p:cNvSpPr/>
            <p:nvPr/>
          </p:nvSpPr>
          <p:spPr>
            <a:xfrm>
              <a:off x="5091274" y="2092144"/>
              <a:ext cx="66670" cy="87993"/>
            </a:xfrm>
            <a:custGeom>
              <a:rect b="b" l="l" r="r" t="t"/>
              <a:pathLst>
                <a:path extrusionOk="0" h="3355" w="2542">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9"/>
            <p:cNvSpPr/>
            <p:nvPr/>
          </p:nvSpPr>
          <p:spPr>
            <a:xfrm>
              <a:off x="4884418" y="1979576"/>
              <a:ext cx="404008" cy="365664"/>
            </a:xfrm>
            <a:custGeom>
              <a:rect b="b" l="l" r="r" t="t"/>
              <a:pathLst>
                <a:path extrusionOk="0" h="13942" w="15404">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9"/>
            <p:cNvSpPr/>
            <p:nvPr/>
          </p:nvSpPr>
          <p:spPr>
            <a:xfrm>
              <a:off x="5002468" y="2078847"/>
              <a:ext cx="170295" cy="167200"/>
            </a:xfrm>
            <a:custGeom>
              <a:rect b="b" l="l" r="r" t="t"/>
              <a:pathLst>
                <a:path extrusionOk="0" h="6375" w="6493">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89"/>
            <p:cNvSpPr/>
            <p:nvPr/>
          </p:nvSpPr>
          <p:spPr>
            <a:xfrm>
              <a:off x="4917884" y="2008609"/>
              <a:ext cx="323726" cy="307806"/>
            </a:xfrm>
            <a:custGeom>
              <a:rect b="b" l="l" r="r" t="t"/>
              <a:pathLst>
                <a:path extrusionOk="0" h="11736" w="12343">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0" name="Google Shape;12380;p89"/>
          <p:cNvGrpSpPr/>
          <p:nvPr/>
        </p:nvGrpSpPr>
        <p:grpSpPr>
          <a:xfrm>
            <a:off x="7083725" y="2897669"/>
            <a:ext cx="387721" cy="382790"/>
            <a:chOff x="7083725" y="2897669"/>
            <a:chExt cx="387721" cy="382790"/>
          </a:xfrm>
        </p:grpSpPr>
        <p:sp>
          <p:nvSpPr>
            <p:cNvPr id="12381" name="Google Shape;12381;p89"/>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9"/>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9"/>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9"/>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9"/>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9"/>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9"/>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9"/>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9"/>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9"/>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89"/>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9"/>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9"/>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9"/>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9"/>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9"/>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7" name="Google Shape;12397;p89"/>
          <p:cNvGrpSpPr/>
          <p:nvPr/>
        </p:nvGrpSpPr>
        <p:grpSpPr>
          <a:xfrm>
            <a:off x="7539926" y="2907741"/>
            <a:ext cx="351501" cy="362726"/>
            <a:chOff x="7539926" y="2907741"/>
            <a:chExt cx="351501" cy="362726"/>
          </a:xfrm>
        </p:grpSpPr>
        <p:sp>
          <p:nvSpPr>
            <p:cNvPr id="12398" name="Google Shape;12398;p89"/>
            <p:cNvSpPr/>
            <p:nvPr/>
          </p:nvSpPr>
          <p:spPr>
            <a:xfrm>
              <a:off x="7545618" y="3185411"/>
              <a:ext cx="68034" cy="53294"/>
            </a:xfrm>
            <a:custGeom>
              <a:rect b="b" l="l" r="r" t="t"/>
              <a:pathLst>
                <a:path extrusionOk="0" h="2032" w="2594">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89"/>
            <p:cNvSpPr/>
            <p:nvPr/>
          </p:nvSpPr>
          <p:spPr>
            <a:xfrm>
              <a:off x="7545723" y="3203193"/>
              <a:ext cx="67929" cy="61635"/>
            </a:xfrm>
            <a:custGeom>
              <a:rect b="b" l="l" r="r" t="t"/>
              <a:pathLst>
                <a:path extrusionOk="0" h="2350" w="259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9"/>
            <p:cNvSpPr/>
            <p:nvPr/>
          </p:nvSpPr>
          <p:spPr>
            <a:xfrm>
              <a:off x="7556974" y="3140116"/>
              <a:ext cx="45321" cy="51012"/>
            </a:xfrm>
            <a:custGeom>
              <a:rect b="b" l="l" r="r" t="t"/>
              <a:pathLst>
                <a:path extrusionOk="0" h="1945" w="1728">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9"/>
            <p:cNvSpPr/>
            <p:nvPr/>
          </p:nvSpPr>
          <p:spPr>
            <a:xfrm>
              <a:off x="7556974" y="3140116"/>
              <a:ext cx="31316" cy="50986"/>
            </a:xfrm>
            <a:custGeom>
              <a:rect b="b" l="l" r="r" t="t"/>
              <a:pathLst>
                <a:path extrusionOk="0" h="1944" w="1194">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9"/>
            <p:cNvSpPr/>
            <p:nvPr/>
          </p:nvSpPr>
          <p:spPr>
            <a:xfrm>
              <a:off x="7556974" y="3140116"/>
              <a:ext cx="45452" cy="22608"/>
            </a:xfrm>
            <a:custGeom>
              <a:rect b="b" l="l" r="r" t="t"/>
              <a:pathLst>
                <a:path extrusionOk="0" h="862" w="1733">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9"/>
            <p:cNvSpPr/>
            <p:nvPr/>
          </p:nvSpPr>
          <p:spPr>
            <a:xfrm>
              <a:off x="7556974" y="3140116"/>
              <a:ext cx="31184" cy="20589"/>
            </a:xfrm>
            <a:custGeom>
              <a:rect b="b" l="l" r="r" t="t"/>
              <a:pathLst>
                <a:path extrusionOk="0" h="785" w="1189">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9"/>
            <p:cNvSpPr/>
            <p:nvPr/>
          </p:nvSpPr>
          <p:spPr>
            <a:xfrm>
              <a:off x="7545723" y="3213291"/>
              <a:ext cx="16943" cy="51537"/>
            </a:xfrm>
            <a:custGeom>
              <a:rect b="b" l="l" r="r" t="t"/>
              <a:pathLst>
                <a:path extrusionOk="0" h="1965" w="646">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9"/>
            <p:cNvSpPr/>
            <p:nvPr/>
          </p:nvSpPr>
          <p:spPr>
            <a:xfrm>
              <a:off x="7596709" y="3213291"/>
              <a:ext cx="16943" cy="51537"/>
            </a:xfrm>
            <a:custGeom>
              <a:rect b="b" l="l" r="r" t="t"/>
              <a:pathLst>
                <a:path extrusionOk="0" h="1965" w="646">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9"/>
            <p:cNvSpPr/>
            <p:nvPr/>
          </p:nvSpPr>
          <p:spPr>
            <a:xfrm>
              <a:off x="7636207" y="3185411"/>
              <a:ext cx="68060" cy="53294"/>
            </a:xfrm>
            <a:custGeom>
              <a:rect b="b" l="l" r="r" t="t"/>
              <a:pathLst>
                <a:path extrusionOk="0" h="2032" w="2595">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9"/>
            <p:cNvSpPr/>
            <p:nvPr/>
          </p:nvSpPr>
          <p:spPr>
            <a:xfrm>
              <a:off x="7636339" y="3203193"/>
              <a:ext cx="68060" cy="61635"/>
            </a:xfrm>
            <a:custGeom>
              <a:rect b="b" l="l" r="r" t="t"/>
              <a:pathLst>
                <a:path extrusionOk="0" h="2350" w="2595">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9"/>
            <p:cNvSpPr/>
            <p:nvPr/>
          </p:nvSpPr>
          <p:spPr>
            <a:xfrm>
              <a:off x="7647695" y="3140116"/>
              <a:ext cx="45347" cy="51012"/>
            </a:xfrm>
            <a:custGeom>
              <a:rect b="b" l="l" r="r" t="t"/>
              <a:pathLst>
                <a:path extrusionOk="0" h="1945" w="1729">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9"/>
            <p:cNvSpPr/>
            <p:nvPr/>
          </p:nvSpPr>
          <p:spPr>
            <a:xfrm>
              <a:off x="7647590" y="3140116"/>
              <a:ext cx="31316" cy="50986"/>
            </a:xfrm>
            <a:custGeom>
              <a:rect b="b" l="l" r="r" t="t"/>
              <a:pathLst>
                <a:path extrusionOk="0" h="1944" w="1194">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9"/>
            <p:cNvSpPr/>
            <p:nvPr/>
          </p:nvSpPr>
          <p:spPr>
            <a:xfrm>
              <a:off x="7647564" y="3140116"/>
              <a:ext cx="45478" cy="22608"/>
            </a:xfrm>
            <a:custGeom>
              <a:rect b="b" l="l" r="r" t="t"/>
              <a:pathLst>
                <a:path extrusionOk="0" h="862" w="1734">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9"/>
            <p:cNvSpPr/>
            <p:nvPr/>
          </p:nvSpPr>
          <p:spPr>
            <a:xfrm>
              <a:off x="7647695" y="3140116"/>
              <a:ext cx="31211" cy="20589"/>
            </a:xfrm>
            <a:custGeom>
              <a:rect b="b" l="l" r="r" t="t"/>
              <a:pathLst>
                <a:path extrusionOk="0" h="785" w="119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9"/>
            <p:cNvSpPr/>
            <p:nvPr/>
          </p:nvSpPr>
          <p:spPr>
            <a:xfrm>
              <a:off x="7636339" y="3213291"/>
              <a:ext cx="16943" cy="51537"/>
            </a:xfrm>
            <a:custGeom>
              <a:rect b="b" l="l" r="r" t="t"/>
              <a:pathLst>
                <a:path extrusionOk="0" h="1965" w="646">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9"/>
            <p:cNvSpPr/>
            <p:nvPr/>
          </p:nvSpPr>
          <p:spPr>
            <a:xfrm>
              <a:off x="7687325" y="3213291"/>
              <a:ext cx="17074" cy="51537"/>
            </a:xfrm>
            <a:custGeom>
              <a:rect b="b" l="l" r="r" t="t"/>
              <a:pathLst>
                <a:path extrusionOk="0" h="1965" w="651">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9"/>
            <p:cNvSpPr/>
            <p:nvPr/>
          </p:nvSpPr>
          <p:spPr>
            <a:xfrm>
              <a:off x="7726955" y="3185411"/>
              <a:ext cx="68060" cy="53294"/>
            </a:xfrm>
            <a:custGeom>
              <a:rect b="b" l="l" r="r" t="t"/>
              <a:pathLst>
                <a:path extrusionOk="0" h="2032" w="2595">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9"/>
            <p:cNvSpPr/>
            <p:nvPr/>
          </p:nvSpPr>
          <p:spPr>
            <a:xfrm>
              <a:off x="7727086" y="3203193"/>
              <a:ext cx="67929" cy="61635"/>
            </a:xfrm>
            <a:custGeom>
              <a:rect b="b" l="l" r="r" t="t"/>
              <a:pathLst>
                <a:path extrusionOk="0" h="2350" w="259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9"/>
            <p:cNvSpPr/>
            <p:nvPr/>
          </p:nvSpPr>
          <p:spPr>
            <a:xfrm>
              <a:off x="7738311" y="3140116"/>
              <a:ext cx="45347" cy="51012"/>
            </a:xfrm>
            <a:custGeom>
              <a:rect b="b" l="l" r="r" t="t"/>
              <a:pathLst>
                <a:path extrusionOk="0" h="1945" w="1729">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9"/>
            <p:cNvSpPr/>
            <p:nvPr/>
          </p:nvSpPr>
          <p:spPr>
            <a:xfrm>
              <a:off x="7738311" y="3140116"/>
              <a:ext cx="31211" cy="50986"/>
            </a:xfrm>
            <a:custGeom>
              <a:rect b="b" l="l" r="r" t="t"/>
              <a:pathLst>
                <a:path extrusionOk="0" h="1944" w="119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9"/>
            <p:cNvSpPr/>
            <p:nvPr/>
          </p:nvSpPr>
          <p:spPr>
            <a:xfrm>
              <a:off x="7738311" y="3140116"/>
              <a:ext cx="45347" cy="22608"/>
            </a:xfrm>
            <a:custGeom>
              <a:rect b="b" l="l" r="r" t="t"/>
              <a:pathLst>
                <a:path extrusionOk="0" h="862" w="1729">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9"/>
            <p:cNvSpPr/>
            <p:nvPr/>
          </p:nvSpPr>
          <p:spPr>
            <a:xfrm>
              <a:off x="7738311" y="3140116"/>
              <a:ext cx="31211" cy="20589"/>
            </a:xfrm>
            <a:custGeom>
              <a:rect b="b" l="l" r="r" t="t"/>
              <a:pathLst>
                <a:path extrusionOk="0" h="785" w="119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9"/>
            <p:cNvSpPr/>
            <p:nvPr/>
          </p:nvSpPr>
          <p:spPr>
            <a:xfrm>
              <a:off x="7727086" y="3213291"/>
              <a:ext cx="16943" cy="51537"/>
            </a:xfrm>
            <a:custGeom>
              <a:rect b="b" l="l" r="r" t="t"/>
              <a:pathLst>
                <a:path extrusionOk="0" h="1965" w="646">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9"/>
            <p:cNvSpPr/>
            <p:nvPr/>
          </p:nvSpPr>
          <p:spPr>
            <a:xfrm>
              <a:off x="7777941" y="3213291"/>
              <a:ext cx="17074" cy="51537"/>
            </a:xfrm>
            <a:custGeom>
              <a:rect b="b" l="l" r="r" t="t"/>
              <a:pathLst>
                <a:path extrusionOk="0" h="1965" w="651">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9"/>
            <p:cNvSpPr/>
            <p:nvPr/>
          </p:nvSpPr>
          <p:spPr>
            <a:xfrm>
              <a:off x="7817571" y="3185411"/>
              <a:ext cx="68034" cy="53294"/>
            </a:xfrm>
            <a:custGeom>
              <a:rect b="b" l="l" r="r" t="t"/>
              <a:pathLst>
                <a:path extrusionOk="0" h="2032" w="2594">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9"/>
            <p:cNvSpPr/>
            <p:nvPr/>
          </p:nvSpPr>
          <p:spPr>
            <a:xfrm>
              <a:off x="7817702" y="3203193"/>
              <a:ext cx="68034" cy="61635"/>
            </a:xfrm>
            <a:custGeom>
              <a:rect b="b" l="l" r="r" t="t"/>
              <a:pathLst>
                <a:path extrusionOk="0" h="2350" w="2594">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9"/>
            <p:cNvSpPr/>
            <p:nvPr/>
          </p:nvSpPr>
          <p:spPr>
            <a:xfrm>
              <a:off x="7829058" y="3140116"/>
              <a:ext cx="45321" cy="51012"/>
            </a:xfrm>
            <a:custGeom>
              <a:rect b="b" l="l" r="r" t="t"/>
              <a:pathLst>
                <a:path extrusionOk="0" h="1945" w="1728">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9"/>
            <p:cNvSpPr/>
            <p:nvPr/>
          </p:nvSpPr>
          <p:spPr>
            <a:xfrm>
              <a:off x="7828953" y="3140116"/>
              <a:ext cx="31289" cy="50986"/>
            </a:xfrm>
            <a:custGeom>
              <a:rect b="b" l="l" r="r" t="t"/>
              <a:pathLst>
                <a:path extrusionOk="0" h="1944" w="1193">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9"/>
            <p:cNvSpPr/>
            <p:nvPr/>
          </p:nvSpPr>
          <p:spPr>
            <a:xfrm>
              <a:off x="7828927" y="3140116"/>
              <a:ext cx="45452" cy="22608"/>
            </a:xfrm>
            <a:custGeom>
              <a:rect b="b" l="l" r="r" t="t"/>
              <a:pathLst>
                <a:path extrusionOk="0" h="862" w="1733">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9"/>
            <p:cNvSpPr/>
            <p:nvPr/>
          </p:nvSpPr>
          <p:spPr>
            <a:xfrm>
              <a:off x="7829058" y="3140116"/>
              <a:ext cx="31184" cy="20589"/>
            </a:xfrm>
            <a:custGeom>
              <a:rect b="b" l="l" r="r" t="t"/>
              <a:pathLst>
                <a:path extrusionOk="0" h="785" w="1189">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9"/>
            <p:cNvSpPr/>
            <p:nvPr/>
          </p:nvSpPr>
          <p:spPr>
            <a:xfrm>
              <a:off x="7817702" y="3213291"/>
              <a:ext cx="17048" cy="51537"/>
            </a:xfrm>
            <a:custGeom>
              <a:rect b="b" l="l" r="r" t="t"/>
              <a:pathLst>
                <a:path extrusionOk="0" h="1965" w="65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9"/>
            <p:cNvSpPr/>
            <p:nvPr/>
          </p:nvSpPr>
          <p:spPr>
            <a:xfrm>
              <a:off x="7868688" y="3213291"/>
              <a:ext cx="17048" cy="51537"/>
            </a:xfrm>
            <a:custGeom>
              <a:rect b="b" l="l" r="r" t="t"/>
              <a:pathLst>
                <a:path extrusionOk="0" h="1965" w="65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9"/>
            <p:cNvSpPr/>
            <p:nvPr/>
          </p:nvSpPr>
          <p:spPr>
            <a:xfrm>
              <a:off x="7630805" y="3134818"/>
              <a:ext cx="78892" cy="135544"/>
            </a:xfrm>
            <a:custGeom>
              <a:rect b="b" l="l" r="r" t="t"/>
              <a:pathLst>
                <a:path extrusionOk="0" h="5168" w="3008">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9"/>
            <p:cNvSpPr/>
            <p:nvPr/>
          </p:nvSpPr>
          <p:spPr>
            <a:xfrm>
              <a:off x="7721657" y="3134818"/>
              <a:ext cx="78892" cy="135649"/>
            </a:xfrm>
            <a:custGeom>
              <a:rect b="b" l="l" r="r" t="t"/>
              <a:pathLst>
                <a:path extrusionOk="0" h="5172" w="3008">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9"/>
            <p:cNvSpPr/>
            <p:nvPr/>
          </p:nvSpPr>
          <p:spPr>
            <a:xfrm>
              <a:off x="7812509" y="3134818"/>
              <a:ext cx="78919" cy="135544"/>
            </a:xfrm>
            <a:custGeom>
              <a:rect b="b" l="l" r="r" t="t"/>
              <a:pathLst>
                <a:path extrusionOk="0" h="5168" w="3009">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9"/>
            <p:cNvSpPr/>
            <p:nvPr/>
          </p:nvSpPr>
          <p:spPr>
            <a:xfrm>
              <a:off x="7539926" y="3134818"/>
              <a:ext cx="78892" cy="135649"/>
            </a:xfrm>
            <a:custGeom>
              <a:rect b="b" l="l" r="r" t="t"/>
              <a:pathLst>
                <a:path extrusionOk="0" h="5172" w="3008">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9"/>
            <p:cNvSpPr/>
            <p:nvPr/>
          </p:nvSpPr>
          <p:spPr>
            <a:xfrm>
              <a:off x="7574127" y="2907741"/>
              <a:ext cx="283231" cy="215065"/>
            </a:xfrm>
            <a:custGeom>
              <a:rect b="b" l="l" r="r" t="t"/>
              <a:pathLst>
                <a:path extrusionOk="0" h="8200" w="10799">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89"/>
          <p:cNvGrpSpPr/>
          <p:nvPr/>
        </p:nvGrpSpPr>
        <p:grpSpPr>
          <a:xfrm>
            <a:off x="7092669" y="3411571"/>
            <a:ext cx="366896" cy="309327"/>
            <a:chOff x="7092669" y="3411571"/>
            <a:chExt cx="366896" cy="309327"/>
          </a:xfrm>
        </p:grpSpPr>
        <p:sp>
          <p:nvSpPr>
            <p:cNvPr id="12436" name="Google Shape;12436;p89"/>
            <p:cNvSpPr/>
            <p:nvPr/>
          </p:nvSpPr>
          <p:spPr>
            <a:xfrm>
              <a:off x="7098098" y="3416869"/>
              <a:ext cx="356038" cy="298600"/>
            </a:xfrm>
            <a:custGeom>
              <a:rect b="b" l="l" r="r" t="t"/>
              <a:pathLst>
                <a:path extrusionOk="0" h="11385" w="13575">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9"/>
            <p:cNvSpPr/>
            <p:nvPr/>
          </p:nvSpPr>
          <p:spPr>
            <a:xfrm>
              <a:off x="7184308" y="3491565"/>
              <a:ext cx="183750" cy="183776"/>
            </a:xfrm>
            <a:custGeom>
              <a:rect b="b" l="l" r="r" t="t"/>
              <a:pathLst>
                <a:path extrusionOk="0" h="7007" w="7006">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9"/>
            <p:cNvSpPr/>
            <p:nvPr/>
          </p:nvSpPr>
          <p:spPr>
            <a:xfrm>
              <a:off x="7207257" y="3514540"/>
              <a:ext cx="137852" cy="137826"/>
            </a:xfrm>
            <a:custGeom>
              <a:rect b="b" l="l" r="r" t="t"/>
              <a:pathLst>
                <a:path extrusionOk="0" h="5255" w="5256">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9"/>
            <p:cNvSpPr/>
            <p:nvPr/>
          </p:nvSpPr>
          <p:spPr>
            <a:xfrm>
              <a:off x="7241720" y="3589131"/>
              <a:ext cx="68926" cy="63182"/>
            </a:xfrm>
            <a:custGeom>
              <a:rect b="b" l="l" r="r" t="t"/>
              <a:pathLst>
                <a:path extrusionOk="0" h="2409" w="2628">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9"/>
            <p:cNvSpPr/>
            <p:nvPr/>
          </p:nvSpPr>
          <p:spPr>
            <a:xfrm>
              <a:off x="7203480" y="3416869"/>
              <a:ext cx="130141" cy="34463"/>
            </a:xfrm>
            <a:custGeom>
              <a:rect b="b" l="l" r="r" t="t"/>
              <a:pathLst>
                <a:path extrusionOk="0" h="1314" w="4962">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9"/>
            <p:cNvSpPr/>
            <p:nvPr/>
          </p:nvSpPr>
          <p:spPr>
            <a:xfrm>
              <a:off x="7247385" y="3416869"/>
              <a:ext cx="86236" cy="34463"/>
            </a:xfrm>
            <a:custGeom>
              <a:rect b="b" l="l" r="r" t="t"/>
              <a:pathLst>
                <a:path extrusionOk="0" h="1314" w="3288">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9"/>
            <p:cNvSpPr/>
            <p:nvPr/>
          </p:nvSpPr>
          <p:spPr>
            <a:xfrm>
              <a:off x="7098098" y="3686802"/>
              <a:ext cx="356038" cy="28667"/>
            </a:xfrm>
            <a:custGeom>
              <a:rect b="b" l="l" r="r" t="t"/>
              <a:pathLst>
                <a:path extrusionOk="0" h="1093" w="13575">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9"/>
            <p:cNvSpPr/>
            <p:nvPr/>
          </p:nvSpPr>
          <p:spPr>
            <a:xfrm>
              <a:off x="7241720" y="3607307"/>
              <a:ext cx="68926" cy="45006"/>
            </a:xfrm>
            <a:custGeom>
              <a:rect b="b" l="l" r="r" t="t"/>
              <a:pathLst>
                <a:path extrusionOk="0" h="1716" w="2628">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9"/>
            <p:cNvSpPr/>
            <p:nvPr/>
          </p:nvSpPr>
          <p:spPr>
            <a:xfrm>
              <a:off x="7253207" y="3543180"/>
              <a:ext cx="45951" cy="51773"/>
            </a:xfrm>
            <a:custGeom>
              <a:rect b="b" l="l" r="r" t="t"/>
              <a:pathLst>
                <a:path extrusionOk="0" h="1974" w="1752">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9"/>
            <p:cNvSpPr/>
            <p:nvPr/>
          </p:nvSpPr>
          <p:spPr>
            <a:xfrm>
              <a:off x="7253102" y="3543180"/>
              <a:ext cx="31683" cy="51747"/>
            </a:xfrm>
            <a:custGeom>
              <a:rect b="b" l="l" r="r" t="t"/>
              <a:pathLst>
                <a:path extrusionOk="0" h="1973" w="1208">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9"/>
            <p:cNvSpPr/>
            <p:nvPr/>
          </p:nvSpPr>
          <p:spPr>
            <a:xfrm>
              <a:off x="7253207" y="3543180"/>
              <a:ext cx="45951" cy="23002"/>
            </a:xfrm>
            <a:custGeom>
              <a:rect b="b" l="l" r="r" t="t"/>
              <a:pathLst>
                <a:path extrusionOk="0" h="877" w="1752">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9"/>
            <p:cNvSpPr/>
            <p:nvPr/>
          </p:nvSpPr>
          <p:spPr>
            <a:xfrm>
              <a:off x="7253207" y="3543180"/>
              <a:ext cx="31578" cy="20982"/>
            </a:xfrm>
            <a:custGeom>
              <a:rect b="b" l="l" r="r" t="t"/>
              <a:pathLst>
                <a:path extrusionOk="0" h="800" w="1204">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9"/>
            <p:cNvSpPr/>
            <p:nvPr/>
          </p:nvSpPr>
          <p:spPr>
            <a:xfrm>
              <a:off x="7241720" y="3617509"/>
              <a:ext cx="17179" cy="32601"/>
            </a:xfrm>
            <a:custGeom>
              <a:rect b="b" l="l" r="r" t="t"/>
              <a:pathLst>
                <a:path extrusionOk="0" h="1243" w="655">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9"/>
            <p:cNvSpPr/>
            <p:nvPr/>
          </p:nvSpPr>
          <p:spPr>
            <a:xfrm>
              <a:off x="7293335" y="3617509"/>
              <a:ext cx="17310" cy="32601"/>
            </a:xfrm>
            <a:custGeom>
              <a:rect b="b" l="l" r="r" t="t"/>
              <a:pathLst>
                <a:path extrusionOk="0" h="1243" w="66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89"/>
            <p:cNvSpPr/>
            <p:nvPr/>
          </p:nvSpPr>
          <p:spPr>
            <a:xfrm>
              <a:off x="7092669" y="3411571"/>
              <a:ext cx="366896" cy="309327"/>
            </a:xfrm>
            <a:custGeom>
              <a:rect b="b" l="l" r="r" t="t"/>
              <a:pathLst>
                <a:path extrusionOk="0" h="11794" w="13989">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9"/>
            <p:cNvSpPr/>
            <p:nvPr/>
          </p:nvSpPr>
          <p:spPr>
            <a:xfrm>
              <a:off x="7196031" y="3509111"/>
              <a:ext cx="154375" cy="148631"/>
            </a:xfrm>
            <a:custGeom>
              <a:rect b="b" l="l" r="r" t="t"/>
              <a:pathLst>
                <a:path extrusionOk="0" h="5667" w="5886">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9"/>
            <p:cNvSpPr/>
            <p:nvPr/>
          </p:nvSpPr>
          <p:spPr>
            <a:xfrm>
              <a:off x="7169279" y="3486162"/>
              <a:ext cx="170662" cy="158886"/>
            </a:xfrm>
            <a:custGeom>
              <a:rect b="b" l="l" r="r" t="t"/>
              <a:pathLst>
                <a:path extrusionOk="0" h="6058" w="6507">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9"/>
            <p:cNvSpPr/>
            <p:nvPr/>
          </p:nvSpPr>
          <p:spPr>
            <a:xfrm>
              <a:off x="7211532" y="3521700"/>
              <a:ext cx="171554" cy="159070"/>
            </a:xfrm>
            <a:custGeom>
              <a:rect b="b" l="l" r="r" t="t"/>
              <a:pathLst>
                <a:path extrusionOk="0" h="6065" w="6541">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4" name="Google Shape;12454;p89"/>
          <p:cNvGrpSpPr/>
          <p:nvPr/>
        </p:nvGrpSpPr>
        <p:grpSpPr>
          <a:xfrm>
            <a:off x="7532740" y="3405748"/>
            <a:ext cx="366896" cy="320841"/>
            <a:chOff x="7532740" y="3405748"/>
            <a:chExt cx="366896" cy="320841"/>
          </a:xfrm>
        </p:grpSpPr>
        <p:sp>
          <p:nvSpPr>
            <p:cNvPr id="12455" name="Google Shape;12455;p89"/>
            <p:cNvSpPr/>
            <p:nvPr/>
          </p:nvSpPr>
          <p:spPr>
            <a:xfrm>
              <a:off x="7538169" y="3491565"/>
              <a:ext cx="356038" cy="229727"/>
            </a:xfrm>
            <a:custGeom>
              <a:rect b="b" l="l" r="r" t="t"/>
              <a:pathLst>
                <a:path extrusionOk="0" h="8759" w="13575">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9"/>
            <p:cNvSpPr/>
            <p:nvPr/>
          </p:nvSpPr>
          <p:spPr>
            <a:xfrm>
              <a:off x="7538169" y="3491565"/>
              <a:ext cx="355907" cy="17205"/>
            </a:xfrm>
            <a:custGeom>
              <a:rect b="b" l="l" r="r" t="t"/>
              <a:pathLst>
                <a:path extrusionOk="0" h="656" w="1357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9"/>
            <p:cNvSpPr/>
            <p:nvPr/>
          </p:nvSpPr>
          <p:spPr>
            <a:xfrm>
              <a:off x="7572501" y="3537515"/>
              <a:ext cx="114981" cy="149313"/>
            </a:xfrm>
            <a:custGeom>
              <a:rect b="b" l="l" r="r" t="t"/>
              <a:pathLst>
                <a:path extrusionOk="0" h="5693" w="4384">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9"/>
            <p:cNvSpPr/>
            <p:nvPr/>
          </p:nvSpPr>
          <p:spPr>
            <a:xfrm>
              <a:off x="7721919" y="3537384"/>
              <a:ext cx="137826" cy="23106"/>
            </a:xfrm>
            <a:custGeom>
              <a:rect b="b" l="l" r="r" t="t"/>
              <a:pathLst>
                <a:path extrusionOk="0" h="881" w="5255">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9"/>
            <p:cNvSpPr/>
            <p:nvPr/>
          </p:nvSpPr>
          <p:spPr>
            <a:xfrm>
              <a:off x="7721919" y="3583440"/>
              <a:ext cx="103363" cy="23002"/>
            </a:xfrm>
            <a:custGeom>
              <a:rect b="b" l="l" r="r" t="t"/>
              <a:pathLst>
                <a:path extrusionOk="0" h="877" w="3941">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9"/>
            <p:cNvSpPr/>
            <p:nvPr/>
          </p:nvSpPr>
          <p:spPr>
            <a:xfrm>
              <a:off x="7687456" y="3411177"/>
              <a:ext cx="57438" cy="103389"/>
            </a:xfrm>
            <a:custGeom>
              <a:rect b="b" l="l" r="r" t="t"/>
              <a:pathLst>
                <a:path extrusionOk="0" h="3942" w="2190">
                  <a:moveTo>
                    <a:pt x="0" y="1"/>
                  </a:moveTo>
                  <a:lnTo>
                    <a:pt x="438" y="3942"/>
                  </a:lnTo>
                  <a:lnTo>
                    <a:pt x="1752" y="3942"/>
                  </a:lnTo>
                  <a:lnTo>
                    <a:pt x="2190"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9"/>
            <p:cNvSpPr/>
            <p:nvPr/>
          </p:nvSpPr>
          <p:spPr>
            <a:xfrm>
              <a:off x="7595581" y="3612080"/>
              <a:ext cx="69057" cy="74748"/>
            </a:xfrm>
            <a:custGeom>
              <a:rect b="b" l="l" r="r" t="t"/>
              <a:pathLst>
                <a:path extrusionOk="0" h="2850" w="2633">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9"/>
            <p:cNvSpPr/>
            <p:nvPr/>
          </p:nvSpPr>
          <p:spPr>
            <a:xfrm>
              <a:off x="7595581" y="3630256"/>
              <a:ext cx="68926" cy="56573"/>
            </a:xfrm>
            <a:custGeom>
              <a:rect b="b" l="l" r="r" t="t"/>
              <a:pathLst>
                <a:path extrusionOk="0" h="2157" w="2628">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9"/>
            <p:cNvSpPr/>
            <p:nvPr/>
          </p:nvSpPr>
          <p:spPr>
            <a:xfrm>
              <a:off x="7595581" y="3640484"/>
              <a:ext cx="17310" cy="46344"/>
            </a:xfrm>
            <a:custGeom>
              <a:rect b="b" l="l" r="r" t="t"/>
              <a:pathLst>
                <a:path extrusionOk="0" h="1767" w="66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9"/>
            <p:cNvSpPr/>
            <p:nvPr/>
          </p:nvSpPr>
          <p:spPr>
            <a:xfrm>
              <a:off x="7647328" y="3640484"/>
              <a:ext cx="17179" cy="46344"/>
            </a:xfrm>
            <a:custGeom>
              <a:rect b="b" l="l" r="r" t="t"/>
              <a:pathLst>
                <a:path extrusionOk="0" h="1767" w="655">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9"/>
            <p:cNvSpPr/>
            <p:nvPr/>
          </p:nvSpPr>
          <p:spPr>
            <a:xfrm>
              <a:off x="7607069" y="3566156"/>
              <a:ext cx="45951" cy="51773"/>
            </a:xfrm>
            <a:custGeom>
              <a:rect b="b" l="l" r="r" t="t"/>
              <a:pathLst>
                <a:path extrusionOk="0" h="1974" w="1752">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9"/>
            <p:cNvSpPr/>
            <p:nvPr/>
          </p:nvSpPr>
          <p:spPr>
            <a:xfrm>
              <a:off x="7607069" y="3566156"/>
              <a:ext cx="31578" cy="51747"/>
            </a:xfrm>
            <a:custGeom>
              <a:rect b="b" l="l" r="r" t="t"/>
              <a:pathLst>
                <a:path extrusionOk="0" h="1973" w="1204">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9"/>
            <p:cNvSpPr/>
            <p:nvPr/>
          </p:nvSpPr>
          <p:spPr>
            <a:xfrm>
              <a:off x="7607069" y="3566156"/>
              <a:ext cx="45951" cy="23002"/>
            </a:xfrm>
            <a:custGeom>
              <a:rect b="b" l="l" r="r" t="t"/>
              <a:pathLst>
                <a:path extrusionOk="0" h="877" w="1752">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9"/>
            <p:cNvSpPr/>
            <p:nvPr/>
          </p:nvSpPr>
          <p:spPr>
            <a:xfrm>
              <a:off x="7607069" y="3566156"/>
              <a:ext cx="31578" cy="20982"/>
            </a:xfrm>
            <a:custGeom>
              <a:rect b="b" l="l" r="r" t="t"/>
              <a:pathLst>
                <a:path extrusionOk="0" h="800" w="1204">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9"/>
            <p:cNvSpPr/>
            <p:nvPr/>
          </p:nvSpPr>
          <p:spPr>
            <a:xfrm>
              <a:off x="7532740" y="3405748"/>
              <a:ext cx="366896" cy="320841"/>
            </a:xfrm>
            <a:custGeom>
              <a:rect b="b" l="l" r="r" t="t"/>
              <a:pathLst>
                <a:path extrusionOk="0" h="12233" w="13989">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9"/>
            <p:cNvSpPr/>
            <p:nvPr/>
          </p:nvSpPr>
          <p:spPr>
            <a:xfrm>
              <a:off x="7567177" y="3532086"/>
              <a:ext cx="125603" cy="159909"/>
            </a:xfrm>
            <a:custGeom>
              <a:rect b="b" l="l" r="r" t="t"/>
              <a:pathLst>
                <a:path extrusionOk="0" h="6097" w="4789">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9"/>
            <p:cNvSpPr/>
            <p:nvPr/>
          </p:nvSpPr>
          <p:spPr>
            <a:xfrm>
              <a:off x="7716621" y="3532086"/>
              <a:ext cx="148421" cy="33597"/>
            </a:xfrm>
            <a:custGeom>
              <a:rect b="b" l="l" r="r" t="t"/>
              <a:pathLst>
                <a:path extrusionOk="0" h="1281" w="5659">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9"/>
            <p:cNvSpPr/>
            <p:nvPr/>
          </p:nvSpPr>
          <p:spPr>
            <a:xfrm>
              <a:off x="7716621" y="3578011"/>
              <a:ext cx="113958" cy="33597"/>
            </a:xfrm>
            <a:custGeom>
              <a:rect b="b" l="l" r="r" t="t"/>
              <a:pathLst>
                <a:path extrusionOk="0" h="1281" w="4345">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9"/>
            <p:cNvSpPr/>
            <p:nvPr/>
          </p:nvSpPr>
          <p:spPr>
            <a:xfrm>
              <a:off x="7714444" y="3623935"/>
              <a:ext cx="72362" cy="10780"/>
            </a:xfrm>
            <a:custGeom>
              <a:rect b="b" l="l" r="r" t="t"/>
              <a:pathLst>
                <a:path extrusionOk="0" h="411" w="2759">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9"/>
            <p:cNvSpPr/>
            <p:nvPr/>
          </p:nvSpPr>
          <p:spPr>
            <a:xfrm>
              <a:off x="7794831" y="3623935"/>
              <a:ext cx="37138" cy="10780"/>
            </a:xfrm>
            <a:custGeom>
              <a:rect b="b" l="l" r="r" t="t"/>
              <a:pathLst>
                <a:path extrusionOk="0" h="411" w="1416">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9"/>
            <p:cNvSpPr/>
            <p:nvPr/>
          </p:nvSpPr>
          <p:spPr>
            <a:xfrm>
              <a:off x="7714444" y="3658398"/>
              <a:ext cx="26437" cy="10780"/>
            </a:xfrm>
            <a:custGeom>
              <a:rect b="b" l="l" r="r" t="t"/>
              <a:pathLst>
                <a:path extrusionOk="0" h="411" w="1008">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9"/>
            <p:cNvSpPr/>
            <p:nvPr/>
          </p:nvSpPr>
          <p:spPr>
            <a:xfrm>
              <a:off x="7748907" y="3658398"/>
              <a:ext cx="60218" cy="10780"/>
            </a:xfrm>
            <a:custGeom>
              <a:rect b="b" l="l" r="r" t="t"/>
              <a:pathLst>
                <a:path extrusionOk="0" h="411" w="2296">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9"/>
            <p:cNvSpPr/>
            <p:nvPr/>
          </p:nvSpPr>
          <p:spPr>
            <a:xfrm>
              <a:off x="7714444" y="3681373"/>
              <a:ext cx="26437" cy="10780"/>
            </a:xfrm>
            <a:custGeom>
              <a:rect b="b" l="l" r="r" t="t"/>
              <a:pathLst>
                <a:path extrusionOk="0" h="411" w="1008">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9"/>
            <p:cNvSpPr/>
            <p:nvPr/>
          </p:nvSpPr>
          <p:spPr>
            <a:xfrm>
              <a:off x="7748907" y="3681373"/>
              <a:ext cx="60218" cy="10780"/>
            </a:xfrm>
            <a:custGeom>
              <a:rect b="b" l="l" r="r" t="t"/>
              <a:pathLst>
                <a:path extrusionOk="0" h="411" w="2296">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9"/>
            <p:cNvSpPr/>
            <p:nvPr/>
          </p:nvSpPr>
          <p:spPr>
            <a:xfrm>
              <a:off x="7709408" y="3486136"/>
              <a:ext cx="14294" cy="10780"/>
            </a:xfrm>
            <a:custGeom>
              <a:rect b="b" l="l" r="r" t="t"/>
              <a:pathLst>
                <a:path extrusionOk="0" h="411" w="545">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0" name="Google Shape;12480;p89"/>
          <p:cNvGrpSpPr/>
          <p:nvPr/>
        </p:nvGrpSpPr>
        <p:grpSpPr>
          <a:xfrm>
            <a:off x="7972785" y="3394392"/>
            <a:ext cx="366896" cy="343685"/>
            <a:chOff x="7972785" y="3394392"/>
            <a:chExt cx="366896" cy="343685"/>
          </a:xfrm>
        </p:grpSpPr>
        <p:sp>
          <p:nvSpPr>
            <p:cNvPr id="12481" name="Google Shape;12481;p89"/>
            <p:cNvSpPr/>
            <p:nvPr/>
          </p:nvSpPr>
          <p:spPr>
            <a:xfrm>
              <a:off x="7978345" y="3469350"/>
              <a:ext cx="355907" cy="263167"/>
            </a:xfrm>
            <a:custGeom>
              <a:rect b="b" l="l" r="r" t="t"/>
              <a:pathLst>
                <a:path extrusionOk="0" h="10034" w="1357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9"/>
            <p:cNvSpPr/>
            <p:nvPr/>
          </p:nvSpPr>
          <p:spPr>
            <a:xfrm>
              <a:off x="7978083" y="3469350"/>
              <a:ext cx="178242" cy="263167"/>
            </a:xfrm>
            <a:custGeom>
              <a:rect b="b" l="l" r="r" t="t"/>
              <a:pathLst>
                <a:path extrusionOk="0" h="10034" w="6796">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9"/>
            <p:cNvSpPr/>
            <p:nvPr/>
          </p:nvSpPr>
          <p:spPr>
            <a:xfrm>
              <a:off x="8009136" y="3500141"/>
              <a:ext cx="294194" cy="201585"/>
            </a:xfrm>
            <a:custGeom>
              <a:rect b="b" l="l" r="r" t="t"/>
              <a:pathLst>
                <a:path extrusionOk="0" h="7686" w="11217">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9"/>
            <p:cNvSpPr/>
            <p:nvPr/>
          </p:nvSpPr>
          <p:spPr>
            <a:xfrm>
              <a:off x="8009136" y="3500141"/>
              <a:ext cx="147189" cy="201585"/>
            </a:xfrm>
            <a:custGeom>
              <a:rect b="b" l="l" r="r" t="t"/>
              <a:pathLst>
                <a:path extrusionOk="0" h="7686" w="5612">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9"/>
            <p:cNvSpPr/>
            <p:nvPr/>
          </p:nvSpPr>
          <p:spPr>
            <a:xfrm>
              <a:off x="8086376" y="3399821"/>
              <a:ext cx="139714" cy="116634"/>
            </a:xfrm>
            <a:custGeom>
              <a:rect b="b" l="l" r="r" t="t"/>
              <a:pathLst>
                <a:path extrusionOk="0" h="4447" w="5327">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9"/>
            <p:cNvSpPr/>
            <p:nvPr/>
          </p:nvSpPr>
          <p:spPr>
            <a:xfrm>
              <a:off x="8077170" y="3622178"/>
              <a:ext cx="40521" cy="34778"/>
            </a:xfrm>
            <a:custGeom>
              <a:rect b="b" l="l" r="r" t="t"/>
              <a:pathLst>
                <a:path extrusionOk="0" h="1326" w="1545">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9"/>
            <p:cNvSpPr/>
            <p:nvPr/>
          </p:nvSpPr>
          <p:spPr>
            <a:xfrm>
              <a:off x="8140169" y="3556373"/>
              <a:ext cx="39840" cy="35014"/>
            </a:xfrm>
            <a:custGeom>
              <a:rect b="b" l="l" r="r" t="t"/>
              <a:pathLst>
                <a:path extrusionOk="0" h="1335" w="1519">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9"/>
            <p:cNvSpPr/>
            <p:nvPr/>
          </p:nvSpPr>
          <p:spPr>
            <a:xfrm>
              <a:off x="8086376" y="3399821"/>
              <a:ext cx="69949" cy="116634"/>
            </a:xfrm>
            <a:custGeom>
              <a:rect b="b" l="l" r="r" t="t"/>
              <a:pathLst>
                <a:path extrusionOk="0" h="4447" w="2667">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9"/>
            <p:cNvSpPr/>
            <p:nvPr/>
          </p:nvSpPr>
          <p:spPr>
            <a:xfrm>
              <a:off x="8135081" y="3461665"/>
              <a:ext cx="37007" cy="31578"/>
            </a:xfrm>
            <a:custGeom>
              <a:rect b="b" l="l" r="r" t="t"/>
              <a:pathLst>
                <a:path extrusionOk="0" h="1204" w="1411">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9"/>
            <p:cNvSpPr/>
            <p:nvPr/>
          </p:nvSpPr>
          <p:spPr>
            <a:xfrm>
              <a:off x="8065552" y="3549108"/>
              <a:ext cx="190831" cy="119388"/>
            </a:xfrm>
            <a:custGeom>
              <a:rect b="b" l="l" r="r" t="t"/>
              <a:pathLst>
                <a:path extrusionOk="0" h="4552" w="7276">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9"/>
            <p:cNvSpPr/>
            <p:nvPr/>
          </p:nvSpPr>
          <p:spPr>
            <a:xfrm>
              <a:off x="8039927" y="3540977"/>
              <a:ext cx="39761" cy="35014"/>
            </a:xfrm>
            <a:custGeom>
              <a:rect b="b" l="l" r="r" t="t"/>
              <a:pathLst>
                <a:path extrusionOk="0" h="1335" w="1516">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9"/>
            <p:cNvSpPr/>
            <p:nvPr/>
          </p:nvSpPr>
          <p:spPr>
            <a:xfrm>
              <a:off x="8240699" y="3633613"/>
              <a:ext cx="39761" cy="35066"/>
            </a:xfrm>
            <a:custGeom>
              <a:rect b="b" l="l" r="r" t="t"/>
              <a:pathLst>
                <a:path extrusionOk="0" h="1337" w="1516">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9"/>
            <p:cNvSpPr/>
            <p:nvPr/>
          </p:nvSpPr>
          <p:spPr>
            <a:xfrm>
              <a:off x="7972785" y="3394392"/>
              <a:ext cx="366896" cy="343685"/>
            </a:xfrm>
            <a:custGeom>
              <a:rect b="b" l="l" r="r" t="t"/>
              <a:pathLst>
                <a:path extrusionOk="0" h="13104" w="13989">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9"/>
            <p:cNvSpPr/>
            <p:nvPr/>
          </p:nvSpPr>
          <p:spPr>
            <a:xfrm>
              <a:off x="8134950" y="3456158"/>
              <a:ext cx="49754" cy="42515"/>
            </a:xfrm>
            <a:custGeom>
              <a:rect b="b" l="l" r="r" t="t"/>
              <a:pathLst>
                <a:path extrusionOk="0" h="1621" w="1897">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89"/>
          <p:cNvGrpSpPr/>
          <p:nvPr/>
        </p:nvGrpSpPr>
        <p:grpSpPr>
          <a:xfrm>
            <a:off x="6678877" y="3404962"/>
            <a:ext cx="304029" cy="322572"/>
            <a:chOff x="6678877" y="3404962"/>
            <a:chExt cx="304029" cy="322572"/>
          </a:xfrm>
        </p:grpSpPr>
        <p:sp>
          <p:nvSpPr>
            <p:cNvPr id="12496" name="Google Shape;12496;p89"/>
            <p:cNvSpPr/>
            <p:nvPr/>
          </p:nvSpPr>
          <p:spPr>
            <a:xfrm>
              <a:off x="6704738" y="3409656"/>
              <a:ext cx="262642" cy="262668"/>
            </a:xfrm>
            <a:custGeom>
              <a:rect b="b" l="l" r="r" t="t"/>
              <a:pathLst>
                <a:path extrusionOk="0" h="10015" w="10014">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9"/>
            <p:cNvSpPr/>
            <p:nvPr/>
          </p:nvSpPr>
          <p:spPr>
            <a:xfrm>
              <a:off x="6678877" y="3412331"/>
              <a:ext cx="249764" cy="259993"/>
            </a:xfrm>
            <a:custGeom>
              <a:rect b="b" l="l" r="r" t="t"/>
              <a:pathLst>
                <a:path extrusionOk="0" h="9913" w="9523">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9"/>
            <p:cNvSpPr/>
            <p:nvPr/>
          </p:nvSpPr>
          <p:spPr>
            <a:xfrm>
              <a:off x="6805687" y="3611713"/>
              <a:ext cx="60743" cy="111073"/>
            </a:xfrm>
            <a:custGeom>
              <a:rect b="b" l="l" r="r" t="t"/>
              <a:pathLst>
                <a:path extrusionOk="0" h="4235" w="2316">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9"/>
            <p:cNvSpPr/>
            <p:nvPr/>
          </p:nvSpPr>
          <p:spPr>
            <a:xfrm>
              <a:off x="6805687" y="3637206"/>
              <a:ext cx="15317" cy="75483"/>
            </a:xfrm>
            <a:custGeom>
              <a:rect b="b" l="l" r="r" t="t"/>
              <a:pathLst>
                <a:path extrusionOk="0" h="2878" w="584">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9"/>
            <p:cNvSpPr/>
            <p:nvPr/>
          </p:nvSpPr>
          <p:spPr>
            <a:xfrm>
              <a:off x="6851245" y="3637206"/>
              <a:ext cx="15186" cy="75483"/>
            </a:xfrm>
            <a:custGeom>
              <a:rect b="b" l="l" r="r" t="t"/>
              <a:pathLst>
                <a:path extrusionOk="0" h="2878" w="579">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9"/>
            <p:cNvSpPr/>
            <p:nvPr/>
          </p:nvSpPr>
          <p:spPr>
            <a:xfrm>
              <a:off x="6815785" y="3707627"/>
              <a:ext cx="40548" cy="15159"/>
            </a:xfrm>
            <a:custGeom>
              <a:rect b="b" l="l" r="r" t="t"/>
              <a:pathLst>
                <a:path extrusionOk="0" h="578" w="1546">
                  <a:moveTo>
                    <a:pt x="1" y="0"/>
                  </a:moveTo>
                  <a:lnTo>
                    <a:pt x="1" y="578"/>
                  </a:lnTo>
                  <a:lnTo>
                    <a:pt x="1545" y="578"/>
                  </a:lnTo>
                  <a:lnTo>
                    <a:pt x="1545"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9"/>
            <p:cNvSpPr/>
            <p:nvPr/>
          </p:nvSpPr>
          <p:spPr>
            <a:xfrm>
              <a:off x="6833593" y="3636944"/>
              <a:ext cx="5062" cy="70709"/>
            </a:xfrm>
            <a:custGeom>
              <a:rect b="b" l="l" r="r" t="t"/>
              <a:pathLst>
                <a:path extrusionOk="0" h="2696" w="193">
                  <a:moveTo>
                    <a:pt x="0" y="1"/>
                  </a:moveTo>
                  <a:lnTo>
                    <a:pt x="0" y="2695"/>
                  </a:lnTo>
                  <a:lnTo>
                    <a:pt x="193" y="2695"/>
                  </a:lnTo>
                  <a:lnTo>
                    <a:pt x="19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9"/>
            <p:cNvSpPr/>
            <p:nvPr/>
          </p:nvSpPr>
          <p:spPr>
            <a:xfrm>
              <a:off x="6826014" y="3611713"/>
              <a:ext cx="20221" cy="25257"/>
            </a:xfrm>
            <a:custGeom>
              <a:rect b="b" l="l" r="r" t="t"/>
              <a:pathLst>
                <a:path extrusionOk="0" h="963" w="771">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9"/>
            <p:cNvSpPr/>
            <p:nvPr/>
          </p:nvSpPr>
          <p:spPr>
            <a:xfrm>
              <a:off x="6815916" y="3571191"/>
              <a:ext cx="40417" cy="45610"/>
            </a:xfrm>
            <a:custGeom>
              <a:rect b="b" l="l" r="r" t="t"/>
              <a:pathLst>
                <a:path extrusionOk="0" h="1739" w="1541">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9"/>
            <p:cNvSpPr/>
            <p:nvPr/>
          </p:nvSpPr>
          <p:spPr>
            <a:xfrm>
              <a:off x="6815811" y="3571191"/>
              <a:ext cx="27906" cy="45583"/>
            </a:xfrm>
            <a:custGeom>
              <a:rect b="b" l="l" r="r" t="t"/>
              <a:pathLst>
                <a:path extrusionOk="0" h="1738" w="1064">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9"/>
            <p:cNvSpPr/>
            <p:nvPr/>
          </p:nvSpPr>
          <p:spPr>
            <a:xfrm>
              <a:off x="6815785" y="3571191"/>
              <a:ext cx="40548" cy="20221"/>
            </a:xfrm>
            <a:custGeom>
              <a:rect b="b" l="l" r="r" t="t"/>
              <a:pathLst>
                <a:path extrusionOk="0" h="771" w="1546">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9"/>
            <p:cNvSpPr/>
            <p:nvPr/>
          </p:nvSpPr>
          <p:spPr>
            <a:xfrm>
              <a:off x="6815916" y="3571191"/>
              <a:ext cx="27801" cy="18464"/>
            </a:xfrm>
            <a:custGeom>
              <a:rect b="b" l="l" r="r" t="t"/>
              <a:pathLst>
                <a:path extrusionOk="0" h="704" w="106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9"/>
            <p:cNvSpPr/>
            <p:nvPr/>
          </p:nvSpPr>
          <p:spPr>
            <a:xfrm>
              <a:off x="6886468" y="3611713"/>
              <a:ext cx="60717" cy="111073"/>
            </a:xfrm>
            <a:custGeom>
              <a:rect b="b" l="l" r="r" t="t"/>
              <a:pathLst>
                <a:path extrusionOk="0" h="4235" w="2315">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9"/>
            <p:cNvSpPr/>
            <p:nvPr/>
          </p:nvSpPr>
          <p:spPr>
            <a:xfrm>
              <a:off x="6886468" y="3637206"/>
              <a:ext cx="15291" cy="75483"/>
            </a:xfrm>
            <a:custGeom>
              <a:rect b="b" l="l" r="r" t="t"/>
              <a:pathLst>
                <a:path extrusionOk="0" h="2878" w="583">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9"/>
            <p:cNvSpPr/>
            <p:nvPr/>
          </p:nvSpPr>
          <p:spPr>
            <a:xfrm>
              <a:off x="6932025" y="3637206"/>
              <a:ext cx="15159" cy="75483"/>
            </a:xfrm>
            <a:custGeom>
              <a:rect b="b" l="l" r="r" t="t"/>
              <a:pathLst>
                <a:path extrusionOk="0" h="2878" w="578">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89"/>
            <p:cNvSpPr/>
            <p:nvPr/>
          </p:nvSpPr>
          <p:spPr>
            <a:xfrm>
              <a:off x="6896697" y="3707627"/>
              <a:ext cx="40390" cy="15159"/>
            </a:xfrm>
            <a:custGeom>
              <a:rect b="b" l="l" r="r" t="t"/>
              <a:pathLst>
                <a:path extrusionOk="0" h="578" w="1540">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89"/>
            <p:cNvSpPr/>
            <p:nvPr/>
          </p:nvSpPr>
          <p:spPr>
            <a:xfrm>
              <a:off x="6914348"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9"/>
            <p:cNvSpPr/>
            <p:nvPr/>
          </p:nvSpPr>
          <p:spPr>
            <a:xfrm>
              <a:off x="6906794" y="3611713"/>
              <a:ext cx="20195" cy="25257"/>
            </a:xfrm>
            <a:custGeom>
              <a:rect b="b" l="l" r="r" t="t"/>
              <a:pathLst>
                <a:path extrusionOk="0" h="963" w="77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9"/>
            <p:cNvSpPr/>
            <p:nvPr/>
          </p:nvSpPr>
          <p:spPr>
            <a:xfrm>
              <a:off x="6896697" y="3571191"/>
              <a:ext cx="40390" cy="45610"/>
            </a:xfrm>
            <a:custGeom>
              <a:rect b="b" l="l" r="r" t="t"/>
              <a:pathLst>
                <a:path extrusionOk="0" h="1739" w="154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9"/>
            <p:cNvSpPr/>
            <p:nvPr/>
          </p:nvSpPr>
          <p:spPr>
            <a:xfrm>
              <a:off x="6896697"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9"/>
            <p:cNvSpPr/>
            <p:nvPr/>
          </p:nvSpPr>
          <p:spPr>
            <a:xfrm>
              <a:off x="6896697" y="3571191"/>
              <a:ext cx="40390" cy="20221"/>
            </a:xfrm>
            <a:custGeom>
              <a:rect b="b" l="l" r="r" t="t"/>
              <a:pathLst>
                <a:path extrusionOk="0" h="771" w="154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9"/>
            <p:cNvSpPr/>
            <p:nvPr/>
          </p:nvSpPr>
          <p:spPr>
            <a:xfrm>
              <a:off x="6896697" y="3571191"/>
              <a:ext cx="27775" cy="18464"/>
            </a:xfrm>
            <a:custGeom>
              <a:rect b="b" l="l" r="r" t="t"/>
              <a:pathLst>
                <a:path extrusionOk="0" h="704" w="1059">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9"/>
            <p:cNvSpPr/>
            <p:nvPr/>
          </p:nvSpPr>
          <p:spPr>
            <a:xfrm>
              <a:off x="6724933" y="3611713"/>
              <a:ext cx="60586" cy="111073"/>
            </a:xfrm>
            <a:custGeom>
              <a:rect b="b" l="l" r="r" t="t"/>
              <a:pathLst>
                <a:path extrusionOk="0" h="4235" w="231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9"/>
            <p:cNvSpPr/>
            <p:nvPr/>
          </p:nvSpPr>
          <p:spPr>
            <a:xfrm>
              <a:off x="6724933" y="3637206"/>
              <a:ext cx="15159" cy="75483"/>
            </a:xfrm>
            <a:custGeom>
              <a:rect b="b" l="l" r="r" t="t"/>
              <a:pathLst>
                <a:path extrusionOk="0" h="2878" w="578">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9"/>
            <p:cNvSpPr/>
            <p:nvPr/>
          </p:nvSpPr>
          <p:spPr>
            <a:xfrm>
              <a:off x="6770359" y="3637206"/>
              <a:ext cx="15159" cy="75483"/>
            </a:xfrm>
            <a:custGeom>
              <a:rect b="b" l="l" r="r" t="t"/>
              <a:pathLst>
                <a:path extrusionOk="0" h="2878" w="578">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9"/>
            <p:cNvSpPr/>
            <p:nvPr/>
          </p:nvSpPr>
          <p:spPr>
            <a:xfrm>
              <a:off x="6735031" y="3707627"/>
              <a:ext cx="40417" cy="15159"/>
            </a:xfrm>
            <a:custGeom>
              <a:rect b="b" l="l" r="r" t="t"/>
              <a:pathLst>
                <a:path extrusionOk="0" h="578" w="1541">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9"/>
            <p:cNvSpPr/>
            <p:nvPr/>
          </p:nvSpPr>
          <p:spPr>
            <a:xfrm>
              <a:off x="6752682"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9"/>
            <p:cNvSpPr/>
            <p:nvPr/>
          </p:nvSpPr>
          <p:spPr>
            <a:xfrm>
              <a:off x="6745128" y="3611713"/>
              <a:ext cx="20221" cy="25257"/>
            </a:xfrm>
            <a:custGeom>
              <a:rect b="b" l="l" r="r" t="t"/>
              <a:pathLst>
                <a:path extrusionOk="0" h="963" w="771">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9"/>
            <p:cNvSpPr/>
            <p:nvPr/>
          </p:nvSpPr>
          <p:spPr>
            <a:xfrm>
              <a:off x="6735031" y="3571191"/>
              <a:ext cx="40417" cy="45610"/>
            </a:xfrm>
            <a:custGeom>
              <a:rect b="b" l="l" r="r" t="t"/>
              <a:pathLst>
                <a:path extrusionOk="0" h="1739" w="1541">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9"/>
            <p:cNvSpPr/>
            <p:nvPr/>
          </p:nvSpPr>
          <p:spPr>
            <a:xfrm>
              <a:off x="6735031"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9"/>
            <p:cNvSpPr/>
            <p:nvPr/>
          </p:nvSpPr>
          <p:spPr>
            <a:xfrm>
              <a:off x="6735031" y="3571191"/>
              <a:ext cx="40417" cy="20221"/>
            </a:xfrm>
            <a:custGeom>
              <a:rect b="b" l="l" r="r" t="t"/>
              <a:pathLst>
                <a:path extrusionOk="0" h="771" w="1541">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9"/>
            <p:cNvSpPr/>
            <p:nvPr/>
          </p:nvSpPr>
          <p:spPr>
            <a:xfrm>
              <a:off x="6735031" y="3571191"/>
              <a:ext cx="27775" cy="18464"/>
            </a:xfrm>
            <a:custGeom>
              <a:rect b="b" l="l" r="r" t="t"/>
              <a:pathLst>
                <a:path extrusionOk="0" h="704" w="1059">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9"/>
            <p:cNvSpPr/>
            <p:nvPr/>
          </p:nvSpPr>
          <p:spPr>
            <a:xfrm>
              <a:off x="6720133" y="3566523"/>
              <a:ext cx="70185" cy="161011"/>
            </a:xfrm>
            <a:custGeom>
              <a:rect b="b" l="l" r="r" t="t"/>
              <a:pathLst>
                <a:path extrusionOk="0" h="6139" w="2676">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9"/>
            <p:cNvSpPr/>
            <p:nvPr/>
          </p:nvSpPr>
          <p:spPr>
            <a:xfrm>
              <a:off x="6801019" y="3566523"/>
              <a:ext cx="70211" cy="161011"/>
            </a:xfrm>
            <a:custGeom>
              <a:rect b="b" l="l" r="r" t="t"/>
              <a:pathLst>
                <a:path extrusionOk="0" h="6139" w="2677">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9"/>
            <p:cNvSpPr/>
            <p:nvPr/>
          </p:nvSpPr>
          <p:spPr>
            <a:xfrm>
              <a:off x="6881800" y="3566523"/>
              <a:ext cx="70185" cy="161011"/>
            </a:xfrm>
            <a:custGeom>
              <a:rect b="b" l="l" r="r" t="t"/>
              <a:pathLst>
                <a:path extrusionOk="0" h="6139" w="2676">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9"/>
            <p:cNvSpPr/>
            <p:nvPr/>
          </p:nvSpPr>
          <p:spPr>
            <a:xfrm>
              <a:off x="6685565" y="3404962"/>
              <a:ext cx="297341" cy="191487"/>
            </a:xfrm>
            <a:custGeom>
              <a:rect b="b" l="l" r="r" t="t"/>
              <a:pathLst>
                <a:path extrusionOk="0" h="7301" w="11337">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pic>
        <p:nvPicPr>
          <p:cNvPr id="872" name="Google Shape;872;p36"/>
          <p:cNvPicPr preferRelativeResize="0"/>
          <p:nvPr/>
        </p:nvPicPr>
        <p:blipFill>
          <a:blip r:embed="rId3">
            <a:alphaModFix/>
          </a:blip>
          <a:stretch>
            <a:fillRect/>
          </a:stretch>
        </p:blipFill>
        <p:spPr>
          <a:xfrm>
            <a:off x="203574" y="602250"/>
            <a:ext cx="4483426" cy="4199250"/>
          </a:xfrm>
          <a:prstGeom prst="rect">
            <a:avLst/>
          </a:prstGeom>
          <a:noFill/>
          <a:ln>
            <a:noFill/>
          </a:ln>
        </p:spPr>
      </p:pic>
      <p:sp>
        <p:nvSpPr>
          <p:cNvPr id="873" name="Google Shape;873;p36"/>
          <p:cNvSpPr txBox="1"/>
          <p:nvPr>
            <p:ph type="title"/>
          </p:nvPr>
        </p:nvSpPr>
        <p:spPr>
          <a:xfrm>
            <a:off x="5143500" y="445025"/>
            <a:ext cx="3280500" cy="1048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400"/>
              <a:t>How different countries are investing in health?</a:t>
            </a:r>
            <a:endParaRPr sz="3400"/>
          </a:p>
        </p:txBody>
      </p:sp>
      <p:sp>
        <p:nvSpPr>
          <p:cNvPr id="874" name="Google Shape;874;p36"/>
          <p:cNvSpPr txBox="1"/>
          <p:nvPr>
            <p:ph idx="1" type="subTitle"/>
          </p:nvPr>
        </p:nvSpPr>
        <p:spPr>
          <a:xfrm>
            <a:off x="4774150" y="1493525"/>
            <a:ext cx="3852000" cy="3357000"/>
          </a:xfrm>
          <a:prstGeom prst="rect">
            <a:avLst/>
          </a:prstGeom>
        </p:spPr>
        <p:txBody>
          <a:bodyPr anchorCtr="0" anchor="ctr" bIns="0" lIns="0" spcFirstLastPara="1" rIns="0" wrap="square" tIns="0">
            <a:noAutofit/>
          </a:bodyPr>
          <a:lstStyle/>
          <a:p>
            <a:pPr indent="-330200" lvl="0" marL="457200" rtl="0" algn="l">
              <a:spcBef>
                <a:spcPts val="0"/>
              </a:spcBef>
              <a:spcAft>
                <a:spcPts val="0"/>
              </a:spcAft>
              <a:buSzPts val="1600"/>
              <a:buChar char="●"/>
            </a:pPr>
            <a:r>
              <a:rPr lang="en"/>
              <a:t>Is there a way to optimize the spending to maximize health of individuals with every dollar spent?</a:t>
            </a:r>
            <a:endParaRPr/>
          </a:p>
          <a:p>
            <a:pPr indent="-330200" lvl="0" marL="457200" rtl="0" algn="l">
              <a:spcBef>
                <a:spcPts val="0"/>
              </a:spcBef>
              <a:spcAft>
                <a:spcPts val="0"/>
              </a:spcAft>
              <a:buSzPts val="1600"/>
              <a:buChar char="●"/>
            </a:pPr>
            <a:r>
              <a:rPr lang="en"/>
              <a:t>Is there a correlation between healthcare utilisation and free access healthcare?</a:t>
            </a:r>
            <a:endParaRPr/>
          </a:p>
          <a:p>
            <a:pPr indent="-330200" lvl="0" marL="457200" rtl="0" algn="l">
              <a:spcBef>
                <a:spcPts val="0"/>
              </a:spcBef>
              <a:spcAft>
                <a:spcPts val="0"/>
              </a:spcAft>
              <a:buSzPts val="1600"/>
              <a:buChar char="●"/>
            </a:pPr>
            <a:r>
              <a:rPr lang="en"/>
              <a:t>Can we make healthcare system more accessible to people?</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35" name="Shape 12535"/>
        <p:cNvGrpSpPr/>
        <p:nvPr/>
      </p:nvGrpSpPr>
      <p:grpSpPr>
        <a:xfrm>
          <a:off x="0" y="0"/>
          <a:ext cx="0" cy="0"/>
          <a:chOff x="0" y="0"/>
          <a:chExt cx="0" cy="0"/>
        </a:xfrm>
      </p:grpSpPr>
      <p:sp>
        <p:nvSpPr>
          <p:cNvPr id="12536" name="Google Shape;12536;p9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537" name="Google Shape;12537;p9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2538" name="Google Shape;12538;p90"/>
          <p:cNvGrpSpPr/>
          <p:nvPr/>
        </p:nvGrpSpPr>
        <p:grpSpPr>
          <a:xfrm>
            <a:off x="1770285" y="3381478"/>
            <a:ext cx="294160" cy="358367"/>
            <a:chOff x="1770285" y="3381478"/>
            <a:chExt cx="294160" cy="358367"/>
          </a:xfrm>
        </p:grpSpPr>
        <p:sp>
          <p:nvSpPr>
            <p:cNvPr id="12539" name="Google Shape;12539;p90"/>
            <p:cNvSpPr/>
            <p:nvPr/>
          </p:nvSpPr>
          <p:spPr>
            <a:xfrm>
              <a:off x="1775607" y="3432366"/>
              <a:ext cx="223714" cy="302183"/>
            </a:xfrm>
            <a:custGeom>
              <a:rect b="b" l="l" r="r" t="t"/>
              <a:pathLst>
                <a:path extrusionOk="0" h="11526" w="8533">
                  <a:moveTo>
                    <a:pt x="0" y="1"/>
                  </a:moveTo>
                  <a:lnTo>
                    <a:pt x="0" y="8979"/>
                  </a:lnTo>
                  <a:lnTo>
                    <a:pt x="1873" y="10851"/>
                  </a:lnTo>
                  <a:lnTo>
                    <a:pt x="2546" y="11525"/>
                  </a:lnTo>
                  <a:lnTo>
                    <a:pt x="8533" y="11525"/>
                  </a:lnTo>
                  <a:lnTo>
                    <a:pt x="853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90"/>
            <p:cNvSpPr/>
            <p:nvPr/>
          </p:nvSpPr>
          <p:spPr>
            <a:xfrm>
              <a:off x="1775607" y="3655215"/>
              <a:ext cx="79308" cy="79334"/>
            </a:xfrm>
            <a:custGeom>
              <a:rect b="b" l="l" r="r" t="t"/>
              <a:pathLst>
                <a:path extrusionOk="0" h="3026" w="3025">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90"/>
            <p:cNvSpPr/>
            <p:nvPr/>
          </p:nvSpPr>
          <p:spPr>
            <a:xfrm>
              <a:off x="1903024" y="3432366"/>
              <a:ext cx="96297" cy="100308"/>
            </a:xfrm>
            <a:custGeom>
              <a:rect b="b" l="l" r="r" t="t"/>
              <a:pathLst>
                <a:path extrusionOk="0" h="3826" w="3673">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90"/>
            <p:cNvSpPr/>
            <p:nvPr/>
          </p:nvSpPr>
          <p:spPr>
            <a:xfrm>
              <a:off x="1825263" y="3432366"/>
              <a:ext cx="174058" cy="302183"/>
            </a:xfrm>
            <a:custGeom>
              <a:rect b="b" l="l" r="r" t="t"/>
              <a:pathLst>
                <a:path extrusionOk="0" h="11526" w="6639">
                  <a:moveTo>
                    <a:pt x="5904" y="1"/>
                  </a:moveTo>
                  <a:lnTo>
                    <a:pt x="5904" y="10877"/>
                  </a:lnTo>
                  <a:lnTo>
                    <a:pt x="0" y="10877"/>
                  </a:lnTo>
                  <a:lnTo>
                    <a:pt x="652" y="11525"/>
                  </a:lnTo>
                  <a:lnTo>
                    <a:pt x="6639" y="11525"/>
                  </a:lnTo>
                  <a:lnTo>
                    <a:pt x="663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90"/>
            <p:cNvSpPr/>
            <p:nvPr/>
          </p:nvSpPr>
          <p:spPr>
            <a:xfrm>
              <a:off x="1808929" y="3498749"/>
              <a:ext cx="156990" cy="22809"/>
            </a:xfrm>
            <a:custGeom>
              <a:rect b="b" l="l" r="r" t="t"/>
              <a:pathLst>
                <a:path extrusionOk="0" h="870" w="5988">
                  <a:moveTo>
                    <a:pt x="0" y="0"/>
                  </a:moveTo>
                  <a:lnTo>
                    <a:pt x="0" y="870"/>
                  </a:lnTo>
                  <a:lnTo>
                    <a:pt x="5987" y="870"/>
                  </a:lnTo>
                  <a:lnTo>
                    <a:pt x="598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90"/>
            <p:cNvSpPr/>
            <p:nvPr/>
          </p:nvSpPr>
          <p:spPr>
            <a:xfrm>
              <a:off x="1928271" y="3498749"/>
              <a:ext cx="37727" cy="22809"/>
            </a:xfrm>
            <a:custGeom>
              <a:rect b="b" l="l" r="r" t="t"/>
              <a:pathLst>
                <a:path extrusionOk="0" h="870" w="1439">
                  <a:moveTo>
                    <a:pt x="1" y="0"/>
                  </a:moveTo>
                  <a:cubicBezTo>
                    <a:pt x="254" y="355"/>
                    <a:pt x="577" y="649"/>
                    <a:pt x="953" y="870"/>
                  </a:cubicBezTo>
                  <a:lnTo>
                    <a:pt x="1439" y="870"/>
                  </a:lnTo>
                  <a:lnTo>
                    <a:pt x="1439"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90"/>
            <p:cNvSpPr/>
            <p:nvPr/>
          </p:nvSpPr>
          <p:spPr>
            <a:xfrm>
              <a:off x="1775502" y="3667773"/>
              <a:ext cx="66881" cy="66776"/>
            </a:xfrm>
            <a:custGeom>
              <a:rect b="b" l="l" r="r" t="t"/>
              <a:pathLst>
                <a:path extrusionOk="0" h="2547" w="2551">
                  <a:moveTo>
                    <a:pt x="1" y="0"/>
                  </a:moveTo>
                  <a:lnTo>
                    <a:pt x="2550" y="2546"/>
                  </a:lnTo>
                  <a:lnTo>
                    <a:pt x="255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90"/>
            <p:cNvSpPr/>
            <p:nvPr/>
          </p:nvSpPr>
          <p:spPr>
            <a:xfrm>
              <a:off x="1929031" y="3386695"/>
              <a:ext cx="130117" cy="130222"/>
            </a:xfrm>
            <a:custGeom>
              <a:rect b="b" l="l" r="r" t="t"/>
              <a:pathLst>
                <a:path extrusionOk="0" h="4967" w="4963">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0"/>
            <p:cNvSpPr/>
            <p:nvPr/>
          </p:nvSpPr>
          <p:spPr>
            <a:xfrm>
              <a:off x="1981938" y="3415954"/>
              <a:ext cx="47218" cy="47218"/>
            </a:xfrm>
            <a:custGeom>
              <a:rect b="b" l="l" r="r" t="t"/>
              <a:pathLst>
                <a:path extrusionOk="0" h="1801" w="1801">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90"/>
            <p:cNvSpPr/>
            <p:nvPr/>
          </p:nvSpPr>
          <p:spPr>
            <a:xfrm>
              <a:off x="1770285" y="3427149"/>
              <a:ext cx="234280" cy="312696"/>
            </a:xfrm>
            <a:custGeom>
              <a:rect b="b" l="l" r="r" t="t"/>
              <a:pathLst>
                <a:path extrusionOk="0" h="11927" w="8936">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90"/>
            <p:cNvSpPr/>
            <p:nvPr/>
          </p:nvSpPr>
          <p:spPr>
            <a:xfrm>
              <a:off x="1803712" y="3381478"/>
              <a:ext cx="260733" cy="284932"/>
            </a:xfrm>
            <a:custGeom>
              <a:rect b="b" l="l" r="r" t="t"/>
              <a:pathLst>
                <a:path extrusionOk="0" h="10868" w="9945">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90"/>
            <p:cNvSpPr/>
            <p:nvPr/>
          </p:nvSpPr>
          <p:spPr>
            <a:xfrm>
              <a:off x="1956114" y="3410684"/>
              <a:ext cx="87095" cy="77787"/>
            </a:xfrm>
            <a:custGeom>
              <a:rect b="b" l="l" r="r" t="t"/>
              <a:pathLst>
                <a:path extrusionOk="0" h="2967" w="3322">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90"/>
            <p:cNvSpPr/>
            <p:nvPr/>
          </p:nvSpPr>
          <p:spPr>
            <a:xfrm>
              <a:off x="1801903" y="3539491"/>
              <a:ext cx="171043" cy="10461"/>
            </a:xfrm>
            <a:custGeom>
              <a:rect b="b" l="l" r="r" t="t"/>
              <a:pathLst>
                <a:path extrusionOk="0" h="399" w="6524">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90"/>
            <p:cNvSpPr/>
            <p:nvPr/>
          </p:nvSpPr>
          <p:spPr>
            <a:xfrm>
              <a:off x="1801903" y="3562641"/>
              <a:ext cx="171043" cy="10487"/>
            </a:xfrm>
            <a:custGeom>
              <a:rect b="b" l="l" r="r" t="t"/>
              <a:pathLst>
                <a:path extrusionOk="0" h="400"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90"/>
            <p:cNvSpPr/>
            <p:nvPr/>
          </p:nvSpPr>
          <p:spPr>
            <a:xfrm>
              <a:off x="1801903" y="3585712"/>
              <a:ext cx="171043" cy="10566"/>
            </a:xfrm>
            <a:custGeom>
              <a:rect b="b" l="l" r="r" t="t"/>
              <a:pathLst>
                <a:path extrusionOk="0" h="403" w="6524">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90"/>
            <p:cNvSpPr/>
            <p:nvPr/>
          </p:nvSpPr>
          <p:spPr>
            <a:xfrm>
              <a:off x="1801903" y="3608889"/>
              <a:ext cx="171043" cy="10461"/>
            </a:xfrm>
            <a:custGeom>
              <a:rect b="b" l="l" r="r" t="t"/>
              <a:pathLst>
                <a:path extrusionOk="0" h="399"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90"/>
          <p:cNvGrpSpPr/>
          <p:nvPr/>
        </p:nvGrpSpPr>
        <p:grpSpPr>
          <a:xfrm>
            <a:off x="3563273" y="1539122"/>
            <a:ext cx="333198" cy="312146"/>
            <a:chOff x="3563273" y="1539122"/>
            <a:chExt cx="333198" cy="312146"/>
          </a:xfrm>
        </p:grpSpPr>
        <p:sp>
          <p:nvSpPr>
            <p:cNvPr id="12556" name="Google Shape;12556;p90"/>
            <p:cNvSpPr/>
            <p:nvPr/>
          </p:nvSpPr>
          <p:spPr>
            <a:xfrm>
              <a:off x="3771414" y="1658674"/>
              <a:ext cx="72937" cy="72937"/>
            </a:xfrm>
            <a:custGeom>
              <a:rect b="b" l="l" r="r" t="t"/>
              <a:pathLst>
                <a:path extrusionOk="0" h="2782" w="2782">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90"/>
            <p:cNvSpPr/>
            <p:nvPr/>
          </p:nvSpPr>
          <p:spPr>
            <a:xfrm>
              <a:off x="3767219" y="1687329"/>
              <a:ext cx="81405" cy="44386"/>
            </a:xfrm>
            <a:custGeom>
              <a:rect b="b" l="l" r="r" t="t"/>
              <a:pathLst>
                <a:path extrusionOk="0" h="1693" w="3105">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90"/>
            <p:cNvSpPr/>
            <p:nvPr/>
          </p:nvSpPr>
          <p:spPr>
            <a:xfrm>
              <a:off x="3568202" y="1653456"/>
              <a:ext cx="78181" cy="83372"/>
            </a:xfrm>
            <a:custGeom>
              <a:rect b="b" l="l" r="r" t="t"/>
              <a:pathLst>
                <a:path extrusionOk="0" h="3180" w="2982">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90"/>
            <p:cNvSpPr/>
            <p:nvPr/>
          </p:nvSpPr>
          <p:spPr>
            <a:xfrm>
              <a:off x="3568202" y="1654007"/>
              <a:ext cx="78181" cy="82821"/>
            </a:xfrm>
            <a:custGeom>
              <a:rect b="b" l="l" r="r" t="t"/>
              <a:pathLst>
                <a:path extrusionOk="0" h="3159" w="2982">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90"/>
            <p:cNvSpPr/>
            <p:nvPr/>
          </p:nvSpPr>
          <p:spPr>
            <a:xfrm>
              <a:off x="3646356" y="1564841"/>
              <a:ext cx="130301" cy="260576"/>
            </a:xfrm>
            <a:custGeom>
              <a:rect b="b" l="l" r="r" t="t"/>
              <a:pathLst>
                <a:path extrusionOk="0" h="9939" w="497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90"/>
            <p:cNvSpPr/>
            <p:nvPr/>
          </p:nvSpPr>
          <p:spPr>
            <a:xfrm>
              <a:off x="3646356" y="1721229"/>
              <a:ext cx="130301" cy="104188"/>
            </a:xfrm>
            <a:custGeom>
              <a:rect b="b" l="l" r="r" t="t"/>
              <a:pathLst>
                <a:path extrusionOk="0" h="3974" w="497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90"/>
            <p:cNvSpPr/>
            <p:nvPr/>
          </p:nvSpPr>
          <p:spPr>
            <a:xfrm>
              <a:off x="3776631" y="1543972"/>
              <a:ext cx="31251" cy="302340"/>
            </a:xfrm>
            <a:custGeom>
              <a:rect b="b" l="l" r="r" t="t"/>
              <a:pathLst>
                <a:path extrusionOk="0" h="11532" w="1192">
                  <a:moveTo>
                    <a:pt x="0" y="0"/>
                  </a:moveTo>
                  <a:lnTo>
                    <a:pt x="0" y="11532"/>
                  </a:lnTo>
                  <a:lnTo>
                    <a:pt x="1192" y="11532"/>
                  </a:lnTo>
                  <a:lnTo>
                    <a:pt x="119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90"/>
            <p:cNvSpPr/>
            <p:nvPr/>
          </p:nvSpPr>
          <p:spPr>
            <a:xfrm>
              <a:off x="3776631" y="1820173"/>
              <a:ext cx="31251" cy="26139"/>
            </a:xfrm>
            <a:custGeom>
              <a:rect b="b" l="l" r="r" t="t"/>
              <a:pathLst>
                <a:path extrusionOk="0" h="997" w="1192">
                  <a:moveTo>
                    <a:pt x="0" y="1"/>
                  </a:moveTo>
                  <a:lnTo>
                    <a:pt x="0" y="997"/>
                  </a:lnTo>
                  <a:lnTo>
                    <a:pt x="1192" y="997"/>
                  </a:lnTo>
                  <a:lnTo>
                    <a:pt x="11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0"/>
            <p:cNvSpPr/>
            <p:nvPr/>
          </p:nvSpPr>
          <p:spPr>
            <a:xfrm>
              <a:off x="3604671" y="1653456"/>
              <a:ext cx="41712" cy="83372"/>
            </a:xfrm>
            <a:custGeom>
              <a:rect b="b" l="l" r="r" t="t"/>
              <a:pathLst>
                <a:path extrusionOk="0" h="3180" w="1591">
                  <a:moveTo>
                    <a:pt x="0" y="0"/>
                  </a:moveTo>
                  <a:lnTo>
                    <a:pt x="0" y="3180"/>
                  </a:lnTo>
                  <a:lnTo>
                    <a:pt x="1590" y="3180"/>
                  </a:lnTo>
                  <a:lnTo>
                    <a:pt x="1590"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90"/>
            <p:cNvSpPr/>
            <p:nvPr/>
          </p:nvSpPr>
          <p:spPr>
            <a:xfrm>
              <a:off x="3604671" y="1721229"/>
              <a:ext cx="41712" cy="15599"/>
            </a:xfrm>
            <a:custGeom>
              <a:rect b="b" l="l" r="r" t="t"/>
              <a:pathLst>
                <a:path extrusionOk="0" h="595" w="1591">
                  <a:moveTo>
                    <a:pt x="0" y="1"/>
                  </a:moveTo>
                  <a:lnTo>
                    <a:pt x="0" y="595"/>
                  </a:lnTo>
                  <a:lnTo>
                    <a:pt x="1590" y="595"/>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90"/>
            <p:cNvSpPr/>
            <p:nvPr/>
          </p:nvSpPr>
          <p:spPr>
            <a:xfrm>
              <a:off x="3620322" y="1762914"/>
              <a:ext cx="31277" cy="31277"/>
            </a:xfrm>
            <a:custGeom>
              <a:rect b="b" l="l" r="r" t="t"/>
              <a:pathLst>
                <a:path extrusionOk="0" h="1193" w="1193">
                  <a:moveTo>
                    <a:pt x="1" y="1"/>
                  </a:moveTo>
                  <a:lnTo>
                    <a:pt x="1" y="1192"/>
                  </a:lnTo>
                  <a:lnTo>
                    <a:pt x="1192" y="1192"/>
                  </a:lnTo>
                  <a:lnTo>
                    <a:pt x="119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90"/>
            <p:cNvSpPr/>
            <p:nvPr/>
          </p:nvSpPr>
          <p:spPr>
            <a:xfrm>
              <a:off x="3604671" y="1736802"/>
              <a:ext cx="41712" cy="78181"/>
            </a:xfrm>
            <a:custGeom>
              <a:rect b="b" l="l" r="r" t="t"/>
              <a:pathLst>
                <a:path extrusionOk="0" h="2982" w="1591">
                  <a:moveTo>
                    <a:pt x="0" y="1"/>
                  </a:moveTo>
                  <a:lnTo>
                    <a:pt x="0" y="2982"/>
                  </a:lnTo>
                  <a:lnTo>
                    <a:pt x="794" y="2982"/>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90"/>
            <p:cNvSpPr/>
            <p:nvPr/>
          </p:nvSpPr>
          <p:spPr>
            <a:xfrm>
              <a:off x="3563273" y="1539122"/>
              <a:ext cx="286007" cy="312146"/>
            </a:xfrm>
            <a:custGeom>
              <a:rect b="b" l="l" r="r" t="t"/>
              <a:pathLst>
                <a:path extrusionOk="0" h="11906" w="10909">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90"/>
            <p:cNvSpPr/>
            <p:nvPr/>
          </p:nvSpPr>
          <p:spPr>
            <a:xfrm>
              <a:off x="3868943" y="1690266"/>
              <a:ext cx="27528" cy="9753"/>
            </a:xfrm>
            <a:custGeom>
              <a:rect b="b" l="l" r="r" t="t"/>
              <a:pathLst>
                <a:path extrusionOk="0" h="372" w="105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90"/>
            <p:cNvSpPr/>
            <p:nvPr/>
          </p:nvSpPr>
          <p:spPr>
            <a:xfrm>
              <a:off x="3849358" y="1631407"/>
              <a:ext cx="24251" cy="20738"/>
            </a:xfrm>
            <a:custGeom>
              <a:rect b="b" l="l" r="r" t="t"/>
              <a:pathLst>
                <a:path extrusionOk="0" h="791" w="925">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90"/>
            <p:cNvSpPr/>
            <p:nvPr/>
          </p:nvSpPr>
          <p:spPr>
            <a:xfrm>
              <a:off x="3849070" y="1738217"/>
              <a:ext cx="24540" cy="20659"/>
            </a:xfrm>
            <a:custGeom>
              <a:rect b="b" l="l" r="r" t="t"/>
              <a:pathLst>
                <a:path extrusionOk="0" h="788" w="936">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90"/>
          <p:cNvGrpSpPr/>
          <p:nvPr/>
        </p:nvGrpSpPr>
        <p:grpSpPr>
          <a:xfrm>
            <a:off x="2642986" y="2455790"/>
            <a:ext cx="358813" cy="323996"/>
            <a:chOff x="2642986" y="2455790"/>
            <a:chExt cx="358813" cy="323996"/>
          </a:xfrm>
        </p:grpSpPr>
        <p:sp>
          <p:nvSpPr>
            <p:cNvPr id="12573" name="Google Shape;12573;p90"/>
            <p:cNvSpPr/>
            <p:nvPr/>
          </p:nvSpPr>
          <p:spPr>
            <a:xfrm>
              <a:off x="2778007" y="2717677"/>
              <a:ext cx="43049" cy="39326"/>
            </a:xfrm>
            <a:custGeom>
              <a:rect b="b" l="l" r="r" t="t"/>
              <a:pathLst>
                <a:path extrusionOk="0" h="1500" w="1642">
                  <a:moveTo>
                    <a:pt x="341" y="0"/>
                  </a:moveTo>
                  <a:lnTo>
                    <a:pt x="1" y="1500"/>
                  </a:lnTo>
                  <a:lnTo>
                    <a:pt x="1641" y="1500"/>
                  </a:lnTo>
                  <a:lnTo>
                    <a:pt x="130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90"/>
            <p:cNvSpPr/>
            <p:nvPr/>
          </p:nvSpPr>
          <p:spPr>
            <a:xfrm>
              <a:off x="2748564" y="2753464"/>
              <a:ext cx="101829" cy="21105"/>
            </a:xfrm>
            <a:custGeom>
              <a:rect b="b" l="l" r="r" t="t"/>
              <a:pathLst>
                <a:path extrusionOk="0" h="805" w="3884">
                  <a:moveTo>
                    <a:pt x="1" y="1"/>
                  </a:moveTo>
                  <a:lnTo>
                    <a:pt x="1" y="805"/>
                  </a:lnTo>
                  <a:lnTo>
                    <a:pt x="3883" y="805"/>
                  </a:lnTo>
                  <a:lnTo>
                    <a:pt x="38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90"/>
            <p:cNvSpPr/>
            <p:nvPr/>
          </p:nvSpPr>
          <p:spPr>
            <a:xfrm>
              <a:off x="2648204" y="2525581"/>
              <a:ext cx="302655" cy="197706"/>
            </a:xfrm>
            <a:custGeom>
              <a:rect b="b" l="l" r="r" t="t"/>
              <a:pathLst>
                <a:path extrusionOk="0" h="7541" w="11544">
                  <a:moveTo>
                    <a:pt x="1" y="0"/>
                  </a:moveTo>
                  <a:lnTo>
                    <a:pt x="1" y="7541"/>
                  </a:lnTo>
                  <a:lnTo>
                    <a:pt x="11543" y="7541"/>
                  </a:lnTo>
                  <a:lnTo>
                    <a:pt x="115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90"/>
            <p:cNvSpPr/>
            <p:nvPr/>
          </p:nvSpPr>
          <p:spPr>
            <a:xfrm>
              <a:off x="2852726" y="2525581"/>
              <a:ext cx="98132" cy="81694"/>
            </a:xfrm>
            <a:custGeom>
              <a:rect b="b" l="l" r="r" t="t"/>
              <a:pathLst>
                <a:path extrusionOk="0" h="3116" w="3743">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90"/>
            <p:cNvSpPr/>
            <p:nvPr/>
          </p:nvSpPr>
          <p:spPr>
            <a:xfrm>
              <a:off x="2648204" y="2709314"/>
              <a:ext cx="302655" cy="13974"/>
            </a:xfrm>
            <a:custGeom>
              <a:rect b="b" l="l" r="r" t="t"/>
              <a:pathLst>
                <a:path extrusionOk="0" h="533" w="11544">
                  <a:moveTo>
                    <a:pt x="1" y="0"/>
                  </a:moveTo>
                  <a:lnTo>
                    <a:pt x="1" y="533"/>
                  </a:lnTo>
                  <a:lnTo>
                    <a:pt x="11543" y="533"/>
                  </a:lnTo>
                  <a:lnTo>
                    <a:pt x="11543"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90"/>
            <p:cNvSpPr/>
            <p:nvPr/>
          </p:nvSpPr>
          <p:spPr>
            <a:xfrm>
              <a:off x="2667578" y="2544012"/>
              <a:ext cx="263905" cy="146608"/>
            </a:xfrm>
            <a:custGeom>
              <a:rect b="b" l="l" r="r" t="t"/>
              <a:pathLst>
                <a:path extrusionOk="0" h="5592" w="10066">
                  <a:moveTo>
                    <a:pt x="1" y="0"/>
                  </a:moveTo>
                  <a:lnTo>
                    <a:pt x="1" y="5592"/>
                  </a:lnTo>
                  <a:lnTo>
                    <a:pt x="10065" y="5592"/>
                  </a:lnTo>
                  <a:lnTo>
                    <a:pt x="10065"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90"/>
            <p:cNvSpPr/>
            <p:nvPr/>
          </p:nvSpPr>
          <p:spPr>
            <a:xfrm>
              <a:off x="2854457" y="2544012"/>
              <a:ext cx="77027" cy="63263"/>
            </a:xfrm>
            <a:custGeom>
              <a:rect b="b" l="l" r="r" t="t"/>
              <a:pathLst>
                <a:path extrusionOk="0" h="2413" w="2938">
                  <a:moveTo>
                    <a:pt x="0" y="0"/>
                  </a:moveTo>
                  <a:cubicBezTo>
                    <a:pt x="290" y="1376"/>
                    <a:pt x="1496" y="2412"/>
                    <a:pt x="2937" y="2412"/>
                  </a:cubicBezTo>
                  <a:lnTo>
                    <a:pt x="293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90"/>
            <p:cNvSpPr/>
            <p:nvPr/>
          </p:nvSpPr>
          <p:spPr>
            <a:xfrm>
              <a:off x="2667578" y="2544012"/>
              <a:ext cx="263905" cy="146608"/>
            </a:xfrm>
            <a:custGeom>
              <a:rect b="b" l="l" r="r" t="t"/>
              <a:pathLst>
                <a:path extrusionOk="0" h="5592" w="10066">
                  <a:moveTo>
                    <a:pt x="1" y="0"/>
                  </a:moveTo>
                  <a:lnTo>
                    <a:pt x="1" y="5592"/>
                  </a:lnTo>
                  <a:lnTo>
                    <a:pt x="10065" y="5592"/>
                  </a:lnTo>
                  <a:lnTo>
                    <a:pt x="10065" y="4955"/>
                  </a:lnTo>
                  <a:lnTo>
                    <a:pt x="674" y="4955"/>
                  </a:lnTo>
                  <a:lnTo>
                    <a:pt x="67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0"/>
            <p:cNvSpPr/>
            <p:nvPr/>
          </p:nvSpPr>
          <p:spPr>
            <a:xfrm>
              <a:off x="2743347" y="2609713"/>
              <a:ext cx="24828" cy="25274"/>
            </a:xfrm>
            <a:custGeom>
              <a:rect b="b" l="l" r="r" t="t"/>
              <a:pathLst>
                <a:path extrusionOk="0" h="964" w="947">
                  <a:moveTo>
                    <a:pt x="1" y="0"/>
                  </a:moveTo>
                  <a:lnTo>
                    <a:pt x="1" y="964"/>
                  </a:lnTo>
                  <a:lnTo>
                    <a:pt x="946" y="964"/>
                  </a:lnTo>
                  <a:lnTo>
                    <a:pt x="946"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90"/>
            <p:cNvSpPr/>
            <p:nvPr/>
          </p:nvSpPr>
          <p:spPr>
            <a:xfrm>
              <a:off x="2787130" y="2609713"/>
              <a:ext cx="24802" cy="25274"/>
            </a:xfrm>
            <a:custGeom>
              <a:rect b="b" l="l" r="r" t="t"/>
              <a:pathLst>
                <a:path extrusionOk="0" h="964" w="946">
                  <a:moveTo>
                    <a:pt x="0" y="0"/>
                  </a:moveTo>
                  <a:lnTo>
                    <a:pt x="0" y="964"/>
                  </a:lnTo>
                  <a:lnTo>
                    <a:pt x="946" y="964"/>
                  </a:lnTo>
                  <a:lnTo>
                    <a:pt x="946"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90"/>
            <p:cNvSpPr/>
            <p:nvPr/>
          </p:nvSpPr>
          <p:spPr>
            <a:xfrm>
              <a:off x="2830887" y="2609713"/>
              <a:ext cx="24828" cy="25274"/>
            </a:xfrm>
            <a:custGeom>
              <a:rect b="b" l="l" r="r" t="t"/>
              <a:pathLst>
                <a:path extrusionOk="0" h="964" w="947">
                  <a:moveTo>
                    <a:pt x="1" y="0"/>
                  </a:moveTo>
                  <a:lnTo>
                    <a:pt x="1" y="964"/>
                  </a:lnTo>
                  <a:lnTo>
                    <a:pt x="946" y="964"/>
                  </a:lnTo>
                  <a:lnTo>
                    <a:pt x="94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90"/>
            <p:cNvSpPr/>
            <p:nvPr/>
          </p:nvSpPr>
          <p:spPr>
            <a:xfrm>
              <a:off x="2866228" y="2461008"/>
              <a:ext cx="130589" cy="132582"/>
            </a:xfrm>
            <a:custGeom>
              <a:rect b="b" l="l" r="r" t="t"/>
              <a:pathLst>
                <a:path extrusionOk="0" h="5057" w="4981">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0"/>
            <p:cNvSpPr/>
            <p:nvPr/>
          </p:nvSpPr>
          <p:spPr>
            <a:xfrm>
              <a:off x="2904585" y="2500046"/>
              <a:ext cx="53772" cy="54532"/>
            </a:xfrm>
            <a:custGeom>
              <a:rect b="b" l="l" r="r" t="t"/>
              <a:pathLst>
                <a:path extrusionOk="0" h="2080" w="2051">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0"/>
            <p:cNvSpPr/>
            <p:nvPr/>
          </p:nvSpPr>
          <p:spPr>
            <a:xfrm>
              <a:off x="2642986" y="2520259"/>
              <a:ext cx="249276" cy="259527"/>
            </a:xfrm>
            <a:custGeom>
              <a:rect b="b" l="l" r="r" t="t"/>
              <a:pathLst>
                <a:path extrusionOk="0" h="9899" w="9508">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0"/>
            <p:cNvSpPr/>
            <p:nvPr/>
          </p:nvSpPr>
          <p:spPr>
            <a:xfrm>
              <a:off x="2778767" y="2700872"/>
              <a:ext cx="41607" cy="10461"/>
            </a:xfrm>
            <a:custGeom>
              <a:rect b="b" l="l" r="r" t="t"/>
              <a:pathLst>
                <a:path extrusionOk="0" h="399" w="1587">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90"/>
            <p:cNvSpPr/>
            <p:nvPr/>
          </p:nvSpPr>
          <p:spPr>
            <a:xfrm>
              <a:off x="2738130" y="2604496"/>
              <a:ext cx="35341" cy="35708"/>
            </a:xfrm>
            <a:custGeom>
              <a:rect b="b" l="l" r="r" t="t"/>
              <a:pathLst>
                <a:path extrusionOk="0" h="1362" w="1348">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90"/>
            <p:cNvSpPr/>
            <p:nvPr/>
          </p:nvSpPr>
          <p:spPr>
            <a:xfrm>
              <a:off x="2781913" y="2604496"/>
              <a:ext cx="35341" cy="35708"/>
            </a:xfrm>
            <a:custGeom>
              <a:rect b="b" l="l" r="r" t="t"/>
              <a:pathLst>
                <a:path extrusionOk="0" h="1362" w="1348">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90"/>
            <p:cNvSpPr/>
            <p:nvPr/>
          </p:nvSpPr>
          <p:spPr>
            <a:xfrm>
              <a:off x="2825591" y="2604496"/>
              <a:ext cx="35341" cy="35708"/>
            </a:xfrm>
            <a:custGeom>
              <a:rect b="b" l="l" r="r" t="t"/>
              <a:pathLst>
                <a:path extrusionOk="0" h="1362" w="1348">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90"/>
            <p:cNvSpPr/>
            <p:nvPr/>
          </p:nvSpPr>
          <p:spPr>
            <a:xfrm>
              <a:off x="2662256" y="2455790"/>
              <a:ext cx="339543" cy="272819"/>
            </a:xfrm>
            <a:custGeom>
              <a:rect b="b" l="l" r="r" t="t"/>
              <a:pathLst>
                <a:path extrusionOk="0" h="10406" w="12951">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0"/>
            <p:cNvSpPr/>
            <p:nvPr/>
          </p:nvSpPr>
          <p:spPr>
            <a:xfrm>
              <a:off x="2886442" y="2483476"/>
              <a:ext cx="90057" cy="87671"/>
            </a:xfrm>
            <a:custGeom>
              <a:rect b="b" l="l" r="r" t="t"/>
              <a:pathLst>
                <a:path extrusionOk="0" h="3344" w="3435">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0"/>
            <p:cNvSpPr/>
            <p:nvPr/>
          </p:nvSpPr>
          <p:spPr>
            <a:xfrm>
              <a:off x="2909094" y="2510664"/>
              <a:ext cx="38907" cy="33296"/>
            </a:xfrm>
            <a:custGeom>
              <a:rect b="b" l="l" r="r" t="t"/>
              <a:pathLst>
                <a:path extrusionOk="0" h="1270" w="1484">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4" name="Google Shape;12594;p90"/>
          <p:cNvGrpSpPr/>
          <p:nvPr/>
        </p:nvGrpSpPr>
        <p:grpSpPr>
          <a:xfrm>
            <a:off x="4023495" y="3789422"/>
            <a:ext cx="346517" cy="358393"/>
            <a:chOff x="4023495" y="3789422"/>
            <a:chExt cx="346517" cy="358393"/>
          </a:xfrm>
        </p:grpSpPr>
        <p:sp>
          <p:nvSpPr>
            <p:cNvPr id="12595" name="Google Shape;12595;p90"/>
            <p:cNvSpPr/>
            <p:nvPr/>
          </p:nvSpPr>
          <p:spPr>
            <a:xfrm>
              <a:off x="4029473" y="3883019"/>
              <a:ext cx="266658" cy="259527"/>
            </a:xfrm>
            <a:custGeom>
              <a:rect b="b" l="l" r="r" t="t"/>
              <a:pathLst>
                <a:path extrusionOk="0" h="9899" w="10171">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90"/>
            <p:cNvSpPr/>
            <p:nvPr/>
          </p:nvSpPr>
          <p:spPr>
            <a:xfrm>
              <a:off x="4070687" y="3883019"/>
              <a:ext cx="54926" cy="70289"/>
            </a:xfrm>
            <a:custGeom>
              <a:rect b="b" l="l" r="r" t="t"/>
              <a:pathLst>
                <a:path extrusionOk="0" h="2681" w="2095">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90"/>
            <p:cNvSpPr/>
            <p:nvPr/>
          </p:nvSpPr>
          <p:spPr>
            <a:xfrm>
              <a:off x="4225842" y="4053564"/>
              <a:ext cx="70289" cy="54899"/>
            </a:xfrm>
            <a:custGeom>
              <a:rect b="b" l="l" r="r" t="t"/>
              <a:pathLst>
                <a:path extrusionOk="0" h="2094" w="2681">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90"/>
            <p:cNvSpPr/>
            <p:nvPr/>
          </p:nvSpPr>
          <p:spPr>
            <a:xfrm>
              <a:off x="4170680" y="3794718"/>
              <a:ext cx="199332" cy="207774"/>
            </a:xfrm>
            <a:custGeom>
              <a:rect b="b" l="l" r="r" t="t"/>
              <a:pathLst>
                <a:path extrusionOk="0" h="7925" w="7603">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90"/>
            <p:cNvSpPr/>
            <p:nvPr/>
          </p:nvSpPr>
          <p:spPr>
            <a:xfrm>
              <a:off x="4076874" y="3859003"/>
              <a:ext cx="79020" cy="98866"/>
            </a:xfrm>
            <a:custGeom>
              <a:rect b="b" l="l" r="r" t="t"/>
              <a:pathLst>
                <a:path extrusionOk="0" h="3771" w="3014">
                  <a:moveTo>
                    <a:pt x="1210" y="0"/>
                  </a:moveTo>
                  <a:lnTo>
                    <a:pt x="0" y="714"/>
                  </a:lnTo>
                  <a:lnTo>
                    <a:pt x="1804" y="3770"/>
                  </a:lnTo>
                  <a:lnTo>
                    <a:pt x="3013" y="3060"/>
                  </a:lnTo>
                  <a:lnTo>
                    <a:pt x="1210"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0"/>
            <p:cNvSpPr/>
            <p:nvPr/>
          </p:nvSpPr>
          <p:spPr>
            <a:xfrm>
              <a:off x="4221280" y="4023177"/>
              <a:ext cx="98971" cy="79020"/>
            </a:xfrm>
            <a:custGeom>
              <a:rect b="b" l="l" r="r" t="t"/>
              <a:pathLst>
                <a:path extrusionOk="0" h="3014" w="3775">
                  <a:moveTo>
                    <a:pt x="714" y="0"/>
                  </a:moveTo>
                  <a:lnTo>
                    <a:pt x="1" y="1213"/>
                  </a:lnTo>
                  <a:lnTo>
                    <a:pt x="3061" y="3013"/>
                  </a:lnTo>
                  <a:lnTo>
                    <a:pt x="3775" y="1804"/>
                  </a:lnTo>
                  <a:lnTo>
                    <a:pt x="714"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90"/>
            <p:cNvSpPr/>
            <p:nvPr/>
          </p:nvSpPr>
          <p:spPr>
            <a:xfrm>
              <a:off x="4162422" y="3789422"/>
              <a:ext cx="207590" cy="218392"/>
            </a:xfrm>
            <a:custGeom>
              <a:rect b="b" l="l" r="r" t="t"/>
              <a:pathLst>
                <a:path extrusionOk="0" h="8330" w="7918">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90"/>
            <p:cNvSpPr/>
            <p:nvPr/>
          </p:nvSpPr>
          <p:spPr>
            <a:xfrm>
              <a:off x="4023495" y="3853655"/>
              <a:ext cx="302733" cy="294160"/>
            </a:xfrm>
            <a:custGeom>
              <a:rect b="b" l="l" r="r" t="t"/>
              <a:pathLst>
                <a:path extrusionOk="0" h="11220" w="11547">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90"/>
            <p:cNvSpPr/>
            <p:nvPr/>
          </p:nvSpPr>
          <p:spPr>
            <a:xfrm>
              <a:off x="4204579" y="3813044"/>
              <a:ext cx="139687" cy="145166"/>
            </a:xfrm>
            <a:custGeom>
              <a:rect b="b" l="l" r="r" t="t"/>
              <a:pathLst>
                <a:path extrusionOk="0" h="5537" w="5328">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90"/>
            <p:cNvSpPr/>
            <p:nvPr/>
          </p:nvSpPr>
          <p:spPr>
            <a:xfrm>
              <a:off x="4237430" y="3865820"/>
              <a:ext cx="41424" cy="51701"/>
            </a:xfrm>
            <a:custGeom>
              <a:rect b="b" l="l" r="r" t="t"/>
              <a:pathLst>
                <a:path extrusionOk="0" h="1972" w="158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90"/>
            <p:cNvSpPr/>
            <p:nvPr/>
          </p:nvSpPr>
          <p:spPr>
            <a:xfrm>
              <a:off x="4276179" y="3865846"/>
              <a:ext cx="29075" cy="51675"/>
            </a:xfrm>
            <a:custGeom>
              <a:rect b="b" l="l" r="r" t="t"/>
              <a:pathLst>
                <a:path extrusionOk="0" h="1971" w="1109">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6" name="Google Shape;12606;p90"/>
          <p:cNvGrpSpPr/>
          <p:nvPr/>
        </p:nvGrpSpPr>
        <p:grpSpPr>
          <a:xfrm>
            <a:off x="2189266" y="1987808"/>
            <a:ext cx="365341" cy="358813"/>
            <a:chOff x="2189266" y="1987808"/>
            <a:chExt cx="365341" cy="358813"/>
          </a:xfrm>
        </p:grpSpPr>
        <p:sp>
          <p:nvSpPr>
            <p:cNvPr id="12607" name="Google Shape;12607;p90"/>
            <p:cNvSpPr/>
            <p:nvPr/>
          </p:nvSpPr>
          <p:spPr>
            <a:xfrm>
              <a:off x="2284541" y="2096768"/>
              <a:ext cx="233808" cy="217841"/>
            </a:xfrm>
            <a:custGeom>
              <a:rect b="b" l="l" r="r" t="t"/>
              <a:pathLst>
                <a:path extrusionOk="0" h="8309" w="8918">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90"/>
            <p:cNvSpPr/>
            <p:nvPr/>
          </p:nvSpPr>
          <p:spPr>
            <a:xfrm>
              <a:off x="2294897" y="2110532"/>
              <a:ext cx="191545" cy="204077"/>
            </a:xfrm>
            <a:custGeom>
              <a:rect b="b" l="l" r="r" t="t"/>
              <a:pathLst>
                <a:path extrusionOk="0" h="7784" w="7306">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90"/>
            <p:cNvSpPr/>
            <p:nvPr/>
          </p:nvSpPr>
          <p:spPr>
            <a:xfrm>
              <a:off x="2384062" y="2207589"/>
              <a:ext cx="29652" cy="29652"/>
            </a:xfrm>
            <a:custGeom>
              <a:rect b="b" l="l" r="r" t="t"/>
              <a:pathLst>
                <a:path extrusionOk="0" h="1131" w="1131">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90"/>
            <p:cNvSpPr/>
            <p:nvPr/>
          </p:nvSpPr>
          <p:spPr>
            <a:xfrm>
              <a:off x="2411591" y="2180140"/>
              <a:ext cx="29652" cy="29652"/>
            </a:xfrm>
            <a:custGeom>
              <a:rect b="b" l="l" r="r" t="t"/>
              <a:pathLst>
                <a:path extrusionOk="0" h="1131" w="1131">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0"/>
            <p:cNvSpPr/>
            <p:nvPr/>
          </p:nvSpPr>
          <p:spPr>
            <a:xfrm>
              <a:off x="2470266" y="2266448"/>
              <a:ext cx="78548" cy="74799"/>
            </a:xfrm>
            <a:custGeom>
              <a:rect b="b" l="l" r="r" t="t"/>
              <a:pathLst>
                <a:path extrusionOk="0" h="2853" w="2996">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0"/>
            <p:cNvSpPr/>
            <p:nvPr/>
          </p:nvSpPr>
          <p:spPr>
            <a:xfrm>
              <a:off x="2470266" y="2266448"/>
              <a:ext cx="70473" cy="70499"/>
            </a:xfrm>
            <a:custGeom>
              <a:rect b="b" l="l" r="r" t="t"/>
              <a:pathLst>
                <a:path extrusionOk="0" h="2689" w="2688">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90"/>
            <p:cNvSpPr/>
            <p:nvPr/>
          </p:nvSpPr>
          <p:spPr>
            <a:xfrm>
              <a:off x="2444258" y="2240545"/>
              <a:ext cx="91945" cy="91919"/>
            </a:xfrm>
            <a:custGeom>
              <a:rect b="b" l="l" r="r" t="t"/>
              <a:pathLst>
                <a:path extrusionOk="0" h="3506" w="3507">
                  <a:moveTo>
                    <a:pt x="2601" y="0"/>
                  </a:moveTo>
                  <a:lnTo>
                    <a:pt x="0" y="2600"/>
                  </a:lnTo>
                  <a:lnTo>
                    <a:pt x="906" y="3506"/>
                  </a:lnTo>
                  <a:lnTo>
                    <a:pt x="3506" y="902"/>
                  </a:lnTo>
                  <a:lnTo>
                    <a:pt x="260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90"/>
            <p:cNvSpPr/>
            <p:nvPr/>
          </p:nvSpPr>
          <p:spPr>
            <a:xfrm>
              <a:off x="2231608" y="2029992"/>
              <a:ext cx="76948" cy="72649"/>
            </a:xfrm>
            <a:custGeom>
              <a:rect b="b" l="l" r="r" t="t"/>
              <a:pathLst>
                <a:path extrusionOk="0" h="2771" w="2935">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90"/>
            <p:cNvSpPr/>
            <p:nvPr/>
          </p:nvSpPr>
          <p:spPr>
            <a:xfrm>
              <a:off x="2192150" y="2094461"/>
              <a:ext cx="99522" cy="34607"/>
            </a:xfrm>
            <a:custGeom>
              <a:rect b="b" l="l" r="r" t="t"/>
              <a:pathLst>
                <a:path extrusionOk="0" h="1320" w="3796">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90"/>
            <p:cNvSpPr/>
            <p:nvPr/>
          </p:nvSpPr>
          <p:spPr>
            <a:xfrm>
              <a:off x="2189266" y="2145192"/>
              <a:ext cx="98945" cy="36311"/>
            </a:xfrm>
            <a:custGeom>
              <a:rect b="b" l="l" r="r" t="t"/>
              <a:pathLst>
                <a:path extrusionOk="0" h="1385" w="3774">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90"/>
            <p:cNvSpPr/>
            <p:nvPr/>
          </p:nvSpPr>
          <p:spPr>
            <a:xfrm>
              <a:off x="2297361" y="1990692"/>
              <a:ext cx="36390" cy="94855"/>
            </a:xfrm>
            <a:custGeom>
              <a:rect b="b" l="l" r="r" t="t"/>
              <a:pathLst>
                <a:path extrusionOk="0" h="3618" w="1388">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0"/>
            <p:cNvSpPr/>
            <p:nvPr/>
          </p:nvSpPr>
          <p:spPr>
            <a:xfrm>
              <a:off x="2348354" y="1987808"/>
              <a:ext cx="37858" cy="94304"/>
            </a:xfrm>
            <a:custGeom>
              <a:rect b="b" l="l" r="r" t="t"/>
              <a:pathLst>
                <a:path extrusionOk="0" h="3597" w="1444">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0"/>
            <p:cNvSpPr/>
            <p:nvPr/>
          </p:nvSpPr>
          <p:spPr>
            <a:xfrm>
              <a:off x="2286717" y="2126971"/>
              <a:ext cx="45985" cy="118529"/>
            </a:xfrm>
            <a:custGeom>
              <a:rect b="b" l="l" r="r" t="t"/>
              <a:pathLst>
                <a:path extrusionOk="0" h="4521" w="1754">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0"/>
            <p:cNvSpPr/>
            <p:nvPr/>
          </p:nvSpPr>
          <p:spPr>
            <a:xfrm>
              <a:off x="2353362" y="2118109"/>
              <a:ext cx="70237" cy="19978"/>
            </a:xfrm>
            <a:custGeom>
              <a:rect b="b" l="l" r="r" t="t"/>
              <a:pathLst>
                <a:path extrusionOk="0" h="762" w="2679">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90"/>
            <p:cNvSpPr/>
            <p:nvPr/>
          </p:nvSpPr>
          <p:spPr>
            <a:xfrm>
              <a:off x="2322399" y="2091787"/>
              <a:ext cx="232208" cy="254834"/>
            </a:xfrm>
            <a:custGeom>
              <a:rect b="b" l="l" r="r" t="t"/>
              <a:pathLst>
                <a:path extrusionOk="0" h="9720" w="8857">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90"/>
          <p:cNvGrpSpPr/>
          <p:nvPr/>
        </p:nvGrpSpPr>
        <p:grpSpPr>
          <a:xfrm>
            <a:off x="863290" y="2900806"/>
            <a:ext cx="273029" cy="358393"/>
            <a:chOff x="863290" y="2900806"/>
            <a:chExt cx="273029" cy="358393"/>
          </a:xfrm>
        </p:grpSpPr>
        <p:sp>
          <p:nvSpPr>
            <p:cNvPr id="12623" name="Google Shape;12623;p90"/>
            <p:cNvSpPr/>
            <p:nvPr/>
          </p:nvSpPr>
          <p:spPr>
            <a:xfrm>
              <a:off x="940579" y="2905997"/>
              <a:ext cx="106469" cy="116406"/>
            </a:xfrm>
            <a:custGeom>
              <a:rect b="b" l="l" r="r" t="t"/>
              <a:pathLst>
                <a:path extrusionOk="0" h="4440" w="4061">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90"/>
            <p:cNvSpPr/>
            <p:nvPr/>
          </p:nvSpPr>
          <p:spPr>
            <a:xfrm>
              <a:off x="980273" y="2933971"/>
              <a:ext cx="38959" cy="38959"/>
            </a:xfrm>
            <a:custGeom>
              <a:rect b="b" l="l" r="r" t="t"/>
              <a:pathLst>
                <a:path extrusionOk="0" h="1486" w="1486">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90"/>
            <p:cNvSpPr/>
            <p:nvPr/>
          </p:nvSpPr>
          <p:spPr>
            <a:xfrm>
              <a:off x="982658" y="3012781"/>
              <a:ext cx="148234" cy="241201"/>
            </a:xfrm>
            <a:custGeom>
              <a:rect b="b" l="l" r="r" t="t"/>
              <a:pathLst>
                <a:path extrusionOk="0" h="9200" w="5654">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90"/>
            <p:cNvSpPr/>
            <p:nvPr/>
          </p:nvSpPr>
          <p:spPr>
            <a:xfrm>
              <a:off x="982658" y="3160045"/>
              <a:ext cx="40952" cy="83581"/>
            </a:xfrm>
            <a:custGeom>
              <a:rect b="b" l="l" r="r" t="t"/>
              <a:pathLst>
                <a:path extrusionOk="0" h="3188" w="1562">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90"/>
            <p:cNvSpPr/>
            <p:nvPr/>
          </p:nvSpPr>
          <p:spPr>
            <a:xfrm>
              <a:off x="868717" y="3012676"/>
              <a:ext cx="148155" cy="241306"/>
            </a:xfrm>
            <a:custGeom>
              <a:rect b="b" l="l" r="r" t="t"/>
              <a:pathLst>
                <a:path extrusionOk="0" h="9204" w="5651">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90"/>
            <p:cNvSpPr/>
            <p:nvPr/>
          </p:nvSpPr>
          <p:spPr>
            <a:xfrm>
              <a:off x="934890" y="2900806"/>
              <a:ext cx="117585" cy="126840"/>
            </a:xfrm>
            <a:custGeom>
              <a:rect b="b" l="l" r="r" t="t"/>
              <a:pathLst>
                <a:path extrusionOk="0" h="4838" w="4485">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90"/>
            <p:cNvSpPr/>
            <p:nvPr/>
          </p:nvSpPr>
          <p:spPr>
            <a:xfrm>
              <a:off x="965171" y="2920627"/>
              <a:ext cx="69162" cy="65570"/>
            </a:xfrm>
            <a:custGeom>
              <a:rect b="b" l="l" r="r" t="t"/>
              <a:pathLst>
                <a:path extrusionOk="0" h="2501" w="2638">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0"/>
            <p:cNvSpPr/>
            <p:nvPr/>
          </p:nvSpPr>
          <p:spPr>
            <a:xfrm>
              <a:off x="863290" y="3007459"/>
              <a:ext cx="273029" cy="251740"/>
            </a:xfrm>
            <a:custGeom>
              <a:rect b="b" l="l" r="r" t="t"/>
              <a:pathLst>
                <a:path extrusionOk="0" h="9602" w="10414">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90"/>
            <p:cNvSpPr/>
            <p:nvPr/>
          </p:nvSpPr>
          <p:spPr>
            <a:xfrm>
              <a:off x="1026048" y="3026205"/>
              <a:ext cx="47585" cy="22967"/>
            </a:xfrm>
            <a:custGeom>
              <a:rect b="b" l="l" r="r" t="t"/>
              <a:pathLst>
                <a:path extrusionOk="0" h="876" w="1815">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90"/>
            <p:cNvSpPr/>
            <p:nvPr/>
          </p:nvSpPr>
          <p:spPr>
            <a:xfrm>
              <a:off x="1091330" y="3122554"/>
              <a:ext cx="30648" cy="38094"/>
            </a:xfrm>
            <a:custGeom>
              <a:rect b="b" l="l" r="r" t="t"/>
              <a:pathLst>
                <a:path extrusionOk="0" h="1453" w="1169">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90"/>
            <p:cNvSpPr/>
            <p:nvPr/>
          </p:nvSpPr>
          <p:spPr>
            <a:xfrm>
              <a:off x="1028146" y="3099718"/>
              <a:ext cx="26794" cy="50102"/>
            </a:xfrm>
            <a:custGeom>
              <a:rect b="b" l="l" r="r" t="t"/>
              <a:pathLst>
                <a:path extrusionOk="0" h="1911" w="1022">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90"/>
            <p:cNvSpPr/>
            <p:nvPr/>
          </p:nvSpPr>
          <p:spPr>
            <a:xfrm>
              <a:off x="925871" y="3026205"/>
              <a:ext cx="47611" cy="22967"/>
            </a:xfrm>
            <a:custGeom>
              <a:rect b="b" l="l" r="r" t="t"/>
              <a:pathLst>
                <a:path extrusionOk="0" h="876" w="1816">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0"/>
            <p:cNvSpPr/>
            <p:nvPr/>
          </p:nvSpPr>
          <p:spPr>
            <a:xfrm>
              <a:off x="932426" y="3182592"/>
              <a:ext cx="58806" cy="42603"/>
            </a:xfrm>
            <a:custGeom>
              <a:rect b="b" l="l" r="r" t="t"/>
              <a:pathLst>
                <a:path extrusionOk="0" h="1625" w="2243">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90"/>
            <p:cNvSpPr/>
            <p:nvPr/>
          </p:nvSpPr>
          <p:spPr>
            <a:xfrm>
              <a:off x="877526" y="3122659"/>
              <a:ext cx="30150" cy="37989"/>
            </a:xfrm>
            <a:custGeom>
              <a:rect b="b" l="l" r="r" t="t"/>
              <a:pathLst>
                <a:path extrusionOk="0" h="1449" w="115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90"/>
            <p:cNvSpPr/>
            <p:nvPr/>
          </p:nvSpPr>
          <p:spPr>
            <a:xfrm>
              <a:off x="944486" y="3099666"/>
              <a:ext cx="26978" cy="50154"/>
            </a:xfrm>
            <a:custGeom>
              <a:rect b="b" l="l" r="r" t="t"/>
              <a:pathLst>
                <a:path extrusionOk="0" h="1913" w="1029">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8" name="Google Shape;12638;p90"/>
          <p:cNvGrpSpPr/>
          <p:nvPr/>
        </p:nvGrpSpPr>
        <p:grpSpPr>
          <a:xfrm>
            <a:off x="3087268" y="2469214"/>
            <a:ext cx="358367" cy="297097"/>
            <a:chOff x="3087268" y="2469214"/>
            <a:chExt cx="358367" cy="297097"/>
          </a:xfrm>
        </p:grpSpPr>
        <p:sp>
          <p:nvSpPr>
            <p:cNvPr id="12639" name="Google Shape;12639;p90"/>
            <p:cNvSpPr/>
            <p:nvPr/>
          </p:nvSpPr>
          <p:spPr>
            <a:xfrm>
              <a:off x="3092590" y="2741587"/>
              <a:ext cx="324179" cy="19506"/>
            </a:xfrm>
            <a:custGeom>
              <a:rect b="b" l="l" r="r" t="t"/>
              <a:pathLst>
                <a:path extrusionOk="0" h="744" w="12365">
                  <a:moveTo>
                    <a:pt x="0" y="1"/>
                  </a:moveTo>
                  <a:lnTo>
                    <a:pt x="0" y="743"/>
                  </a:lnTo>
                  <a:lnTo>
                    <a:pt x="12365" y="743"/>
                  </a:lnTo>
                  <a:lnTo>
                    <a:pt x="12365"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90"/>
            <p:cNvSpPr/>
            <p:nvPr/>
          </p:nvSpPr>
          <p:spPr>
            <a:xfrm>
              <a:off x="3092590" y="2715291"/>
              <a:ext cx="324179" cy="26322"/>
            </a:xfrm>
            <a:custGeom>
              <a:rect b="b" l="l" r="r" t="t"/>
              <a:pathLst>
                <a:path extrusionOk="0" h="1004" w="12365">
                  <a:moveTo>
                    <a:pt x="747" y="1"/>
                  </a:moveTo>
                  <a:lnTo>
                    <a:pt x="0" y="1004"/>
                  </a:lnTo>
                  <a:lnTo>
                    <a:pt x="12365" y="1004"/>
                  </a:lnTo>
                  <a:lnTo>
                    <a:pt x="116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90"/>
            <p:cNvSpPr/>
            <p:nvPr/>
          </p:nvSpPr>
          <p:spPr>
            <a:xfrm>
              <a:off x="3112149" y="2531847"/>
              <a:ext cx="284984" cy="183470"/>
            </a:xfrm>
            <a:custGeom>
              <a:rect b="b" l="l" r="r" t="t"/>
              <a:pathLst>
                <a:path extrusionOk="0" h="6998" w="10870">
                  <a:moveTo>
                    <a:pt x="1" y="0"/>
                  </a:moveTo>
                  <a:lnTo>
                    <a:pt x="1" y="6998"/>
                  </a:lnTo>
                  <a:lnTo>
                    <a:pt x="10869" y="6998"/>
                  </a:lnTo>
                  <a:lnTo>
                    <a:pt x="1086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90"/>
            <p:cNvSpPr/>
            <p:nvPr/>
          </p:nvSpPr>
          <p:spPr>
            <a:xfrm>
              <a:off x="3304795" y="2531847"/>
              <a:ext cx="92338" cy="77735"/>
            </a:xfrm>
            <a:custGeom>
              <a:rect b="b" l="l" r="r" t="t"/>
              <a:pathLst>
                <a:path extrusionOk="0" h="2965" w="3522">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0"/>
            <p:cNvSpPr/>
            <p:nvPr/>
          </p:nvSpPr>
          <p:spPr>
            <a:xfrm>
              <a:off x="3112149" y="2701239"/>
              <a:ext cx="284984" cy="14079"/>
            </a:xfrm>
            <a:custGeom>
              <a:rect b="b" l="l" r="r" t="t"/>
              <a:pathLst>
                <a:path extrusionOk="0" h="537" w="10870">
                  <a:moveTo>
                    <a:pt x="1" y="1"/>
                  </a:moveTo>
                  <a:lnTo>
                    <a:pt x="1" y="537"/>
                  </a:lnTo>
                  <a:lnTo>
                    <a:pt x="10869" y="537"/>
                  </a:lnTo>
                  <a:lnTo>
                    <a:pt x="10869"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0"/>
            <p:cNvSpPr/>
            <p:nvPr/>
          </p:nvSpPr>
          <p:spPr>
            <a:xfrm>
              <a:off x="3130370" y="2550934"/>
              <a:ext cx="248516" cy="136095"/>
            </a:xfrm>
            <a:custGeom>
              <a:rect b="b" l="l" r="r" t="t"/>
              <a:pathLst>
                <a:path extrusionOk="0" h="5191" w="9479">
                  <a:moveTo>
                    <a:pt x="1" y="0"/>
                  </a:moveTo>
                  <a:lnTo>
                    <a:pt x="1" y="5190"/>
                  </a:lnTo>
                  <a:lnTo>
                    <a:pt x="9479" y="5190"/>
                  </a:lnTo>
                  <a:lnTo>
                    <a:pt x="947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0"/>
            <p:cNvSpPr/>
            <p:nvPr/>
          </p:nvSpPr>
          <p:spPr>
            <a:xfrm>
              <a:off x="3306420" y="2550934"/>
              <a:ext cx="72465" cy="58622"/>
            </a:xfrm>
            <a:custGeom>
              <a:rect b="b" l="l" r="r" t="t"/>
              <a:pathLst>
                <a:path extrusionOk="0" h="2236" w="2764">
                  <a:moveTo>
                    <a:pt x="1" y="0"/>
                  </a:moveTo>
                  <a:cubicBezTo>
                    <a:pt x="279" y="1304"/>
                    <a:pt x="1431" y="2235"/>
                    <a:pt x="2764" y="2235"/>
                  </a:cubicBezTo>
                  <a:lnTo>
                    <a:pt x="276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90"/>
            <p:cNvSpPr/>
            <p:nvPr/>
          </p:nvSpPr>
          <p:spPr>
            <a:xfrm>
              <a:off x="3282693" y="2592148"/>
              <a:ext cx="70289" cy="70289"/>
            </a:xfrm>
            <a:custGeom>
              <a:rect b="b" l="l" r="r" t="t"/>
              <a:pathLst>
                <a:path extrusionOk="0" h="2681" w="2681">
                  <a:moveTo>
                    <a:pt x="0" y="0"/>
                  </a:moveTo>
                  <a:lnTo>
                    <a:pt x="0" y="2680"/>
                  </a:lnTo>
                  <a:lnTo>
                    <a:pt x="2680" y="2680"/>
                  </a:lnTo>
                  <a:lnTo>
                    <a:pt x="268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90"/>
            <p:cNvSpPr/>
            <p:nvPr/>
          </p:nvSpPr>
          <p:spPr>
            <a:xfrm>
              <a:off x="3331196" y="2592148"/>
              <a:ext cx="21787" cy="12742"/>
            </a:xfrm>
            <a:custGeom>
              <a:rect b="b" l="l" r="r" t="t"/>
              <a:pathLst>
                <a:path extrusionOk="0" h="486" w="831">
                  <a:moveTo>
                    <a:pt x="1" y="0"/>
                  </a:moveTo>
                  <a:cubicBezTo>
                    <a:pt x="247" y="210"/>
                    <a:pt x="526" y="373"/>
                    <a:pt x="830" y="486"/>
                  </a:cubicBezTo>
                  <a:lnTo>
                    <a:pt x="83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0"/>
            <p:cNvSpPr/>
            <p:nvPr/>
          </p:nvSpPr>
          <p:spPr>
            <a:xfrm>
              <a:off x="3130370" y="2550934"/>
              <a:ext cx="248516" cy="136095"/>
            </a:xfrm>
            <a:custGeom>
              <a:rect b="b" l="l" r="r" t="t"/>
              <a:pathLst>
                <a:path extrusionOk="0" h="5191" w="9479">
                  <a:moveTo>
                    <a:pt x="1" y="0"/>
                  </a:moveTo>
                  <a:lnTo>
                    <a:pt x="1" y="5190"/>
                  </a:lnTo>
                  <a:lnTo>
                    <a:pt x="9479" y="5190"/>
                  </a:lnTo>
                  <a:lnTo>
                    <a:pt x="9479" y="4596"/>
                  </a:lnTo>
                  <a:lnTo>
                    <a:pt x="635" y="4596"/>
                  </a:lnTo>
                  <a:lnTo>
                    <a:pt x="63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90"/>
            <p:cNvSpPr/>
            <p:nvPr/>
          </p:nvSpPr>
          <p:spPr>
            <a:xfrm>
              <a:off x="3130370" y="2550934"/>
              <a:ext cx="248516" cy="19768"/>
            </a:xfrm>
            <a:custGeom>
              <a:rect b="b" l="l" r="r" t="t"/>
              <a:pathLst>
                <a:path extrusionOk="0" h="754" w="9479">
                  <a:moveTo>
                    <a:pt x="1" y="0"/>
                  </a:moveTo>
                  <a:lnTo>
                    <a:pt x="1" y="754"/>
                  </a:lnTo>
                  <a:lnTo>
                    <a:pt x="9479" y="754"/>
                  </a:lnTo>
                  <a:lnTo>
                    <a:pt x="94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90"/>
            <p:cNvSpPr/>
            <p:nvPr/>
          </p:nvSpPr>
          <p:spPr>
            <a:xfrm>
              <a:off x="3306420" y="2550934"/>
              <a:ext cx="72465" cy="19768"/>
            </a:xfrm>
            <a:custGeom>
              <a:rect b="b" l="l" r="r" t="t"/>
              <a:pathLst>
                <a:path extrusionOk="0" h="754" w="2764">
                  <a:moveTo>
                    <a:pt x="1" y="0"/>
                  </a:moveTo>
                  <a:cubicBezTo>
                    <a:pt x="55" y="265"/>
                    <a:pt x="149" y="518"/>
                    <a:pt x="279" y="754"/>
                  </a:cubicBezTo>
                  <a:lnTo>
                    <a:pt x="2764" y="754"/>
                  </a:lnTo>
                  <a:lnTo>
                    <a:pt x="276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90"/>
            <p:cNvSpPr/>
            <p:nvPr/>
          </p:nvSpPr>
          <p:spPr>
            <a:xfrm>
              <a:off x="3317432" y="2473933"/>
              <a:ext cx="122986" cy="122986"/>
            </a:xfrm>
            <a:custGeom>
              <a:rect b="b" l="l" r="r" t="t"/>
              <a:pathLst>
                <a:path extrusionOk="0" h="4691" w="4691">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90"/>
            <p:cNvSpPr/>
            <p:nvPr/>
          </p:nvSpPr>
          <p:spPr>
            <a:xfrm>
              <a:off x="3343256" y="2499469"/>
              <a:ext cx="71338" cy="71049"/>
            </a:xfrm>
            <a:custGeom>
              <a:rect b="b" l="l" r="r" t="t"/>
              <a:pathLst>
                <a:path extrusionOk="0" h="2710" w="2721">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0"/>
            <p:cNvSpPr/>
            <p:nvPr/>
          </p:nvSpPr>
          <p:spPr>
            <a:xfrm>
              <a:off x="3372043" y="2501278"/>
              <a:ext cx="42184" cy="69503"/>
            </a:xfrm>
            <a:custGeom>
              <a:rect b="b" l="l" r="r" t="t"/>
              <a:pathLst>
                <a:path extrusionOk="0" h="2651" w="1609">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90"/>
            <p:cNvSpPr/>
            <p:nvPr/>
          </p:nvSpPr>
          <p:spPr>
            <a:xfrm>
              <a:off x="3343649" y="2525005"/>
              <a:ext cx="29259" cy="31828"/>
            </a:xfrm>
            <a:custGeom>
              <a:rect b="b" l="l" r="r" t="t"/>
              <a:pathLst>
                <a:path extrusionOk="0" h="1214" w="1116">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90"/>
            <p:cNvSpPr/>
            <p:nvPr/>
          </p:nvSpPr>
          <p:spPr>
            <a:xfrm>
              <a:off x="3157243" y="2592148"/>
              <a:ext cx="26349" cy="26427"/>
            </a:xfrm>
            <a:custGeom>
              <a:rect b="b" l="l" r="r" t="t"/>
              <a:pathLst>
                <a:path extrusionOk="0" h="1008" w="1005">
                  <a:moveTo>
                    <a:pt x="1" y="0"/>
                  </a:moveTo>
                  <a:lnTo>
                    <a:pt x="1" y="1007"/>
                  </a:lnTo>
                  <a:lnTo>
                    <a:pt x="1004" y="1007"/>
                  </a:lnTo>
                  <a:lnTo>
                    <a:pt x="100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90"/>
            <p:cNvSpPr/>
            <p:nvPr/>
          </p:nvSpPr>
          <p:spPr>
            <a:xfrm>
              <a:off x="3157243" y="2636114"/>
              <a:ext cx="26349" cy="26322"/>
            </a:xfrm>
            <a:custGeom>
              <a:rect b="b" l="l" r="r" t="t"/>
              <a:pathLst>
                <a:path extrusionOk="0" h="1004" w="1005">
                  <a:moveTo>
                    <a:pt x="1" y="0"/>
                  </a:moveTo>
                  <a:lnTo>
                    <a:pt x="1" y="1003"/>
                  </a:lnTo>
                  <a:lnTo>
                    <a:pt x="1004" y="1003"/>
                  </a:lnTo>
                  <a:lnTo>
                    <a:pt x="100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90"/>
            <p:cNvSpPr/>
            <p:nvPr/>
          </p:nvSpPr>
          <p:spPr>
            <a:xfrm>
              <a:off x="3234637" y="2696021"/>
              <a:ext cx="40008" cy="10566"/>
            </a:xfrm>
            <a:custGeom>
              <a:rect b="b" l="l" r="r" t="t"/>
              <a:pathLst>
                <a:path extrusionOk="0" h="403" w="1526">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90"/>
            <p:cNvSpPr/>
            <p:nvPr/>
          </p:nvSpPr>
          <p:spPr>
            <a:xfrm>
              <a:off x="3087268" y="2469214"/>
              <a:ext cx="358367" cy="297097"/>
            </a:xfrm>
            <a:custGeom>
              <a:rect b="b" l="l" r="r" t="t"/>
              <a:pathLst>
                <a:path extrusionOk="0" h="11332" w="13669">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90"/>
            <p:cNvSpPr/>
            <p:nvPr/>
          </p:nvSpPr>
          <p:spPr>
            <a:xfrm>
              <a:off x="3151947" y="2586930"/>
              <a:ext cx="36940" cy="36862"/>
            </a:xfrm>
            <a:custGeom>
              <a:rect b="b" l="l" r="r" t="t"/>
              <a:pathLst>
                <a:path extrusionOk="0" h="1406" w="1409">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90"/>
            <p:cNvSpPr/>
            <p:nvPr/>
          </p:nvSpPr>
          <p:spPr>
            <a:xfrm>
              <a:off x="3193134" y="2586930"/>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90"/>
            <p:cNvSpPr/>
            <p:nvPr/>
          </p:nvSpPr>
          <p:spPr>
            <a:xfrm>
              <a:off x="3193134" y="2600118"/>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0"/>
            <p:cNvSpPr/>
            <p:nvPr/>
          </p:nvSpPr>
          <p:spPr>
            <a:xfrm>
              <a:off x="3193134" y="2613305"/>
              <a:ext cx="76188" cy="10487"/>
            </a:xfrm>
            <a:custGeom>
              <a:rect b="b" l="l" r="r" t="t"/>
              <a:pathLst>
                <a:path extrusionOk="0" h="400" w="2906">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0"/>
            <p:cNvSpPr/>
            <p:nvPr/>
          </p:nvSpPr>
          <p:spPr>
            <a:xfrm>
              <a:off x="3151947" y="2630792"/>
              <a:ext cx="36862" cy="36862"/>
            </a:xfrm>
            <a:custGeom>
              <a:rect b="b" l="l" r="r" t="t"/>
              <a:pathLst>
                <a:path extrusionOk="0" h="1406" w="1406">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90"/>
            <p:cNvSpPr/>
            <p:nvPr/>
          </p:nvSpPr>
          <p:spPr>
            <a:xfrm>
              <a:off x="3193134" y="2630792"/>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90"/>
            <p:cNvSpPr/>
            <p:nvPr/>
          </p:nvSpPr>
          <p:spPr>
            <a:xfrm>
              <a:off x="3193134" y="2643980"/>
              <a:ext cx="76188" cy="10566"/>
            </a:xfrm>
            <a:custGeom>
              <a:rect b="b" l="l" r="r" t="t"/>
              <a:pathLst>
                <a:path extrusionOk="0" h="403" w="2906">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90"/>
            <p:cNvSpPr/>
            <p:nvPr/>
          </p:nvSpPr>
          <p:spPr>
            <a:xfrm>
              <a:off x="3193134" y="2657193"/>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90"/>
            <p:cNvSpPr/>
            <p:nvPr/>
          </p:nvSpPr>
          <p:spPr>
            <a:xfrm>
              <a:off x="3338432" y="2494750"/>
              <a:ext cx="90398" cy="81091"/>
            </a:xfrm>
            <a:custGeom>
              <a:rect b="b" l="l" r="r" t="t"/>
              <a:pathLst>
                <a:path extrusionOk="0" h="3093" w="3448">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8" name="Google Shape;12668;p90"/>
          <p:cNvGrpSpPr/>
          <p:nvPr/>
        </p:nvGrpSpPr>
        <p:grpSpPr>
          <a:xfrm>
            <a:off x="2198600" y="2444805"/>
            <a:ext cx="363506" cy="345914"/>
            <a:chOff x="2198600" y="2444805"/>
            <a:chExt cx="363506" cy="345914"/>
          </a:xfrm>
        </p:grpSpPr>
        <p:sp>
          <p:nvSpPr>
            <p:cNvPr id="12669" name="Google Shape;12669;p90"/>
            <p:cNvSpPr/>
            <p:nvPr/>
          </p:nvSpPr>
          <p:spPr>
            <a:xfrm>
              <a:off x="2412168" y="2450049"/>
              <a:ext cx="143305" cy="149440"/>
            </a:xfrm>
            <a:custGeom>
              <a:rect b="b" l="l" r="r" t="t"/>
              <a:pathLst>
                <a:path extrusionOk="0" h="5700" w="5466">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0"/>
            <p:cNvSpPr/>
            <p:nvPr/>
          </p:nvSpPr>
          <p:spPr>
            <a:xfrm>
              <a:off x="2307324" y="2618916"/>
              <a:ext cx="50547" cy="91001"/>
            </a:xfrm>
            <a:custGeom>
              <a:rect b="b" l="l" r="r" t="t"/>
              <a:pathLst>
                <a:path extrusionOk="0" h="3471" w="1928">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0"/>
            <p:cNvSpPr/>
            <p:nvPr/>
          </p:nvSpPr>
          <p:spPr>
            <a:xfrm>
              <a:off x="2203843" y="2675414"/>
              <a:ext cx="257430" cy="110087"/>
            </a:xfrm>
            <a:custGeom>
              <a:rect b="b" l="l" r="r" t="t"/>
              <a:pathLst>
                <a:path extrusionOk="0" h="4199" w="9819">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90"/>
            <p:cNvSpPr/>
            <p:nvPr/>
          </p:nvSpPr>
          <p:spPr>
            <a:xfrm>
              <a:off x="2398587" y="2688418"/>
              <a:ext cx="62686" cy="97083"/>
            </a:xfrm>
            <a:custGeom>
              <a:rect b="b" l="l" r="r" t="t"/>
              <a:pathLst>
                <a:path extrusionOk="0" h="3703" w="2391">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90"/>
            <p:cNvSpPr/>
            <p:nvPr/>
          </p:nvSpPr>
          <p:spPr>
            <a:xfrm>
              <a:off x="2203843" y="2688418"/>
              <a:ext cx="62791" cy="96979"/>
            </a:xfrm>
            <a:custGeom>
              <a:rect b="b" l="l" r="r" t="t"/>
              <a:pathLst>
                <a:path extrusionOk="0" h="3699" w="2395">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90"/>
            <p:cNvSpPr/>
            <p:nvPr/>
          </p:nvSpPr>
          <p:spPr>
            <a:xfrm>
              <a:off x="2246552" y="2553975"/>
              <a:ext cx="21026" cy="45592"/>
            </a:xfrm>
            <a:custGeom>
              <a:rect b="b" l="l" r="r" t="t"/>
              <a:pathLst>
                <a:path extrusionOk="0" h="1739" w="802">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0"/>
            <p:cNvSpPr/>
            <p:nvPr/>
          </p:nvSpPr>
          <p:spPr>
            <a:xfrm>
              <a:off x="2307324" y="2675414"/>
              <a:ext cx="25300" cy="47585"/>
            </a:xfrm>
            <a:custGeom>
              <a:rect b="b" l="l" r="r" t="t"/>
              <a:pathLst>
                <a:path extrusionOk="0" h="1815" w="965">
                  <a:moveTo>
                    <a:pt x="1" y="1"/>
                  </a:moveTo>
                  <a:lnTo>
                    <a:pt x="1" y="1815"/>
                  </a:lnTo>
                  <a:lnTo>
                    <a:pt x="964" y="678"/>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0"/>
            <p:cNvSpPr/>
            <p:nvPr/>
          </p:nvSpPr>
          <p:spPr>
            <a:xfrm>
              <a:off x="2279140" y="2500386"/>
              <a:ext cx="107020" cy="147054"/>
            </a:xfrm>
            <a:custGeom>
              <a:rect b="b" l="l" r="r" t="t"/>
              <a:pathLst>
                <a:path extrusionOk="0" h="5609" w="4082">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0"/>
            <p:cNvSpPr/>
            <p:nvPr/>
          </p:nvSpPr>
          <p:spPr>
            <a:xfrm>
              <a:off x="2397538" y="2553975"/>
              <a:ext cx="21000" cy="45592"/>
            </a:xfrm>
            <a:custGeom>
              <a:rect b="b" l="l" r="r" t="t"/>
              <a:pathLst>
                <a:path extrusionOk="0" h="1739" w="801">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90"/>
            <p:cNvSpPr/>
            <p:nvPr/>
          </p:nvSpPr>
          <p:spPr>
            <a:xfrm>
              <a:off x="2332493" y="2675414"/>
              <a:ext cx="25379" cy="47585"/>
            </a:xfrm>
            <a:custGeom>
              <a:rect b="b" l="l" r="r" t="t"/>
              <a:pathLst>
                <a:path extrusionOk="0" h="1815" w="968">
                  <a:moveTo>
                    <a:pt x="968" y="1"/>
                  </a:moveTo>
                  <a:lnTo>
                    <a:pt x="1" y="678"/>
                  </a:lnTo>
                  <a:lnTo>
                    <a:pt x="968" y="1815"/>
                  </a:lnTo>
                  <a:lnTo>
                    <a:pt x="96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90"/>
            <p:cNvSpPr/>
            <p:nvPr/>
          </p:nvSpPr>
          <p:spPr>
            <a:xfrm>
              <a:off x="2376171" y="2741797"/>
              <a:ext cx="52356" cy="19873"/>
            </a:xfrm>
            <a:custGeom>
              <a:rect b="b" l="l" r="r" t="t"/>
              <a:pathLst>
                <a:path extrusionOk="0" h="758" w="1997">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90"/>
            <p:cNvSpPr/>
            <p:nvPr/>
          </p:nvSpPr>
          <p:spPr>
            <a:xfrm>
              <a:off x="2321665" y="2654624"/>
              <a:ext cx="21787" cy="21761"/>
            </a:xfrm>
            <a:custGeom>
              <a:rect b="b" l="l" r="r" t="t"/>
              <a:pathLst>
                <a:path extrusionOk="0" h="830" w="831">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0"/>
            <p:cNvSpPr/>
            <p:nvPr/>
          </p:nvSpPr>
          <p:spPr>
            <a:xfrm>
              <a:off x="2279140" y="2500701"/>
              <a:ext cx="36862" cy="48162"/>
            </a:xfrm>
            <a:custGeom>
              <a:rect b="b" l="l" r="r" t="t"/>
              <a:pathLst>
                <a:path extrusionOk="0" h="1837" w="1406">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90"/>
            <p:cNvSpPr/>
            <p:nvPr/>
          </p:nvSpPr>
          <p:spPr>
            <a:xfrm>
              <a:off x="2315976" y="2500386"/>
              <a:ext cx="70184" cy="69765"/>
            </a:xfrm>
            <a:custGeom>
              <a:rect b="b" l="l" r="r" t="t"/>
              <a:pathLst>
                <a:path extrusionOk="0" h="2661" w="2677">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90"/>
            <p:cNvSpPr/>
            <p:nvPr/>
          </p:nvSpPr>
          <p:spPr>
            <a:xfrm>
              <a:off x="2458310" y="2493203"/>
              <a:ext cx="50338" cy="51098"/>
            </a:xfrm>
            <a:custGeom>
              <a:rect b="b" l="l" r="r" t="t"/>
              <a:pathLst>
                <a:path extrusionOk="0" h="1949" w="192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0"/>
            <p:cNvSpPr/>
            <p:nvPr/>
          </p:nvSpPr>
          <p:spPr>
            <a:xfrm>
              <a:off x="2397905" y="2444805"/>
              <a:ext cx="164200" cy="159927"/>
            </a:xfrm>
            <a:custGeom>
              <a:rect b="b" l="l" r="r" t="t"/>
              <a:pathLst>
                <a:path extrusionOk="0" h="6100" w="6263">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0"/>
            <p:cNvSpPr/>
            <p:nvPr/>
          </p:nvSpPr>
          <p:spPr>
            <a:xfrm>
              <a:off x="2298226" y="2744812"/>
              <a:ext cx="168264" cy="45907"/>
            </a:xfrm>
            <a:custGeom>
              <a:rect b="b" l="l" r="r" t="t"/>
              <a:pathLst>
                <a:path extrusionOk="0" h="1751" w="6418">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90"/>
            <p:cNvSpPr/>
            <p:nvPr/>
          </p:nvSpPr>
          <p:spPr>
            <a:xfrm>
              <a:off x="2198600" y="2483607"/>
              <a:ext cx="262962" cy="307112"/>
            </a:xfrm>
            <a:custGeom>
              <a:rect b="b" l="l" r="r" t="t"/>
              <a:pathLst>
                <a:path extrusionOk="0" h="11714" w="1003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0"/>
            <p:cNvSpPr/>
            <p:nvPr/>
          </p:nvSpPr>
          <p:spPr>
            <a:xfrm>
              <a:off x="2327275" y="2719434"/>
              <a:ext cx="10566" cy="11614"/>
            </a:xfrm>
            <a:custGeom>
              <a:rect b="b" l="l" r="r" t="t"/>
              <a:pathLst>
                <a:path extrusionOk="0" h="443" w="403">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0"/>
            <p:cNvSpPr/>
            <p:nvPr/>
          </p:nvSpPr>
          <p:spPr>
            <a:xfrm>
              <a:off x="2327275" y="2737602"/>
              <a:ext cx="10461" cy="11588"/>
            </a:xfrm>
            <a:custGeom>
              <a:rect b="b" l="l" r="r" t="t"/>
              <a:pathLst>
                <a:path extrusionOk="0" h="442" w="399">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90"/>
            <p:cNvSpPr/>
            <p:nvPr/>
          </p:nvSpPr>
          <p:spPr>
            <a:xfrm>
              <a:off x="2370954" y="2736475"/>
              <a:ext cx="62791" cy="30491"/>
            </a:xfrm>
            <a:custGeom>
              <a:rect b="b" l="l" r="r" t="t"/>
              <a:pathLst>
                <a:path extrusionOk="0" h="1163" w="2395">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90"/>
            <p:cNvSpPr/>
            <p:nvPr/>
          </p:nvSpPr>
          <p:spPr>
            <a:xfrm>
              <a:off x="2440823" y="2477394"/>
              <a:ext cx="85207" cy="82769"/>
            </a:xfrm>
            <a:custGeom>
              <a:rect b="b" l="l" r="r" t="t"/>
              <a:pathLst>
                <a:path extrusionOk="0" h="3157" w="325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0"/>
            <p:cNvSpPr/>
            <p:nvPr/>
          </p:nvSpPr>
          <p:spPr>
            <a:xfrm>
              <a:off x="2462584" y="2503192"/>
              <a:ext cx="36678" cy="31435"/>
            </a:xfrm>
            <a:custGeom>
              <a:rect b="b" l="l" r="r" t="t"/>
              <a:pathLst>
                <a:path extrusionOk="0" h="1199" w="1399">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0"/>
            <p:cNvSpPr/>
            <p:nvPr/>
          </p:nvSpPr>
          <p:spPr>
            <a:xfrm>
              <a:off x="2321193" y="2568631"/>
              <a:ext cx="23570" cy="36154"/>
            </a:xfrm>
            <a:custGeom>
              <a:rect b="b" l="l" r="r" t="t"/>
              <a:pathLst>
                <a:path extrusionOk="0" h="1379" w="899">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3" name="Google Shape;12693;p90"/>
          <p:cNvGrpSpPr/>
          <p:nvPr/>
        </p:nvGrpSpPr>
        <p:grpSpPr>
          <a:xfrm>
            <a:off x="3982779" y="2900833"/>
            <a:ext cx="361251" cy="358341"/>
            <a:chOff x="3982779" y="2900833"/>
            <a:chExt cx="361251" cy="358341"/>
          </a:xfrm>
        </p:grpSpPr>
        <p:sp>
          <p:nvSpPr>
            <p:cNvPr id="12694" name="Google Shape;12694;p90"/>
            <p:cNvSpPr/>
            <p:nvPr/>
          </p:nvSpPr>
          <p:spPr>
            <a:xfrm>
              <a:off x="4061012" y="3076306"/>
              <a:ext cx="105316" cy="105237"/>
            </a:xfrm>
            <a:custGeom>
              <a:rect b="b" l="l" r="r" t="t"/>
              <a:pathLst>
                <a:path extrusionOk="0" h="4014" w="4017">
                  <a:moveTo>
                    <a:pt x="1105" y="0"/>
                  </a:moveTo>
                  <a:lnTo>
                    <a:pt x="0" y="1101"/>
                  </a:lnTo>
                  <a:lnTo>
                    <a:pt x="2912" y="4013"/>
                  </a:lnTo>
                  <a:lnTo>
                    <a:pt x="4017" y="2909"/>
                  </a:lnTo>
                  <a:lnTo>
                    <a:pt x="1105"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90"/>
            <p:cNvSpPr/>
            <p:nvPr/>
          </p:nvSpPr>
          <p:spPr>
            <a:xfrm>
              <a:off x="4066518" y="3079059"/>
              <a:ext cx="52068" cy="51963"/>
            </a:xfrm>
            <a:custGeom>
              <a:rect b="b" l="l" r="r" t="t"/>
              <a:pathLst>
                <a:path extrusionOk="0" h="1982" w="1986">
                  <a:moveTo>
                    <a:pt x="1000" y="0"/>
                  </a:moveTo>
                  <a:lnTo>
                    <a:pt x="0" y="1210"/>
                  </a:lnTo>
                  <a:lnTo>
                    <a:pt x="775" y="1981"/>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90"/>
            <p:cNvSpPr/>
            <p:nvPr/>
          </p:nvSpPr>
          <p:spPr>
            <a:xfrm>
              <a:off x="4111533" y="3123970"/>
              <a:ext cx="52042" cy="52068"/>
            </a:xfrm>
            <a:custGeom>
              <a:rect b="b" l="l" r="r" t="t"/>
              <a:pathLst>
                <a:path extrusionOk="0" h="1986" w="1985">
                  <a:moveTo>
                    <a:pt x="1000" y="0"/>
                  </a:moveTo>
                  <a:lnTo>
                    <a:pt x="0" y="1210"/>
                  </a:lnTo>
                  <a:lnTo>
                    <a:pt x="772" y="1985"/>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0"/>
            <p:cNvSpPr/>
            <p:nvPr/>
          </p:nvSpPr>
          <p:spPr>
            <a:xfrm>
              <a:off x="4137646" y="2955653"/>
              <a:ext cx="68375" cy="60720"/>
            </a:xfrm>
            <a:custGeom>
              <a:rect b="b" l="l" r="r" t="t"/>
              <a:pathLst>
                <a:path extrusionOk="0" h="2316" w="2608">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0"/>
            <p:cNvSpPr/>
            <p:nvPr/>
          </p:nvSpPr>
          <p:spPr>
            <a:xfrm>
              <a:off x="4123489" y="2955155"/>
              <a:ext cx="79203" cy="79308"/>
            </a:xfrm>
            <a:custGeom>
              <a:rect b="b" l="l" r="r" t="t"/>
              <a:pathLst>
                <a:path extrusionOk="0" h="3025" w="3021">
                  <a:moveTo>
                    <a:pt x="873" y="0"/>
                  </a:moveTo>
                  <a:lnTo>
                    <a:pt x="0" y="877"/>
                  </a:lnTo>
                  <a:lnTo>
                    <a:pt x="2144" y="3024"/>
                  </a:lnTo>
                  <a:lnTo>
                    <a:pt x="3021" y="2148"/>
                  </a:lnTo>
                  <a:lnTo>
                    <a:pt x="87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0"/>
            <p:cNvSpPr/>
            <p:nvPr/>
          </p:nvSpPr>
          <p:spPr>
            <a:xfrm>
              <a:off x="4123384" y="2964174"/>
              <a:ext cx="70289" cy="70289"/>
            </a:xfrm>
            <a:custGeom>
              <a:rect b="b" l="l" r="r" t="t"/>
              <a:pathLst>
                <a:path extrusionOk="0" h="2681" w="2681">
                  <a:moveTo>
                    <a:pt x="533" y="0"/>
                  </a:moveTo>
                  <a:lnTo>
                    <a:pt x="1" y="533"/>
                  </a:lnTo>
                  <a:lnTo>
                    <a:pt x="2148" y="2680"/>
                  </a:lnTo>
                  <a:lnTo>
                    <a:pt x="2681" y="2148"/>
                  </a:lnTo>
                  <a:lnTo>
                    <a:pt x="53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0"/>
            <p:cNvSpPr/>
            <p:nvPr/>
          </p:nvSpPr>
          <p:spPr>
            <a:xfrm>
              <a:off x="4011907" y="2970807"/>
              <a:ext cx="175133" cy="175212"/>
            </a:xfrm>
            <a:custGeom>
              <a:rect b="b" l="l" r="r" t="t"/>
              <a:pathLst>
                <a:path extrusionOk="0" h="6683" w="6680">
                  <a:moveTo>
                    <a:pt x="4380" y="1"/>
                  </a:moveTo>
                  <a:lnTo>
                    <a:pt x="1" y="5317"/>
                  </a:lnTo>
                  <a:lnTo>
                    <a:pt x="1366" y="6683"/>
                  </a:lnTo>
                  <a:lnTo>
                    <a:pt x="6679" y="2300"/>
                  </a:lnTo>
                  <a:lnTo>
                    <a:pt x="4380"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90"/>
            <p:cNvSpPr/>
            <p:nvPr/>
          </p:nvSpPr>
          <p:spPr>
            <a:xfrm>
              <a:off x="4011907" y="3022272"/>
              <a:ext cx="175133" cy="123747"/>
            </a:xfrm>
            <a:custGeom>
              <a:rect b="b" l="l" r="r" t="t"/>
              <a:pathLst>
                <a:path extrusionOk="0" h="4720" w="668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90"/>
            <p:cNvSpPr/>
            <p:nvPr/>
          </p:nvSpPr>
          <p:spPr>
            <a:xfrm>
              <a:off x="3988547" y="3095393"/>
              <a:ext cx="73907" cy="73907"/>
            </a:xfrm>
            <a:custGeom>
              <a:rect b="b" l="l" r="r" t="t"/>
              <a:pathLst>
                <a:path extrusionOk="0" h="2819" w="2819">
                  <a:moveTo>
                    <a:pt x="877" y="0"/>
                  </a:moveTo>
                  <a:lnTo>
                    <a:pt x="1" y="877"/>
                  </a:lnTo>
                  <a:lnTo>
                    <a:pt x="1942" y="2818"/>
                  </a:lnTo>
                  <a:lnTo>
                    <a:pt x="2819" y="1942"/>
                  </a:lnTo>
                  <a:lnTo>
                    <a:pt x="877"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0"/>
            <p:cNvSpPr/>
            <p:nvPr/>
          </p:nvSpPr>
          <p:spPr>
            <a:xfrm>
              <a:off x="3988547" y="3106876"/>
              <a:ext cx="62424" cy="62424"/>
            </a:xfrm>
            <a:custGeom>
              <a:rect b="b" l="l" r="r" t="t"/>
              <a:pathLst>
                <a:path extrusionOk="0" h="2381" w="2381">
                  <a:moveTo>
                    <a:pt x="439" y="1"/>
                  </a:moveTo>
                  <a:lnTo>
                    <a:pt x="1" y="439"/>
                  </a:lnTo>
                  <a:lnTo>
                    <a:pt x="1942" y="2380"/>
                  </a:lnTo>
                  <a:lnTo>
                    <a:pt x="2380" y="1942"/>
                  </a:lnTo>
                  <a:lnTo>
                    <a:pt x="43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0"/>
            <p:cNvSpPr/>
            <p:nvPr/>
          </p:nvSpPr>
          <p:spPr>
            <a:xfrm>
              <a:off x="4222329" y="3040362"/>
              <a:ext cx="68401" cy="60720"/>
            </a:xfrm>
            <a:custGeom>
              <a:rect b="b" l="l" r="r" t="t"/>
              <a:pathLst>
                <a:path extrusionOk="0" h="2316" w="2609">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0"/>
            <p:cNvSpPr/>
            <p:nvPr/>
          </p:nvSpPr>
          <p:spPr>
            <a:xfrm>
              <a:off x="4208197" y="3039838"/>
              <a:ext cx="79203" cy="79308"/>
            </a:xfrm>
            <a:custGeom>
              <a:rect b="b" l="l" r="r" t="t"/>
              <a:pathLst>
                <a:path extrusionOk="0" h="3025" w="3021">
                  <a:moveTo>
                    <a:pt x="873" y="1"/>
                  </a:moveTo>
                  <a:lnTo>
                    <a:pt x="0" y="877"/>
                  </a:lnTo>
                  <a:lnTo>
                    <a:pt x="2144" y="3025"/>
                  </a:lnTo>
                  <a:lnTo>
                    <a:pt x="3021" y="2148"/>
                  </a:lnTo>
                  <a:lnTo>
                    <a:pt x="87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90"/>
            <p:cNvSpPr/>
            <p:nvPr/>
          </p:nvSpPr>
          <p:spPr>
            <a:xfrm>
              <a:off x="4208093" y="3048857"/>
              <a:ext cx="70289" cy="70289"/>
            </a:xfrm>
            <a:custGeom>
              <a:rect b="b" l="l" r="r" t="t"/>
              <a:pathLst>
                <a:path extrusionOk="0" h="2681" w="2681">
                  <a:moveTo>
                    <a:pt x="533" y="1"/>
                  </a:moveTo>
                  <a:lnTo>
                    <a:pt x="0" y="533"/>
                  </a:lnTo>
                  <a:lnTo>
                    <a:pt x="2148" y="2681"/>
                  </a:lnTo>
                  <a:lnTo>
                    <a:pt x="2680" y="2148"/>
                  </a:lnTo>
                  <a:lnTo>
                    <a:pt x="5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90"/>
            <p:cNvSpPr/>
            <p:nvPr/>
          </p:nvSpPr>
          <p:spPr>
            <a:xfrm>
              <a:off x="4096616" y="3055516"/>
              <a:ext cx="175107" cy="175212"/>
            </a:xfrm>
            <a:custGeom>
              <a:rect b="b" l="l" r="r" t="t"/>
              <a:pathLst>
                <a:path extrusionOk="0" h="6683" w="6679">
                  <a:moveTo>
                    <a:pt x="4379" y="0"/>
                  </a:moveTo>
                  <a:lnTo>
                    <a:pt x="0" y="5313"/>
                  </a:lnTo>
                  <a:lnTo>
                    <a:pt x="1366" y="6682"/>
                  </a:lnTo>
                  <a:lnTo>
                    <a:pt x="6679" y="2300"/>
                  </a:lnTo>
                  <a:lnTo>
                    <a:pt x="43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0"/>
            <p:cNvSpPr/>
            <p:nvPr/>
          </p:nvSpPr>
          <p:spPr>
            <a:xfrm>
              <a:off x="4096616" y="3106981"/>
              <a:ext cx="175107" cy="123747"/>
            </a:xfrm>
            <a:custGeom>
              <a:rect b="b" l="l" r="r" t="t"/>
              <a:pathLst>
                <a:path extrusionOk="0" h="4720" w="6679">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90"/>
            <p:cNvSpPr/>
            <p:nvPr/>
          </p:nvSpPr>
          <p:spPr>
            <a:xfrm>
              <a:off x="4073256" y="3180075"/>
              <a:ext cx="73907" cy="73907"/>
            </a:xfrm>
            <a:custGeom>
              <a:rect b="b" l="l" r="r" t="t"/>
              <a:pathLst>
                <a:path extrusionOk="0" h="2819" w="2819">
                  <a:moveTo>
                    <a:pt x="877" y="1"/>
                  </a:moveTo>
                  <a:lnTo>
                    <a:pt x="1" y="877"/>
                  </a:lnTo>
                  <a:lnTo>
                    <a:pt x="1942" y="2819"/>
                  </a:lnTo>
                  <a:lnTo>
                    <a:pt x="2818" y="1942"/>
                  </a:lnTo>
                  <a:lnTo>
                    <a:pt x="87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0"/>
            <p:cNvSpPr/>
            <p:nvPr/>
          </p:nvSpPr>
          <p:spPr>
            <a:xfrm>
              <a:off x="4073256" y="3191585"/>
              <a:ext cx="62424" cy="62398"/>
            </a:xfrm>
            <a:custGeom>
              <a:rect b="b" l="l" r="r" t="t"/>
              <a:pathLst>
                <a:path extrusionOk="0" h="2380" w="2381">
                  <a:moveTo>
                    <a:pt x="439" y="0"/>
                  </a:moveTo>
                  <a:lnTo>
                    <a:pt x="1" y="438"/>
                  </a:lnTo>
                  <a:lnTo>
                    <a:pt x="1942" y="2380"/>
                  </a:lnTo>
                  <a:lnTo>
                    <a:pt x="2380" y="1941"/>
                  </a:lnTo>
                  <a:lnTo>
                    <a:pt x="43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0"/>
            <p:cNvSpPr/>
            <p:nvPr/>
          </p:nvSpPr>
          <p:spPr>
            <a:xfrm>
              <a:off x="4249306" y="2933683"/>
              <a:ext cx="61768" cy="59068"/>
            </a:xfrm>
            <a:custGeom>
              <a:rect b="b" l="l" r="r" t="t"/>
              <a:pathLst>
                <a:path extrusionOk="0" h="2253" w="2356">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90"/>
            <p:cNvSpPr/>
            <p:nvPr/>
          </p:nvSpPr>
          <p:spPr>
            <a:xfrm>
              <a:off x="4228411" y="2903192"/>
              <a:ext cx="30806" cy="76372"/>
            </a:xfrm>
            <a:custGeom>
              <a:rect b="b" l="l" r="r" t="t"/>
              <a:pathLst>
                <a:path extrusionOk="0" h="2913" w="1175">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90"/>
            <p:cNvSpPr/>
            <p:nvPr/>
          </p:nvSpPr>
          <p:spPr>
            <a:xfrm>
              <a:off x="4186961" y="2900833"/>
              <a:ext cx="32693" cy="76057"/>
            </a:xfrm>
            <a:custGeom>
              <a:rect b="b" l="l" r="r" t="t"/>
              <a:pathLst>
                <a:path extrusionOk="0" h="2901" w="1247">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90"/>
            <p:cNvSpPr/>
            <p:nvPr/>
          </p:nvSpPr>
          <p:spPr>
            <a:xfrm>
              <a:off x="4262415" y="2984230"/>
              <a:ext cx="79282" cy="29337"/>
            </a:xfrm>
            <a:custGeom>
              <a:rect b="b" l="l" r="r" t="t"/>
              <a:pathLst>
                <a:path extrusionOk="0" h="1119" w="3024">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0"/>
            <p:cNvSpPr/>
            <p:nvPr/>
          </p:nvSpPr>
          <p:spPr>
            <a:xfrm>
              <a:off x="4263307" y="3023897"/>
              <a:ext cx="80724" cy="30674"/>
            </a:xfrm>
            <a:custGeom>
              <a:rect b="b" l="l" r="r" t="t"/>
              <a:pathLst>
                <a:path extrusionOk="0" h="1170" w="3079">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0"/>
            <p:cNvSpPr/>
            <p:nvPr/>
          </p:nvSpPr>
          <p:spPr>
            <a:xfrm>
              <a:off x="4038544" y="3015560"/>
              <a:ext cx="77840" cy="86832"/>
            </a:xfrm>
            <a:custGeom>
              <a:rect b="b" l="l" r="r" t="t"/>
              <a:pathLst>
                <a:path extrusionOk="0" h="3312" w="2969">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0"/>
            <p:cNvSpPr/>
            <p:nvPr/>
          </p:nvSpPr>
          <p:spPr>
            <a:xfrm>
              <a:off x="3982779" y="2949885"/>
              <a:ext cx="312696" cy="309288"/>
            </a:xfrm>
            <a:custGeom>
              <a:rect b="b" l="l" r="r" t="t"/>
              <a:pathLst>
                <a:path extrusionOk="0" h="11797" w="11927">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0"/>
            <p:cNvSpPr/>
            <p:nvPr/>
          </p:nvSpPr>
          <p:spPr>
            <a:xfrm>
              <a:off x="4123200" y="3100217"/>
              <a:ext cx="77787" cy="86859"/>
            </a:xfrm>
            <a:custGeom>
              <a:rect b="b" l="l" r="r" t="t"/>
              <a:pathLst>
                <a:path extrusionOk="0" h="3313" w="2967">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9" name="Google Shape;12719;p90"/>
          <p:cNvGrpSpPr/>
          <p:nvPr/>
        </p:nvGrpSpPr>
        <p:grpSpPr>
          <a:xfrm>
            <a:off x="3531550" y="2900937"/>
            <a:ext cx="358288" cy="358262"/>
            <a:chOff x="3531550" y="2900937"/>
            <a:chExt cx="358288" cy="358262"/>
          </a:xfrm>
        </p:grpSpPr>
        <p:sp>
          <p:nvSpPr>
            <p:cNvPr id="12720" name="Google Shape;12720;p90"/>
            <p:cNvSpPr/>
            <p:nvPr/>
          </p:nvSpPr>
          <p:spPr>
            <a:xfrm>
              <a:off x="3593554" y="2962942"/>
              <a:ext cx="234280" cy="234253"/>
            </a:xfrm>
            <a:custGeom>
              <a:rect b="b" l="l" r="r" t="t"/>
              <a:pathLst>
                <a:path extrusionOk="0" h="8935" w="8936">
                  <a:moveTo>
                    <a:pt x="1" y="0"/>
                  </a:moveTo>
                  <a:lnTo>
                    <a:pt x="1" y="8935"/>
                  </a:lnTo>
                  <a:lnTo>
                    <a:pt x="8935" y="8935"/>
                  </a:lnTo>
                  <a:lnTo>
                    <a:pt x="893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0"/>
            <p:cNvSpPr/>
            <p:nvPr/>
          </p:nvSpPr>
          <p:spPr>
            <a:xfrm>
              <a:off x="3610937" y="2980298"/>
              <a:ext cx="199515" cy="199541"/>
            </a:xfrm>
            <a:custGeom>
              <a:rect b="b" l="l" r="r" t="t"/>
              <a:pathLst>
                <a:path extrusionOk="0" h="7611" w="7610">
                  <a:moveTo>
                    <a:pt x="0" y="1"/>
                  </a:moveTo>
                  <a:lnTo>
                    <a:pt x="0" y="7610"/>
                  </a:lnTo>
                  <a:lnTo>
                    <a:pt x="7610" y="7610"/>
                  </a:lnTo>
                  <a:lnTo>
                    <a:pt x="761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0"/>
            <p:cNvSpPr/>
            <p:nvPr/>
          </p:nvSpPr>
          <p:spPr>
            <a:xfrm>
              <a:off x="3610937" y="2980219"/>
              <a:ext cx="199515" cy="199620"/>
            </a:xfrm>
            <a:custGeom>
              <a:rect b="b" l="l" r="r" t="t"/>
              <a:pathLst>
                <a:path extrusionOk="0" h="7614" w="7610">
                  <a:moveTo>
                    <a:pt x="7084" y="0"/>
                  </a:moveTo>
                  <a:lnTo>
                    <a:pt x="7084" y="7084"/>
                  </a:lnTo>
                  <a:lnTo>
                    <a:pt x="0" y="7084"/>
                  </a:lnTo>
                  <a:lnTo>
                    <a:pt x="0" y="7613"/>
                  </a:lnTo>
                  <a:lnTo>
                    <a:pt x="7610" y="7613"/>
                  </a:lnTo>
                  <a:lnTo>
                    <a:pt x="7610"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0"/>
            <p:cNvSpPr/>
            <p:nvPr/>
          </p:nvSpPr>
          <p:spPr>
            <a:xfrm>
              <a:off x="3659832" y="3029220"/>
              <a:ext cx="101724" cy="101698"/>
            </a:xfrm>
            <a:custGeom>
              <a:rect b="b" l="l" r="r" t="t"/>
              <a:pathLst>
                <a:path extrusionOk="0" h="3879" w="388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0"/>
            <p:cNvSpPr/>
            <p:nvPr/>
          </p:nvSpPr>
          <p:spPr>
            <a:xfrm>
              <a:off x="3674750" y="3044111"/>
              <a:ext cx="71888" cy="71810"/>
            </a:xfrm>
            <a:custGeom>
              <a:rect b="b" l="l" r="r" t="t"/>
              <a:pathLst>
                <a:path extrusionOk="0" h="2739" w="2742">
                  <a:moveTo>
                    <a:pt x="0" y="1"/>
                  </a:moveTo>
                  <a:lnTo>
                    <a:pt x="0" y="2739"/>
                  </a:lnTo>
                  <a:lnTo>
                    <a:pt x="2742" y="2739"/>
                  </a:lnTo>
                  <a:lnTo>
                    <a:pt x="27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0"/>
            <p:cNvSpPr/>
            <p:nvPr/>
          </p:nvSpPr>
          <p:spPr>
            <a:xfrm>
              <a:off x="3531550" y="2900937"/>
              <a:ext cx="358288" cy="358262"/>
            </a:xfrm>
            <a:custGeom>
              <a:rect b="b" l="l" r="r" t="t"/>
              <a:pathLst>
                <a:path extrusionOk="0" h="13665" w="13666">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0"/>
            <p:cNvSpPr/>
            <p:nvPr/>
          </p:nvSpPr>
          <p:spPr>
            <a:xfrm>
              <a:off x="3605719" y="2975002"/>
              <a:ext cx="210055" cy="210055"/>
            </a:xfrm>
            <a:custGeom>
              <a:rect b="b" l="l" r="r" t="t"/>
              <a:pathLst>
                <a:path extrusionOk="0" h="8012" w="8012">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0"/>
            <p:cNvSpPr/>
            <p:nvPr/>
          </p:nvSpPr>
          <p:spPr>
            <a:xfrm>
              <a:off x="3669506" y="3038894"/>
              <a:ext cx="82375" cy="82349"/>
            </a:xfrm>
            <a:custGeom>
              <a:rect b="b" l="l" r="r" t="t"/>
              <a:pathLst>
                <a:path extrusionOk="0" h="3141" w="3142">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90"/>
            <p:cNvSpPr/>
            <p:nvPr/>
          </p:nvSpPr>
          <p:spPr>
            <a:xfrm>
              <a:off x="3632015" y="3001377"/>
              <a:ext cx="19008" cy="18929"/>
            </a:xfrm>
            <a:custGeom>
              <a:rect b="b" l="l" r="r" t="t"/>
              <a:pathLst>
                <a:path extrusionOk="0" h="722" w="725">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90"/>
            <p:cNvSpPr/>
            <p:nvPr/>
          </p:nvSpPr>
          <p:spPr>
            <a:xfrm>
              <a:off x="3659727"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90"/>
            <p:cNvSpPr/>
            <p:nvPr/>
          </p:nvSpPr>
          <p:spPr>
            <a:xfrm>
              <a:off x="3687361" y="3001377"/>
              <a:ext cx="19034" cy="18929"/>
            </a:xfrm>
            <a:custGeom>
              <a:rect b="b" l="l" r="r" t="t"/>
              <a:pathLst>
                <a:path extrusionOk="0" h="722" w="726">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90"/>
            <p:cNvSpPr/>
            <p:nvPr/>
          </p:nvSpPr>
          <p:spPr>
            <a:xfrm>
              <a:off x="3714994" y="3001377"/>
              <a:ext cx="19034" cy="18929"/>
            </a:xfrm>
            <a:custGeom>
              <a:rect b="b" l="l" r="r" t="t"/>
              <a:pathLst>
                <a:path extrusionOk="0" h="722" w="726">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90"/>
            <p:cNvSpPr/>
            <p:nvPr/>
          </p:nvSpPr>
          <p:spPr>
            <a:xfrm>
              <a:off x="3742811"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0"/>
            <p:cNvSpPr/>
            <p:nvPr/>
          </p:nvSpPr>
          <p:spPr>
            <a:xfrm>
              <a:off x="3770365" y="3001377"/>
              <a:ext cx="19008" cy="18929"/>
            </a:xfrm>
            <a:custGeom>
              <a:rect b="b" l="l" r="r" t="t"/>
              <a:pathLst>
                <a:path extrusionOk="0" h="722" w="725">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0"/>
            <p:cNvSpPr/>
            <p:nvPr/>
          </p:nvSpPr>
          <p:spPr>
            <a:xfrm>
              <a:off x="3632015"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0"/>
            <p:cNvSpPr/>
            <p:nvPr/>
          </p:nvSpPr>
          <p:spPr>
            <a:xfrm>
              <a:off x="3659649"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90"/>
            <p:cNvSpPr/>
            <p:nvPr/>
          </p:nvSpPr>
          <p:spPr>
            <a:xfrm>
              <a:off x="3687361" y="3139726"/>
              <a:ext cx="19034" cy="19034"/>
            </a:xfrm>
            <a:custGeom>
              <a:rect b="b" l="l" r="r" t="t"/>
              <a:pathLst>
                <a:path extrusionOk="0" h="726" w="726">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0"/>
            <p:cNvSpPr/>
            <p:nvPr/>
          </p:nvSpPr>
          <p:spPr>
            <a:xfrm>
              <a:off x="3714994" y="3139726"/>
              <a:ext cx="19034" cy="19034"/>
            </a:xfrm>
            <a:custGeom>
              <a:rect b="b" l="l" r="r" t="t"/>
              <a:pathLst>
                <a:path extrusionOk="0" h="726" w="726">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0"/>
            <p:cNvSpPr/>
            <p:nvPr/>
          </p:nvSpPr>
          <p:spPr>
            <a:xfrm>
              <a:off x="3742732" y="3139726"/>
              <a:ext cx="18929" cy="19034"/>
            </a:xfrm>
            <a:custGeom>
              <a:rect b="b" l="l" r="r" t="t"/>
              <a:pathLst>
                <a:path extrusionOk="0" h="726" w="722">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90"/>
            <p:cNvSpPr/>
            <p:nvPr/>
          </p:nvSpPr>
          <p:spPr>
            <a:xfrm>
              <a:off x="3770365" y="3139726"/>
              <a:ext cx="19008" cy="19034"/>
            </a:xfrm>
            <a:custGeom>
              <a:rect b="b" l="l" r="r" t="t"/>
              <a:pathLst>
                <a:path extrusionOk="0" h="726" w="725">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90"/>
            <p:cNvSpPr/>
            <p:nvPr/>
          </p:nvSpPr>
          <p:spPr>
            <a:xfrm>
              <a:off x="3632015" y="3029010"/>
              <a:ext cx="19008" cy="19034"/>
            </a:xfrm>
            <a:custGeom>
              <a:rect b="b" l="l" r="r" t="t"/>
              <a:pathLst>
                <a:path extrusionOk="0" h="726" w="725">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0"/>
            <p:cNvSpPr/>
            <p:nvPr/>
          </p:nvSpPr>
          <p:spPr>
            <a:xfrm>
              <a:off x="3632015" y="3056748"/>
              <a:ext cx="19008" cy="18929"/>
            </a:xfrm>
            <a:custGeom>
              <a:rect b="b" l="l" r="r" t="t"/>
              <a:pathLst>
                <a:path extrusionOk="0" h="722" w="725">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0"/>
            <p:cNvSpPr/>
            <p:nvPr/>
          </p:nvSpPr>
          <p:spPr>
            <a:xfrm>
              <a:off x="3632015" y="3084381"/>
              <a:ext cx="19008" cy="19008"/>
            </a:xfrm>
            <a:custGeom>
              <a:rect b="b" l="l" r="r" t="t"/>
              <a:pathLst>
                <a:path extrusionOk="0" h="725" w="725">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0"/>
            <p:cNvSpPr/>
            <p:nvPr/>
          </p:nvSpPr>
          <p:spPr>
            <a:xfrm>
              <a:off x="3632015" y="3112093"/>
              <a:ext cx="19008" cy="18929"/>
            </a:xfrm>
            <a:custGeom>
              <a:rect b="b" l="l" r="r" t="t"/>
              <a:pathLst>
                <a:path extrusionOk="0" h="722" w="725">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90"/>
            <p:cNvSpPr/>
            <p:nvPr/>
          </p:nvSpPr>
          <p:spPr>
            <a:xfrm>
              <a:off x="3770365" y="3029010"/>
              <a:ext cx="19008" cy="19034"/>
            </a:xfrm>
            <a:custGeom>
              <a:rect b="b" l="l" r="r" t="t"/>
              <a:pathLst>
                <a:path extrusionOk="0" h="726" w="725">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0"/>
            <p:cNvSpPr/>
            <p:nvPr/>
          </p:nvSpPr>
          <p:spPr>
            <a:xfrm>
              <a:off x="3770365" y="3056748"/>
              <a:ext cx="19008" cy="18929"/>
            </a:xfrm>
            <a:custGeom>
              <a:rect b="b" l="l" r="r" t="t"/>
              <a:pathLst>
                <a:path extrusionOk="0" h="722" w="725">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0"/>
            <p:cNvSpPr/>
            <p:nvPr/>
          </p:nvSpPr>
          <p:spPr>
            <a:xfrm>
              <a:off x="3770365" y="3084381"/>
              <a:ext cx="19008" cy="19008"/>
            </a:xfrm>
            <a:custGeom>
              <a:rect b="b" l="l" r="r" t="t"/>
              <a:pathLst>
                <a:path extrusionOk="0" h="725" w="725">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0"/>
            <p:cNvSpPr/>
            <p:nvPr/>
          </p:nvSpPr>
          <p:spPr>
            <a:xfrm>
              <a:off x="3770365" y="3112093"/>
              <a:ext cx="19008" cy="18929"/>
            </a:xfrm>
            <a:custGeom>
              <a:rect b="b" l="l" r="r" t="t"/>
              <a:pathLst>
                <a:path extrusionOk="0" h="722" w="725">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90"/>
          <p:cNvGrpSpPr/>
          <p:nvPr/>
        </p:nvGrpSpPr>
        <p:grpSpPr>
          <a:xfrm>
            <a:off x="877343" y="1515946"/>
            <a:ext cx="334824" cy="358393"/>
            <a:chOff x="877343" y="1515946"/>
            <a:chExt cx="334824" cy="358393"/>
          </a:xfrm>
        </p:grpSpPr>
        <p:sp>
          <p:nvSpPr>
            <p:cNvPr id="12749" name="Google Shape;12749;p90"/>
            <p:cNvSpPr/>
            <p:nvPr/>
          </p:nvSpPr>
          <p:spPr>
            <a:xfrm>
              <a:off x="971542" y="1521268"/>
              <a:ext cx="146530" cy="347828"/>
            </a:xfrm>
            <a:custGeom>
              <a:rect b="b" l="l" r="r" t="t"/>
              <a:pathLst>
                <a:path extrusionOk="0" h="13267" w="5589">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90"/>
            <p:cNvSpPr/>
            <p:nvPr/>
          </p:nvSpPr>
          <p:spPr>
            <a:xfrm>
              <a:off x="882560" y="1521268"/>
              <a:ext cx="153661" cy="347828"/>
            </a:xfrm>
            <a:custGeom>
              <a:rect b="b" l="l" r="r" t="t"/>
              <a:pathLst>
                <a:path extrusionOk="0" h="13267" w="5861">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90"/>
            <p:cNvSpPr/>
            <p:nvPr/>
          </p:nvSpPr>
          <p:spPr>
            <a:xfrm>
              <a:off x="882560"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90"/>
            <p:cNvSpPr/>
            <p:nvPr/>
          </p:nvSpPr>
          <p:spPr>
            <a:xfrm>
              <a:off x="882560" y="1521268"/>
              <a:ext cx="153661" cy="266003"/>
            </a:xfrm>
            <a:custGeom>
              <a:rect b="b" l="l" r="r" t="t"/>
              <a:pathLst>
                <a:path extrusionOk="0" h="10146" w="5861">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0"/>
            <p:cNvSpPr/>
            <p:nvPr/>
          </p:nvSpPr>
          <p:spPr>
            <a:xfrm>
              <a:off x="882560"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0"/>
            <p:cNvSpPr/>
            <p:nvPr/>
          </p:nvSpPr>
          <p:spPr>
            <a:xfrm>
              <a:off x="882560" y="1521268"/>
              <a:ext cx="153661" cy="255358"/>
            </a:xfrm>
            <a:custGeom>
              <a:rect b="b" l="l" r="r" t="t"/>
              <a:pathLst>
                <a:path extrusionOk="0" h="9740" w="5861">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90"/>
            <p:cNvSpPr/>
            <p:nvPr/>
          </p:nvSpPr>
          <p:spPr>
            <a:xfrm>
              <a:off x="1053288" y="1521268"/>
              <a:ext cx="153766" cy="347828"/>
            </a:xfrm>
            <a:custGeom>
              <a:rect b="b" l="l" r="r" t="t"/>
              <a:pathLst>
                <a:path extrusionOk="0" h="13267" w="5865">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90"/>
            <p:cNvSpPr/>
            <p:nvPr/>
          </p:nvSpPr>
          <p:spPr>
            <a:xfrm>
              <a:off x="1053288"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90"/>
            <p:cNvSpPr/>
            <p:nvPr/>
          </p:nvSpPr>
          <p:spPr>
            <a:xfrm>
              <a:off x="1053288" y="1521268"/>
              <a:ext cx="153661" cy="266003"/>
            </a:xfrm>
            <a:custGeom>
              <a:rect b="b" l="l" r="r" t="t"/>
              <a:pathLst>
                <a:path extrusionOk="0" h="10146" w="5861">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90"/>
            <p:cNvSpPr/>
            <p:nvPr/>
          </p:nvSpPr>
          <p:spPr>
            <a:xfrm>
              <a:off x="1053288"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0"/>
            <p:cNvSpPr/>
            <p:nvPr/>
          </p:nvSpPr>
          <p:spPr>
            <a:xfrm>
              <a:off x="1053288" y="1521268"/>
              <a:ext cx="153661" cy="255358"/>
            </a:xfrm>
            <a:custGeom>
              <a:rect b="b" l="l" r="r" t="t"/>
              <a:pathLst>
                <a:path extrusionOk="0" h="9740" w="5861">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90"/>
            <p:cNvSpPr/>
            <p:nvPr/>
          </p:nvSpPr>
          <p:spPr>
            <a:xfrm>
              <a:off x="877343" y="1515946"/>
              <a:ext cx="334824" cy="358393"/>
            </a:xfrm>
            <a:custGeom>
              <a:rect b="b" l="l" r="r" t="t"/>
              <a:pathLst>
                <a:path extrusionOk="0" h="13670" w="12771">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90"/>
          <p:cNvGrpSpPr/>
          <p:nvPr/>
        </p:nvGrpSpPr>
        <p:grpSpPr>
          <a:xfrm>
            <a:off x="2198521" y="3381478"/>
            <a:ext cx="333959" cy="358341"/>
            <a:chOff x="2198521" y="3381478"/>
            <a:chExt cx="333959" cy="358341"/>
          </a:xfrm>
        </p:grpSpPr>
        <p:sp>
          <p:nvSpPr>
            <p:cNvPr id="12762" name="Google Shape;12762;p90"/>
            <p:cNvSpPr/>
            <p:nvPr/>
          </p:nvSpPr>
          <p:spPr>
            <a:xfrm>
              <a:off x="2213989" y="3485745"/>
              <a:ext cx="248804" cy="248804"/>
            </a:xfrm>
            <a:custGeom>
              <a:rect b="b" l="l" r="r" t="t"/>
              <a:pathLst>
                <a:path extrusionOk="0" h="9490" w="949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0"/>
            <p:cNvSpPr/>
            <p:nvPr/>
          </p:nvSpPr>
          <p:spPr>
            <a:xfrm>
              <a:off x="2213989" y="3485693"/>
              <a:ext cx="153766" cy="248961"/>
            </a:xfrm>
            <a:custGeom>
              <a:rect b="b" l="l" r="r" t="t"/>
              <a:pathLst>
                <a:path extrusionOk="0" h="9496" w="5865">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0"/>
            <p:cNvSpPr/>
            <p:nvPr/>
          </p:nvSpPr>
          <p:spPr>
            <a:xfrm>
              <a:off x="2362695" y="3386748"/>
              <a:ext cx="160975" cy="167661"/>
            </a:xfrm>
            <a:custGeom>
              <a:rect b="b" l="l" r="r" t="t"/>
              <a:pathLst>
                <a:path extrusionOk="0" h="6395" w="614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0"/>
            <p:cNvSpPr/>
            <p:nvPr/>
          </p:nvSpPr>
          <p:spPr>
            <a:xfrm>
              <a:off x="2429052" y="3429063"/>
              <a:ext cx="50547" cy="50521"/>
            </a:xfrm>
            <a:custGeom>
              <a:rect b="b" l="l" r="r" t="t"/>
              <a:pathLst>
                <a:path extrusionOk="0" h="1927" w="1928">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90"/>
            <p:cNvSpPr/>
            <p:nvPr/>
          </p:nvSpPr>
          <p:spPr>
            <a:xfrm>
              <a:off x="2240286" y="3566678"/>
              <a:ext cx="196107" cy="86963"/>
            </a:xfrm>
            <a:custGeom>
              <a:rect b="b" l="l" r="r" t="t"/>
              <a:pathLst>
                <a:path extrusionOk="0" h="3317" w="748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90"/>
            <p:cNvSpPr/>
            <p:nvPr/>
          </p:nvSpPr>
          <p:spPr>
            <a:xfrm>
              <a:off x="2288526" y="3566678"/>
              <a:ext cx="90896" cy="71679"/>
            </a:xfrm>
            <a:custGeom>
              <a:rect b="b" l="l" r="r" t="t"/>
              <a:pathLst>
                <a:path extrusionOk="0" h="2734" w="3467">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0"/>
            <p:cNvSpPr/>
            <p:nvPr/>
          </p:nvSpPr>
          <p:spPr>
            <a:xfrm>
              <a:off x="2198521" y="3570349"/>
              <a:ext cx="218785" cy="169470"/>
            </a:xfrm>
            <a:custGeom>
              <a:rect b="b" l="l" r="r" t="t"/>
              <a:pathLst>
                <a:path extrusionOk="0" h="6464" w="8345">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0"/>
            <p:cNvSpPr/>
            <p:nvPr/>
          </p:nvSpPr>
          <p:spPr>
            <a:xfrm>
              <a:off x="2220072" y="3381478"/>
              <a:ext cx="312408" cy="322869"/>
            </a:xfrm>
            <a:custGeom>
              <a:rect b="b" l="l" r="r" t="t"/>
              <a:pathLst>
                <a:path extrusionOk="0" h="12315" w="11916">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90"/>
            <p:cNvSpPr/>
            <p:nvPr/>
          </p:nvSpPr>
          <p:spPr>
            <a:xfrm>
              <a:off x="2401812" y="3423819"/>
              <a:ext cx="86046" cy="82533"/>
            </a:xfrm>
            <a:custGeom>
              <a:rect b="b" l="l" r="r" t="t"/>
              <a:pathLst>
                <a:path extrusionOk="0" h="3148" w="3282">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0"/>
            <p:cNvSpPr/>
            <p:nvPr/>
          </p:nvSpPr>
          <p:spPr>
            <a:xfrm>
              <a:off x="2234885" y="3561382"/>
              <a:ext cx="206935" cy="97582"/>
            </a:xfrm>
            <a:custGeom>
              <a:rect b="b" l="l" r="r" t="t"/>
              <a:pathLst>
                <a:path extrusionOk="0" h="3722" w="7893">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90"/>
            <p:cNvSpPr/>
            <p:nvPr/>
          </p:nvSpPr>
          <p:spPr>
            <a:xfrm>
              <a:off x="2239368" y="3637570"/>
              <a:ext cx="87619" cy="39326"/>
            </a:xfrm>
            <a:custGeom>
              <a:rect b="b" l="l" r="r" t="t"/>
              <a:pathLst>
                <a:path extrusionOk="0" h="1500" w="3342">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90"/>
          <p:cNvGrpSpPr/>
          <p:nvPr/>
        </p:nvGrpSpPr>
        <p:grpSpPr>
          <a:xfrm>
            <a:off x="2224450" y="3840232"/>
            <a:ext cx="358367" cy="303966"/>
            <a:chOff x="2224450" y="3840232"/>
            <a:chExt cx="358367" cy="303966"/>
          </a:xfrm>
        </p:grpSpPr>
        <p:sp>
          <p:nvSpPr>
            <p:cNvPr id="12774" name="Google Shape;12774;p90"/>
            <p:cNvSpPr/>
            <p:nvPr/>
          </p:nvSpPr>
          <p:spPr>
            <a:xfrm>
              <a:off x="2451940" y="4067800"/>
              <a:ext cx="44176" cy="23176"/>
            </a:xfrm>
            <a:custGeom>
              <a:rect b="b" l="l" r="r" t="t"/>
              <a:pathLst>
                <a:path extrusionOk="0" h="884" w="1685">
                  <a:moveTo>
                    <a:pt x="1" y="0"/>
                  </a:moveTo>
                  <a:lnTo>
                    <a:pt x="1" y="884"/>
                  </a:lnTo>
                  <a:lnTo>
                    <a:pt x="1685" y="884"/>
                  </a:lnTo>
                  <a:lnTo>
                    <a:pt x="168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0"/>
            <p:cNvSpPr/>
            <p:nvPr/>
          </p:nvSpPr>
          <p:spPr>
            <a:xfrm>
              <a:off x="2489640" y="4017672"/>
              <a:ext cx="87855" cy="39221"/>
            </a:xfrm>
            <a:custGeom>
              <a:rect b="b" l="l" r="r" t="t"/>
              <a:pathLst>
                <a:path extrusionOk="0" h="1496" w="3351">
                  <a:moveTo>
                    <a:pt x="1" y="0"/>
                  </a:moveTo>
                  <a:lnTo>
                    <a:pt x="1123" y="1496"/>
                  </a:lnTo>
                  <a:lnTo>
                    <a:pt x="3351" y="1496"/>
                  </a:lnTo>
                  <a:lnTo>
                    <a:pt x="335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0"/>
            <p:cNvSpPr/>
            <p:nvPr/>
          </p:nvSpPr>
          <p:spPr>
            <a:xfrm>
              <a:off x="2229668" y="3995833"/>
              <a:ext cx="347828" cy="32012"/>
            </a:xfrm>
            <a:custGeom>
              <a:rect b="b" l="l" r="r" t="t"/>
              <a:pathLst>
                <a:path extrusionOk="0" h="1221" w="13267">
                  <a:moveTo>
                    <a:pt x="1797" y="0"/>
                  </a:moveTo>
                  <a:lnTo>
                    <a:pt x="0" y="637"/>
                  </a:lnTo>
                  <a:lnTo>
                    <a:pt x="0" y="1221"/>
                  </a:lnTo>
                  <a:lnTo>
                    <a:pt x="13267" y="1221"/>
                  </a:lnTo>
                  <a:lnTo>
                    <a:pt x="13267"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0"/>
            <p:cNvSpPr/>
            <p:nvPr/>
          </p:nvSpPr>
          <p:spPr>
            <a:xfrm>
              <a:off x="2275994" y="3844191"/>
              <a:ext cx="302262" cy="151668"/>
            </a:xfrm>
            <a:custGeom>
              <a:rect b="b" l="l" r="r" t="t"/>
              <a:pathLst>
                <a:path extrusionOk="0" h="5785" w="11529">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0"/>
            <p:cNvSpPr/>
            <p:nvPr/>
          </p:nvSpPr>
          <p:spPr>
            <a:xfrm>
              <a:off x="2330028" y="3888996"/>
              <a:ext cx="240624" cy="106863"/>
            </a:xfrm>
            <a:custGeom>
              <a:rect b="b" l="l" r="r" t="t"/>
              <a:pathLst>
                <a:path extrusionOk="0" h="4076" w="9178">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90"/>
            <p:cNvSpPr/>
            <p:nvPr/>
          </p:nvSpPr>
          <p:spPr>
            <a:xfrm>
              <a:off x="2346650" y="3902944"/>
              <a:ext cx="207302" cy="92915"/>
            </a:xfrm>
            <a:custGeom>
              <a:rect b="b" l="l" r="r" t="t"/>
              <a:pathLst>
                <a:path extrusionOk="0" h="3544" w="7907">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90"/>
            <p:cNvSpPr/>
            <p:nvPr/>
          </p:nvSpPr>
          <p:spPr>
            <a:xfrm>
              <a:off x="2460198" y="3959548"/>
              <a:ext cx="58911" cy="21105"/>
            </a:xfrm>
            <a:custGeom>
              <a:rect b="b" l="l" r="r" t="t"/>
              <a:pathLst>
                <a:path extrusionOk="0" h="805" w="2247">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90"/>
            <p:cNvSpPr/>
            <p:nvPr/>
          </p:nvSpPr>
          <p:spPr>
            <a:xfrm>
              <a:off x="2224450" y="3840232"/>
              <a:ext cx="358367" cy="303966"/>
            </a:xfrm>
            <a:custGeom>
              <a:rect b="b" l="l" r="r" t="t"/>
              <a:pathLst>
                <a:path extrusionOk="0" h="11594" w="13669">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0"/>
            <p:cNvSpPr/>
            <p:nvPr/>
          </p:nvSpPr>
          <p:spPr>
            <a:xfrm>
              <a:off x="2454509" y="3954330"/>
              <a:ext cx="69424" cy="31540"/>
            </a:xfrm>
            <a:custGeom>
              <a:rect b="b" l="l" r="r" t="t"/>
              <a:pathLst>
                <a:path extrusionOk="0" h="1203" w="2648">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90"/>
          <p:cNvGrpSpPr/>
          <p:nvPr/>
        </p:nvGrpSpPr>
        <p:grpSpPr>
          <a:xfrm>
            <a:off x="1741498" y="2017172"/>
            <a:ext cx="361723" cy="299587"/>
            <a:chOff x="1741498" y="2017172"/>
            <a:chExt cx="361723" cy="299587"/>
          </a:xfrm>
        </p:grpSpPr>
        <p:sp>
          <p:nvSpPr>
            <p:cNvPr id="12784" name="Google Shape;12784;p90"/>
            <p:cNvSpPr/>
            <p:nvPr/>
          </p:nvSpPr>
          <p:spPr>
            <a:xfrm>
              <a:off x="1805993" y="2051018"/>
              <a:ext cx="141207" cy="229036"/>
            </a:xfrm>
            <a:custGeom>
              <a:rect b="b" l="l" r="r" t="t"/>
              <a:pathLst>
                <a:path extrusionOk="0" h="8736" w="5386">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0"/>
            <p:cNvSpPr/>
            <p:nvPr/>
          </p:nvSpPr>
          <p:spPr>
            <a:xfrm>
              <a:off x="1947174" y="2181293"/>
              <a:ext cx="130406" cy="128387"/>
            </a:xfrm>
            <a:custGeom>
              <a:rect b="b" l="l" r="r" t="t"/>
              <a:pathLst>
                <a:path extrusionOk="0" h="4897" w="4974">
                  <a:moveTo>
                    <a:pt x="1" y="0"/>
                  </a:moveTo>
                  <a:lnTo>
                    <a:pt x="700" y="4038"/>
                  </a:lnTo>
                  <a:lnTo>
                    <a:pt x="848" y="4897"/>
                  </a:lnTo>
                  <a:cubicBezTo>
                    <a:pt x="3231" y="4484"/>
                    <a:pt x="4970" y="2419"/>
                    <a:pt x="4973"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0"/>
            <p:cNvSpPr/>
            <p:nvPr/>
          </p:nvSpPr>
          <p:spPr>
            <a:xfrm>
              <a:off x="1817764" y="2064206"/>
              <a:ext cx="80147" cy="119657"/>
            </a:xfrm>
            <a:custGeom>
              <a:rect b="b" l="l" r="r" t="t"/>
              <a:pathLst>
                <a:path extrusionOk="0" h="4564" w="3057">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90"/>
            <p:cNvSpPr/>
            <p:nvPr/>
          </p:nvSpPr>
          <p:spPr>
            <a:xfrm>
              <a:off x="1965500" y="2181293"/>
              <a:ext cx="112080" cy="128387"/>
            </a:xfrm>
            <a:custGeom>
              <a:rect b="b" l="l" r="r" t="t"/>
              <a:pathLst>
                <a:path extrusionOk="0" h="4897" w="4275">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0"/>
            <p:cNvSpPr/>
            <p:nvPr/>
          </p:nvSpPr>
          <p:spPr>
            <a:xfrm>
              <a:off x="1967676" y="2031250"/>
              <a:ext cx="130301" cy="130301"/>
            </a:xfrm>
            <a:custGeom>
              <a:rect b="b" l="l" r="r" t="t"/>
              <a:pathLst>
                <a:path extrusionOk="0" h="4970" w="4970">
                  <a:moveTo>
                    <a:pt x="1" y="1"/>
                  </a:moveTo>
                  <a:lnTo>
                    <a:pt x="1" y="4970"/>
                  </a:lnTo>
                  <a:lnTo>
                    <a:pt x="4970" y="4970"/>
                  </a:lnTo>
                  <a:cubicBezTo>
                    <a:pt x="4970" y="2225"/>
                    <a:pt x="2743"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90"/>
            <p:cNvSpPr/>
            <p:nvPr/>
          </p:nvSpPr>
          <p:spPr>
            <a:xfrm>
              <a:off x="1967676" y="2044254"/>
              <a:ext cx="130301" cy="117297"/>
            </a:xfrm>
            <a:custGeom>
              <a:rect b="b" l="l" r="r" t="t"/>
              <a:pathLst>
                <a:path extrusionOk="0" h="4474" w="497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90"/>
            <p:cNvSpPr/>
            <p:nvPr/>
          </p:nvSpPr>
          <p:spPr>
            <a:xfrm>
              <a:off x="1862098" y="2181293"/>
              <a:ext cx="107334" cy="130301"/>
            </a:xfrm>
            <a:custGeom>
              <a:rect b="b" l="l" r="r" t="t"/>
              <a:pathLst>
                <a:path extrusionOk="0" h="4970" w="4094">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0"/>
            <p:cNvSpPr/>
            <p:nvPr/>
          </p:nvSpPr>
          <p:spPr>
            <a:xfrm>
              <a:off x="1862098" y="2274995"/>
              <a:ext cx="107334" cy="36600"/>
            </a:xfrm>
            <a:custGeom>
              <a:rect b="b" l="l" r="r" t="t"/>
              <a:pathLst>
                <a:path extrusionOk="0" h="1396" w="4094">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90"/>
            <p:cNvSpPr/>
            <p:nvPr/>
          </p:nvSpPr>
          <p:spPr>
            <a:xfrm>
              <a:off x="1746348" y="2022468"/>
              <a:ext cx="141706" cy="147631"/>
            </a:xfrm>
            <a:custGeom>
              <a:rect b="b" l="l" r="r" t="t"/>
              <a:pathLst>
                <a:path extrusionOk="0" h="5631" w="5405">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90"/>
            <p:cNvSpPr/>
            <p:nvPr/>
          </p:nvSpPr>
          <p:spPr>
            <a:xfrm>
              <a:off x="1962380" y="2026033"/>
              <a:ext cx="140840" cy="140736"/>
            </a:xfrm>
            <a:custGeom>
              <a:rect b="b" l="l" r="r" t="t"/>
              <a:pathLst>
                <a:path extrusionOk="0" h="5368" w="5372">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90"/>
            <p:cNvSpPr/>
            <p:nvPr/>
          </p:nvSpPr>
          <p:spPr>
            <a:xfrm>
              <a:off x="1741498" y="2017172"/>
              <a:ext cx="341195" cy="299587"/>
            </a:xfrm>
            <a:custGeom>
              <a:rect b="b" l="l" r="r" t="t"/>
              <a:pathLst>
                <a:path extrusionOk="0" h="11427" w="13014">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0"/>
            <p:cNvSpPr/>
            <p:nvPr/>
          </p:nvSpPr>
          <p:spPr>
            <a:xfrm>
              <a:off x="1800566" y="2068873"/>
              <a:ext cx="31356" cy="53274"/>
            </a:xfrm>
            <a:custGeom>
              <a:rect b="b" l="l" r="r" t="t"/>
              <a:pathLst>
                <a:path extrusionOk="0" h="2032" w="1196">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0"/>
            <p:cNvSpPr/>
            <p:nvPr/>
          </p:nvSpPr>
          <p:spPr>
            <a:xfrm>
              <a:off x="1806071" y="2052644"/>
              <a:ext cx="17985" cy="15390"/>
            </a:xfrm>
            <a:custGeom>
              <a:rect b="b" l="l" r="r" t="t"/>
              <a:pathLst>
                <a:path extrusionOk="0" h="587" w="686">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7" name="Google Shape;12797;p90"/>
          <p:cNvGrpSpPr/>
          <p:nvPr/>
        </p:nvGrpSpPr>
        <p:grpSpPr>
          <a:xfrm>
            <a:off x="1767715" y="3813070"/>
            <a:ext cx="366258" cy="357371"/>
            <a:chOff x="1767715" y="3813070"/>
            <a:chExt cx="366258" cy="357371"/>
          </a:xfrm>
        </p:grpSpPr>
        <p:sp>
          <p:nvSpPr>
            <p:cNvPr id="12798" name="Google Shape;12798;p90"/>
            <p:cNvSpPr/>
            <p:nvPr/>
          </p:nvSpPr>
          <p:spPr>
            <a:xfrm>
              <a:off x="1918125" y="3818366"/>
              <a:ext cx="210159" cy="210055"/>
            </a:xfrm>
            <a:custGeom>
              <a:rect b="b" l="l" r="r" t="t"/>
              <a:pathLst>
                <a:path extrusionOk="0" h="8012" w="8016">
                  <a:moveTo>
                    <a:pt x="5140" y="0"/>
                  </a:moveTo>
                  <a:lnTo>
                    <a:pt x="0" y="5139"/>
                  </a:lnTo>
                  <a:lnTo>
                    <a:pt x="2876" y="8011"/>
                  </a:lnTo>
                  <a:lnTo>
                    <a:pt x="8015" y="2872"/>
                  </a:lnTo>
                  <a:lnTo>
                    <a:pt x="514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90"/>
            <p:cNvSpPr/>
            <p:nvPr/>
          </p:nvSpPr>
          <p:spPr>
            <a:xfrm>
              <a:off x="1918125" y="3861180"/>
              <a:ext cx="167241" cy="167241"/>
            </a:xfrm>
            <a:custGeom>
              <a:rect b="b" l="l" r="r" t="t"/>
              <a:pathLst>
                <a:path extrusionOk="0" h="6379" w="6379">
                  <a:moveTo>
                    <a:pt x="3506" y="0"/>
                  </a:moveTo>
                  <a:lnTo>
                    <a:pt x="0" y="3503"/>
                  </a:lnTo>
                  <a:lnTo>
                    <a:pt x="2876" y="6378"/>
                  </a:lnTo>
                  <a:lnTo>
                    <a:pt x="6378" y="2872"/>
                  </a:lnTo>
                  <a:lnTo>
                    <a:pt x="350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90"/>
            <p:cNvSpPr/>
            <p:nvPr/>
          </p:nvSpPr>
          <p:spPr>
            <a:xfrm>
              <a:off x="2039853" y="3857011"/>
              <a:ext cx="19873" cy="19873"/>
            </a:xfrm>
            <a:custGeom>
              <a:rect b="b" l="l" r="r" t="t"/>
              <a:pathLst>
                <a:path extrusionOk="0" h="758" w="758">
                  <a:moveTo>
                    <a:pt x="381" y="0"/>
                  </a:moveTo>
                  <a:lnTo>
                    <a:pt x="0" y="380"/>
                  </a:lnTo>
                  <a:lnTo>
                    <a:pt x="381" y="757"/>
                  </a:lnTo>
                  <a:lnTo>
                    <a:pt x="757" y="380"/>
                  </a:lnTo>
                  <a:lnTo>
                    <a:pt x="38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90"/>
            <p:cNvSpPr/>
            <p:nvPr/>
          </p:nvSpPr>
          <p:spPr>
            <a:xfrm>
              <a:off x="2069662" y="3886820"/>
              <a:ext cx="19873" cy="19873"/>
            </a:xfrm>
            <a:custGeom>
              <a:rect b="b" l="l" r="r" t="t"/>
              <a:pathLst>
                <a:path extrusionOk="0" h="758" w="758">
                  <a:moveTo>
                    <a:pt x="377" y="0"/>
                  </a:moveTo>
                  <a:lnTo>
                    <a:pt x="1" y="377"/>
                  </a:lnTo>
                  <a:lnTo>
                    <a:pt x="377" y="757"/>
                  </a:lnTo>
                  <a:lnTo>
                    <a:pt x="758" y="377"/>
                  </a:lnTo>
                  <a:lnTo>
                    <a:pt x="37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90"/>
            <p:cNvSpPr/>
            <p:nvPr/>
          </p:nvSpPr>
          <p:spPr>
            <a:xfrm>
              <a:off x="1772565" y="3859947"/>
              <a:ext cx="314033" cy="306194"/>
            </a:xfrm>
            <a:custGeom>
              <a:rect b="b" l="l" r="r" t="t"/>
              <a:pathLst>
                <a:path extrusionOk="0" h="11679" w="11978">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0"/>
            <p:cNvSpPr/>
            <p:nvPr/>
          </p:nvSpPr>
          <p:spPr>
            <a:xfrm>
              <a:off x="1777888" y="3958499"/>
              <a:ext cx="308790" cy="207643"/>
            </a:xfrm>
            <a:custGeom>
              <a:rect b="b" l="l" r="r" t="t"/>
              <a:pathLst>
                <a:path extrusionOk="0" h="7920" w="11778">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0"/>
            <p:cNvSpPr/>
            <p:nvPr/>
          </p:nvSpPr>
          <p:spPr>
            <a:xfrm>
              <a:off x="1858769" y="4056028"/>
              <a:ext cx="27292" cy="27266"/>
            </a:xfrm>
            <a:custGeom>
              <a:rect b="b" l="l" r="r" t="t"/>
              <a:pathLst>
                <a:path extrusionOk="0" h="1040" w="1041">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0"/>
            <p:cNvSpPr/>
            <p:nvPr/>
          </p:nvSpPr>
          <p:spPr>
            <a:xfrm>
              <a:off x="1950399" y="3969982"/>
              <a:ext cx="21682" cy="21682"/>
            </a:xfrm>
            <a:custGeom>
              <a:rect b="b" l="l" r="r" t="t"/>
              <a:pathLst>
                <a:path extrusionOk="0" h="827" w="827">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0"/>
            <p:cNvSpPr/>
            <p:nvPr/>
          </p:nvSpPr>
          <p:spPr>
            <a:xfrm>
              <a:off x="1963403" y="4011117"/>
              <a:ext cx="21787" cy="21761"/>
            </a:xfrm>
            <a:custGeom>
              <a:rect b="b" l="l" r="r" t="t"/>
              <a:pathLst>
                <a:path extrusionOk="0" h="830" w="831">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0"/>
            <p:cNvSpPr/>
            <p:nvPr/>
          </p:nvSpPr>
          <p:spPr>
            <a:xfrm>
              <a:off x="1903679" y="3974177"/>
              <a:ext cx="21682" cy="21682"/>
            </a:xfrm>
            <a:custGeom>
              <a:rect b="b" l="l" r="r" t="t"/>
              <a:pathLst>
                <a:path extrusionOk="0" h="827" w="827">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0"/>
            <p:cNvSpPr/>
            <p:nvPr/>
          </p:nvSpPr>
          <p:spPr>
            <a:xfrm>
              <a:off x="1885982" y="3813070"/>
              <a:ext cx="247991" cy="193564"/>
            </a:xfrm>
            <a:custGeom>
              <a:rect b="b" l="l" r="r" t="t"/>
              <a:pathLst>
                <a:path extrusionOk="0" h="7383" w="9459">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0"/>
            <p:cNvSpPr/>
            <p:nvPr/>
          </p:nvSpPr>
          <p:spPr>
            <a:xfrm>
              <a:off x="2034164" y="3851741"/>
              <a:ext cx="31356" cy="30412"/>
            </a:xfrm>
            <a:custGeom>
              <a:rect b="b" l="l" r="r" t="t"/>
              <a:pathLst>
                <a:path extrusionOk="0" h="1160" w="1196">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0"/>
            <p:cNvSpPr/>
            <p:nvPr/>
          </p:nvSpPr>
          <p:spPr>
            <a:xfrm>
              <a:off x="2063868" y="3881551"/>
              <a:ext cx="31461" cy="30412"/>
            </a:xfrm>
            <a:custGeom>
              <a:rect b="b" l="l" r="r" t="t"/>
              <a:pathLst>
                <a:path extrusionOk="0" h="1160" w="120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90"/>
            <p:cNvSpPr/>
            <p:nvPr/>
          </p:nvSpPr>
          <p:spPr>
            <a:xfrm>
              <a:off x="1767715" y="3949061"/>
              <a:ext cx="283673" cy="221381"/>
            </a:xfrm>
            <a:custGeom>
              <a:rect b="b" l="l" r="r" t="t"/>
              <a:pathLst>
                <a:path extrusionOk="0" h="8444" w="1082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90"/>
            <p:cNvSpPr/>
            <p:nvPr/>
          </p:nvSpPr>
          <p:spPr>
            <a:xfrm>
              <a:off x="1852031" y="3964712"/>
              <a:ext cx="140001" cy="123851"/>
            </a:xfrm>
            <a:custGeom>
              <a:rect b="b" l="l" r="r" t="t"/>
              <a:pathLst>
                <a:path extrusionOk="0" h="4724" w="534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3" name="Google Shape;12813;p90"/>
          <p:cNvGrpSpPr/>
          <p:nvPr/>
        </p:nvGrpSpPr>
        <p:grpSpPr>
          <a:xfrm>
            <a:off x="2672770" y="3813070"/>
            <a:ext cx="358315" cy="358393"/>
            <a:chOff x="2672770" y="3813070"/>
            <a:chExt cx="358315" cy="358393"/>
          </a:xfrm>
        </p:grpSpPr>
        <p:sp>
          <p:nvSpPr>
            <p:cNvPr id="12814" name="Google Shape;12814;p90"/>
            <p:cNvSpPr/>
            <p:nvPr/>
          </p:nvSpPr>
          <p:spPr>
            <a:xfrm>
              <a:off x="2853775" y="4020687"/>
              <a:ext cx="73540" cy="73540"/>
            </a:xfrm>
            <a:custGeom>
              <a:rect b="b" l="l" r="r" t="t"/>
              <a:pathLst>
                <a:path extrusionOk="0" h="2805" w="2805">
                  <a:moveTo>
                    <a:pt x="2453" y="1"/>
                  </a:moveTo>
                  <a:lnTo>
                    <a:pt x="1" y="2453"/>
                  </a:lnTo>
                  <a:lnTo>
                    <a:pt x="356" y="2804"/>
                  </a:lnTo>
                  <a:lnTo>
                    <a:pt x="2804" y="356"/>
                  </a:lnTo>
                  <a:lnTo>
                    <a:pt x="2453"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0"/>
            <p:cNvSpPr/>
            <p:nvPr/>
          </p:nvSpPr>
          <p:spPr>
            <a:xfrm>
              <a:off x="2878184" y="4045095"/>
              <a:ext cx="73514" cy="73514"/>
            </a:xfrm>
            <a:custGeom>
              <a:rect b="b" l="l" r="r" t="t"/>
              <a:pathLst>
                <a:path extrusionOk="0" h="2804" w="2804">
                  <a:moveTo>
                    <a:pt x="2452" y="1"/>
                  </a:moveTo>
                  <a:lnTo>
                    <a:pt x="1" y="2453"/>
                  </a:lnTo>
                  <a:lnTo>
                    <a:pt x="352" y="2804"/>
                  </a:lnTo>
                  <a:lnTo>
                    <a:pt x="2804" y="356"/>
                  </a:lnTo>
                  <a:lnTo>
                    <a:pt x="24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0"/>
            <p:cNvSpPr/>
            <p:nvPr/>
          </p:nvSpPr>
          <p:spPr>
            <a:xfrm>
              <a:off x="2902592" y="4069504"/>
              <a:ext cx="73514" cy="73514"/>
            </a:xfrm>
            <a:custGeom>
              <a:rect b="b" l="l" r="r" t="t"/>
              <a:pathLst>
                <a:path extrusionOk="0" h="2804" w="2804">
                  <a:moveTo>
                    <a:pt x="2449" y="0"/>
                  </a:moveTo>
                  <a:lnTo>
                    <a:pt x="0" y="2449"/>
                  </a:lnTo>
                  <a:lnTo>
                    <a:pt x="352" y="2804"/>
                  </a:lnTo>
                  <a:lnTo>
                    <a:pt x="2804" y="352"/>
                  </a:lnTo>
                  <a:lnTo>
                    <a:pt x="244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90"/>
            <p:cNvSpPr/>
            <p:nvPr/>
          </p:nvSpPr>
          <p:spPr>
            <a:xfrm>
              <a:off x="2829183" y="4022548"/>
              <a:ext cx="149571" cy="140736"/>
            </a:xfrm>
            <a:custGeom>
              <a:rect b="b" l="l" r="r" t="t"/>
              <a:pathLst>
                <a:path extrusionOk="0" h="5368" w="5705">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0"/>
            <p:cNvSpPr/>
            <p:nvPr/>
          </p:nvSpPr>
          <p:spPr>
            <a:xfrm>
              <a:off x="2913971" y="4006372"/>
              <a:ext cx="27659" cy="27633"/>
            </a:xfrm>
            <a:custGeom>
              <a:rect b="b" l="l" r="r" t="t"/>
              <a:pathLst>
                <a:path extrusionOk="0" h="1054" w="1055">
                  <a:moveTo>
                    <a:pt x="479" y="0"/>
                  </a:moveTo>
                  <a:lnTo>
                    <a:pt x="1" y="478"/>
                  </a:lnTo>
                  <a:lnTo>
                    <a:pt x="580" y="1054"/>
                  </a:lnTo>
                  <a:lnTo>
                    <a:pt x="1055" y="580"/>
                  </a:lnTo>
                  <a:lnTo>
                    <a:pt x="47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0"/>
            <p:cNvSpPr/>
            <p:nvPr/>
          </p:nvSpPr>
          <p:spPr>
            <a:xfrm>
              <a:off x="2938379" y="4030754"/>
              <a:ext cx="27659" cy="27659"/>
            </a:xfrm>
            <a:custGeom>
              <a:rect b="b" l="l" r="r" t="t"/>
              <a:pathLst>
                <a:path extrusionOk="0" h="1055" w="1055">
                  <a:moveTo>
                    <a:pt x="479" y="1"/>
                  </a:moveTo>
                  <a:lnTo>
                    <a:pt x="1" y="479"/>
                  </a:lnTo>
                  <a:lnTo>
                    <a:pt x="580" y="1055"/>
                  </a:lnTo>
                  <a:lnTo>
                    <a:pt x="1055" y="577"/>
                  </a:lnTo>
                  <a:lnTo>
                    <a:pt x="47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0"/>
            <p:cNvSpPr/>
            <p:nvPr/>
          </p:nvSpPr>
          <p:spPr>
            <a:xfrm>
              <a:off x="2962788" y="4055163"/>
              <a:ext cx="27659" cy="27659"/>
            </a:xfrm>
            <a:custGeom>
              <a:rect b="b" l="l" r="r" t="t"/>
              <a:pathLst>
                <a:path extrusionOk="0" h="1055" w="1055">
                  <a:moveTo>
                    <a:pt x="475" y="1"/>
                  </a:moveTo>
                  <a:lnTo>
                    <a:pt x="1" y="475"/>
                  </a:lnTo>
                  <a:lnTo>
                    <a:pt x="576" y="1055"/>
                  </a:lnTo>
                  <a:lnTo>
                    <a:pt x="1054" y="576"/>
                  </a:lnTo>
                  <a:lnTo>
                    <a:pt x="47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0"/>
            <p:cNvSpPr/>
            <p:nvPr/>
          </p:nvSpPr>
          <p:spPr>
            <a:xfrm>
              <a:off x="2755512" y="3896311"/>
              <a:ext cx="258767" cy="258767"/>
            </a:xfrm>
            <a:custGeom>
              <a:rect b="b" l="l" r="r" t="t"/>
              <a:pathLst>
                <a:path extrusionOk="0" h="9870" w="987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90"/>
            <p:cNvSpPr/>
            <p:nvPr/>
          </p:nvSpPr>
          <p:spPr>
            <a:xfrm>
              <a:off x="2755512" y="3896311"/>
              <a:ext cx="93177" cy="93072"/>
            </a:xfrm>
            <a:custGeom>
              <a:rect b="b" l="l" r="r" t="t"/>
              <a:pathLst>
                <a:path extrusionOk="0" h="3550" w="3554">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0"/>
            <p:cNvSpPr/>
            <p:nvPr/>
          </p:nvSpPr>
          <p:spPr>
            <a:xfrm>
              <a:off x="2755512" y="3896311"/>
              <a:ext cx="86911" cy="86806"/>
            </a:xfrm>
            <a:custGeom>
              <a:rect b="b" l="l" r="r" t="t"/>
              <a:pathLst>
                <a:path extrusionOk="0" h="3311" w="3315">
                  <a:moveTo>
                    <a:pt x="3035" y="0"/>
                  </a:moveTo>
                  <a:lnTo>
                    <a:pt x="0" y="3035"/>
                  </a:lnTo>
                  <a:lnTo>
                    <a:pt x="946" y="3311"/>
                  </a:lnTo>
                  <a:lnTo>
                    <a:pt x="3314" y="946"/>
                  </a:lnTo>
                  <a:lnTo>
                    <a:pt x="3035"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0"/>
            <p:cNvSpPr/>
            <p:nvPr/>
          </p:nvSpPr>
          <p:spPr>
            <a:xfrm>
              <a:off x="2987773" y="4128572"/>
              <a:ext cx="37622" cy="37622"/>
            </a:xfrm>
            <a:custGeom>
              <a:rect b="b" l="l" r="r" t="t"/>
              <a:pathLst>
                <a:path extrusionOk="0" h="1435" w="1435">
                  <a:moveTo>
                    <a:pt x="963" y="0"/>
                  </a:moveTo>
                  <a:lnTo>
                    <a:pt x="0" y="964"/>
                  </a:lnTo>
                  <a:lnTo>
                    <a:pt x="471" y="1434"/>
                  </a:lnTo>
                  <a:lnTo>
                    <a:pt x="1434" y="471"/>
                  </a:lnTo>
                  <a:lnTo>
                    <a:pt x="963"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0"/>
            <p:cNvSpPr/>
            <p:nvPr/>
          </p:nvSpPr>
          <p:spPr>
            <a:xfrm>
              <a:off x="2708189" y="3848281"/>
              <a:ext cx="66855" cy="62581"/>
            </a:xfrm>
            <a:custGeom>
              <a:rect b="b" l="l" r="r" t="t"/>
              <a:pathLst>
                <a:path extrusionOk="0" h="2387" w="255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90"/>
            <p:cNvSpPr/>
            <p:nvPr/>
          </p:nvSpPr>
          <p:spPr>
            <a:xfrm>
              <a:off x="2675182" y="3902341"/>
              <a:ext cx="85679" cy="30701"/>
            </a:xfrm>
            <a:custGeom>
              <a:rect b="b" l="l" r="r" t="t"/>
              <a:pathLst>
                <a:path extrusionOk="0" h="1171" w="3268">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0"/>
            <p:cNvSpPr/>
            <p:nvPr/>
          </p:nvSpPr>
          <p:spPr>
            <a:xfrm>
              <a:off x="2672770" y="3944787"/>
              <a:ext cx="83529" cy="32064"/>
            </a:xfrm>
            <a:custGeom>
              <a:rect b="b" l="l" r="r" t="t"/>
              <a:pathLst>
                <a:path extrusionOk="0" h="1223" w="3186">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90"/>
            <p:cNvSpPr/>
            <p:nvPr/>
          </p:nvSpPr>
          <p:spPr>
            <a:xfrm>
              <a:off x="2763377" y="3815482"/>
              <a:ext cx="32510" cy="81091"/>
            </a:xfrm>
            <a:custGeom>
              <a:rect b="b" l="l" r="r" t="t"/>
              <a:pathLst>
                <a:path extrusionOk="0" h="3093" w="124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90"/>
            <p:cNvSpPr/>
            <p:nvPr/>
          </p:nvSpPr>
          <p:spPr>
            <a:xfrm>
              <a:off x="2806112" y="3813070"/>
              <a:ext cx="33716" cy="80566"/>
            </a:xfrm>
            <a:custGeom>
              <a:rect b="b" l="l" r="r" t="t"/>
              <a:pathLst>
                <a:path extrusionOk="0" h="3073" w="1286">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0"/>
            <p:cNvSpPr/>
            <p:nvPr/>
          </p:nvSpPr>
          <p:spPr>
            <a:xfrm>
              <a:off x="2857655" y="3970900"/>
              <a:ext cx="138402" cy="139739"/>
            </a:xfrm>
            <a:custGeom>
              <a:rect b="b" l="l" r="r" t="t"/>
              <a:pathLst>
                <a:path extrusionOk="0" h="5330" w="5279">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90"/>
            <p:cNvSpPr/>
            <p:nvPr/>
          </p:nvSpPr>
          <p:spPr>
            <a:xfrm>
              <a:off x="2749062" y="3891146"/>
              <a:ext cx="282022" cy="280318"/>
            </a:xfrm>
            <a:custGeom>
              <a:rect b="b" l="l" r="r" t="t"/>
              <a:pathLst>
                <a:path extrusionOk="0" h="10692" w="10757">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2" name="Google Shape;12832;p90"/>
          <p:cNvGrpSpPr/>
          <p:nvPr/>
        </p:nvGrpSpPr>
        <p:grpSpPr>
          <a:xfrm>
            <a:off x="3577902" y="3813018"/>
            <a:ext cx="346962" cy="358393"/>
            <a:chOff x="3577903" y="3813018"/>
            <a:chExt cx="346962" cy="358393"/>
          </a:xfrm>
        </p:grpSpPr>
        <p:sp>
          <p:nvSpPr>
            <p:cNvPr id="12833" name="Google Shape;12833;p90"/>
            <p:cNvSpPr/>
            <p:nvPr/>
          </p:nvSpPr>
          <p:spPr>
            <a:xfrm>
              <a:off x="3682904" y="3818314"/>
              <a:ext cx="133919" cy="160818"/>
            </a:xfrm>
            <a:custGeom>
              <a:rect b="b" l="l" r="r" t="t"/>
              <a:pathLst>
                <a:path extrusionOk="0" h="6134" w="5108">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90"/>
            <p:cNvSpPr/>
            <p:nvPr/>
          </p:nvSpPr>
          <p:spPr>
            <a:xfrm>
              <a:off x="3737803" y="3848176"/>
              <a:ext cx="47401" cy="47401"/>
            </a:xfrm>
            <a:custGeom>
              <a:rect b="b" l="l" r="r" t="t"/>
              <a:pathLst>
                <a:path extrusionOk="0" h="1808" w="1808">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90"/>
            <p:cNvSpPr/>
            <p:nvPr/>
          </p:nvSpPr>
          <p:spPr>
            <a:xfrm>
              <a:off x="3583198" y="3969222"/>
              <a:ext cx="84080" cy="196972"/>
            </a:xfrm>
            <a:custGeom>
              <a:rect b="b" l="l" r="r" t="t"/>
              <a:pathLst>
                <a:path extrusionOk="0" h="7513" w="3207">
                  <a:moveTo>
                    <a:pt x="3206" y="1"/>
                  </a:moveTo>
                  <a:lnTo>
                    <a:pt x="1" y="1073"/>
                  </a:lnTo>
                  <a:lnTo>
                    <a:pt x="1" y="7512"/>
                  </a:lnTo>
                  <a:lnTo>
                    <a:pt x="3206" y="6440"/>
                  </a:lnTo>
                  <a:lnTo>
                    <a:pt x="3206"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90"/>
            <p:cNvSpPr/>
            <p:nvPr/>
          </p:nvSpPr>
          <p:spPr>
            <a:xfrm>
              <a:off x="3667252" y="3969222"/>
              <a:ext cx="84132" cy="196972"/>
            </a:xfrm>
            <a:custGeom>
              <a:rect b="b" l="l" r="r" t="t"/>
              <a:pathLst>
                <a:path extrusionOk="0" h="7513" w="3209">
                  <a:moveTo>
                    <a:pt x="0" y="1"/>
                  </a:moveTo>
                  <a:lnTo>
                    <a:pt x="0" y="6440"/>
                  </a:lnTo>
                  <a:lnTo>
                    <a:pt x="3209" y="7512"/>
                  </a:lnTo>
                  <a:lnTo>
                    <a:pt x="3209" y="1073"/>
                  </a:lnTo>
                  <a:lnTo>
                    <a:pt x="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90"/>
            <p:cNvSpPr/>
            <p:nvPr/>
          </p:nvSpPr>
          <p:spPr>
            <a:xfrm>
              <a:off x="3751357" y="3969222"/>
              <a:ext cx="84158" cy="196972"/>
            </a:xfrm>
            <a:custGeom>
              <a:rect b="b" l="l" r="r" t="t"/>
              <a:pathLst>
                <a:path extrusionOk="0" h="7513" w="3210">
                  <a:moveTo>
                    <a:pt x="3210" y="1"/>
                  </a:moveTo>
                  <a:lnTo>
                    <a:pt x="1" y="1073"/>
                  </a:lnTo>
                  <a:lnTo>
                    <a:pt x="1" y="7512"/>
                  </a:lnTo>
                  <a:lnTo>
                    <a:pt x="3210" y="6440"/>
                  </a:lnTo>
                  <a:lnTo>
                    <a:pt x="3210"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90"/>
            <p:cNvSpPr/>
            <p:nvPr/>
          </p:nvSpPr>
          <p:spPr>
            <a:xfrm>
              <a:off x="3835489" y="3969222"/>
              <a:ext cx="84053" cy="196972"/>
            </a:xfrm>
            <a:custGeom>
              <a:rect b="b" l="l" r="r" t="t"/>
              <a:pathLst>
                <a:path extrusionOk="0" h="7513" w="3206">
                  <a:moveTo>
                    <a:pt x="1" y="1"/>
                  </a:moveTo>
                  <a:lnTo>
                    <a:pt x="1" y="6440"/>
                  </a:lnTo>
                  <a:lnTo>
                    <a:pt x="3206" y="7512"/>
                  </a:lnTo>
                  <a:lnTo>
                    <a:pt x="3206" y="107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0"/>
            <p:cNvSpPr/>
            <p:nvPr/>
          </p:nvSpPr>
          <p:spPr>
            <a:xfrm>
              <a:off x="3596989" y="3983851"/>
              <a:ext cx="308711" cy="167713"/>
            </a:xfrm>
            <a:custGeom>
              <a:rect b="b" l="l" r="r" t="t"/>
              <a:pathLst>
                <a:path extrusionOk="0" h="6397" w="11775">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0"/>
            <p:cNvSpPr/>
            <p:nvPr/>
          </p:nvSpPr>
          <p:spPr>
            <a:xfrm>
              <a:off x="3596989" y="3983851"/>
              <a:ext cx="70289" cy="163073"/>
            </a:xfrm>
            <a:custGeom>
              <a:rect b="b" l="l" r="r" t="t"/>
              <a:pathLst>
                <a:path extrusionOk="0" h="6220" w="2681">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0"/>
            <p:cNvSpPr/>
            <p:nvPr/>
          </p:nvSpPr>
          <p:spPr>
            <a:xfrm>
              <a:off x="3751357" y="3983851"/>
              <a:ext cx="84158" cy="167713"/>
            </a:xfrm>
            <a:custGeom>
              <a:rect b="b" l="l" r="r" t="t"/>
              <a:pathLst>
                <a:path extrusionOk="0" h="6397" w="321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0"/>
            <p:cNvSpPr/>
            <p:nvPr/>
          </p:nvSpPr>
          <p:spPr>
            <a:xfrm>
              <a:off x="3680911" y="3813018"/>
              <a:ext cx="144354" cy="171331"/>
            </a:xfrm>
            <a:custGeom>
              <a:rect b="b" l="l" r="r" t="t"/>
              <a:pathLst>
                <a:path extrusionOk="0" h="6535" w="5506">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0"/>
            <p:cNvSpPr/>
            <p:nvPr/>
          </p:nvSpPr>
          <p:spPr>
            <a:xfrm>
              <a:off x="3711769" y="3842958"/>
              <a:ext cx="81510" cy="78102"/>
            </a:xfrm>
            <a:custGeom>
              <a:rect b="b" l="l" r="r" t="t"/>
              <a:pathLst>
                <a:path extrusionOk="0" h="2979" w="3109">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0"/>
            <p:cNvSpPr/>
            <p:nvPr/>
          </p:nvSpPr>
          <p:spPr>
            <a:xfrm>
              <a:off x="3577902" y="3964109"/>
              <a:ext cx="346962" cy="207302"/>
            </a:xfrm>
            <a:custGeom>
              <a:rect b="b" l="l" r="r" t="t"/>
              <a:pathLst>
                <a:path extrusionOk="0" h="7907" w="13234">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5" name="Google Shape;12845;p90"/>
          <p:cNvGrpSpPr/>
          <p:nvPr/>
        </p:nvGrpSpPr>
        <p:grpSpPr>
          <a:xfrm>
            <a:off x="1783865" y="1516522"/>
            <a:ext cx="337000" cy="357816"/>
            <a:chOff x="1783865" y="1516522"/>
            <a:chExt cx="337000" cy="357816"/>
          </a:xfrm>
        </p:grpSpPr>
        <p:sp>
          <p:nvSpPr>
            <p:cNvPr id="12846" name="Google Shape;12846;p90"/>
            <p:cNvSpPr/>
            <p:nvPr/>
          </p:nvSpPr>
          <p:spPr>
            <a:xfrm>
              <a:off x="1917260" y="1808979"/>
              <a:ext cx="70210" cy="60117"/>
            </a:xfrm>
            <a:custGeom>
              <a:rect b="b" l="l" r="r" t="t"/>
              <a:pathLst>
                <a:path extrusionOk="0" h="2293" w="2678">
                  <a:moveTo>
                    <a:pt x="1" y="0"/>
                  </a:moveTo>
                  <a:lnTo>
                    <a:pt x="1" y="2293"/>
                  </a:lnTo>
                  <a:lnTo>
                    <a:pt x="2677" y="2293"/>
                  </a:lnTo>
                  <a:lnTo>
                    <a:pt x="267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0"/>
            <p:cNvSpPr/>
            <p:nvPr/>
          </p:nvSpPr>
          <p:spPr>
            <a:xfrm>
              <a:off x="1917260" y="1808979"/>
              <a:ext cx="70210" cy="30019"/>
            </a:xfrm>
            <a:custGeom>
              <a:rect b="b" l="l" r="r" t="t"/>
              <a:pathLst>
                <a:path extrusionOk="0" h="1145" w="2678">
                  <a:moveTo>
                    <a:pt x="1" y="0"/>
                  </a:moveTo>
                  <a:lnTo>
                    <a:pt x="1" y="1145"/>
                  </a:lnTo>
                  <a:lnTo>
                    <a:pt x="2677" y="1145"/>
                  </a:lnTo>
                  <a:lnTo>
                    <a:pt x="267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0"/>
            <p:cNvSpPr/>
            <p:nvPr/>
          </p:nvSpPr>
          <p:spPr>
            <a:xfrm>
              <a:off x="1875784" y="1521268"/>
              <a:ext cx="153268" cy="303022"/>
            </a:xfrm>
            <a:custGeom>
              <a:rect b="b" l="l" r="r" t="t"/>
              <a:pathLst>
                <a:path extrusionOk="0" h="11558" w="5846">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90"/>
            <p:cNvSpPr/>
            <p:nvPr/>
          </p:nvSpPr>
          <p:spPr>
            <a:xfrm>
              <a:off x="1875784" y="1806802"/>
              <a:ext cx="153268" cy="17487"/>
            </a:xfrm>
            <a:custGeom>
              <a:rect b="b" l="l" r="r" t="t"/>
              <a:pathLst>
                <a:path extrusionOk="0" h="667" w="5846">
                  <a:moveTo>
                    <a:pt x="0" y="0"/>
                  </a:moveTo>
                  <a:lnTo>
                    <a:pt x="0" y="666"/>
                  </a:lnTo>
                  <a:lnTo>
                    <a:pt x="5846" y="666"/>
                  </a:lnTo>
                  <a:lnTo>
                    <a:pt x="5846"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90"/>
            <p:cNvSpPr/>
            <p:nvPr/>
          </p:nvSpPr>
          <p:spPr>
            <a:xfrm>
              <a:off x="1875784" y="1620317"/>
              <a:ext cx="102091" cy="78443"/>
            </a:xfrm>
            <a:custGeom>
              <a:rect b="b" l="l" r="r" t="t"/>
              <a:pathLst>
                <a:path extrusionOk="0" h="2992" w="3894">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90"/>
            <p:cNvSpPr/>
            <p:nvPr/>
          </p:nvSpPr>
          <p:spPr>
            <a:xfrm>
              <a:off x="1914035" y="1604351"/>
              <a:ext cx="115016" cy="62083"/>
            </a:xfrm>
            <a:custGeom>
              <a:rect b="b" l="l" r="r" t="t"/>
              <a:pathLst>
                <a:path extrusionOk="0" h="2368" w="4387">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0"/>
            <p:cNvSpPr/>
            <p:nvPr/>
          </p:nvSpPr>
          <p:spPr>
            <a:xfrm>
              <a:off x="1914035" y="1572156"/>
              <a:ext cx="38382" cy="80829"/>
            </a:xfrm>
            <a:custGeom>
              <a:rect b="b" l="l" r="r" t="t"/>
              <a:pathLst>
                <a:path extrusionOk="0" h="3083" w="1464">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0"/>
            <p:cNvSpPr/>
            <p:nvPr/>
          </p:nvSpPr>
          <p:spPr>
            <a:xfrm>
              <a:off x="1952391" y="1572156"/>
              <a:ext cx="38304" cy="76555"/>
            </a:xfrm>
            <a:custGeom>
              <a:rect b="b" l="l" r="r" t="t"/>
              <a:pathLst>
                <a:path extrusionOk="0" h="2920" w="1461">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90"/>
            <p:cNvSpPr/>
            <p:nvPr/>
          </p:nvSpPr>
          <p:spPr>
            <a:xfrm>
              <a:off x="1990669" y="1572156"/>
              <a:ext cx="38382" cy="68506"/>
            </a:xfrm>
            <a:custGeom>
              <a:rect b="b" l="l" r="r" t="t"/>
              <a:pathLst>
                <a:path extrusionOk="0" h="2613" w="1464">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0"/>
            <p:cNvSpPr/>
            <p:nvPr/>
          </p:nvSpPr>
          <p:spPr>
            <a:xfrm>
              <a:off x="1875784" y="1633793"/>
              <a:ext cx="88615" cy="51491"/>
            </a:xfrm>
            <a:custGeom>
              <a:rect b="b" l="l" r="r" t="t"/>
              <a:pathLst>
                <a:path extrusionOk="0" h="1964" w="338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0"/>
            <p:cNvSpPr/>
            <p:nvPr/>
          </p:nvSpPr>
          <p:spPr>
            <a:xfrm>
              <a:off x="1870462" y="1516522"/>
              <a:ext cx="163807" cy="357816"/>
            </a:xfrm>
            <a:custGeom>
              <a:rect b="b" l="l" r="r" t="t"/>
              <a:pathLst>
                <a:path extrusionOk="0" h="13648" w="6248">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0"/>
            <p:cNvSpPr/>
            <p:nvPr/>
          </p:nvSpPr>
          <p:spPr>
            <a:xfrm>
              <a:off x="1907192" y="1711476"/>
              <a:ext cx="57574" cy="48948"/>
            </a:xfrm>
            <a:custGeom>
              <a:rect b="b" l="l" r="r" t="t"/>
              <a:pathLst>
                <a:path extrusionOk="0" h="1867" w="2196">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0"/>
            <p:cNvSpPr/>
            <p:nvPr/>
          </p:nvSpPr>
          <p:spPr>
            <a:xfrm>
              <a:off x="1964740" y="1695168"/>
              <a:ext cx="32798" cy="65308"/>
            </a:xfrm>
            <a:custGeom>
              <a:rect b="b" l="l" r="r" t="t"/>
              <a:pathLst>
                <a:path extrusionOk="0" h="2491" w="1251">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0"/>
            <p:cNvSpPr/>
            <p:nvPr/>
          </p:nvSpPr>
          <p:spPr>
            <a:xfrm>
              <a:off x="2052962" y="1716011"/>
              <a:ext cx="67903" cy="10566"/>
            </a:xfrm>
            <a:custGeom>
              <a:rect b="b" l="l" r="r" t="t"/>
              <a:pathLst>
                <a:path extrusionOk="0" h="403" w="259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90"/>
            <p:cNvSpPr/>
            <p:nvPr/>
          </p:nvSpPr>
          <p:spPr>
            <a:xfrm>
              <a:off x="2052621" y="1768551"/>
              <a:ext cx="52881" cy="48686"/>
            </a:xfrm>
            <a:custGeom>
              <a:rect b="b" l="l" r="r" t="t"/>
              <a:pathLst>
                <a:path extrusionOk="0" h="1857" w="2017">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0"/>
            <p:cNvSpPr/>
            <p:nvPr/>
          </p:nvSpPr>
          <p:spPr>
            <a:xfrm>
              <a:off x="2052962" y="1621445"/>
              <a:ext cx="52750" cy="48738"/>
            </a:xfrm>
            <a:custGeom>
              <a:rect b="b" l="l" r="r" t="t"/>
              <a:pathLst>
                <a:path extrusionOk="0" h="1859" w="2012">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0"/>
            <p:cNvSpPr/>
            <p:nvPr/>
          </p:nvSpPr>
          <p:spPr>
            <a:xfrm>
              <a:off x="1783865" y="1712210"/>
              <a:ext cx="66094" cy="10487"/>
            </a:xfrm>
            <a:custGeom>
              <a:rect b="b" l="l" r="r" t="t"/>
              <a:pathLst>
                <a:path extrusionOk="0" h="400" w="2521">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0"/>
            <p:cNvSpPr/>
            <p:nvPr/>
          </p:nvSpPr>
          <p:spPr>
            <a:xfrm>
              <a:off x="1799019" y="1621445"/>
              <a:ext cx="53353" cy="48922"/>
            </a:xfrm>
            <a:custGeom>
              <a:rect b="b" l="l" r="r" t="t"/>
              <a:pathLst>
                <a:path extrusionOk="0" h="1866" w="2035">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0"/>
            <p:cNvSpPr/>
            <p:nvPr/>
          </p:nvSpPr>
          <p:spPr>
            <a:xfrm>
              <a:off x="1799229" y="1768446"/>
              <a:ext cx="53143" cy="48791"/>
            </a:xfrm>
            <a:custGeom>
              <a:rect b="b" l="l" r="r" t="t"/>
              <a:pathLst>
                <a:path extrusionOk="0" h="1861" w="2027">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90"/>
          <p:cNvGrpSpPr/>
          <p:nvPr/>
        </p:nvGrpSpPr>
        <p:grpSpPr>
          <a:xfrm>
            <a:off x="848975" y="2018719"/>
            <a:ext cx="361487" cy="296389"/>
            <a:chOff x="848975" y="2018719"/>
            <a:chExt cx="361487" cy="296389"/>
          </a:xfrm>
        </p:grpSpPr>
        <p:sp>
          <p:nvSpPr>
            <p:cNvPr id="12866" name="Google Shape;12866;p90"/>
            <p:cNvSpPr/>
            <p:nvPr/>
          </p:nvSpPr>
          <p:spPr>
            <a:xfrm>
              <a:off x="907073" y="2154787"/>
              <a:ext cx="247100" cy="155077"/>
            </a:xfrm>
            <a:custGeom>
              <a:rect b="b" l="l" r="r" t="t"/>
              <a:pathLst>
                <a:path extrusionOk="0" h="5915" w="9425">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0"/>
            <p:cNvSpPr/>
            <p:nvPr/>
          </p:nvSpPr>
          <p:spPr>
            <a:xfrm>
              <a:off x="1139046" y="2154787"/>
              <a:ext cx="15127" cy="136095"/>
            </a:xfrm>
            <a:custGeom>
              <a:rect b="b" l="l" r="r" t="t"/>
              <a:pathLst>
                <a:path extrusionOk="0" h="5191" w="577">
                  <a:moveTo>
                    <a:pt x="0" y="1"/>
                  </a:moveTo>
                  <a:lnTo>
                    <a:pt x="0" y="5191"/>
                  </a:lnTo>
                  <a:cubicBezTo>
                    <a:pt x="366" y="4995"/>
                    <a:pt x="576" y="4770"/>
                    <a:pt x="576" y="4528"/>
                  </a:cubicBezTo>
                  <a:lnTo>
                    <a:pt x="57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90"/>
            <p:cNvSpPr/>
            <p:nvPr/>
          </p:nvSpPr>
          <p:spPr>
            <a:xfrm>
              <a:off x="907073" y="2145480"/>
              <a:ext cx="247100" cy="59199"/>
            </a:xfrm>
            <a:custGeom>
              <a:rect b="b" l="l" r="r" t="t"/>
              <a:pathLst>
                <a:path extrusionOk="0" h="2258" w="9425">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90"/>
            <p:cNvSpPr/>
            <p:nvPr/>
          </p:nvSpPr>
          <p:spPr>
            <a:xfrm>
              <a:off x="1139046" y="2145480"/>
              <a:ext cx="15127" cy="40296"/>
            </a:xfrm>
            <a:custGeom>
              <a:rect b="b" l="l" r="r" t="t"/>
              <a:pathLst>
                <a:path extrusionOk="0" h="1537" w="577">
                  <a:moveTo>
                    <a:pt x="0" y="1"/>
                  </a:moveTo>
                  <a:lnTo>
                    <a:pt x="0" y="1536"/>
                  </a:lnTo>
                  <a:cubicBezTo>
                    <a:pt x="366" y="1337"/>
                    <a:pt x="576" y="1113"/>
                    <a:pt x="576" y="874"/>
                  </a:cubicBezTo>
                  <a:lnTo>
                    <a:pt x="57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0"/>
            <p:cNvSpPr/>
            <p:nvPr/>
          </p:nvSpPr>
          <p:spPr>
            <a:xfrm>
              <a:off x="907073" y="2109221"/>
              <a:ext cx="247100" cy="72649"/>
            </a:xfrm>
            <a:custGeom>
              <a:rect b="b" l="l" r="r" t="t"/>
              <a:pathLst>
                <a:path extrusionOk="0" h="2771" w="9425">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0"/>
            <p:cNvSpPr/>
            <p:nvPr/>
          </p:nvSpPr>
          <p:spPr>
            <a:xfrm>
              <a:off x="1011131" y="2109221"/>
              <a:ext cx="143043" cy="72649"/>
            </a:xfrm>
            <a:custGeom>
              <a:rect b="b" l="l" r="r" t="t"/>
              <a:pathLst>
                <a:path extrusionOk="0" h="2771" w="5456">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0"/>
            <p:cNvSpPr/>
            <p:nvPr/>
          </p:nvSpPr>
          <p:spPr>
            <a:xfrm>
              <a:off x="1043509" y="2126971"/>
              <a:ext cx="18536" cy="18536"/>
            </a:xfrm>
            <a:custGeom>
              <a:rect b="b" l="l" r="r" t="t"/>
              <a:pathLst>
                <a:path extrusionOk="0" h="707" w="707">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0"/>
            <p:cNvSpPr/>
            <p:nvPr/>
          </p:nvSpPr>
          <p:spPr>
            <a:xfrm>
              <a:off x="999175" y="2126971"/>
              <a:ext cx="18457" cy="18536"/>
            </a:xfrm>
            <a:custGeom>
              <a:rect b="b" l="l" r="r" t="t"/>
              <a:pathLst>
                <a:path extrusionOk="0" h="707" w="704">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0"/>
            <p:cNvSpPr/>
            <p:nvPr/>
          </p:nvSpPr>
          <p:spPr>
            <a:xfrm>
              <a:off x="888695" y="2018719"/>
              <a:ext cx="283778" cy="296389"/>
            </a:xfrm>
            <a:custGeom>
              <a:rect b="b" l="l" r="r" t="t"/>
              <a:pathLst>
                <a:path extrusionOk="0" h="11305" w="10824">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90"/>
            <p:cNvSpPr/>
            <p:nvPr/>
          </p:nvSpPr>
          <p:spPr>
            <a:xfrm>
              <a:off x="883215" y="2059460"/>
              <a:ext cx="42970" cy="55057"/>
            </a:xfrm>
            <a:custGeom>
              <a:rect b="b" l="l" r="r" t="t"/>
              <a:pathLst>
                <a:path extrusionOk="0" h="2100" w="1639">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90"/>
            <p:cNvSpPr/>
            <p:nvPr/>
          </p:nvSpPr>
          <p:spPr>
            <a:xfrm>
              <a:off x="848975" y="2099521"/>
              <a:ext cx="59828" cy="29704"/>
            </a:xfrm>
            <a:custGeom>
              <a:rect b="b" l="l" r="r" t="t"/>
              <a:pathLst>
                <a:path extrusionOk="0" h="1133" w="2282">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90"/>
            <p:cNvSpPr/>
            <p:nvPr/>
          </p:nvSpPr>
          <p:spPr>
            <a:xfrm>
              <a:off x="1135035" y="2059460"/>
              <a:ext cx="42970" cy="55004"/>
            </a:xfrm>
            <a:custGeom>
              <a:rect b="b" l="l" r="r" t="t"/>
              <a:pathLst>
                <a:path extrusionOk="0" h="2098" w="1639">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90"/>
            <p:cNvSpPr/>
            <p:nvPr/>
          </p:nvSpPr>
          <p:spPr>
            <a:xfrm>
              <a:off x="1150713" y="2099573"/>
              <a:ext cx="59750" cy="29678"/>
            </a:xfrm>
            <a:custGeom>
              <a:rect b="b" l="l" r="r" t="t"/>
              <a:pathLst>
                <a:path extrusionOk="0" h="1132" w="2279">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9" name="Google Shape;12879;p90"/>
          <p:cNvGrpSpPr/>
          <p:nvPr/>
        </p:nvGrpSpPr>
        <p:grpSpPr>
          <a:xfrm>
            <a:off x="3078826" y="2014314"/>
            <a:ext cx="374884" cy="305381"/>
            <a:chOff x="3078826" y="2014314"/>
            <a:chExt cx="374884" cy="305381"/>
          </a:xfrm>
        </p:grpSpPr>
        <p:sp>
          <p:nvSpPr>
            <p:cNvPr id="12880" name="Google Shape;12880;p90"/>
            <p:cNvSpPr/>
            <p:nvPr/>
          </p:nvSpPr>
          <p:spPr>
            <a:xfrm>
              <a:off x="3217831" y="2174267"/>
              <a:ext cx="65727" cy="65727"/>
            </a:xfrm>
            <a:custGeom>
              <a:rect b="b" l="l" r="r" t="t"/>
              <a:pathLst>
                <a:path extrusionOk="0" h="2507" w="2507">
                  <a:moveTo>
                    <a:pt x="1884" y="0"/>
                  </a:moveTo>
                  <a:lnTo>
                    <a:pt x="0" y="1883"/>
                  </a:lnTo>
                  <a:lnTo>
                    <a:pt x="620" y="2506"/>
                  </a:lnTo>
                  <a:lnTo>
                    <a:pt x="2507" y="619"/>
                  </a:lnTo>
                  <a:lnTo>
                    <a:pt x="1884"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0"/>
            <p:cNvSpPr/>
            <p:nvPr/>
          </p:nvSpPr>
          <p:spPr>
            <a:xfrm>
              <a:off x="3217831" y="2203893"/>
              <a:ext cx="36023" cy="36101"/>
            </a:xfrm>
            <a:custGeom>
              <a:rect b="b" l="l" r="r" t="t"/>
              <a:pathLst>
                <a:path extrusionOk="0" h="1377" w="1374">
                  <a:moveTo>
                    <a:pt x="754" y="0"/>
                  </a:moveTo>
                  <a:lnTo>
                    <a:pt x="0" y="753"/>
                  </a:lnTo>
                  <a:lnTo>
                    <a:pt x="620" y="1376"/>
                  </a:lnTo>
                  <a:lnTo>
                    <a:pt x="1373" y="623"/>
                  </a:lnTo>
                  <a:lnTo>
                    <a:pt x="75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0"/>
            <p:cNvSpPr/>
            <p:nvPr/>
          </p:nvSpPr>
          <p:spPr>
            <a:xfrm>
              <a:off x="3143400" y="2209189"/>
              <a:ext cx="105211" cy="105237"/>
            </a:xfrm>
            <a:custGeom>
              <a:rect b="b" l="l" r="r" t="t"/>
              <a:pathLst>
                <a:path extrusionOk="0" h="4014" w="4013">
                  <a:moveTo>
                    <a:pt x="2988" y="1"/>
                  </a:moveTo>
                  <a:lnTo>
                    <a:pt x="0" y="2989"/>
                  </a:lnTo>
                  <a:lnTo>
                    <a:pt x="1021" y="4014"/>
                  </a:lnTo>
                  <a:lnTo>
                    <a:pt x="4013" y="1022"/>
                  </a:lnTo>
                  <a:lnTo>
                    <a:pt x="298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90"/>
            <p:cNvSpPr/>
            <p:nvPr/>
          </p:nvSpPr>
          <p:spPr>
            <a:xfrm>
              <a:off x="3237101" y="2019584"/>
              <a:ext cx="201036" cy="201141"/>
            </a:xfrm>
            <a:custGeom>
              <a:rect b="b" l="l" r="r" t="t"/>
              <a:pathLst>
                <a:path extrusionOk="0" h="7672" w="7668">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0"/>
            <p:cNvSpPr/>
            <p:nvPr/>
          </p:nvSpPr>
          <p:spPr>
            <a:xfrm>
              <a:off x="3227243" y="2019557"/>
              <a:ext cx="186223" cy="176470"/>
            </a:xfrm>
            <a:custGeom>
              <a:rect b="b" l="l" r="r" t="t"/>
              <a:pathLst>
                <a:path extrusionOk="0" h="6731" w="7103">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0"/>
            <p:cNvSpPr/>
            <p:nvPr/>
          </p:nvSpPr>
          <p:spPr>
            <a:xfrm>
              <a:off x="3252779" y="2042839"/>
              <a:ext cx="162208" cy="154605"/>
            </a:xfrm>
            <a:custGeom>
              <a:rect b="b" l="l" r="r" t="t"/>
              <a:pathLst>
                <a:path extrusionOk="0" h="5897" w="6187">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0"/>
            <p:cNvSpPr/>
            <p:nvPr/>
          </p:nvSpPr>
          <p:spPr>
            <a:xfrm>
              <a:off x="3275379" y="2057835"/>
              <a:ext cx="148706" cy="139608"/>
            </a:xfrm>
            <a:custGeom>
              <a:rect b="b" l="l" r="r" t="t"/>
              <a:pathLst>
                <a:path extrusionOk="0" h="5325" w="5672">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90"/>
            <p:cNvSpPr/>
            <p:nvPr/>
          </p:nvSpPr>
          <p:spPr>
            <a:xfrm>
              <a:off x="3086508" y="2019531"/>
              <a:ext cx="142256" cy="148286"/>
            </a:xfrm>
            <a:custGeom>
              <a:rect b="b" l="l" r="r" t="t"/>
              <a:pathLst>
                <a:path extrusionOk="0" h="5656" w="5426">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0"/>
            <p:cNvSpPr/>
            <p:nvPr/>
          </p:nvSpPr>
          <p:spPr>
            <a:xfrm>
              <a:off x="3137501" y="2014314"/>
              <a:ext cx="316209" cy="305381"/>
            </a:xfrm>
            <a:custGeom>
              <a:rect b="b" l="l" r="r" t="t"/>
              <a:pathLst>
                <a:path extrusionOk="0" h="11648" w="12061">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0"/>
            <p:cNvSpPr/>
            <p:nvPr/>
          </p:nvSpPr>
          <p:spPr>
            <a:xfrm>
              <a:off x="3255139" y="2037595"/>
              <a:ext cx="173035" cy="165065"/>
            </a:xfrm>
            <a:custGeom>
              <a:rect b="b" l="l" r="r" t="t"/>
              <a:pathLst>
                <a:path extrusionOk="0" h="6296" w="660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90"/>
            <p:cNvSpPr/>
            <p:nvPr/>
          </p:nvSpPr>
          <p:spPr>
            <a:xfrm>
              <a:off x="3078826" y="2014366"/>
              <a:ext cx="166560" cy="158721"/>
            </a:xfrm>
            <a:custGeom>
              <a:rect b="b" l="l" r="r" t="t"/>
              <a:pathLst>
                <a:path extrusionOk="0" h="6054" w="6353">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0"/>
            <p:cNvSpPr/>
            <p:nvPr/>
          </p:nvSpPr>
          <p:spPr>
            <a:xfrm>
              <a:off x="3141014" y="2066198"/>
              <a:ext cx="31356" cy="53405"/>
            </a:xfrm>
            <a:custGeom>
              <a:rect b="b" l="l" r="r" t="t"/>
              <a:pathLst>
                <a:path extrusionOk="0" h="2037" w="1196">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0"/>
            <p:cNvSpPr/>
            <p:nvPr/>
          </p:nvSpPr>
          <p:spPr>
            <a:xfrm>
              <a:off x="3143872" y="2049970"/>
              <a:ext cx="17959" cy="15468"/>
            </a:xfrm>
            <a:custGeom>
              <a:rect b="b" l="l" r="r" t="t"/>
              <a:pathLst>
                <a:path extrusionOk="0" h="590" w="685">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3" name="Google Shape;12893;p90"/>
          <p:cNvGrpSpPr/>
          <p:nvPr/>
        </p:nvGrpSpPr>
        <p:grpSpPr>
          <a:xfrm>
            <a:off x="3531183" y="2438618"/>
            <a:ext cx="359416" cy="358315"/>
            <a:chOff x="3531183" y="2438618"/>
            <a:chExt cx="359416" cy="358315"/>
          </a:xfrm>
        </p:grpSpPr>
        <p:sp>
          <p:nvSpPr>
            <p:cNvPr id="12894" name="Google Shape;12894;p90"/>
            <p:cNvSpPr/>
            <p:nvPr/>
          </p:nvSpPr>
          <p:spPr>
            <a:xfrm>
              <a:off x="3653671" y="2571672"/>
              <a:ext cx="216032" cy="204890"/>
            </a:xfrm>
            <a:custGeom>
              <a:rect b="b" l="l" r="r" t="t"/>
              <a:pathLst>
                <a:path extrusionOk="0" h="7815" w="824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0"/>
            <p:cNvSpPr/>
            <p:nvPr/>
          </p:nvSpPr>
          <p:spPr>
            <a:xfrm>
              <a:off x="3714810" y="2571672"/>
              <a:ext cx="154788" cy="160556"/>
            </a:xfrm>
            <a:custGeom>
              <a:rect b="b" l="l" r="r" t="t"/>
              <a:pathLst>
                <a:path extrusionOk="0" h="6124" w="5904">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90"/>
            <p:cNvSpPr/>
            <p:nvPr/>
          </p:nvSpPr>
          <p:spPr>
            <a:xfrm>
              <a:off x="3789740" y="2696965"/>
              <a:ext cx="79859" cy="79596"/>
            </a:xfrm>
            <a:custGeom>
              <a:rect b="b" l="l" r="r" t="t"/>
              <a:pathLst>
                <a:path extrusionOk="0" h="3036" w="3046">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0"/>
            <p:cNvSpPr/>
            <p:nvPr/>
          </p:nvSpPr>
          <p:spPr>
            <a:xfrm>
              <a:off x="3798182" y="2705145"/>
              <a:ext cx="86623" cy="86518"/>
            </a:xfrm>
            <a:custGeom>
              <a:rect b="b" l="l" r="r" t="t"/>
              <a:pathLst>
                <a:path extrusionOk="0" h="3300" w="3304">
                  <a:moveTo>
                    <a:pt x="2384" y="0"/>
                  </a:moveTo>
                  <a:lnTo>
                    <a:pt x="0" y="2383"/>
                  </a:lnTo>
                  <a:lnTo>
                    <a:pt x="920" y="3299"/>
                  </a:lnTo>
                  <a:lnTo>
                    <a:pt x="3303" y="920"/>
                  </a:lnTo>
                  <a:lnTo>
                    <a:pt x="238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0"/>
            <p:cNvSpPr/>
            <p:nvPr/>
          </p:nvSpPr>
          <p:spPr>
            <a:xfrm>
              <a:off x="3847549" y="2705145"/>
              <a:ext cx="37255" cy="37150"/>
            </a:xfrm>
            <a:custGeom>
              <a:rect b="b" l="l" r="r" t="t"/>
              <a:pathLst>
                <a:path extrusionOk="0" h="1417" w="1421">
                  <a:moveTo>
                    <a:pt x="501" y="0"/>
                  </a:moveTo>
                  <a:lnTo>
                    <a:pt x="1" y="496"/>
                  </a:lnTo>
                  <a:lnTo>
                    <a:pt x="921" y="1416"/>
                  </a:lnTo>
                  <a:lnTo>
                    <a:pt x="1420" y="920"/>
                  </a:lnTo>
                  <a:lnTo>
                    <a:pt x="501"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0"/>
            <p:cNvSpPr/>
            <p:nvPr/>
          </p:nvSpPr>
          <p:spPr>
            <a:xfrm>
              <a:off x="3551973" y="2458937"/>
              <a:ext cx="215954" cy="204968"/>
            </a:xfrm>
            <a:custGeom>
              <a:rect b="b" l="l" r="r" t="t"/>
              <a:pathLst>
                <a:path extrusionOk="0" h="7818" w="8237">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0"/>
            <p:cNvSpPr/>
            <p:nvPr/>
          </p:nvSpPr>
          <p:spPr>
            <a:xfrm>
              <a:off x="3551973" y="2503349"/>
              <a:ext cx="154893" cy="160530"/>
            </a:xfrm>
            <a:custGeom>
              <a:rect b="b" l="l" r="r" t="t"/>
              <a:pathLst>
                <a:path extrusionOk="0" h="6123" w="5908">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0"/>
            <p:cNvSpPr/>
            <p:nvPr/>
          </p:nvSpPr>
          <p:spPr>
            <a:xfrm>
              <a:off x="3551973" y="2458937"/>
              <a:ext cx="79963" cy="79675"/>
            </a:xfrm>
            <a:custGeom>
              <a:rect b="b" l="l" r="r" t="t"/>
              <a:pathLst>
                <a:path extrusionOk="0" h="3039" w="305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90"/>
            <p:cNvSpPr/>
            <p:nvPr/>
          </p:nvSpPr>
          <p:spPr>
            <a:xfrm>
              <a:off x="3536872" y="2443835"/>
              <a:ext cx="86623" cy="86623"/>
            </a:xfrm>
            <a:custGeom>
              <a:rect b="b" l="l" r="r" t="t"/>
              <a:pathLst>
                <a:path extrusionOk="0" h="3304" w="3304">
                  <a:moveTo>
                    <a:pt x="2384" y="0"/>
                  </a:moveTo>
                  <a:lnTo>
                    <a:pt x="0" y="2383"/>
                  </a:lnTo>
                  <a:lnTo>
                    <a:pt x="920" y="3303"/>
                  </a:lnTo>
                  <a:lnTo>
                    <a:pt x="3303" y="920"/>
                  </a:lnTo>
                  <a:lnTo>
                    <a:pt x="23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90"/>
            <p:cNvSpPr/>
            <p:nvPr/>
          </p:nvSpPr>
          <p:spPr>
            <a:xfrm>
              <a:off x="3536872" y="2493203"/>
              <a:ext cx="37150" cy="37255"/>
            </a:xfrm>
            <a:custGeom>
              <a:rect b="b" l="l" r="r" t="t"/>
              <a:pathLst>
                <a:path extrusionOk="0" h="1421" w="1417">
                  <a:moveTo>
                    <a:pt x="500" y="0"/>
                  </a:moveTo>
                  <a:lnTo>
                    <a:pt x="0" y="500"/>
                  </a:lnTo>
                  <a:lnTo>
                    <a:pt x="920" y="1420"/>
                  </a:lnTo>
                  <a:lnTo>
                    <a:pt x="1417" y="920"/>
                  </a:lnTo>
                  <a:lnTo>
                    <a:pt x="50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0"/>
            <p:cNvSpPr/>
            <p:nvPr/>
          </p:nvSpPr>
          <p:spPr>
            <a:xfrm>
              <a:off x="3663739" y="2458937"/>
              <a:ext cx="205860" cy="214852"/>
            </a:xfrm>
            <a:custGeom>
              <a:rect b="b" l="l" r="r" t="t"/>
              <a:pathLst>
                <a:path extrusionOk="0" h="8195" w="7852">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0"/>
            <p:cNvSpPr/>
            <p:nvPr/>
          </p:nvSpPr>
          <p:spPr>
            <a:xfrm>
              <a:off x="3790002" y="2459015"/>
              <a:ext cx="79596" cy="79885"/>
            </a:xfrm>
            <a:custGeom>
              <a:rect b="b" l="l" r="r" t="t"/>
              <a:pathLst>
                <a:path extrusionOk="0" h="3047" w="3036">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90"/>
            <p:cNvSpPr/>
            <p:nvPr/>
          </p:nvSpPr>
          <p:spPr>
            <a:xfrm>
              <a:off x="3663739" y="2459015"/>
              <a:ext cx="161526" cy="154893"/>
            </a:xfrm>
            <a:custGeom>
              <a:rect b="b" l="l" r="r" t="t"/>
              <a:pathLst>
                <a:path extrusionOk="0" h="5908" w="6161">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0"/>
            <p:cNvSpPr/>
            <p:nvPr/>
          </p:nvSpPr>
          <p:spPr>
            <a:xfrm>
              <a:off x="3798182" y="2443835"/>
              <a:ext cx="86518" cy="86623"/>
            </a:xfrm>
            <a:custGeom>
              <a:rect b="b" l="l" r="r" t="t"/>
              <a:pathLst>
                <a:path extrusionOk="0" h="3304" w="3300">
                  <a:moveTo>
                    <a:pt x="920" y="0"/>
                  </a:moveTo>
                  <a:lnTo>
                    <a:pt x="0" y="920"/>
                  </a:lnTo>
                  <a:lnTo>
                    <a:pt x="2384" y="3303"/>
                  </a:lnTo>
                  <a:lnTo>
                    <a:pt x="3300" y="2383"/>
                  </a:lnTo>
                  <a:lnTo>
                    <a:pt x="920"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90"/>
            <p:cNvSpPr/>
            <p:nvPr/>
          </p:nvSpPr>
          <p:spPr>
            <a:xfrm>
              <a:off x="3798182" y="2443835"/>
              <a:ext cx="37150" cy="37150"/>
            </a:xfrm>
            <a:custGeom>
              <a:rect b="b" l="l" r="r" t="t"/>
              <a:pathLst>
                <a:path extrusionOk="0" h="1417" w="1417">
                  <a:moveTo>
                    <a:pt x="920" y="0"/>
                  </a:moveTo>
                  <a:lnTo>
                    <a:pt x="0" y="920"/>
                  </a:lnTo>
                  <a:lnTo>
                    <a:pt x="500" y="1416"/>
                  </a:lnTo>
                  <a:lnTo>
                    <a:pt x="1417" y="500"/>
                  </a:lnTo>
                  <a:lnTo>
                    <a:pt x="9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90"/>
            <p:cNvSpPr/>
            <p:nvPr/>
          </p:nvSpPr>
          <p:spPr>
            <a:xfrm>
              <a:off x="3552052" y="2561709"/>
              <a:ext cx="205886" cy="214852"/>
            </a:xfrm>
            <a:custGeom>
              <a:rect b="b" l="l" r="r" t="t"/>
              <a:pathLst>
                <a:path extrusionOk="0" h="8195" w="7853">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0"/>
            <p:cNvSpPr/>
            <p:nvPr/>
          </p:nvSpPr>
          <p:spPr>
            <a:xfrm>
              <a:off x="3596412" y="2621773"/>
              <a:ext cx="161526" cy="154893"/>
            </a:xfrm>
            <a:custGeom>
              <a:rect b="b" l="l" r="r" t="t"/>
              <a:pathLst>
                <a:path extrusionOk="0" h="5908" w="6161">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90"/>
            <p:cNvSpPr/>
            <p:nvPr/>
          </p:nvSpPr>
          <p:spPr>
            <a:xfrm>
              <a:off x="3552052" y="2696782"/>
              <a:ext cx="79596" cy="79780"/>
            </a:xfrm>
            <a:custGeom>
              <a:rect b="b" l="l" r="r" t="t"/>
              <a:pathLst>
                <a:path extrusionOk="0" h="3043" w="3036">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90"/>
            <p:cNvSpPr/>
            <p:nvPr/>
          </p:nvSpPr>
          <p:spPr>
            <a:xfrm>
              <a:off x="3536872" y="2705145"/>
              <a:ext cx="86623" cy="86518"/>
            </a:xfrm>
            <a:custGeom>
              <a:rect b="b" l="l" r="r" t="t"/>
              <a:pathLst>
                <a:path extrusionOk="0" h="3300" w="3304">
                  <a:moveTo>
                    <a:pt x="920" y="0"/>
                  </a:moveTo>
                  <a:lnTo>
                    <a:pt x="0" y="920"/>
                  </a:lnTo>
                  <a:lnTo>
                    <a:pt x="2384" y="3299"/>
                  </a:lnTo>
                  <a:lnTo>
                    <a:pt x="3303" y="2383"/>
                  </a:lnTo>
                  <a:lnTo>
                    <a:pt x="920"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0"/>
            <p:cNvSpPr/>
            <p:nvPr/>
          </p:nvSpPr>
          <p:spPr>
            <a:xfrm>
              <a:off x="3586345" y="2754513"/>
              <a:ext cx="37150" cy="37150"/>
            </a:xfrm>
            <a:custGeom>
              <a:rect b="b" l="l" r="r" t="t"/>
              <a:pathLst>
                <a:path extrusionOk="0" h="1417" w="1417">
                  <a:moveTo>
                    <a:pt x="917" y="0"/>
                  </a:moveTo>
                  <a:lnTo>
                    <a:pt x="0" y="920"/>
                  </a:lnTo>
                  <a:lnTo>
                    <a:pt x="497" y="1416"/>
                  </a:lnTo>
                  <a:lnTo>
                    <a:pt x="1416" y="500"/>
                  </a:lnTo>
                  <a:lnTo>
                    <a:pt x="917"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0"/>
            <p:cNvSpPr/>
            <p:nvPr/>
          </p:nvSpPr>
          <p:spPr>
            <a:xfrm>
              <a:off x="3531183" y="2438618"/>
              <a:ext cx="359416" cy="358315"/>
            </a:xfrm>
            <a:custGeom>
              <a:rect b="b" l="l" r="r" t="t"/>
              <a:pathLst>
                <a:path extrusionOk="0" h="13667" w="13709">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5" name="Google Shape;12915;p90"/>
          <p:cNvGrpSpPr/>
          <p:nvPr/>
        </p:nvGrpSpPr>
        <p:grpSpPr>
          <a:xfrm>
            <a:off x="1325898" y="3865479"/>
            <a:ext cx="358288" cy="253418"/>
            <a:chOff x="1325898" y="3865479"/>
            <a:chExt cx="358288" cy="253418"/>
          </a:xfrm>
        </p:grpSpPr>
        <p:sp>
          <p:nvSpPr>
            <p:cNvPr id="12916" name="Google Shape;12916;p90"/>
            <p:cNvSpPr/>
            <p:nvPr/>
          </p:nvSpPr>
          <p:spPr>
            <a:xfrm>
              <a:off x="1442592" y="3870801"/>
              <a:ext cx="236377" cy="240021"/>
            </a:xfrm>
            <a:custGeom>
              <a:rect b="b" l="l" r="r" t="t"/>
              <a:pathLst>
                <a:path extrusionOk="0" h="9155" w="9016">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0"/>
            <p:cNvSpPr/>
            <p:nvPr/>
          </p:nvSpPr>
          <p:spPr>
            <a:xfrm>
              <a:off x="1442592" y="4073594"/>
              <a:ext cx="212073" cy="37229"/>
            </a:xfrm>
            <a:custGeom>
              <a:rect b="b" l="l" r="r" t="t"/>
              <a:pathLst>
                <a:path extrusionOk="0" h="1420" w="8089">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90"/>
            <p:cNvSpPr/>
            <p:nvPr/>
          </p:nvSpPr>
          <p:spPr>
            <a:xfrm>
              <a:off x="1442697" y="3967990"/>
              <a:ext cx="54611" cy="128413"/>
            </a:xfrm>
            <a:custGeom>
              <a:rect b="b" l="l" r="r" t="t"/>
              <a:pathLst>
                <a:path extrusionOk="0" h="4898" w="2083">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0"/>
            <p:cNvSpPr/>
            <p:nvPr/>
          </p:nvSpPr>
          <p:spPr>
            <a:xfrm>
              <a:off x="1416584" y="3958315"/>
              <a:ext cx="56997" cy="147762"/>
            </a:xfrm>
            <a:custGeom>
              <a:rect b="b" l="l" r="r" t="t"/>
              <a:pathLst>
                <a:path extrusionOk="0" h="5636" w="2174">
                  <a:moveTo>
                    <a:pt x="0" y="0"/>
                  </a:moveTo>
                  <a:lnTo>
                    <a:pt x="0" y="5636"/>
                  </a:lnTo>
                  <a:lnTo>
                    <a:pt x="2174" y="5636"/>
                  </a:lnTo>
                  <a:lnTo>
                    <a:pt x="2174" y="0"/>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0"/>
            <p:cNvSpPr/>
            <p:nvPr/>
          </p:nvSpPr>
          <p:spPr>
            <a:xfrm>
              <a:off x="1416584" y="4075193"/>
              <a:ext cx="56997" cy="30884"/>
            </a:xfrm>
            <a:custGeom>
              <a:rect b="b" l="l" r="r" t="t"/>
              <a:pathLst>
                <a:path extrusionOk="0" h="1178" w="2174">
                  <a:moveTo>
                    <a:pt x="0" y="1"/>
                  </a:moveTo>
                  <a:lnTo>
                    <a:pt x="0" y="1178"/>
                  </a:lnTo>
                  <a:lnTo>
                    <a:pt x="2174" y="1178"/>
                  </a:lnTo>
                  <a:lnTo>
                    <a:pt x="217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0"/>
            <p:cNvSpPr/>
            <p:nvPr/>
          </p:nvSpPr>
          <p:spPr>
            <a:xfrm>
              <a:off x="1331115" y="3950712"/>
              <a:ext cx="89664" cy="163073"/>
            </a:xfrm>
            <a:custGeom>
              <a:rect b="b" l="l" r="r" t="t"/>
              <a:pathLst>
                <a:path extrusionOk="0" h="6220" w="3420">
                  <a:moveTo>
                    <a:pt x="1" y="1"/>
                  </a:moveTo>
                  <a:lnTo>
                    <a:pt x="1" y="6219"/>
                  </a:lnTo>
                  <a:lnTo>
                    <a:pt x="3420" y="6219"/>
                  </a:lnTo>
                  <a:lnTo>
                    <a:pt x="342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0"/>
            <p:cNvSpPr/>
            <p:nvPr/>
          </p:nvSpPr>
          <p:spPr>
            <a:xfrm>
              <a:off x="1331115" y="4075193"/>
              <a:ext cx="89664" cy="38487"/>
            </a:xfrm>
            <a:custGeom>
              <a:rect b="b" l="l" r="r" t="t"/>
              <a:pathLst>
                <a:path extrusionOk="0" h="1468" w="3420">
                  <a:moveTo>
                    <a:pt x="1" y="1"/>
                  </a:moveTo>
                  <a:lnTo>
                    <a:pt x="1" y="1468"/>
                  </a:lnTo>
                  <a:lnTo>
                    <a:pt x="3420" y="1468"/>
                  </a:lnTo>
                  <a:lnTo>
                    <a:pt x="342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0"/>
            <p:cNvSpPr/>
            <p:nvPr/>
          </p:nvSpPr>
          <p:spPr>
            <a:xfrm>
              <a:off x="1325898" y="3865479"/>
              <a:ext cx="358288" cy="253418"/>
            </a:xfrm>
            <a:custGeom>
              <a:rect b="b" l="l" r="r" t="t"/>
              <a:pathLst>
                <a:path extrusionOk="0" h="9666" w="13666">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4" name="Google Shape;12924;p90"/>
          <p:cNvGrpSpPr/>
          <p:nvPr/>
        </p:nvGrpSpPr>
        <p:grpSpPr>
          <a:xfrm>
            <a:off x="3121823" y="3812992"/>
            <a:ext cx="354933" cy="358524"/>
            <a:chOff x="3121823" y="3812992"/>
            <a:chExt cx="354933" cy="358524"/>
          </a:xfrm>
        </p:grpSpPr>
        <p:sp>
          <p:nvSpPr>
            <p:cNvPr id="12925" name="Google Shape;12925;p90"/>
            <p:cNvSpPr/>
            <p:nvPr/>
          </p:nvSpPr>
          <p:spPr>
            <a:xfrm>
              <a:off x="3127433" y="3915633"/>
              <a:ext cx="154238" cy="174949"/>
            </a:xfrm>
            <a:custGeom>
              <a:rect b="b" l="l" r="r" t="t"/>
              <a:pathLst>
                <a:path extrusionOk="0" h="6673" w="5883">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0"/>
            <p:cNvSpPr/>
            <p:nvPr/>
          </p:nvSpPr>
          <p:spPr>
            <a:xfrm>
              <a:off x="3241191" y="3962484"/>
              <a:ext cx="40768" cy="39457"/>
            </a:xfrm>
            <a:custGeom>
              <a:rect b="b" l="l" r="r" t="t"/>
              <a:pathLst>
                <a:path extrusionOk="0" h="1505" w="1555">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0"/>
            <p:cNvSpPr/>
            <p:nvPr/>
          </p:nvSpPr>
          <p:spPr>
            <a:xfrm>
              <a:off x="3249083" y="3970480"/>
              <a:ext cx="44544" cy="44439"/>
            </a:xfrm>
            <a:custGeom>
              <a:rect b="b" l="l" r="r" t="t"/>
              <a:pathLst>
                <a:path extrusionOk="0" h="1695" w="1699">
                  <a:moveTo>
                    <a:pt x="967" y="0"/>
                  </a:moveTo>
                  <a:lnTo>
                    <a:pt x="0" y="963"/>
                  </a:lnTo>
                  <a:lnTo>
                    <a:pt x="732" y="1695"/>
                  </a:lnTo>
                  <a:lnTo>
                    <a:pt x="1699" y="732"/>
                  </a:lnTo>
                  <a:lnTo>
                    <a:pt x="967"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0"/>
            <p:cNvSpPr/>
            <p:nvPr/>
          </p:nvSpPr>
          <p:spPr>
            <a:xfrm>
              <a:off x="3340424" y="3818314"/>
              <a:ext cx="134574" cy="140211"/>
            </a:xfrm>
            <a:custGeom>
              <a:rect b="b" l="l" r="r" t="t"/>
              <a:pathLst>
                <a:path extrusionOk="0" h="5348" w="5133">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0"/>
            <p:cNvSpPr/>
            <p:nvPr/>
          </p:nvSpPr>
          <p:spPr>
            <a:xfrm>
              <a:off x="3242319" y="3967439"/>
              <a:ext cx="207407" cy="198755"/>
            </a:xfrm>
            <a:custGeom>
              <a:rect b="b" l="l" r="r" t="t"/>
              <a:pathLst>
                <a:path extrusionOk="0" h="7581" w="7911">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0"/>
            <p:cNvSpPr/>
            <p:nvPr/>
          </p:nvSpPr>
          <p:spPr>
            <a:xfrm>
              <a:off x="3317537" y="4038829"/>
              <a:ext cx="132294" cy="127365"/>
            </a:xfrm>
            <a:custGeom>
              <a:rect b="b" l="l" r="r" t="t"/>
              <a:pathLst>
                <a:path extrusionOk="0" h="4858" w="5046">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90"/>
            <p:cNvSpPr/>
            <p:nvPr/>
          </p:nvSpPr>
          <p:spPr>
            <a:xfrm>
              <a:off x="3242423" y="3967387"/>
              <a:ext cx="158983" cy="151223"/>
            </a:xfrm>
            <a:custGeom>
              <a:rect b="b" l="l" r="r" t="t"/>
              <a:pathLst>
                <a:path extrusionOk="0" h="5768" w="6064">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90"/>
            <p:cNvSpPr/>
            <p:nvPr/>
          </p:nvSpPr>
          <p:spPr>
            <a:xfrm>
              <a:off x="3244888" y="3967439"/>
              <a:ext cx="146530" cy="142046"/>
            </a:xfrm>
            <a:custGeom>
              <a:rect b="b" l="l" r="r" t="t"/>
              <a:pathLst>
                <a:path extrusionOk="0" h="5418" w="5589">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0"/>
            <p:cNvSpPr/>
            <p:nvPr/>
          </p:nvSpPr>
          <p:spPr>
            <a:xfrm>
              <a:off x="3244888" y="3967413"/>
              <a:ext cx="146530" cy="142073"/>
            </a:xfrm>
            <a:custGeom>
              <a:rect b="b" l="l" r="r" t="t"/>
              <a:pathLst>
                <a:path extrusionOk="0" h="5419" w="5589">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0"/>
            <p:cNvSpPr/>
            <p:nvPr/>
          </p:nvSpPr>
          <p:spPr>
            <a:xfrm>
              <a:off x="3290480" y="4013110"/>
              <a:ext cx="35918" cy="33244"/>
            </a:xfrm>
            <a:custGeom>
              <a:rect b="b" l="l" r="r" t="t"/>
              <a:pathLst>
                <a:path extrusionOk="0" h="1268" w="137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0"/>
            <p:cNvSpPr/>
            <p:nvPr/>
          </p:nvSpPr>
          <p:spPr>
            <a:xfrm>
              <a:off x="3395874" y="3853681"/>
              <a:ext cx="42263" cy="42263"/>
            </a:xfrm>
            <a:custGeom>
              <a:rect b="b" l="l" r="r" t="t"/>
              <a:pathLst>
                <a:path extrusionOk="0" h="1612" w="1612">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0"/>
            <p:cNvSpPr/>
            <p:nvPr/>
          </p:nvSpPr>
          <p:spPr>
            <a:xfrm>
              <a:off x="3325690" y="3812992"/>
              <a:ext cx="151065" cy="150803"/>
            </a:xfrm>
            <a:custGeom>
              <a:rect b="b" l="l" r="r" t="t"/>
              <a:pathLst>
                <a:path extrusionOk="0" h="5752" w="5762">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0"/>
            <p:cNvSpPr/>
            <p:nvPr/>
          </p:nvSpPr>
          <p:spPr>
            <a:xfrm>
              <a:off x="3121823" y="3910704"/>
              <a:ext cx="333880" cy="260812"/>
            </a:xfrm>
            <a:custGeom>
              <a:rect b="b" l="l" r="r" t="t"/>
              <a:pathLst>
                <a:path extrusionOk="0" h="9948" w="12735">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0"/>
            <p:cNvSpPr/>
            <p:nvPr/>
          </p:nvSpPr>
          <p:spPr>
            <a:xfrm>
              <a:off x="3372121" y="3848516"/>
              <a:ext cx="73907" cy="70682"/>
            </a:xfrm>
            <a:custGeom>
              <a:rect b="b" l="l" r="r" t="t"/>
              <a:pathLst>
                <a:path extrusionOk="0" h="2696" w="2819">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90"/>
          <p:cNvGrpSpPr/>
          <p:nvPr/>
        </p:nvGrpSpPr>
        <p:grpSpPr>
          <a:xfrm>
            <a:off x="876687" y="3814067"/>
            <a:ext cx="362457" cy="356296"/>
            <a:chOff x="876687" y="3814067"/>
            <a:chExt cx="362457" cy="356296"/>
          </a:xfrm>
        </p:grpSpPr>
        <p:sp>
          <p:nvSpPr>
            <p:cNvPr id="12940" name="Google Shape;12940;p90"/>
            <p:cNvSpPr/>
            <p:nvPr/>
          </p:nvSpPr>
          <p:spPr>
            <a:xfrm>
              <a:off x="1006674" y="4110534"/>
              <a:ext cx="41240" cy="37806"/>
            </a:xfrm>
            <a:custGeom>
              <a:rect b="b" l="l" r="r" t="t"/>
              <a:pathLst>
                <a:path extrusionOk="0" h="1442" w="1573">
                  <a:moveTo>
                    <a:pt x="323" y="0"/>
                  </a:moveTo>
                  <a:lnTo>
                    <a:pt x="1" y="1442"/>
                  </a:lnTo>
                  <a:lnTo>
                    <a:pt x="1572" y="1442"/>
                  </a:lnTo>
                  <a:lnTo>
                    <a:pt x="125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0"/>
            <p:cNvSpPr/>
            <p:nvPr/>
          </p:nvSpPr>
          <p:spPr>
            <a:xfrm>
              <a:off x="978385" y="4144905"/>
              <a:ext cx="97817" cy="20240"/>
            </a:xfrm>
            <a:custGeom>
              <a:rect b="b" l="l" r="r" t="t"/>
              <a:pathLst>
                <a:path extrusionOk="0" h="772" w="3731">
                  <a:moveTo>
                    <a:pt x="0" y="0"/>
                  </a:moveTo>
                  <a:lnTo>
                    <a:pt x="0" y="772"/>
                  </a:lnTo>
                  <a:lnTo>
                    <a:pt x="3731" y="772"/>
                  </a:lnTo>
                  <a:lnTo>
                    <a:pt x="3731"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90"/>
            <p:cNvSpPr/>
            <p:nvPr/>
          </p:nvSpPr>
          <p:spPr>
            <a:xfrm>
              <a:off x="881905" y="3923839"/>
              <a:ext cx="290778" cy="190024"/>
            </a:xfrm>
            <a:custGeom>
              <a:rect b="b" l="l" r="r" t="t"/>
              <a:pathLst>
                <a:path extrusionOk="0" h="7248" w="11091">
                  <a:moveTo>
                    <a:pt x="1" y="1"/>
                  </a:moveTo>
                  <a:lnTo>
                    <a:pt x="1" y="7248"/>
                  </a:lnTo>
                  <a:lnTo>
                    <a:pt x="11090" y="7248"/>
                  </a:lnTo>
                  <a:lnTo>
                    <a:pt x="1109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90"/>
            <p:cNvSpPr/>
            <p:nvPr/>
          </p:nvSpPr>
          <p:spPr>
            <a:xfrm>
              <a:off x="881905" y="4099313"/>
              <a:ext cx="290778" cy="14551"/>
            </a:xfrm>
            <a:custGeom>
              <a:rect b="b" l="l" r="r" t="t"/>
              <a:pathLst>
                <a:path extrusionOk="0" h="555" w="11091">
                  <a:moveTo>
                    <a:pt x="1" y="1"/>
                  </a:moveTo>
                  <a:lnTo>
                    <a:pt x="1" y="555"/>
                  </a:lnTo>
                  <a:lnTo>
                    <a:pt x="11090" y="555"/>
                  </a:lnTo>
                  <a:lnTo>
                    <a:pt x="1109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90"/>
            <p:cNvSpPr/>
            <p:nvPr/>
          </p:nvSpPr>
          <p:spPr>
            <a:xfrm>
              <a:off x="900414" y="3943607"/>
              <a:ext cx="253759" cy="140919"/>
            </a:xfrm>
            <a:custGeom>
              <a:rect b="b" l="l" r="r" t="t"/>
              <a:pathLst>
                <a:path extrusionOk="0" h="5375" w="9679">
                  <a:moveTo>
                    <a:pt x="1" y="0"/>
                  </a:moveTo>
                  <a:lnTo>
                    <a:pt x="1" y="5375"/>
                  </a:lnTo>
                  <a:lnTo>
                    <a:pt x="9678" y="5375"/>
                  </a:lnTo>
                  <a:lnTo>
                    <a:pt x="967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0"/>
            <p:cNvSpPr/>
            <p:nvPr/>
          </p:nvSpPr>
          <p:spPr>
            <a:xfrm>
              <a:off x="900414" y="3943607"/>
              <a:ext cx="253759" cy="140919"/>
            </a:xfrm>
            <a:custGeom>
              <a:rect b="b" l="l" r="r" t="t"/>
              <a:pathLst>
                <a:path extrusionOk="0" h="5375" w="9679">
                  <a:moveTo>
                    <a:pt x="1" y="0"/>
                  </a:moveTo>
                  <a:lnTo>
                    <a:pt x="1" y="5375"/>
                  </a:lnTo>
                  <a:lnTo>
                    <a:pt x="9678" y="5375"/>
                  </a:lnTo>
                  <a:lnTo>
                    <a:pt x="9678" y="4763"/>
                  </a:lnTo>
                  <a:lnTo>
                    <a:pt x="649" y="4763"/>
                  </a:lnTo>
                  <a:lnTo>
                    <a:pt x="649"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90"/>
            <p:cNvSpPr/>
            <p:nvPr/>
          </p:nvSpPr>
          <p:spPr>
            <a:xfrm>
              <a:off x="1091461" y="3819258"/>
              <a:ext cx="142073" cy="148103"/>
            </a:xfrm>
            <a:custGeom>
              <a:rect b="b" l="l" r="r" t="t"/>
              <a:pathLst>
                <a:path extrusionOk="0" h="5649" w="5419">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90"/>
            <p:cNvSpPr/>
            <p:nvPr/>
          </p:nvSpPr>
          <p:spPr>
            <a:xfrm>
              <a:off x="971909" y="3886139"/>
              <a:ext cx="26244" cy="26244"/>
            </a:xfrm>
            <a:custGeom>
              <a:rect b="b" l="l" r="r" t="t"/>
              <a:pathLst>
                <a:path extrusionOk="0" h="1001" w="1001">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0"/>
            <p:cNvSpPr/>
            <p:nvPr/>
          </p:nvSpPr>
          <p:spPr>
            <a:xfrm>
              <a:off x="1056434" y="3886139"/>
              <a:ext cx="26217" cy="26244"/>
            </a:xfrm>
            <a:custGeom>
              <a:rect b="b" l="l" r="r" t="t"/>
              <a:pathLst>
                <a:path extrusionOk="0" h="1001" w="100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0"/>
            <p:cNvSpPr/>
            <p:nvPr/>
          </p:nvSpPr>
          <p:spPr>
            <a:xfrm>
              <a:off x="1007329" y="3924705"/>
              <a:ext cx="39903" cy="71810"/>
            </a:xfrm>
            <a:custGeom>
              <a:rect b="b" l="l" r="r" t="t"/>
              <a:pathLst>
                <a:path extrusionOk="0" h="2739" w="1522">
                  <a:moveTo>
                    <a:pt x="1" y="0"/>
                  </a:moveTo>
                  <a:lnTo>
                    <a:pt x="1" y="2083"/>
                  </a:lnTo>
                  <a:lnTo>
                    <a:pt x="761" y="2738"/>
                  </a:lnTo>
                  <a:lnTo>
                    <a:pt x="1522" y="2083"/>
                  </a:lnTo>
                  <a:lnTo>
                    <a:pt x="1522"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0"/>
            <p:cNvSpPr/>
            <p:nvPr/>
          </p:nvSpPr>
          <p:spPr>
            <a:xfrm>
              <a:off x="925688" y="3969222"/>
              <a:ext cx="203212" cy="86911"/>
            </a:xfrm>
            <a:custGeom>
              <a:rect b="b" l="l" r="r" t="t"/>
              <a:pathLst>
                <a:path extrusionOk="0" h="3315" w="7751">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0"/>
            <p:cNvSpPr/>
            <p:nvPr/>
          </p:nvSpPr>
          <p:spPr>
            <a:xfrm>
              <a:off x="985018" y="3831082"/>
              <a:ext cx="84551" cy="116065"/>
            </a:xfrm>
            <a:custGeom>
              <a:rect b="b" l="l" r="r" t="t"/>
              <a:pathLst>
                <a:path extrusionOk="0" h="4427" w="3225">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90"/>
            <p:cNvSpPr/>
            <p:nvPr/>
          </p:nvSpPr>
          <p:spPr>
            <a:xfrm>
              <a:off x="985018" y="3831265"/>
              <a:ext cx="29180" cy="38094"/>
            </a:xfrm>
            <a:custGeom>
              <a:rect b="b" l="l" r="r" t="t"/>
              <a:pathLst>
                <a:path extrusionOk="0" h="1453" w="1113">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0"/>
            <p:cNvSpPr/>
            <p:nvPr/>
          </p:nvSpPr>
          <p:spPr>
            <a:xfrm>
              <a:off x="1014172" y="3831082"/>
              <a:ext cx="55398" cy="55083"/>
            </a:xfrm>
            <a:custGeom>
              <a:rect b="b" l="l" r="r" t="t"/>
              <a:pathLst>
                <a:path extrusionOk="0" h="2101" w="2113">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90"/>
            <p:cNvSpPr/>
            <p:nvPr/>
          </p:nvSpPr>
          <p:spPr>
            <a:xfrm>
              <a:off x="1013123" y="3983274"/>
              <a:ext cx="28420" cy="72858"/>
            </a:xfrm>
            <a:custGeom>
              <a:rect b="b" l="l" r="r" t="t"/>
              <a:pathLst>
                <a:path extrusionOk="0" h="2779" w="1084">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0"/>
            <p:cNvSpPr/>
            <p:nvPr/>
          </p:nvSpPr>
          <p:spPr>
            <a:xfrm>
              <a:off x="1007329" y="3969222"/>
              <a:ext cx="19978" cy="37648"/>
            </a:xfrm>
            <a:custGeom>
              <a:rect b="b" l="l" r="r" t="t"/>
              <a:pathLst>
                <a:path extrusionOk="0" h="1436" w="762">
                  <a:moveTo>
                    <a:pt x="1" y="1"/>
                  </a:moveTo>
                  <a:lnTo>
                    <a:pt x="1" y="1435"/>
                  </a:lnTo>
                  <a:lnTo>
                    <a:pt x="761" y="537"/>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0"/>
            <p:cNvSpPr/>
            <p:nvPr/>
          </p:nvSpPr>
          <p:spPr>
            <a:xfrm>
              <a:off x="1027281" y="3969222"/>
              <a:ext cx="19952" cy="37648"/>
            </a:xfrm>
            <a:custGeom>
              <a:rect b="b" l="l" r="r" t="t"/>
              <a:pathLst>
                <a:path extrusionOk="0" h="1436" w="761">
                  <a:moveTo>
                    <a:pt x="761" y="1"/>
                  </a:moveTo>
                  <a:lnTo>
                    <a:pt x="0" y="537"/>
                  </a:lnTo>
                  <a:lnTo>
                    <a:pt x="761" y="1435"/>
                  </a:lnTo>
                  <a:lnTo>
                    <a:pt x="76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0"/>
            <p:cNvSpPr/>
            <p:nvPr/>
          </p:nvSpPr>
          <p:spPr>
            <a:xfrm>
              <a:off x="925688" y="3969222"/>
              <a:ext cx="81668" cy="86911"/>
            </a:xfrm>
            <a:custGeom>
              <a:rect b="b" l="l" r="r" t="t"/>
              <a:pathLst>
                <a:path extrusionOk="0" h="3315" w="3115">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0"/>
            <p:cNvSpPr/>
            <p:nvPr/>
          </p:nvSpPr>
          <p:spPr>
            <a:xfrm>
              <a:off x="925688" y="3977402"/>
              <a:ext cx="56420" cy="78731"/>
            </a:xfrm>
            <a:custGeom>
              <a:rect b="b" l="l" r="r" t="t"/>
              <a:pathLst>
                <a:path extrusionOk="0" h="3003" w="2152">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90"/>
            <p:cNvSpPr/>
            <p:nvPr/>
          </p:nvSpPr>
          <p:spPr>
            <a:xfrm>
              <a:off x="1047311" y="3969222"/>
              <a:ext cx="81589" cy="86911"/>
            </a:xfrm>
            <a:custGeom>
              <a:rect b="b" l="l" r="r" t="t"/>
              <a:pathLst>
                <a:path extrusionOk="0" h="3315" w="3112">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90"/>
            <p:cNvSpPr/>
            <p:nvPr/>
          </p:nvSpPr>
          <p:spPr>
            <a:xfrm>
              <a:off x="1081498" y="3980259"/>
              <a:ext cx="47401" cy="75873"/>
            </a:xfrm>
            <a:custGeom>
              <a:rect b="b" l="l" r="r" t="t"/>
              <a:pathLst>
                <a:path extrusionOk="0" h="2894" w="1808">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0"/>
            <p:cNvSpPr/>
            <p:nvPr/>
          </p:nvSpPr>
          <p:spPr>
            <a:xfrm>
              <a:off x="1007041" y="4094096"/>
              <a:ext cx="40480" cy="10461"/>
            </a:xfrm>
            <a:custGeom>
              <a:rect b="b" l="l" r="r" t="t"/>
              <a:pathLst>
                <a:path extrusionOk="0" h="399" w="1544">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0"/>
            <p:cNvSpPr/>
            <p:nvPr/>
          </p:nvSpPr>
          <p:spPr>
            <a:xfrm>
              <a:off x="876687" y="3814067"/>
              <a:ext cx="362457" cy="356296"/>
            </a:xfrm>
            <a:custGeom>
              <a:rect b="b" l="l" r="r" t="t"/>
              <a:pathLst>
                <a:path extrusionOk="0" h="13590" w="13825">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90"/>
            <p:cNvSpPr/>
            <p:nvPr/>
          </p:nvSpPr>
          <p:spPr>
            <a:xfrm>
              <a:off x="1147121" y="3866869"/>
              <a:ext cx="31356" cy="53405"/>
            </a:xfrm>
            <a:custGeom>
              <a:rect b="b" l="l" r="r" t="t"/>
              <a:pathLst>
                <a:path extrusionOk="0" h="2037" w="1196">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90"/>
            <p:cNvSpPr/>
            <p:nvPr/>
          </p:nvSpPr>
          <p:spPr>
            <a:xfrm>
              <a:off x="1152626" y="3850745"/>
              <a:ext cx="17959" cy="15390"/>
            </a:xfrm>
            <a:custGeom>
              <a:rect b="b" l="l" r="r" t="t"/>
              <a:pathLst>
                <a:path extrusionOk="0" h="587" w="685">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0"/>
            <p:cNvSpPr/>
            <p:nvPr/>
          </p:nvSpPr>
          <p:spPr>
            <a:xfrm>
              <a:off x="1017108" y="3883831"/>
              <a:ext cx="21210" cy="30832"/>
            </a:xfrm>
            <a:custGeom>
              <a:rect b="b" l="l" r="r" t="t"/>
              <a:pathLst>
                <a:path extrusionOk="0" h="1176" w="809">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6" name="Google Shape;12966;p90"/>
          <p:cNvGrpSpPr/>
          <p:nvPr/>
        </p:nvGrpSpPr>
        <p:grpSpPr>
          <a:xfrm>
            <a:off x="4008787" y="1515946"/>
            <a:ext cx="330734" cy="358367"/>
            <a:chOff x="4008787" y="1515946"/>
            <a:chExt cx="330734" cy="358367"/>
          </a:xfrm>
        </p:grpSpPr>
        <p:sp>
          <p:nvSpPr>
            <p:cNvPr id="12967" name="Google Shape;12967;p90"/>
            <p:cNvSpPr/>
            <p:nvPr/>
          </p:nvSpPr>
          <p:spPr>
            <a:xfrm>
              <a:off x="4190422" y="1521215"/>
              <a:ext cx="140657" cy="146687"/>
            </a:xfrm>
            <a:custGeom>
              <a:rect b="b" l="l" r="r" t="t"/>
              <a:pathLst>
                <a:path extrusionOk="0" h="5595" w="5365">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90"/>
            <p:cNvSpPr/>
            <p:nvPr/>
          </p:nvSpPr>
          <p:spPr>
            <a:xfrm>
              <a:off x="4216456" y="1553069"/>
              <a:ext cx="81379" cy="69660"/>
            </a:xfrm>
            <a:custGeom>
              <a:rect b="b" l="l" r="r" t="t"/>
              <a:pathLst>
                <a:path extrusionOk="0" h="2657" w="3104">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90"/>
            <p:cNvSpPr/>
            <p:nvPr/>
          </p:nvSpPr>
          <p:spPr>
            <a:xfrm>
              <a:off x="4033379" y="1568643"/>
              <a:ext cx="281471" cy="281471"/>
            </a:xfrm>
            <a:custGeom>
              <a:rect b="b" l="l" r="r" t="t"/>
              <a:pathLst>
                <a:path extrusionOk="0" h="10736" w="10736">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90"/>
            <p:cNvSpPr/>
            <p:nvPr/>
          </p:nvSpPr>
          <p:spPr>
            <a:xfrm>
              <a:off x="4110852" y="1568748"/>
              <a:ext cx="203998" cy="203893"/>
            </a:xfrm>
            <a:custGeom>
              <a:rect b="b" l="l" r="r" t="t"/>
              <a:pathLst>
                <a:path extrusionOk="0" h="7777" w="7781">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90"/>
            <p:cNvSpPr/>
            <p:nvPr/>
          </p:nvSpPr>
          <p:spPr>
            <a:xfrm>
              <a:off x="4014476" y="1549766"/>
              <a:ext cx="128964" cy="128964"/>
            </a:xfrm>
            <a:custGeom>
              <a:rect b="b" l="l" r="r" t="t"/>
              <a:pathLst>
                <a:path extrusionOk="0" h="4919" w="4919">
                  <a:moveTo>
                    <a:pt x="4206" y="0"/>
                  </a:moveTo>
                  <a:lnTo>
                    <a:pt x="1" y="4205"/>
                  </a:lnTo>
                  <a:lnTo>
                    <a:pt x="711" y="4918"/>
                  </a:lnTo>
                  <a:lnTo>
                    <a:pt x="4919" y="714"/>
                  </a:lnTo>
                  <a:lnTo>
                    <a:pt x="420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0"/>
            <p:cNvSpPr/>
            <p:nvPr/>
          </p:nvSpPr>
          <p:spPr>
            <a:xfrm>
              <a:off x="4023967" y="1559257"/>
              <a:ext cx="119473" cy="119473"/>
            </a:xfrm>
            <a:custGeom>
              <a:rect b="b" l="l" r="r" t="t"/>
              <a:pathLst>
                <a:path extrusionOk="0" h="4557" w="4557">
                  <a:moveTo>
                    <a:pt x="4206" y="0"/>
                  </a:moveTo>
                  <a:lnTo>
                    <a:pt x="1" y="4209"/>
                  </a:lnTo>
                  <a:lnTo>
                    <a:pt x="349" y="4556"/>
                  </a:lnTo>
                  <a:lnTo>
                    <a:pt x="4557" y="352"/>
                  </a:lnTo>
                  <a:lnTo>
                    <a:pt x="4206"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0"/>
            <p:cNvSpPr/>
            <p:nvPr/>
          </p:nvSpPr>
          <p:spPr>
            <a:xfrm>
              <a:off x="4204763" y="1740131"/>
              <a:ext cx="128964" cy="128964"/>
            </a:xfrm>
            <a:custGeom>
              <a:rect b="b" l="l" r="r" t="t"/>
              <a:pathLst>
                <a:path extrusionOk="0" h="4919" w="4919">
                  <a:moveTo>
                    <a:pt x="4205" y="1"/>
                  </a:moveTo>
                  <a:lnTo>
                    <a:pt x="1" y="4205"/>
                  </a:lnTo>
                  <a:lnTo>
                    <a:pt x="714" y="4919"/>
                  </a:lnTo>
                  <a:lnTo>
                    <a:pt x="4919" y="711"/>
                  </a:lnTo>
                  <a:lnTo>
                    <a:pt x="4205"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0"/>
            <p:cNvSpPr/>
            <p:nvPr/>
          </p:nvSpPr>
          <p:spPr>
            <a:xfrm>
              <a:off x="4214070" y="1749439"/>
              <a:ext cx="119657" cy="119657"/>
            </a:xfrm>
            <a:custGeom>
              <a:rect b="b" l="l" r="r" t="t"/>
              <a:pathLst>
                <a:path extrusionOk="0" h="4564" w="4564">
                  <a:moveTo>
                    <a:pt x="4209" y="1"/>
                  </a:moveTo>
                  <a:lnTo>
                    <a:pt x="1" y="4205"/>
                  </a:lnTo>
                  <a:lnTo>
                    <a:pt x="359" y="4564"/>
                  </a:lnTo>
                  <a:lnTo>
                    <a:pt x="4564" y="356"/>
                  </a:lnTo>
                  <a:lnTo>
                    <a:pt x="420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0"/>
            <p:cNvSpPr/>
            <p:nvPr/>
          </p:nvSpPr>
          <p:spPr>
            <a:xfrm>
              <a:off x="4075144" y="1678704"/>
              <a:ext cx="92155" cy="30937"/>
            </a:xfrm>
            <a:custGeom>
              <a:rect b="b" l="l" r="r" t="t"/>
              <a:pathLst>
                <a:path extrusionOk="0" h="1180" w="3515">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0"/>
            <p:cNvSpPr/>
            <p:nvPr/>
          </p:nvSpPr>
          <p:spPr>
            <a:xfrm>
              <a:off x="4174560" y="1764828"/>
              <a:ext cx="93387" cy="51963"/>
            </a:xfrm>
            <a:custGeom>
              <a:rect b="b" l="l" r="r" t="t"/>
              <a:pathLst>
                <a:path extrusionOk="0" h="1982" w="3562">
                  <a:moveTo>
                    <a:pt x="1" y="0"/>
                  </a:moveTo>
                  <a:cubicBezTo>
                    <a:pt x="1" y="381"/>
                    <a:pt x="254" y="656"/>
                    <a:pt x="298" y="699"/>
                  </a:cubicBezTo>
                  <a:lnTo>
                    <a:pt x="1580" y="1981"/>
                  </a:lnTo>
                  <a:lnTo>
                    <a:pt x="3561"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0"/>
            <p:cNvSpPr/>
            <p:nvPr/>
          </p:nvSpPr>
          <p:spPr>
            <a:xfrm>
              <a:off x="4176081" y="1515946"/>
              <a:ext cx="156361" cy="157174"/>
            </a:xfrm>
            <a:custGeom>
              <a:rect b="b" l="l" r="r" t="t"/>
              <a:pathLst>
                <a:path extrusionOk="0" h="5995" w="5964">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90"/>
            <p:cNvSpPr/>
            <p:nvPr/>
          </p:nvSpPr>
          <p:spPr>
            <a:xfrm>
              <a:off x="4219759" y="1547852"/>
              <a:ext cx="83319" cy="80068"/>
            </a:xfrm>
            <a:custGeom>
              <a:rect b="b" l="l" r="r" t="t"/>
              <a:pathLst>
                <a:path extrusionOk="0" h="3054" w="3178">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0"/>
            <p:cNvSpPr/>
            <p:nvPr/>
          </p:nvSpPr>
          <p:spPr>
            <a:xfrm>
              <a:off x="4008787" y="1544549"/>
              <a:ext cx="330734" cy="329764"/>
            </a:xfrm>
            <a:custGeom>
              <a:rect b="b" l="l" r="r" t="t"/>
              <a:pathLst>
                <a:path extrusionOk="0" h="12578" w="12615">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0"/>
            <p:cNvSpPr/>
            <p:nvPr/>
          </p:nvSpPr>
          <p:spPr>
            <a:xfrm>
              <a:off x="4068327" y="1673486"/>
              <a:ext cx="105788" cy="41424"/>
            </a:xfrm>
            <a:custGeom>
              <a:rect b="b" l="l" r="r" t="t"/>
              <a:pathLst>
                <a:path extrusionOk="0" h="1580" w="4035">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0"/>
            <p:cNvSpPr/>
            <p:nvPr/>
          </p:nvSpPr>
          <p:spPr>
            <a:xfrm>
              <a:off x="4169264" y="1759611"/>
              <a:ext cx="104372" cy="62450"/>
            </a:xfrm>
            <a:custGeom>
              <a:rect b="b" l="l" r="r" t="t"/>
              <a:pathLst>
                <a:path extrusionOk="0" h="2382" w="3981">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2" name="Google Shape;12982;p90"/>
          <p:cNvGrpSpPr/>
          <p:nvPr/>
        </p:nvGrpSpPr>
        <p:grpSpPr>
          <a:xfrm>
            <a:off x="3962539" y="2508435"/>
            <a:ext cx="378502" cy="218470"/>
            <a:chOff x="3962539" y="2508435"/>
            <a:chExt cx="378502" cy="218470"/>
          </a:xfrm>
        </p:grpSpPr>
        <p:sp>
          <p:nvSpPr>
            <p:cNvPr id="12983" name="Google Shape;12983;p90"/>
            <p:cNvSpPr/>
            <p:nvPr/>
          </p:nvSpPr>
          <p:spPr>
            <a:xfrm>
              <a:off x="4134605" y="2513495"/>
              <a:ext cx="205781" cy="208088"/>
            </a:xfrm>
            <a:custGeom>
              <a:rect b="b" l="l" r="r" t="t"/>
              <a:pathLst>
                <a:path extrusionOk="0" h="7937" w="7849">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0"/>
            <p:cNvSpPr/>
            <p:nvPr/>
          </p:nvSpPr>
          <p:spPr>
            <a:xfrm>
              <a:off x="4134684" y="2547709"/>
              <a:ext cx="53012" cy="120129"/>
            </a:xfrm>
            <a:custGeom>
              <a:rect b="b" l="l" r="r" t="t"/>
              <a:pathLst>
                <a:path extrusionOk="0" h="4582" w="2022">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0"/>
            <p:cNvSpPr/>
            <p:nvPr/>
          </p:nvSpPr>
          <p:spPr>
            <a:xfrm>
              <a:off x="3975071" y="2513915"/>
              <a:ext cx="199253" cy="207669"/>
            </a:xfrm>
            <a:custGeom>
              <a:rect b="b" l="l" r="r" t="t"/>
              <a:pathLst>
                <a:path extrusionOk="0" h="7921" w="760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90"/>
            <p:cNvSpPr/>
            <p:nvPr/>
          </p:nvSpPr>
          <p:spPr>
            <a:xfrm>
              <a:off x="4116095" y="2509379"/>
              <a:ext cx="224946" cy="217474"/>
            </a:xfrm>
            <a:custGeom>
              <a:rect b="b" l="l" r="r" t="t"/>
              <a:pathLst>
                <a:path extrusionOk="0" h="8295" w="858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90"/>
            <p:cNvSpPr/>
            <p:nvPr/>
          </p:nvSpPr>
          <p:spPr>
            <a:xfrm>
              <a:off x="3962539" y="2508435"/>
              <a:ext cx="270905" cy="218470"/>
            </a:xfrm>
            <a:custGeom>
              <a:rect b="b" l="l" r="r" t="t"/>
              <a:pathLst>
                <a:path extrusionOk="0" h="8333" w="10333">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0"/>
            <p:cNvSpPr/>
            <p:nvPr/>
          </p:nvSpPr>
          <p:spPr>
            <a:xfrm>
              <a:off x="4023312" y="2562837"/>
              <a:ext cx="101304" cy="94776"/>
            </a:xfrm>
            <a:custGeom>
              <a:rect b="b" l="l" r="r" t="t"/>
              <a:pathLst>
                <a:path extrusionOk="0" h="3615" w="3864">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90"/>
            <p:cNvSpPr/>
            <p:nvPr/>
          </p:nvSpPr>
          <p:spPr>
            <a:xfrm>
              <a:off x="4195456" y="2561604"/>
              <a:ext cx="78653" cy="89113"/>
            </a:xfrm>
            <a:custGeom>
              <a:rect b="b" l="l" r="r" t="t"/>
              <a:pathLst>
                <a:path extrusionOk="0" h="3399" w="300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0" name="Google Shape;12990;p90"/>
          <p:cNvGrpSpPr/>
          <p:nvPr/>
        </p:nvGrpSpPr>
        <p:grpSpPr>
          <a:xfrm>
            <a:off x="2241439" y="2900937"/>
            <a:ext cx="225811" cy="358262"/>
            <a:chOff x="2241439" y="2900937"/>
            <a:chExt cx="225811" cy="358262"/>
          </a:xfrm>
        </p:grpSpPr>
        <p:sp>
          <p:nvSpPr>
            <p:cNvPr id="12991" name="Google Shape;12991;p90"/>
            <p:cNvSpPr/>
            <p:nvPr/>
          </p:nvSpPr>
          <p:spPr>
            <a:xfrm>
              <a:off x="2352628" y="2967005"/>
              <a:ext cx="109301" cy="203710"/>
            </a:xfrm>
            <a:custGeom>
              <a:rect b="b" l="l" r="r" t="t"/>
              <a:pathLst>
                <a:path extrusionOk="0" h="7770" w="4169">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0"/>
            <p:cNvSpPr/>
            <p:nvPr/>
          </p:nvSpPr>
          <p:spPr>
            <a:xfrm>
              <a:off x="2352628" y="3044767"/>
              <a:ext cx="72858" cy="56053"/>
            </a:xfrm>
            <a:custGeom>
              <a:rect b="b" l="l" r="r" t="t"/>
              <a:pathLst>
                <a:path extrusionOk="0" h="2138" w="2779">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0"/>
            <p:cNvSpPr/>
            <p:nvPr/>
          </p:nvSpPr>
          <p:spPr>
            <a:xfrm>
              <a:off x="2379972" y="3067890"/>
              <a:ext cx="81956" cy="44334"/>
            </a:xfrm>
            <a:custGeom>
              <a:rect b="b" l="l" r="r" t="t"/>
              <a:pathLst>
                <a:path extrusionOk="0" h="1691" w="3126">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0"/>
            <p:cNvSpPr/>
            <p:nvPr/>
          </p:nvSpPr>
          <p:spPr>
            <a:xfrm>
              <a:off x="2370665" y="2967110"/>
              <a:ext cx="73225" cy="42367"/>
            </a:xfrm>
            <a:custGeom>
              <a:rect b="b" l="l" r="r" t="t"/>
              <a:pathLst>
                <a:path extrusionOk="0" h="1616" w="2793">
                  <a:moveTo>
                    <a:pt x="1" y="0"/>
                  </a:moveTo>
                  <a:lnTo>
                    <a:pt x="1" y="1616"/>
                  </a:lnTo>
                  <a:lnTo>
                    <a:pt x="2793" y="1616"/>
                  </a:lnTo>
                  <a:lnTo>
                    <a:pt x="279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0"/>
            <p:cNvSpPr/>
            <p:nvPr/>
          </p:nvSpPr>
          <p:spPr>
            <a:xfrm>
              <a:off x="2358789" y="2906155"/>
              <a:ext cx="96979" cy="64600"/>
            </a:xfrm>
            <a:custGeom>
              <a:rect b="b" l="l" r="r" t="t"/>
              <a:pathLst>
                <a:path extrusionOk="0" h="2464" w="3699">
                  <a:moveTo>
                    <a:pt x="1" y="0"/>
                  </a:moveTo>
                  <a:lnTo>
                    <a:pt x="1" y="2463"/>
                  </a:lnTo>
                  <a:lnTo>
                    <a:pt x="3699" y="2463"/>
                  </a:lnTo>
                  <a:lnTo>
                    <a:pt x="36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90"/>
            <p:cNvSpPr/>
            <p:nvPr/>
          </p:nvSpPr>
          <p:spPr>
            <a:xfrm>
              <a:off x="2379972" y="3077538"/>
              <a:ext cx="27371" cy="57652"/>
            </a:xfrm>
            <a:custGeom>
              <a:rect b="b" l="l" r="r" t="t"/>
              <a:pathLst>
                <a:path extrusionOk="0" h="2199" w="1044">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0"/>
            <p:cNvSpPr/>
            <p:nvPr/>
          </p:nvSpPr>
          <p:spPr>
            <a:xfrm>
              <a:off x="2407317" y="3080475"/>
              <a:ext cx="27266" cy="54716"/>
            </a:xfrm>
            <a:custGeom>
              <a:rect b="b" l="l" r="r" t="t"/>
              <a:pathLst>
                <a:path extrusionOk="0" h="2087" w="104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0"/>
            <p:cNvSpPr/>
            <p:nvPr/>
          </p:nvSpPr>
          <p:spPr>
            <a:xfrm>
              <a:off x="2434662" y="3086269"/>
              <a:ext cx="27266" cy="48922"/>
            </a:xfrm>
            <a:custGeom>
              <a:rect b="b" l="l" r="r" t="t"/>
              <a:pathLst>
                <a:path extrusionOk="0" h="1866" w="104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0"/>
            <p:cNvSpPr/>
            <p:nvPr/>
          </p:nvSpPr>
          <p:spPr>
            <a:xfrm>
              <a:off x="2358789" y="2965485"/>
              <a:ext cx="96979" cy="27188"/>
            </a:xfrm>
            <a:custGeom>
              <a:rect b="b" l="l" r="r" t="t"/>
              <a:pathLst>
                <a:path extrusionOk="0" h="1037" w="3699">
                  <a:moveTo>
                    <a:pt x="1" y="1"/>
                  </a:moveTo>
                  <a:lnTo>
                    <a:pt x="1" y="1037"/>
                  </a:lnTo>
                  <a:lnTo>
                    <a:pt x="3699" y="1037"/>
                  </a:lnTo>
                  <a:lnTo>
                    <a:pt x="3699"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0"/>
            <p:cNvSpPr/>
            <p:nvPr/>
          </p:nvSpPr>
          <p:spPr>
            <a:xfrm>
              <a:off x="2352523" y="3054467"/>
              <a:ext cx="63263" cy="36757"/>
            </a:xfrm>
            <a:custGeom>
              <a:rect b="b" l="l" r="r" t="t"/>
              <a:pathLst>
                <a:path extrusionOk="0" h="1402" w="2413">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90"/>
            <p:cNvSpPr/>
            <p:nvPr/>
          </p:nvSpPr>
          <p:spPr>
            <a:xfrm>
              <a:off x="2285878" y="3201836"/>
              <a:ext cx="162286" cy="52147"/>
            </a:xfrm>
            <a:custGeom>
              <a:rect b="b" l="l" r="r" t="t"/>
              <a:pathLst>
                <a:path extrusionOk="0" h="1989" w="6190">
                  <a:moveTo>
                    <a:pt x="927" y="0"/>
                  </a:moveTo>
                  <a:lnTo>
                    <a:pt x="0" y="1989"/>
                  </a:lnTo>
                  <a:lnTo>
                    <a:pt x="6190" y="1989"/>
                  </a:lnTo>
                  <a:lnTo>
                    <a:pt x="526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90"/>
            <p:cNvSpPr/>
            <p:nvPr/>
          </p:nvSpPr>
          <p:spPr>
            <a:xfrm>
              <a:off x="2310182" y="3187311"/>
              <a:ext cx="113679" cy="29075"/>
            </a:xfrm>
            <a:custGeom>
              <a:rect b="b" l="l" r="r" t="t"/>
              <a:pathLst>
                <a:path extrusionOk="0" h="1109" w="4336">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0"/>
            <p:cNvSpPr/>
            <p:nvPr/>
          </p:nvSpPr>
          <p:spPr>
            <a:xfrm>
              <a:off x="2347305" y="2900937"/>
              <a:ext cx="119945" cy="275861"/>
            </a:xfrm>
            <a:custGeom>
              <a:rect b="b" l="l" r="r" t="t"/>
              <a:pathLst>
                <a:path extrusionOk="0" h="10522" w="4575">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0"/>
            <p:cNvSpPr/>
            <p:nvPr/>
          </p:nvSpPr>
          <p:spPr>
            <a:xfrm>
              <a:off x="2279507" y="3182068"/>
              <a:ext cx="175028" cy="77132"/>
            </a:xfrm>
            <a:custGeom>
              <a:rect b="b" l="l" r="r" t="t"/>
              <a:pathLst>
                <a:path extrusionOk="0" h="2942" w="6676">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90"/>
            <p:cNvSpPr/>
            <p:nvPr/>
          </p:nvSpPr>
          <p:spPr>
            <a:xfrm>
              <a:off x="2325860" y="3120588"/>
              <a:ext cx="10566" cy="56105"/>
            </a:xfrm>
            <a:custGeom>
              <a:rect b="b" l="l" r="r" t="t"/>
              <a:pathLst>
                <a:path extrusionOk="0" h="2140" w="403">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0"/>
            <p:cNvSpPr/>
            <p:nvPr/>
          </p:nvSpPr>
          <p:spPr>
            <a:xfrm>
              <a:off x="2270331" y="3139438"/>
              <a:ext cx="47296" cy="42918"/>
            </a:xfrm>
            <a:custGeom>
              <a:rect b="b" l="l" r="r" t="t"/>
              <a:pathLst>
                <a:path extrusionOk="0" h="1637" w="1804">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0"/>
            <p:cNvSpPr/>
            <p:nvPr/>
          </p:nvSpPr>
          <p:spPr>
            <a:xfrm>
              <a:off x="2241439" y="3190431"/>
              <a:ext cx="57941" cy="10566"/>
            </a:xfrm>
            <a:custGeom>
              <a:rect b="b" l="l" r="r" t="t"/>
              <a:pathLst>
                <a:path extrusionOk="0" h="403" w="221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8" name="Google Shape;13008;p90"/>
          <p:cNvGrpSpPr/>
          <p:nvPr/>
        </p:nvGrpSpPr>
        <p:grpSpPr>
          <a:xfrm>
            <a:off x="3533936" y="3437138"/>
            <a:ext cx="361775" cy="246969"/>
            <a:chOff x="3533936" y="3437138"/>
            <a:chExt cx="361775" cy="246969"/>
          </a:xfrm>
        </p:grpSpPr>
        <p:sp>
          <p:nvSpPr>
            <p:cNvPr id="13009" name="Google Shape;13009;p90"/>
            <p:cNvSpPr/>
            <p:nvPr/>
          </p:nvSpPr>
          <p:spPr>
            <a:xfrm>
              <a:off x="3580839" y="3442538"/>
              <a:ext cx="118870" cy="225916"/>
            </a:xfrm>
            <a:custGeom>
              <a:rect b="b" l="l" r="r" t="t"/>
              <a:pathLst>
                <a:path extrusionOk="0" h="8617" w="4534">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90"/>
            <p:cNvSpPr/>
            <p:nvPr/>
          </p:nvSpPr>
          <p:spPr>
            <a:xfrm>
              <a:off x="3580918" y="3545757"/>
              <a:ext cx="76005" cy="122698"/>
            </a:xfrm>
            <a:custGeom>
              <a:rect b="b" l="l" r="r" t="t"/>
              <a:pathLst>
                <a:path extrusionOk="0" h="4680" w="2899">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0"/>
            <p:cNvSpPr/>
            <p:nvPr/>
          </p:nvSpPr>
          <p:spPr>
            <a:xfrm>
              <a:off x="3539625" y="3528584"/>
              <a:ext cx="87671" cy="139870"/>
            </a:xfrm>
            <a:custGeom>
              <a:rect b="b" l="l" r="r" t="t"/>
              <a:pathLst>
                <a:path extrusionOk="0" h="5335" w="3344">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0"/>
            <p:cNvSpPr/>
            <p:nvPr/>
          </p:nvSpPr>
          <p:spPr>
            <a:xfrm>
              <a:off x="3572292" y="3655503"/>
              <a:ext cx="135990" cy="23386"/>
            </a:xfrm>
            <a:custGeom>
              <a:rect b="b" l="l" r="r" t="t"/>
              <a:pathLst>
                <a:path extrusionOk="0" h="892" w="5187">
                  <a:moveTo>
                    <a:pt x="0" y="1"/>
                  </a:moveTo>
                  <a:lnTo>
                    <a:pt x="0" y="892"/>
                  </a:lnTo>
                  <a:lnTo>
                    <a:pt x="5187" y="892"/>
                  </a:lnTo>
                  <a:lnTo>
                    <a:pt x="5187"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0"/>
            <p:cNvSpPr/>
            <p:nvPr/>
          </p:nvSpPr>
          <p:spPr>
            <a:xfrm>
              <a:off x="3730488" y="3442538"/>
              <a:ext cx="118791" cy="225916"/>
            </a:xfrm>
            <a:custGeom>
              <a:rect b="b" l="l" r="r" t="t"/>
              <a:pathLst>
                <a:path extrusionOk="0" h="8617" w="4531">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90"/>
            <p:cNvSpPr/>
            <p:nvPr/>
          </p:nvSpPr>
          <p:spPr>
            <a:xfrm>
              <a:off x="3773302" y="3545757"/>
              <a:ext cx="75978" cy="122698"/>
            </a:xfrm>
            <a:custGeom>
              <a:rect b="b" l="l" r="r" t="t"/>
              <a:pathLst>
                <a:path extrusionOk="0" h="4680" w="2898">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90"/>
            <p:cNvSpPr/>
            <p:nvPr/>
          </p:nvSpPr>
          <p:spPr>
            <a:xfrm>
              <a:off x="3802927" y="3528584"/>
              <a:ext cx="87671" cy="139870"/>
            </a:xfrm>
            <a:custGeom>
              <a:rect b="b" l="l" r="r" t="t"/>
              <a:pathLst>
                <a:path extrusionOk="0" h="5335" w="3344">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0"/>
            <p:cNvSpPr/>
            <p:nvPr/>
          </p:nvSpPr>
          <p:spPr>
            <a:xfrm>
              <a:off x="3721941" y="3655503"/>
              <a:ext cx="135990" cy="23386"/>
            </a:xfrm>
            <a:custGeom>
              <a:rect b="b" l="l" r="r" t="t"/>
              <a:pathLst>
                <a:path extrusionOk="0" h="892" w="5187">
                  <a:moveTo>
                    <a:pt x="0" y="1"/>
                  </a:moveTo>
                  <a:lnTo>
                    <a:pt x="0" y="892"/>
                  </a:lnTo>
                  <a:lnTo>
                    <a:pt x="5186" y="892"/>
                  </a:lnTo>
                  <a:lnTo>
                    <a:pt x="518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0"/>
            <p:cNvSpPr/>
            <p:nvPr/>
          </p:nvSpPr>
          <p:spPr>
            <a:xfrm>
              <a:off x="3533936" y="3437138"/>
              <a:ext cx="179669" cy="246969"/>
            </a:xfrm>
            <a:custGeom>
              <a:rect b="b" l="l" r="r" t="t"/>
              <a:pathLst>
                <a:path extrusionOk="0" h="9420" w="6853">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0"/>
            <p:cNvSpPr/>
            <p:nvPr/>
          </p:nvSpPr>
          <p:spPr>
            <a:xfrm>
              <a:off x="3778519" y="3507951"/>
              <a:ext cx="11142" cy="36495"/>
            </a:xfrm>
            <a:custGeom>
              <a:rect b="b" l="l" r="r" t="t"/>
              <a:pathLst>
                <a:path extrusionOk="0" h="1392" w="425">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90"/>
            <p:cNvSpPr/>
            <p:nvPr/>
          </p:nvSpPr>
          <p:spPr>
            <a:xfrm>
              <a:off x="3716698" y="3437164"/>
              <a:ext cx="179013" cy="246943"/>
            </a:xfrm>
            <a:custGeom>
              <a:rect b="b" l="l" r="r" t="t"/>
              <a:pathLst>
                <a:path extrusionOk="0" h="9419" w="6828">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90"/>
          <p:cNvGrpSpPr/>
          <p:nvPr/>
        </p:nvGrpSpPr>
        <p:grpSpPr>
          <a:xfrm>
            <a:off x="3531838" y="2005452"/>
            <a:ext cx="358288" cy="323209"/>
            <a:chOff x="3531838" y="2005452"/>
            <a:chExt cx="358288" cy="323209"/>
          </a:xfrm>
        </p:grpSpPr>
        <p:sp>
          <p:nvSpPr>
            <p:cNvPr id="13021" name="Google Shape;13021;p90"/>
            <p:cNvSpPr/>
            <p:nvPr/>
          </p:nvSpPr>
          <p:spPr>
            <a:xfrm>
              <a:off x="3536977" y="2113102"/>
              <a:ext cx="267392" cy="210055"/>
            </a:xfrm>
            <a:custGeom>
              <a:rect b="b" l="l" r="r" t="t"/>
              <a:pathLst>
                <a:path extrusionOk="0" h="8012" w="10199">
                  <a:moveTo>
                    <a:pt x="0" y="1"/>
                  </a:moveTo>
                  <a:lnTo>
                    <a:pt x="0" y="8012"/>
                  </a:lnTo>
                  <a:lnTo>
                    <a:pt x="10199" y="8012"/>
                  </a:lnTo>
                  <a:lnTo>
                    <a:pt x="10199" y="1334"/>
                  </a:lnTo>
                  <a:lnTo>
                    <a:pt x="4125" y="1334"/>
                  </a:lnTo>
                  <a:lnTo>
                    <a:pt x="27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0"/>
            <p:cNvSpPr/>
            <p:nvPr/>
          </p:nvSpPr>
          <p:spPr>
            <a:xfrm>
              <a:off x="3742811" y="2148049"/>
              <a:ext cx="61559" cy="49971"/>
            </a:xfrm>
            <a:custGeom>
              <a:rect b="b" l="l" r="r" t="t"/>
              <a:pathLst>
                <a:path extrusionOk="0" h="1906" w="2348">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0"/>
            <p:cNvSpPr/>
            <p:nvPr/>
          </p:nvSpPr>
          <p:spPr>
            <a:xfrm>
              <a:off x="3536977" y="2215192"/>
              <a:ext cx="267392" cy="107964"/>
            </a:xfrm>
            <a:custGeom>
              <a:rect b="b" l="l" r="r" t="t"/>
              <a:pathLst>
                <a:path extrusionOk="0" h="4118" w="10199">
                  <a:moveTo>
                    <a:pt x="0" y="0"/>
                  </a:moveTo>
                  <a:lnTo>
                    <a:pt x="0" y="4118"/>
                  </a:lnTo>
                  <a:lnTo>
                    <a:pt x="10199" y="4118"/>
                  </a:lnTo>
                  <a:lnTo>
                    <a:pt x="1019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0"/>
            <p:cNvSpPr/>
            <p:nvPr/>
          </p:nvSpPr>
          <p:spPr>
            <a:xfrm>
              <a:off x="3536977" y="2113102"/>
              <a:ext cx="108173" cy="40375"/>
            </a:xfrm>
            <a:custGeom>
              <a:rect b="b" l="l" r="r" t="t"/>
              <a:pathLst>
                <a:path extrusionOk="0" h="1540" w="4126">
                  <a:moveTo>
                    <a:pt x="0" y="1"/>
                  </a:moveTo>
                  <a:lnTo>
                    <a:pt x="0" y="1540"/>
                  </a:lnTo>
                  <a:lnTo>
                    <a:pt x="4125" y="1540"/>
                  </a:lnTo>
                  <a:lnTo>
                    <a:pt x="4125" y="1334"/>
                  </a:lnTo>
                  <a:lnTo>
                    <a:pt x="279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90"/>
            <p:cNvSpPr/>
            <p:nvPr/>
          </p:nvSpPr>
          <p:spPr>
            <a:xfrm>
              <a:off x="3536977" y="2201507"/>
              <a:ext cx="290569" cy="121649"/>
            </a:xfrm>
            <a:custGeom>
              <a:rect b="b" l="l" r="r" t="t"/>
              <a:pathLst>
                <a:path extrusionOk="0" h="4640" w="11083">
                  <a:moveTo>
                    <a:pt x="887" y="1"/>
                  </a:moveTo>
                  <a:lnTo>
                    <a:pt x="159" y="3818"/>
                  </a:lnTo>
                  <a:lnTo>
                    <a:pt x="0" y="4640"/>
                  </a:lnTo>
                  <a:lnTo>
                    <a:pt x="10199" y="4640"/>
                  </a:lnTo>
                  <a:lnTo>
                    <a:pt x="10355" y="3818"/>
                  </a:lnTo>
                  <a:lnTo>
                    <a:pt x="11083"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90"/>
            <p:cNvSpPr/>
            <p:nvPr/>
          </p:nvSpPr>
          <p:spPr>
            <a:xfrm>
              <a:off x="3536977" y="2301579"/>
              <a:ext cx="271482" cy="21577"/>
            </a:xfrm>
            <a:custGeom>
              <a:rect b="b" l="l" r="r" t="t"/>
              <a:pathLst>
                <a:path extrusionOk="0" h="823" w="10355">
                  <a:moveTo>
                    <a:pt x="159" y="1"/>
                  </a:moveTo>
                  <a:lnTo>
                    <a:pt x="0" y="823"/>
                  </a:lnTo>
                  <a:lnTo>
                    <a:pt x="10199" y="823"/>
                  </a:lnTo>
                  <a:lnTo>
                    <a:pt x="1035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0"/>
            <p:cNvSpPr/>
            <p:nvPr/>
          </p:nvSpPr>
          <p:spPr>
            <a:xfrm>
              <a:off x="3740163" y="2042550"/>
              <a:ext cx="144747" cy="144747"/>
            </a:xfrm>
            <a:custGeom>
              <a:rect b="b" l="l" r="r" t="t"/>
              <a:pathLst>
                <a:path extrusionOk="0" h="5521" w="5521">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0"/>
            <p:cNvSpPr/>
            <p:nvPr/>
          </p:nvSpPr>
          <p:spPr>
            <a:xfrm>
              <a:off x="3669506" y="2005452"/>
              <a:ext cx="93675" cy="90057"/>
            </a:xfrm>
            <a:custGeom>
              <a:rect b="b" l="l" r="r" t="t"/>
              <a:pathLst>
                <a:path extrusionOk="0" h="3435" w="3573">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90"/>
            <p:cNvSpPr/>
            <p:nvPr/>
          </p:nvSpPr>
          <p:spPr>
            <a:xfrm>
              <a:off x="3699421" y="2033479"/>
              <a:ext cx="39641" cy="33978"/>
            </a:xfrm>
            <a:custGeom>
              <a:rect b="b" l="l" r="r" t="t"/>
              <a:pathLst>
                <a:path extrusionOk="0" h="1296" w="1512">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0"/>
            <p:cNvSpPr/>
            <p:nvPr/>
          </p:nvSpPr>
          <p:spPr>
            <a:xfrm>
              <a:off x="3682825" y="2037228"/>
              <a:ext cx="207302" cy="224264"/>
            </a:xfrm>
            <a:custGeom>
              <a:rect b="b" l="l" r="r" t="t"/>
              <a:pathLst>
                <a:path extrusionOk="0" h="8554" w="7907">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0"/>
            <p:cNvSpPr/>
            <p:nvPr/>
          </p:nvSpPr>
          <p:spPr>
            <a:xfrm>
              <a:off x="3773590" y="2078730"/>
              <a:ext cx="75034" cy="72203"/>
            </a:xfrm>
            <a:custGeom>
              <a:rect b="b" l="l" r="r" t="t"/>
              <a:pathLst>
                <a:path extrusionOk="0" h="2754" w="2862">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0"/>
            <p:cNvSpPr/>
            <p:nvPr/>
          </p:nvSpPr>
          <p:spPr>
            <a:xfrm>
              <a:off x="3787538" y="2096217"/>
              <a:ext cx="43705" cy="37360"/>
            </a:xfrm>
            <a:custGeom>
              <a:rect b="b" l="l" r="r" t="t"/>
              <a:pathLst>
                <a:path extrusionOk="0" h="1425" w="1667">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0"/>
            <p:cNvSpPr/>
            <p:nvPr/>
          </p:nvSpPr>
          <p:spPr>
            <a:xfrm>
              <a:off x="3531838" y="2107779"/>
              <a:ext cx="287055" cy="220882"/>
            </a:xfrm>
            <a:custGeom>
              <a:rect b="b" l="l" r="r" t="t"/>
              <a:pathLst>
                <a:path extrusionOk="0" h="8425" w="10949">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90"/>
          <p:cNvGrpSpPr/>
          <p:nvPr/>
        </p:nvGrpSpPr>
        <p:grpSpPr>
          <a:xfrm>
            <a:off x="3136452" y="1515946"/>
            <a:ext cx="297988" cy="358393"/>
            <a:chOff x="3136452" y="1515946"/>
            <a:chExt cx="297988" cy="358393"/>
          </a:xfrm>
        </p:grpSpPr>
        <p:sp>
          <p:nvSpPr>
            <p:cNvPr id="13035" name="Google Shape;13035;p90"/>
            <p:cNvSpPr/>
            <p:nvPr/>
          </p:nvSpPr>
          <p:spPr>
            <a:xfrm>
              <a:off x="3141670" y="1581568"/>
              <a:ext cx="287554" cy="287527"/>
            </a:xfrm>
            <a:custGeom>
              <a:rect b="b" l="l" r="r" t="t"/>
              <a:pathLst>
                <a:path extrusionOk="0" h="10967" w="10968">
                  <a:moveTo>
                    <a:pt x="1" y="0"/>
                  </a:moveTo>
                  <a:lnTo>
                    <a:pt x="1" y="8526"/>
                  </a:lnTo>
                  <a:lnTo>
                    <a:pt x="247" y="8783"/>
                  </a:lnTo>
                  <a:lnTo>
                    <a:pt x="2369" y="10967"/>
                  </a:lnTo>
                  <a:lnTo>
                    <a:pt x="10967" y="10967"/>
                  </a:lnTo>
                  <a:lnTo>
                    <a:pt x="10967"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90"/>
            <p:cNvSpPr/>
            <p:nvPr/>
          </p:nvSpPr>
          <p:spPr>
            <a:xfrm>
              <a:off x="3148145" y="1811836"/>
              <a:ext cx="73593" cy="57259"/>
            </a:xfrm>
            <a:custGeom>
              <a:rect b="b" l="l" r="r" t="t"/>
              <a:pathLst>
                <a:path extrusionOk="0" h="2184" w="2807">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90"/>
            <p:cNvSpPr/>
            <p:nvPr/>
          </p:nvSpPr>
          <p:spPr>
            <a:xfrm>
              <a:off x="3278420" y="1581568"/>
              <a:ext cx="120024" cy="43783"/>
            </a:xfrm>
            <a:custGeom>
              <a:rect b="b" l="l" r="r" t="t"/>
              <a:pathLst>
                <a:path extrusionOk="0" h="1670" w="4578">
                  <a:moveTo>
                    <a:pt x="0" y="0"/>
                  </a:moveTo>
                  <a:cubicBezTo>
                    <a:pt x="319" y="996"/>
                    <a:pt x="1242" y="1670"/>
                    <a:pt x="2289" y="1670"/>
                  </a:cubicBezTo>
                  <a:cubicBezTo>
                    <a:pt x="3336" y="1670"/>
                    <a:pt x="4259" y="996"/>
                    <a:pt x="457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90"/>
            <p:cNvSpPr/>
            <p:nvPr/>
          </p:nvSpPr>
          <p:spPr>
            <a:xfrm>
              <a:off x="3181546" y="1581568"/>
              <a:ext cx="247677" cy="287527"/>
            </a:xfrm>
            <a:custGeom>
              <a:rect b="b" l="l" r="r" t="t"/>
              <a:pathLst>
                <a:path extrusionOk="0" h="10967" w="9447">
                  <a:moveTo>
                    <a:pt x="8577" y="0"/>
                  </a:moveTo>
                  <a:lnTo>
                    <a:pt x="8577" y="10098"/>
                  </a:lnTo>
                  <a:lnTo>
                    <a:pt x="1" y="10098"/>
                  </a:lnTo>
                  <a:lnTo>
                    <a:pt x="848" y="10967"/>
                  </a:lnTo>
                  <a:lnTo>
                    <a:pt x="9446" y="10967"/>
                  </a:lnTo>
                  <a:lnTo>
                    <a:pt x="94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90"/>
            <p:cNvSpPr/>
            <p:nvPr/>
          </p:nvSpPr>
          <p:spPr>
            <a:xfrm>
              <a:off x="3141670" y="1805072"/>
              <a:ext cx="62135" cy="64023"/>
            </a:xfrm>
            <a:custGeom>
              <a:rect b="b" l="l" r="r" t="t"/>
              <a:pathLst>
                <a:path extrusionOk="0" h="2442" w="2370">
                  <a:moveTo>
                    <a:pt x="1" y="1"/>
                  </a:moveTo>
                  <a:lnTo>
                    <a:pt x="2369" y="2442"/>
                  </a:lnTo>
                  <a:lnTo>
                    <a:pt x="236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90"/>
            <p:cNvSpPr/>
            <p:nvPr/>
          </p:nvSpPr>
          <p:spPr>
            <a:xfrm>
              <a:off x="3297297" y="1521163"/>
              <a:ext cx="82349" cy="82375"/>
            </a:xfrm>
            <a:custGeom>
              <a:rect b="b" l="l" r="r" t="t"/>
              <a:pathLst>
                <a:path extrusionOk="0" h="3142" w="3141">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90"/>
            <p:cNvSpPr/>
            <p:nvPr/>
          </p:nvSpPr>
          <p:spPr>
            <a:xfrm>
              <a:off x="3202075" y="1650494"/>
              <a:ext cx="166665" cy="18929"/>
            </a:xfrm>
            <a:custGeom>
              <a:rect b="b" l="l" r="r" t="t"/>
              <a:pathLst>
                <a:path extrusionOk="0" h="722" w="6357">
                  <a:moveTo>
                    <a:pt x="0" y="1"/>
                  </a:moveTo>
                  <a:lnTo>
                    <a:pt x="0" y="721"/>
                  </a:lnTo>
                  <a:lnTo>
                    <a:pt x="6356" y="721"/>
                  </a:lnTo>
                  <a:lnTo>
                    <a:pt x="635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90"/>
            <p:cNvSpPr/>
            <p:nvPr/>
          </p:nvSpPr>
          <p:spPr>
            <a:xfrm>
              <a:off x="3136452" y="1515946"/>
              <a:ext cx="297988" cy="358393"/>
            </a:xfrm>
            <a:custGeom>
              <a:rect b="b" l="l" r="r" t="t"/>
              <a:pathLst>
                <a:path extrusionOk="0" h="13670" w="11366">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90"/>
            <p:cNvSpPr/>
            <p:nvPr/>
          </p:nvSpPr>
          <p:spPr>
            <a:xfrm>
              <a:off x="3265678" y="1799855"/>
              <a:ext cx="128597" cy="10487"/>
            </a:xfrm>
            <a:custGeom>
              <a:rect b="b" l="l" r="r" t="t"/>
              <a:pathLst>
                <a:path extrusionOk="0" h="400" w="4905">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0"/>
            <p:cNvSpPr/>
            <p:nvPr/>
          </p:nvSpPr>
          <p:spPr>
            <a:xfrm>
              <a:off x="3196857" y="1645172"/>
              <a:ext cx="177099" cy="29573"/>
            </a:xfrm>
            <a:custGeom>
              <a:rect b="b" l="l" r="r" t="t"/>
              <a:pathLst>
                <a:path extrusionOk="0" h="1128" w="6755">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90"/>
            <p:cNvSpPr/>
            <p:nvPr/>
          </p:nvSpPr>
          <p:spPr>
            <a:xfrm>
              <a:off x="3195048" y="1690292"/>
              <a:ext cx="180717" cy="10461"/>
            </a:xfrm>
            <a:custGeom>
              <a:rect b="b" l="l" r="r" t="t"/>
              <a:pathLst>
                <a:path extrusionOk="0" h="399" w="6893">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0"/>
            <p:cNvSpPr/>
            <p:nvPr/>
          </p:nvSpPr>
          <p:spPr>
            <a:xfrm>
              <a:off x="3195048" y="1716300"/>
              <a:ext cx="180717" cy="10461"/>
            </a:xfrm>
            <a:custGeom>
              <a:rect b="b" l="l" r="r" t="t"/>
              <a:pathLst>
                <a:path extrusionOk="0" h="399" w="6893">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90"/>
          <p:cNvGrpSpPr/>
          <p:nvPr/>
        </p:nvGrpSpPr>
        <p:grpSpPr>
          <a:xfrm>
            <a:off x="2674893" y="1515946"/>
            <a:ext cx="332254" cy="358393"/>
            <a:chOff x="2674893" y="1515946"/>
            <a:chExt cx="332254" cy="358393"/>
          </a:xfrm>
        </p:grpSpPr>
        <p:sp>
          <p:nvSpPr>
            <p:cNvPr id="13048" name="Google Shape;13048;p90"/>
            <p:cNvSpPr/>
            <p:nvPr/>
          </p:nvSpPr>
          <p:spPr>
            <a:xfrm>
              <a:off x="2968582" y="1811548"/>
              <a:ext cx="33349" cy="57469"/>
            </a:xfrm>
            <a:custGeom>
              <a:rect b="b" l="l" r="r" t="t"/>
              <a:pathLst>
                <a:path extrusionOk="0" h="2192" w="1272">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90"/>
            <p:cNvSpPr/>
            <p:nvPr/>
          </p:nvSpPr>
          <p:spPr>
            <a:xfrm>
              <a:off x="2985282" y="1811548"/>
              <a:ext cx="16648" cy="57469"/>
            </a:xfrm>
            <a:custGeom>
              <a:rect b="b" l="l" r="r" t="t"/>
              <a:pathLst>
                <a:path extrusionOk="0" h="2192" w="635">
                  <a:moveTo>
                    <a:pt x="1" y="0"/>
                  </a:moveTo>
                  <a:lnTo>
                    <a:pt x="1" y="2191"/>
                  </a:lnTo>
                  <a:cubicBezTo>
                    <a:pt x="196" y="2191"/>
                    <a:pt x="367" y="2043"/>
                    <a:pt x="392" y="1847"/>
                  </a:cubicBezTo>
                  <a:lnTo>
                    <a:pt x="635" y="4"/>
                  </a:lnTo>
                  <a:lnTo>
                    <a:pt x="1"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90"/>
            <p:cNvSpPr/>
            <p:nvPr/>
          </p:nvSpPr>
          <p:spPr>
            <a:xfrm>
              <a:off x="2680215" y="1521268"/>
              <a:ext cx="257535" cy="347828"/>
            </a:xfrm>
            <a:custGeom>
              <a:rect b="b" l="l" r="r" t="t"/>
              <a:pathLst>
                <a:path extrusionOk="0" h="13267" w="9823">
                  <a:moveTo>
                    <a:pt x="2930" y="1"/>
                  </a:moveTo>
                  <a:lnTo>
                    <a:pt x="0" y="2931"/>
                  </a:lnTo>
                  <a:lnTo>
                    <a:pt x="0" y="13267"/>
                  </a:lnTo>
                  <a:lnTo>
                    <a:pt x="9822" y="13267"/>
                  </a:lnTo>
                  <a:lnTo>
                    <a:pt x="9822"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0"/>
            <p:cNvSpPr/>
            <p:nvPr/>
          </p:nvSpPr>
          <p:spPr>
            <a:xfrm>
              <a:off x="2680215" y="1521268"/>
              <a:ext cx="89375" cy="89375"/>
            </a:xfrm>
            <a:custGeom>
              <a:rect b="b" l="l" r="r" t="t"/>
              <a:pathLst>
                <a:path extrusionOk="0" h="3409" w="3409">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0"/>
            <p:cNvSpPr/>
            <p:nvPr/>
          </p:nvSpPr>
          <p:spPr>
            <a:xfrm>
              <a:off x="2680215" y="1521268"/>
              <a:ext cx="257535" cy="347828"/>
            </a:xfrm>
            <a:custGeom>
              <a:rect b="b" l="l" r="r" t="t"/>
              <a:pathLst>
                <a:path extrusionOk="0" h="13267" w="9823">
                  <a:moveTo>
                    <a:pt x="8946" y="1"/>
                  </a:moveTo>
                  <a:lnTo>
                    <a:pt x="8946" y="12358"/>
                  </a:lnTo>
                  <a:lnTo>
                    <a:pt x="0" y="12358"/>
                  </a:lnTo>
                  <a:lnTo>
                    <a:pt x="0" y="13267"/>
                  </a:lnTo>
                  <a:lnTo>
                    <a:pt x="9822" y="13267"/>
                  </a:lnTo>
                  <a:lnTo>
                    <a:pt x="982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90"/>
            <p:cNvSpPr/>
            <p:nvPr/>
          </p:nvSpPr>
          <p:spPr>
            <a:xfrm>
              <a:off x="2680215" y="1521268"/>
              <a:ext cx="76843" cy="76843"/>
            </a:xfrm>
            <a:custGeom>
              <a:rect b="b" l="l" r="r" t="t"/>
              <a:pathLst>
                <a:path extrusionOk="0" h="2931" w="2931">
                  <a:moveTo>
                    <a:pt x="2930" y="1"/>
                  </a:moveTo>
                  <a:lnTo>
                    <a:pt x="0" y="2931"/>
                  </a:lnTo>
                  <a:lnTo>
                    <a:pt x="2930" y="2931"/>
                  </a:lnTo>
                  <a:lnTo>
                    <a:pt x="293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0"/>
            <p:cNvSpPr/>
            <p:nvPr/>
          </p:nvSpPr>
          <p:spPr>
            <a:xfrm>
              <a:off x="2968582" y="1601310"/>
              <a:ext cx="33349" cy="222691"/>
            </a:xfrm>
            <a:custGeom>
              <a:rect b="b" l="l" r="r" t="t"/>
              <a:pathLst>
                <a:path extrusionOk="0" h="8494" w="1272">
                  <a:moveTo>
                    <a:pt x="0" y="1"/>
                  </a:moveTo>
                  <a:lnTo>
                    <a:pt x="0" y="8494"/>
                  </a:lnTo>
                  <a:lnTo>
                    <a:pt x="1272" y="8494"/>
                  </a:lnTo>
                  <a:lnTo>
                    <a:pt x="12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0"/>
            <p:cNvSpPr/>
            <p:nvPr/>
          </p:nvSpPr>
          <p:spPr>
            <a:xfrm>
              <a:off x="2985282" y="1601310"/>
              <a:ext cx="16648" cy="222691"/>
            </a:xfrm>
            <a:custGeom>
              <a:rect b="b" l="l" r="r" t="t"/>
              <a:pathLst>
                <a:path extrusionOk="0" h="8494" w="635">
                  <a:moveTo>
                    <a:pt x="1" y="1"/>
                  </a:moveTo>
                  <a:lnTo>
                    <a:pt x="1" y="8494"/>
                  </a:lnTo>
                  <a:lnTo>
                    <a:pt x="635" y="8494"/>
                  </a:lnTo>
                  <a:lnTo>
                    <a:pt x="63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0"/>
            <p:cNvSpPr/>
            <p:nvPr/>
          </p:nvSpPr>
          <p:spPr>
            <a:xfrm>
              <a:off x="2968582" y="1569691"/>
              <a:ext cx="33349" cy="38776"/>
            </a:xfrm>
            <a:custGeom>
              <a:rect b="b" l="l" r="r" t="t"/>
              <a:pathLst>
                <a:path extrusionOk="0" h="1479" w="1272">
                  <a:moveTo>
                    <a:pt x="0" y="1"/>
                  </a:moveTo>
                  <a:lnTo>
                    <a:pt x="0" y="1478"/>
                  </a:lnTo>
                  <a:lnTo>
                    <a:pt x="1272" y="1478"/>
                  </a:lnTo>
                  <a:lnTo>
                    <a:pt x="127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90"/>
            <p:cNvSpPr/>
            <p:nvPr/>
          </p:nvSpPr>
          <p:spPr>
            <a:xfrm>
              <a:off x="2985282" y="1569691"/>
              <a:ext cx="16648" cy="38776"/>
            </a:xfrm>
            <a:custGeom>
              <a:rect b="b" l="l" r="r" t="t"/>
              <a:pathLst>
                <a:path extrusionOk="0" h="1479" w="635">
                  <a:moveTo>
                    <a:pt x="1" y="1"/>
                  </a:moveTo>
                  <a:lnTo>
                    <a:pt x="1" y="1478"/>
                  </a:lnTo>
                  <a:lnTo>
                    <a:pt x="635" y="1478"/>
                  </a:lnTo>
                  <a:lnTo>
                    <a:pt x="63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90"/>
            <p:cNvSpPr/>
            <p:nvPr/>
          </p:nvSpPr>
          <p:spPr>
            <a:xfrm>
              <a:off x="2968686" y="1521268"/>
              <a:ext cx="33244" cy="48450"/>
            </a:xfrm>
            <a:custGeom>
              <a:rect b="b" l="l" r="r" t="t"/>
              <a:pathLst>
                <a:path extrusionOk="0" h="1848" w="1268">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90"/>
            <p:cNvSpPr/>
            <p:nvPr/>
          </p:nvSpPr>
          <p:spPr>
            <a:xfrm>
              <a:off x="2985282" y="1521268"/>
              <a:ext cx="16648" cy="48450"/>
            </a:xfrm>
            <a:custGeom>
              <a:rect b="b" l="l" r="r" t="t"/>
              <a:pathLst>
                <a:path extrusionOk="0" h="1848" w="635">
                  <a:moveTo>
                    <a:pt x="1" y="1"/>
                  </a:moveTo>
                  <a:lnTo>
                    <a:pt x="1" y="1848"/>
                  </a:lnTo>
                  <a:lnTo>
                    <a:pt x="635" y="1848"/>
                  </a:lnTo>
                  <a:lnTo>
                    <a:pt x="635" y="634"/>
                  </a:lnTo>
                  <a:cubicBezTo>
                    <a:pt x="635" y="283"/>
                    <a:pt x="349" y="1"/>
                    <a:pt x="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0"/>
            <p:cNvSpPr/>
            <p:nvPr/>
          </p:nvSpPr>
          <p:spPr>
            <a:xfrm>
              <a:off x="2674998" y="1515946"/>
              <a:ext cx="268074" cy="358393"/>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0"/>
            <p:cNvSpPr/>
            <p:nvPr/>
          </p:nvSpPr>
          <p:spPr>
            <a:xfrm>
              <a:off x="2674893" y="1515946"/>
              <a:ext cx="171515" cy="290962"/>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0"/>
            <p:cNvSpPr/>
            <p:nvPr/>
          </p:nvSpPr>
          <p:spPr>
            <a:xfrm>
              <a:off x="2729006" y="1758169"/>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0"/>
            <p:cNvSpPr/>
            <p:nvPr/>
          </p:nvSpPr>
          <p:spPr>
            <a:xfrm>
              <a:off x="2801943" y="1822271"/>
              <a:ext cx="86990" cy="10461"/>
            </a:xfrm>
            <a:custGeom>
              <a:rect b="b" l="l" r="r" t="t"/>
              <a:pathLst>
                <a:path extrusionOk="0" h="399" w="3318">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0"/>
            <p:cNvSpPr/>
            <p:nvPr/>
          </p:nvSpPr>
          <p:spPr>
            <a:xfrm>
              <a:off x="2729006" y="1731584"/>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90"/>
            <p:cNvSpPr/>
            <p:nvPr/>
          </p:nvSpPr>
          <p:spPr>
            <a:xfrm>
              <a:off x="2729006" y="1705000"/>
              <a:ext cx="159927" cy="10487"/>
            </a:xfrm>
            <a:custGeom>
              <a:rect b="b" l="l" r="r" t="t"/>
              <a:pathLst>
                <a:path extrusionOk="0" h="400" w="610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0"/>
            <p:cNvSpPr/>
            <p:nvPr/>
          </p:nvSpPr>
          <p:spPr>
            <a:xfrm>
              <a:off x="2729006" y="1678415"/>
              <a:ext cx="159927" cy="10461"/>
            </a:xfrm>
            <a:custGeom>
              <a:rect b="b" l="l" r="r" t="t"/>
              <a:pathLst>
                <a:path extrusionOk="0" h="399" w="610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90"/>
            <p:cNvSpPr/>
            <p:nvPr/>
          </p:nvSpPr>
          <p:spPr>
            <a:xfrm>
              <a:off x="2791404" y="1599894"/>
              <a:ext cx="35158" cy="62686"/>
            </a:xfrm>
            <a:custGeom>
              <a:rect b="b" l="l" r="r" t="t"/>
              <a:pathLst>
                <a:path extrusionOk="0" h="2391" w="1341">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90"/>
            <p:cNvSpPr/>
            <p:nvPr/>
          </p:nvSpPr>
          <p:spPr>
            <a:xfrm>
              <a:off x="2797670" y="1580205"/>
              <a:ext cx="19191" cy="16491"/>
            </a:xfrm>
            <a:custGeom>
              <a:rect b="b" l="l" r="r" t="t"/>
              <a:pathLst>
                <a:path extrusionOk="0" h="629" w="732">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90"/>
            <p:cNvSpPr/>
            <p:nvPr/>
          </p:nvSpPr>
          <p:spPr>
            <a:xfrm>
              <a:off x="2963364" y="1515946"/>
              <a:ext cx="43783" cy="358393"/>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0" name="Google Shape;13070;p90"/>
          <p:cNvGrpSpPr/>
          <p:nvPr/>
        </p:nvGrpSpPr>
        <p:grpSpPr>
          <a:xfrm>
            <a:off x="1753768" y="2438513"/>
            <a:ext cx="358839" cy="358419"/>
            <a:chOff x="1753768" y="2438513"/>
            <a:chExt cx="358839" cy="358419"/>
          </a:xfrm>
        </p:grpSpPr>
        <p:sp>
          <p:nvSpPr>
            <p:cNvPr id="13071" name="Google Shape;13071;p90"/>
            <p:cNvSpPr/>
            <p:nvPr/>
          </p:nvSpPr>
          <p:spPr>
            <a:xfrm>
              <a:off x="1873870" y="2524061"/>
              <a:ext cx="55660" cy="62319"/>
            </a:xfrm>
            <a:custGeom>
              <a:rect b="b" l="l" r="r" t="t"/>
              <a:pathLst>
                <a:path extrusionOk="0" h="2377" w="2123">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0"/>
            <p:cNvSpPr/>
            <p:nvPr/>
          </p:nvSpPr>
          <p:spPr>
            <a:xfrm>
              <a:off x="1822588" y="2443835"/>
              <a:ext cx="284801" cy="274130"/>
            </a:xfrm>
            <a:custGeom>
              <a:rect b="b" l="l" r="r" t="t"/>
              <a:pathLst>
                <a:path extrusionOk="0" h="10456" w="10863">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90"/>
            <p:cNvSpPr/>
            <p:nvPr/>
          </p:nvSpPr>
          <p:spPr>
            <a:xfrm>
              <a:off x="1899511" y="2510192"/>
              <a:ext cx="141601" cy="141522"/>
            </a:xfrm>
            <a:custGeom>
              <a:rect b="b" l="l" r="r" t="t"/>
              <a:pathLst>
                <a:path extrusionOk="0" h="5398" w="5401">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90"/>
            <p:cNvSpPr/>
            <p:nvPr/>
          </p:nvSpPr>
          <p:spPr>
            <a:xfrm>
              <a:off x="1797053" y="2519447"/>
              <a:ext cx="236167" cy="237373"/>
            </a:xfrm>
            <a:custGeom>
              <a:rect b="b" l="l" r="r" t="t"/>
              <a:pathLst>
                <a:path extrusionOk="0" h="9054" w="9008">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90"/>
            <p:cNvSpPr/>
            <p:nvPr/>
          </p:nvSpPr>
          <p:spPr>
            <a:xfrm>
              <a:off x="1815012" y="2636377"/>
              <a:ext cx="102563" cy="102589"/>
            </a:xfrm>
            <a:custGeom>
              <a:rect b="b" l="l" r="r" t="t"/>
              <a:pathLst>
                <a:path extrusionOk="0" h="3913" w="3912">
                  <a:moveTo>
                    <a:pt x="1684" y="1"/>
                  </a:moveTo>
                  <a:lnTo>
                    <a:pt x="0" y="1685"/>
                  </a:lnTo>
                  <a:lnTo>
                    <a:pt x="2228" y="3912"/>
                  </a:lnTo>
                  <a:lnTo>
                    <a:pt x="3912" y="2228"/>
                  </a:lnTo>
                  <a:lnTo>
                    <a:pt x="1684"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0"/>
            <p:cNvSpPr/>
            <p:nvPr/>
          </p:nvSpPr>
          <p:spPr>
            <a:xfrm>
              <a:off x="1802191" y="2635144"/>
              <a:ext cx="113863" cy="113967"/>
            </a:xfrm>
            <a:custGeom>
              <a:rect b="b" l="l" r="r" t="t"/>
              <a:pathLst>
                <a:path extrusionOk="0" h="4347" w="4343">
                  <a:moveTo>
                    <a:pt x="1076" y="1"/>
                  </a:moveTo>
                  <a:lnTo>
                    <a:pt x="0" y="1077"/>
                  </a:lnTo>
                  <a:lnTo>
                    <a:pt x="3267" y="4347"/>
                  </a:lnTo>
                  <a:lnTo>
                    <a:pt x="4343" y="3268"/>
                  </a:lnTo>
                  <a:lnTo>
                    <a:pt x="1076"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0"/>
            <p:cNvSpPr/>
            <p:nvPr/>
          </p:nvSpPr>
          <p:spPr>
            <a:xfrm>
              <a:off x="1759562" y="2659264"/>
              <a:ext cx="132372" cy="132398"/>
            </a:xfrm>
            <a:custGeom>
              <a:rect b="b" l="l" r="r" t="t"/>
              <a:pathLst>
                <a:path extrusionOk="0" h="5050" w="5049">
                  <a:moveTo>
                    <a:pt x="1782" y="1"/>
                  </a:moveTo>
                  <a:lnTo>
                    <a:pt x="0" y="1783"/>
                  </a:lnTo>
                  <a:lnTo>
                    <a:pt x="3267" y="5049"/>
                  </a:lnTo>
                  <a:lnTo>
                    <a:pt x="5049" y="3268"/>
                  </a:lnTo>
                  <a:lnTo>
                    <a:pt x="17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0"/>
            <p:cNvSpPr/>
            <p:nvPr/>
          </p:nvSpPr>
          <p:spPr>
            <a:xfrm>
              <a:off x="1759562" y="2686347"/>
              <a:ext cx="105316" cy="105316"/>
            </a:xfrm>
            <a:custGeom>
              <a:rect b="b" l="l" r="r" t="t"/>
              <a:pathLst>
                <a:path extrusionOk="0" h="4017" w="4017">
                  <a:moveTo>
                    <a:pt x="750" y="0"/>
                  </a:moveTo>
                  <a:lnTo>
                    <a:pt x="0" y="750"/>
                  </a:lnTo>
                  <a:lnTo>
                    <a:pt x="3267" y="4016"/>
                  </a:lnTo>
                  <a:lnTo>
                    <a:pt x="4017" y="3267"/>
                  </a:lnTo>
                  <a:lnTo>
                    <a:pt x="75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90"/>
            <p:cNvSpPr/>
            <p:nvPr/>
          </p:nvSpPr>
          <p:spPr>
            <a:xfrm>
              <a:off x="1753768" y="2438513"/>
              <a:ext cx="358839" cy="358419"/>
            </a:xfrm>
            <a:custGeom>
              <a:rect b="b" l="l" r="r" t="t"/>
              <a:pathLst>
                <a:path extrusionOk="0" h="13671" w="13687">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90"/>
          <p:cNvGrpSpPr/>
          <p:nvPr/>
        </p:nvGrpSpPr>
        <p:grpSpPr>
          <a:xfrm>
            <a:off x="2246840" y="1515972"/>
            <a:ext cx="301423" cy="358367"/>
            <a:chOff x="2246840" y="1515972"/>
            <a:chExt cx="301423" cy="358367"/>
          </a:xfrm>
        </p:grpSpPr>
        <p:sp>
          <p:nvSpPr>
            <p:cNvPr id="13081" name="Google Shape;13081;p90"/>
            <p:cNvSpPr/>
            <p:nvPr/>
          </p:nvSpPr>
          <p:spPr>
            <a:xfrm>
              <a:off x="2252057" y="1603512"/>
              <a:ext cx="183496" cy="265583"/>
            </a:xfrm>
            <a:custGeom>
              <a:rect b="b" l="l" r="r" t="t"/>
              <a:pathLst>
                <a:path extrusionOk="0" h="10130" w="6999">
                  <a:moveTo>
                    <a:pt x="1" y="0"/>
                  </a:moveTo>
                  <a:lnTo>
                    <a:pt x="1" y="10130"/>
                  </a:lnTo>
                  <a:lnTo>
                    <a:pt x="6998" y="10130"/>
                  </a:lnTo>
                  <a:lnTo>
                    <a:pt x="6998"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0"/>
            <p:cNvSpPr/>
            <p:nvPr/>
          </p:nvSpPr>
          <p:spPr>
            <a:xfrm>
              <a:off x="2252057" y="1859290"/>
              <a:ext cx="183496" cy="9805"/>
            </a:xfrm>
            <a:custGeom>
              <a:rect b="b" l="l" r="r" t="t"/>
              <a:pathLst>
                <a:path extrusionOk="0" h="374" w="6999">
                  <a:moveTo>
                    <a:pt x="1" y="1"/>
                  </a:moveTo>
                  <a:lnTo>
                    <a:pt x="1" y="374"/>
                  </a:lnTo>
                  <a:lnTo>
                    <a:pt x="6998" y="374"/>
                  </a:lnTo>
                  <a:lnTo>
                    <a:pt x="699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0"/>
            <p:cNvSpPr/>
            <p:nvPr/>
          </p:nvSpPr>
          <p:spPr>
            <a:xfrm>
              <a:off x="2286822" y="1603512"/>
              <a:ext cx="113967" cy="36573"/>
            </a:xfrm>
            <a:custGeom>
              <a:rect b="b" l="l" r="r" t="t"/>
              <a:pathLst>
                <a:path extrusionOk="0" h="1395" w="4347">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0"/>
            <p:cNvSpPr/>
            <p:nvPr/>
          </p:nvSpPr>
          <p:spPr>
            <a:xfrm>
              <a:off x="2269440" y="1621550"/>
              <a:ext cx="148627" cy="222403"/>
            </a:xfrm>
            <a:custGeom>
              <a:rect b="b" l="l" r="r" t="t"/>
              <a:pathLst>
                <a:path extrusionOk="0" h="8483" w="5669">
                  <a:moveTo>
                    <a:pt x="1" y="0"/>
                  </a:moveTo>
                  <a:lnTo>
                    <a:pt x="1" y="8482"/>
                  </a:lnTo>
                  <a:lnTo>
                    <a:pt x="5669" y="8482"/>
                  </a:lnTo>
                  <a:lnTo>
                    <a:pt x="566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90"/>
            <p:cNvSpPr/>
            <p:nvPr/>
          </p:nvSpPr>
          <p:spPr>
            <a:xfrm>
              <a:off x="2269440" y="1621550"/>
              <a:ext cx="148732" cy="222403"/>
            </a:xfrm>
            <a:custGeom>
              <a:rect b="b" l="l" r="r" t="t"/>
              <a:pathLst>
                <a:path extrusionOk="0" h="8483" w="5673">
                  <a:moveTo>
                    <a:pt x="1" y="0"/>
                  </a:moveTo>
                  <a:lnTo>
                    <a:pt x="1" y="8482"/>
                  </a:lnTo>
                  <a:lnTo>
                    <a:pt x="5672" y="8482"/>
                  </a:lnTo>
                  <a:lnTo>
                    <a:pt x="5672" y="8033"/>
                  </a:lnTo>
                  <a:lnTo>
                    <a:pt x="367" y="8033"/>
                  </a:lnTo>
                  <a:lnTo>
                    <a:pt x="36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0"/>
            <p:cNvSpPr/>
            <p:nvPr/>
          </p:nvSpPr>
          <p:spPr>
            <a:xfrm>
              <a:off x="2286822" y="1621550"/>
              <a:ext cx="113967" cy="18614"/>
            </a:xfrm>
            <a:custGeom>
              <a:rect b="b" l="l" r="r" t="t"/>
              <a:pathLst>
                <a:path extrusionOk="0" h="710" w="4347">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0"/>
            <p:cNvSpPr/>
            <p:nvPr/>
          </p:nvSpPr>
          <p:spPr>
            <a:xfrm>
              <a:off x="2295841" y="1567043"/>
              <a:ext cx="95930" cy="64102"/>
            </a:xfrm>
            <a:custGeom>
              <a:rect b="b" l="l" r="r" t="t"/>
              <a:pathLst>
                <a:path extrusionOk="0" h="2445" w="3659">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90"/>
            <p:cNvSpPr/>
            <p:nvPr/>
          </p:nvSpPr>
          <p:spPr>
            <a:xfrm>
              <a:off x="2295841" y="1617827"/>
              <a:ext cx="95930" cy="13318"/>
            </a:xfrm>
            <a:custGeom>
              <a:rect b="b" l="l" r="r" t="t"/>
              <a:pathLst>
                <a:path extrusionOk="0" h="508" w="3659">
                  <a:moveTo>
                    <a:pt x="1" y="1"/>
                  </a:moveTo>
                  <a:lnTo>
                    <a:pt x="1" y="508"/>
                  </a:lnTo>
                  <a:lnTo>
                    <a:pt x="3659" y="508"/>
                  </a:lnTo>
                  <a:lnTo>
                    <a:pt x="365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90"/>
            <p:cNvSpPr/>
            <p:nvPr/>
          </p:nvSpPr>
          <p:spPr>
            <a:xfrm>
              <a:off x="2414055" y="1521215"/>
              <a:ext cx="130773" cy="136331"/>
            </a:xfrm>
            <a:custGeom>
              <a:rect b="b" l="l" r="r" t="t"/>
              <a:pathLst>
                <a:path extrusionOk="0" h="5200" w="4988">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90"/>
            <p:cNvSpPr/>
            <p:nvPr/>
          </p:nvSpPr>
          <p:spPr>
            <a:xfrm>
              <a:off x="2293088" y="172437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90"/>
            <p:cNvSpPr/>
            <p:nvPr/>
          </p:nvSpPr>
          <p:spPr>
            <a:xfrm>
              <a:off x="2293088" y="1744510"/>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90"/>
            <p:cNvSpPr/>
            <p:nvPr/>
          </p:nvSpPr>
          <p:spPr>
            <a:xfrm>
              <a:off x="2293088" y="176464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0"/>
            <p:cNvSpPr/>
            <p:nvPr/>
          </p:nvSpPr>
          <p:spPr>
            <a:xfrm>
              <a:off x="2293088" y="1784754"/>
              <a:ext cx="101331" cy="10566"/>
            </a:xfrm>
            <a:custGeom>
              <a:rect b="b" l="l" r="r" t="t"/>
              <a:pathLst>
                <a:path extrusionOk="0" h="403" w="3865">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0"/>
            <p:cNvSpPr/>
            <p:nvPr/>
          </p:nvSpPr>
          <p:spPr>
            <a:xfrm>
              <a:off x="2246840" y="1515972"/>
              <a:ext cx="301423" cy="358367"/>
            </a:xfrm>
            <a:custGeom>
              <a:rect b="b" l="l" r="r" t="t"/>
              <a:pathLst>
                <a:path extrusionOk="0" h="13669" w="11497">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0"/>
            <p:cNvSpPr/>
            <p:nvPr/>
          </p:nvSpPr>
          <p:spPr>
            <a:xfrm>
              <a:off x="2443497" y="1579916"/>
              <a:ext cx="10461" cy="11536"/>
            </a:xfrm>
            <a:custGeom>
              <a:rect b="b" l="l" r="r" t="t"/>
              <a:pathLst>
                <a:path extrusionOk="0" h="440" w="399">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90"/>
            <p:cNvSpPr/>
            <p:nvPr/>
          </p:nvSpPr>
          <p:spPr>
            <a:xfrm>
              <a:off x="2464157" y="1579916"/>
              <a:ext cx="10513" cy="11536"/>
            </a:xfrm>
            <a:custGeom>
              <a:rect b="b" l="l" r="r" t="t"/>
              <a:pathLst>
                <a:path extrusionOk="0" h="440" w="401">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0"/>
            <p:cNvSpPr/>
            <p:nvPr/>
          </p:nvSpPr>
          <p:spPr>
            <a:xfrm>
              <a:off x="2484790" y="1579942"/>
              <a:ext cx="10566" cy="11509"/>
            </a:xfrm>
            <a:custGeom>
              <a:rect b="b" l="l" r="r" t="t"/>
              <a:pathLst>
                <a:path extrusionOk="0" h="439" w="403">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0"/>
            <p:cNvSpPr/>
            <p:nvPr/>
          </p:nvSpPr>
          <p:spPr>
            <a:xfrm>
              <a:off x="2505502" y="1579916"/>
              <a:ext cx="10566" cy="11536"/>
            </a:xfrm>
            <a:custGeom>
              <a:rect b="b" l="l" r="r" t="t"/>
              <a:pathLst>
                <a:path extrusionOk="0" h="440" w="403">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0"/>
            <p:cNvSpPr/>
            <p:nvPr/>
          </p:nvSpPr>
          <p:spPr>
            <a:xfrm>
              <a:off x="2328796" y="1661793"/>
              <a:ext cx="30019" cy="49971"/>
            </a:xfrm>
            <a:custGeom>
              <a:rect b="b" l="l" r="r" t="t"/>
              <a:pathLst>
                <a:path extrusionOk="0" h="1906" w="1145">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0"/>
            <p:cNvSpPr/>
            <p:nvPr/>
          </p:nvSpPr>
          <p:spPr>
            <a:xfrm>
              <a:off x="2334013" y="1644097"/>
              <a:ext cx="17487" cy="15075"/>
            </a:xfrm>
            <a:custGeom>
              <a:rect b="b" l="l" r="r" t="t"/>
              <a:pathLst>
                <a:path extrusionOk="0" h="575" w="667">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1" name="Google Shape;13101;p90"/>
          <p:cNvGrpSpPr/>
          <p:nvPr/>
        </p:nvGrpSpPr>
        <p:grpSpPr>
          <a:xfrm>
            <a:off x="2703575" y="4286506"/>
            <a:ext cx="339097" cy="358446"/>
            <a:chOff x="2703575" y="4286506"/>
            <a:chExt cx="339097" cy="358446"/>
          </a:xfrm>
        </p:grpSpPr>
        <p:sp>
          <p:nvSpPr>
            <p:cNvPr id="13102" name="Google Shape;13102;p90"/>
            <p:cNvSpPr/>
            <p:nvPr/>
          </p:nvSpPr>
          <p:spPr>
            <a:xfrm>
              <a:off x="2706616" y="4291828"/>
              <a:ext cx="163990" cy="170991"/>
            </a:xfrm>
            <a:custGeom>
              <a:rect b="b" l="l" r="r" t="t"/>
              <a:pathLst>
                <a:path extrusionOk="0" h="6522" w="6255">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0"/>
            <p:cNvSpPr/>
            <p:nvPr/>
          </p:nvSpPr>
          <p:spPr>
            <a:xfrm>
              <a:off x="2750583" y="4355222"/>
              <a:ext cx="286872" cy="284460"/>
            </a:xfrm>
            <a:custGeom>
              <a:rect b="b" l="l" r="r" t="t"/>
              <a:pathLst>
                <a:path extrusionOk="0" h="10850" w="10942">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0"/>
            <p:cNvSpPr/>
            <p:nvPr/>
          </p:nvSpPr>
          <p:spPr>
            <a:xfrm>
              <a:off x="2750583" y="4563153"/>
              <a:ext cx="79203" cy="76581"/>
            </a:xfrm>
            <a:custGeom>
              <a:rect b="b" l="l" r="r" t="t"/>
              <a:pathLst>
                <a:path extrusionOk="0" h="2921" w="3021">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0"/>
            <p:cNvSpPr/>
            <p:nvPr/>
          </p:nvSpPr>
          <p:spPr>
            <a:xfrm>
              <a:off x="2918821" y="4404118"/>
              <a:ext cx="68690" cy="65989"/>
            </a:xfrm>
            <a:custGeom>
              <a:rect b="b" l="l" r="r" t="t"/>
              <a:pathLst>
                <a:path extrusionOk="0" h="2517" w="262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0"/>
            <p:cNvSpPr/>
            <p:nvPr/>
          </p:nvSpPr>
          <p:spPr>
            <a:xfrm>
              <a:off x="2703575" y="4286506"/>
              <a:ext cx="184991" cy="181582"/>
            </a:xfrm>
            <a:custGeom>
              <a:rect b="b" l="l" r="r" t="t"/>
              <a:pathLst>
                <a:path extrusionOk="0" h="6926" w="7056">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0"/>
            <p:cNvSpPr/>
            <p:nvPr/>
          </p:nvSpPr>
          <p:spPr>
            <a:xfrm>
              <a:off x="2732729" y="4306012"/>
              <a:ext cx="117087" cy="121492"/>
            </a:xfrm>
            <a:custGeom>
              <a:rect b="b" l="l" r="r" t="t"/>
              <a:pathLst>
                <a:path extrusionOk="0" h="4634" w="4466">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90"/>
            <p:cNvSpPr/>
            <p:nvPr/>
          </p:nvSpPr>
          <p:spPr>
            <a:xfrm>
              <a:off x="2759602" y="4349428"/>
              <a:ext cx="36469" cy="44360"/>
            </a:xfrm>
            <a:custGeom>
              <a:rect b="b" l="l" r="r" t="t"/>
              <a:pathLst>
                <a:path extrusionOk="0" h="1692" w="1391">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90"/>
            <p:cNvSpPr/>
            <p:nvPr/>
          </p:nvSpPr>
          <p:spPr>
            <a:xfrm>
              <a:off x="2791587" y="4349480"/>
              <a:ext cx="25850" cy="44308"/>
            </a:xfrm>
            <a:custGeom>
              <a:rect b="b" l="l" r="r" t="t"/>
              <a:pathLst>
                <a:path extrusionOk="0" h="1690" w="986">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90"/>
            <p:cNvSpPr/>
            <p:nvPr/>
          </p:nvSpPr>
          <p:spPr>
            <a:xfrm>
              <a:off x="2825382" y="4349926"/>
              <a:ext cx="217291" cy="168579"/>
            </a:xfrm>
            <a:custGeom>
              <a:rect b="b" l="l" r="r" t="t"/>
              <a:pathLst>
                <a:path extrusionOk="0" h="6430" w="8288">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90"/>
            <p:cNvSpPr/>
            <p:nvPr/>
          </p:nvSpPr>
          <p:spPr>
            <a:xfrm>
              <a:off x="2744684" y="4505265"/>
              <a:ext cx="234122" cy="139687"/>
            </a:xfrm>
            <a:custGeom>
              <a:rect b="b" l="l" r="r" t="t"/>
              <a:pathLst>
                <a:path extrusionOk="0" h="5328" w="893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0"/>
            <p:cNvSpPr/>
            <p:nvPr/>
          </p:nvSpPr>
          <p:spPr>
            <a:xfrm>
              <a:off x="2888356" y="4371975"/>
              <a:ext cx="46982" cy="46982"/>
            </a:xfrm>
            <a:custGeom>
              <a:rect b="b" l="l" r="r" t="t"/>
              <a:pathLst>
                <a:path extrusionOk="0" h="1792" w="1792">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3" name="Google Shape;13113;p90"/>
          <p:cNvGrpSpPr/>
          <p:nvPr/>
        </p:nvGrpSpPr>
        <p:grpSpPr>
          <a:xfrm>
            <a:off x="2638346" y="2005531"/>
            <a:ext cx="358551" cy="322869"/>
            <a:chOff x="2638346" y="2005531"/>
            <a:chExt cx="358551" cy="322869"/>
          </a:xfrm>
        </p:grpSpPr>
        <p:sp>
          <p:nvSpPr>
            <p:cNvPr id="13114" name="Google Shape;13114;p90"/>
            <p:cNvSpPr/>
            <p:nvPr/>
          </p:nvSpPr>
          <p:spPr>
            <a:xfrm>
              <a:off x="2643563" y="2092416"/>
              <a:ext cx="293531" cy="230662"/>
            </a:xfrm>
            <a:custGeom>
              <a:rect b="b" l="l" r="r" t="t"/>
              <a:pathLst>
                <a:path extrusionOk="0" h="8798" w="11196">
                  <a:moveTo>
                    <a:pt x="0" y="0"/>
                  </a:moveTo>
                  <a:lnTo>
                    <a:pt x="0" y="8797"/>
                  </a:lnTo>
                  <a:lnTo>
                    <a:pt x="11195" y="8797"/>
                  </a:lnTo>
                  <a:lnTo>
                    <a:pt x="11195" y="1467"/>
                  </a:lnTo>
                  <a:lnTo>
                    <a:pt x="4531" y="1467"/>
                  </a:lnTo>
                  <a:lnTo>
                    <a:pt x="306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0"/>
            <p:cNvSpPr/>
            <p:nvPr/>
          </p:nvSpPr>
          <p:spPr>
            <a:xfrm>
              <a:off x="2643563" y="2092416"/>
              <a:ext cx="118818" cy="38461"/>
            </a:xfrm>
            <a:custGeom>
              <a:rect b="b" l="l" r="r" t="t"/>
              <a:pathLst>
                <a:path extrusionOk="0" h="1467" w="4532">
                  <a:moveTo>
                    <a:pt x="0" y="0"/>
                  </a:moveTo>
                  <a:lnTo>
                    <a:pt x="0" y="1467"/>
                  </a:lnTo>
                  <a:lnTo>
                    <a:pt x="4531" y="1467"/>
                  </a:lnTo>
                  <a:lnTo>
                    <a:pt x="3064"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90"/>
            <p:cNvSpPr/>
            <p:nvPr/>
          </p:nvSpPr>
          <p:spPr>
            <a:xfrm>
              <a:off x="2643563" y="2302628"/>
              <a:ext cx="293531" cy="20450"/>
            </a:xfrm>
            <a:custGeom>
              <a:rect b="b" l="l" r="r" t="t"/>
              <a:pathLst>
                <a:path extrusionOk="0" h="780" w="11196">
                  <a:moveTo>
                    <a:pt x="0" y="1"/>
                  </a:moveTo>
                  <a:lnTo>
                    <a:pt x="0" y="779"/>
                  </a:lnTo>
                  <a:lnTo>
                    <a:pt x="11195" y="779"/>
                  </a:lnTo>
                  <a:lnTo>
                    <a:pt x="1119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0"/>
            <p:cNvSpPr/>
            <p:nvPr/>
          </p:nvSpPr>
          <p:spPr>
            <a:xfrm>
              <a:off x="2915701" y="2136855"/>
              <a:ext cx="21184" cy="186223"/>
            </a:xfrm>
            <a:custGeom>
              <a:rect b="b" l="l" r="r" t="t"/>
              <a:pathLst>
                <a:path extrusionOk="0" h="7103" w="808">
                  <a:moveTo>
                    <a:pt x="0" y="0"/>
                  </a:moveTo>
                  <a:lnTo>
                    <a:pt x="0" y="7102"/>
                  </a:lnTo>
                  <a:lnTo>
                    <a:pt x="808" y="7102"/>
                  </a:lnTo>
                  <a:lnTo>
                    <a:pt x="8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0"/>
            <p:cNvSpPr/>
            <p:nvPr/>
          </p:nvSpPr>
          <p:spPr>
            <a:xfrm>
              <a:off x="2835370" y="2130851"/>
              <a:ext cx="101724" cy="47847"/>
            </a:xfrm>
            <a:custGeom>
              <a:rect b="b" l="l" r="r" t="t"/>
              <a:pathLst>
                <a:path extrusionOk="0" h="1825" w="388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0"/>
            <p:cNvSpPr/>
            <p:nvPr/>
          </p:nvSpPr>
          <p:spPr>
            <a:xfrm>
              <a:off x="2841243" y="2010932"/>
              <a:ext cx="150331" cy="150331"/>
            </a:xfrm>
            <a:custGeom>
              <a:rect b="b" l="l" r="r" t="t"/>
              <a:pathLst>
                <a:path extrusionOk="0" h="5734" w="5734">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0"/>
            <p:cNvSpPr/>
            <p:nvPr/>
          </p:nvSpPr>
          <p:spPr>
            <a:xfrm>
              <a:off x="2883322" y="2072176"/>
              <a:ext cx="64679" cy="46562"/>
            </a:xfrm>
            <a:custGeom>
              <a:rect b="b" l="l" r="r" t="t"/>
              <a:pathLst>
                <a:path extrusionOk="0" h="1776" w="2467">
                  <a:moveTo>
                    <a:pt x="0" y="1"/>
                  </a:moveTo>
                  <a:lnTo>
                    <a:pt x="0" y="1775"/>
                  </a:lnTo>
                  <a:lnTo>
                    <a:pt x="2467" y="1775"/>
                  </a:lnTo>
                  <a:lnTo>
                    <a:pt x="2467"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0"/>
            <p:cNvSpPr/>
            <p:nvPr/>
          </p:nvSpPr>
          <p:spPr>
            <a:xfrm>
              <a:off x="2726070" y="2207773"/>
              <a:ext cx="32221" cy="32221"/>
            </a:xfrm>
            <a:custGeom>
              <a:rect b="b" l="l" r="r" t="t"/>
              <a:pathLst>
                <a:path extrusionOk="0" h="1229" w="1229">
                  <a:moveTo>
                    <a:pt x="1" y="1"/>
                  </a:moveTo>
                  <a:lnTo>
                    <a:pt x="1" y="1228"/>
                  </a:lnTo>
                  <a:lnTo>
                    <a:pt x="1228" y="1228"/>
                  </a:lnTo>
                  <a:lnTo>
                    <a:pt x="122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0"/>
            <p:cNvSpPr/>
            <p:nvPr/>
          </p:nvSpPr>
          <p:spPr>
            <a:xfrm>
              <a:off x="2638346" y="2087199"/>
              <a:ext cx="225523" cy="241201"/>
            </a:xfrm>
            <a:custGeom>
              <a:rect b="b" l="l" r="r" t="t"/>
              <a:pathLst>
                <a:path extrusionOk="0" h="9200" w="8602">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0"/>
            <p:cNvSpPr/>
            <p:nvPr/>
          </p:nvSpPr>
          <p:spPr>
            <a:xfrm>
              <a:off x="2794052" y="2005531"/>
              <a:ext cx="202845" cy="322869"/>
            </a:xfrm>
            <a:custGeom>
              <a:rect b="b" l="l" r="r" t="t"/>
              <a:pathLst>
                <a:path extrusionOk="0" h="12315" w="7737">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0"/>
            <p:cNvSpPr/>
            <p:nvPr/>
          </p:nvSpPr>
          <p:spPr>
            <a:xfrm>
              <a:off x="2878079" y="2034475"/>
              <a:ext cx="75139" cy="89480"/>
            </a:xfrm>
            <a:custGeom>
              <a:rect b="b" l="l" r="r" t="t"/>
              <a:pathLst>
                <a:path extrusionOk="0" h="3413" w="2866">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0"/>
            <p:cNvSpPr/>
            <p:nvPr/>
          </p:nvSpPr>
          <p:spPr>
            <a:xfrm>
              <a:off x="2720852" y="2202556"/>
              <a:ext cx="42656" cy="42656"/>
            </a:xfrm>
            <a:custGeom>
              <a:rect b="b" l="l" r="r" t="t"/>
              <a:pathLst>
                <a:path extrusionOk="0" h="1627" w="1627">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0"/>
            <p:cNvSpPr/>
            <p:nvPr/>
          </p:nvSpPr>
          <p:spPr>
            <a:xfrm>
              <a:off x="2771557" y="2202556"/>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0"/>
            <p:cNvSpPr/>
            <p:nvPr/>
          </p:nvSpPr>
          <p:spPr>
            <a:xfrm>
              <a:off x="2771557" y="2218601"/>
              <a:ext cx="90031" cy="10566"/>
            </a:xfrm>
            <a:custGeom>
              <a:rect b="b" l="l" r="r" t="t"/>
              <a:pathLst>
                <a:path extrusionOk="0" h="403" w="3434">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90"/>
            <p:cNvSpPr/>
            <p:nvPr/>
          </p:nvSpPr>
          <p:spPr>
            <a:xfrm>
              <a:off x="2771557" y="2234751"/>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90"/>
            <p:cNvSpPr/>
            <p:nvPr/>
          </p:nvSpPr>
          <p:spPr>
            <a:xfrm>
              <a:off x="2906577" y="2086150"/>
              <a:ext cx="19768" cy="18614"/>
            </a:xfrm>
            <a:custGeom>
              <a:rect b="b" l="l" r="r" t="t"/>
              <a:pathLst>
                <a:path extrusionOk="0" h="710" w="754">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0" name="Google Shape;13130;p90"/>
          <p:cNvGrpSpPr/>
          <p:nvPr/>
        </p:nvGrpSpPr>
        <p:grpSpPr>
          <a:xfrm>
            <a:off x="2695605" y="2900833"/>
            <a:ext cx="221826" cy="358419"/>
            <a:chOff x="2695605" y="2900833"/>
            <a:chExt cx="221826" cy="358419"/>
          </a:xfrm>
        </p:grpSpPr>
        <p:sp>
          <p:nvSpPr>
            <p:cNvPr id="13131" name="Google Shape;13131;p90"/>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90"/>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90"/>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0"/>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0"/>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0"/>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0"/>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0"/>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0"/>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0"/>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1" name="Google Shape;13141;p90"/>
          <p:cNvGrpSpPr/>
          <p:nvPr/>
        </p:nvGrpSpPr>
        <p:grpSpPr>
          <a:xfrm>
            <a:off x="1309564" y="3381504"/>
            <a:ext cx="320509" cy="358341"/>
            <a:chOff x="1309564" y="3381504"/>
            <a:chExt cx="320509" cy="358341"/>
          </a:xfrm>
        </p:grpSpPr>
        <p:sp>
          <p:nvSpPr>
            <p:cNvPr id="13142" name="Google Shape;13142;p90"/>
            <p:cNvSpPr/>
            <p:nvPr/>
          </p:nvSpPr>
          <p:spPr>
            <a:xfrm>
              <a:off x="1324299" y="3624750"/>
              <a:ext cx="96952" cy="96979"/>
            </a:xfrm>
            <a:custGeom>
              <a:rect b="b" l="l" r="r" t="t"/>
              <a:pathLst>
                <a:path extrusionOk="0" h="3699" w="3698">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0"/>
            <p:cNvSpPr/>
            <p:nvPr/>
          </p:nvSpPr>
          <p:spPr>
            <a:xfrm>
              <a:off x="1450955" y="3563794"/>
              <a:ext cx="149859" cy="170728"/>
            </a:xfrm>
            <a:custGeom>
              <a:rect b="b" l="l" r="r" t="t"/>
              <a:pathLst>
                <a:path extrusionOk="0" h="6512" w="5716">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0"/>
            <p:cNvSpPr/>
            <p:nvPr/>
          </p:nvSpPr>
          <p:spPr>
            <a:xfrm>
              <a:off x="1497491" y="3650679"/>
              <a:ext cx="55555" cy="39982"/>
            </a:xfrm>
            <a:custGeom>
              <a:rect b="b" l="l" r="r" t="t"/>
              <a:pathLst>
                <a:path extrusionOk="0" h="1525" w="2119">
                  <a:moveTo>
                    <a:pt x="0" y="0"/>
                  </a:moveTo>
                  <a:lnTo>
                    <a:pt x="0" y="1525"/>
                  </a:lnTo>
                  <a:lnTo>
                    <a:pt x="2119" y="1525"/>
                  </a:lnTo>
                  <a:lnTo>
                    <a:pt x="2119"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90"/>
            <p:cNvSpPr/>
            <p:nvPr/>
          </p:nvSpPr>
          <p:spPr>
            <a:xfrm>
              <a:off x="1315358" y="3495603"/>
              <a:ext cx="195819" cy="195819"/>
            </a:xfrm>
            <a:custGeom>
              <a:rect b="b" l="l" r="r" t="t"/>
              <a:pathLst>
                <a:path extrusionOk="0" h="7469" w="7469">
                  <a:moveTo>
                    <a:pt x="6791" y="1"/>
                  </a:moveTo>
                  <a:lnTo>
                    <a:pt x="1" y="6792"/>
                  </a:lnTo>
                  <a:lnTo>
                    <a:pt x="678" y="7469"/>
                  </a:lnTo>
                  <a:lnTo>
                    <a:pt x="7469" y="678"/>
                  </a:lnTo>
                  <a:lnTo>
                    <a:pt x="679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90"/>
            <p:cNvSpPr/>
            <p:nvPr/>
          </p:nvSpPr>
          <p:spPr>
            <a:xfrm>
              <a:off x="1476124" y="3498827"/>
              <a:ext cx="31828" cy="31854"/>
            </a:xfrm>
            <a:custGeom>
              <a:rect b="b" l="l" r="r" t="t"/>
              <a:pathLst>
                <a:path extrusionOk="0" h="1215" w="1214">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0"/>
            <p:cNvSpPr/>
            <p:nvPr/>
          </p:nvSpPr>
          <p:spPr>
            <a:xfrm>
              <a:off x="1456094" y="3386748"/>
              <a:ext cx="173979" cy="153975"/>
            </a:xfrm>
            <a:custGeom>
              <a:rect b="b" l="l" r="r" t="t"/>
              <a:pathLst>
                <a:path extrusionOk="0" h="5873" w="6636">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0"/>
            <p:cNvSpPr/>
            <p:nvPr/>
          </p:nvSpPr>
          <p:spPr>
            <a:xfrm>
              <a:off x="1444034" y="3558551"/>
              <a:ext cx="157357" cy="181294"/>
            </a:xfrm>
            <a:custGeom>
              <a:rect b="b" l="l" r="r" t="t"/>
              <a:pathLst>
                <a:path extrusionOk="0" h="6915" w="6002">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0"/>
            <p:cNvSpPr/>
            <p:nvPr/>
          </p:nvSpPr>
          <p:spPr>
            <a:xfrm>
              <a:off x="1492248" y="3617540"/>
              <a:ext cx="66042" cy="78364"/>
            </a:xfrm>
            <a:custGeom>
              <a:rect b="b" l="l" r="r" t="t"/>
              <a:pathLst>
                <a:path extrusionOk="0" h="2989" w="2519">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90"/>
            <p:cNvSpPr/>
            <p:nvPr/>
          </p:nvSpPr>
          <p:spPr>
            <a:xfrm>
              <a:off x="1309564" y="3381504"/>
              <a:ext cx="317835" cy="345520"/>
            </a:xfrm>
            <a:custGeom>
              <a:rect b="b" l="l" r="r" t="t"/>
              <a:pathLst>
                <a:path extrusionOk="0" h="13179" w="12123">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90"/>
            <p:cNvSpPr/>
            <p:nvPr/>
          </p:nvSpPr>
          <p:spPr>
            <a:xfrm>
              <a:off x="1480214" y="3402452"/>
              <a:ext cx="125739" cy="122514"/>
            </a:xfrm>
            <a:custGeom>
              <a:rect b="b" l="l" r="r" t="t"/>
              <a:pathLst>
                <a:path extrusionOk="0" h="4673" w="4796">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0"/>
            <p:cNvSpPr/>
            <p:nvPr/>
          </p:nvSpPr>
          <p:spPr>
            <a:xfrm>
              <a:off x="1515424" y="3662241"/>
              <a:ext cx="19768" cy="18614"/>
            </a:xfrm>
            <a:custGeom>
              <a:rect b="b" l="l" r="r" t="t"/>
              <a:pathLst>
                <a:path extrusionOk="0" h="710" w="754">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90"/>
          <p:cNvGrpSpPr/>
          <p:nvPr/>
        </p:nvGrpSpPr>
        <p:grpSpPr>
          <a:xfrm>
            <a:off x="1309486" y="2442420"/>
            <a:ext cx="359311" cy="350554"/>
            <a:chOff x="1309486" y="2442420"/>
            <a:chExt cx="359311" cy="350554"/>
          </a:xfrm>
        </p:grpSpPr>
        <p:sp>
          <p:nvSpPr>
            <p:cNvPr id="13154" name="Google Shape;13154;p90"/>
            <p:cNvSpPr/>
            <p:nvPr/>
          </p:nvSpPr>
          <p:spPr>
            <a:xfrm>
              <a:off x="1408798" y="2595189"/>
              <a:ext cx="203028" cy="192568"/>
            </a:xfrm>
            <a:custGeom>
              <a:rect b="b" l="l" r="r" t="t"/>
              <a:pathLst>
                <a:path extrusionOk="0" h="7345" w="7744">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0"/>
            <p:cNvSpPr/>
            <p:nvPr/>
          </p:nvSpPr>
          <p:spPr>
            <a:xfrm>
              <a:off x="1466240" y="2636875"/>
              <a:ext cx="145586" cy="150882"/>
            </a:xfrm>
            <a:custGeom>
              <a:rect b="b" l="l" r="r" t="t"/>
              <a:pathLst>
                <a:path extrusionOk="0" h="5755" w="5553">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0"/>
            <p:cNvSpPr/>
            <p:nvPr/>
          </p:nvSpPr>
          <p:spPr>
            <a:xfrm>
              <a:off x="1536791" y="2595084"/>
              <a:ext cx="75034" cy="74956"/>
            </a:xfrm>
            <a:custGeom>
              <a:rect b="b" l="l" r="r" t="t"/>
              <a:pathLst>
                <a:path extrusionOk="0" h="2859" w="2862">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0"/>
            <p:cNvSpPr/>
            <p:nvPr/>
          </p:nvSpPr>
          <p:spPr>
            <a:xfrm>
              <a:off x="1544683" y="2580927"/>
              <a:ext cx="81379" cy="81405"/>
            </a:xfrm>
            <a:custGeom>
              <a:rect b="b" l="l" r="r" t="t"/>
              <a:pathLst>
                <a:path extrusionOk="0" h="3105" w="3104">
                  <a:moveTo>
                    <a:pt x="866" y="1"/>
                  </a:moveTo>
                  <a:lnTo>
                    <a:pt x="0" y="863"/>
                  </a:lnTo>
                  <a:lnTo>
                    <a:pt x="2238" y="3105"/>
                  </a:lnTo>
                  <a:lnTo>
                    <a:pt x="3104" y="2239"/>
                  </a:lnTo>
                  <a:lnTo>
                    <a:pt x="86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0"/>
            <p:cNvSpPr/>
            <p:nvPr/>
          </p:nvSpPr>
          <p:spPr>
            <a:xfrm>
              <a:off x="1591114" y="2627358"/>
              <a:ext cx="34948" cy="34895"/>
            </a:xfrm>
            <a:custGeom>
              <a:rect b="b" l="l" r="r" t="t"/>
              <a:pathLst>
                <a:path extrusionOk="0" h="1331" w="1333">
                  <a:moveTo>
                    <a:pt x="866" y="1"/>
                  </a:moveTo>
                  <a:lnTo>
                    <a:pt x="0" y="863"/>
                  </a:lnTo>
                  <a:lnTo>
                    <a:pt x="471" y="1330"/>
                  </a:lnTo>
                  <a:lnTo>
                    <a:pt x="1333" y="468"/>
                  </a:lnTo>
                  <a:lnTo>
                    <a:pt x="86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0"/>
            <p:cNvSpPr/>
            <p:nvPr/>
          </p:nvSpPr>
          <p:spPr>
            <a:xfrm>
              <a:off x="1562721" y="2543907"/>
              <a:ext cx="100387" cy="100387"/>
            </a:xfrm>
            <a:custGeom>
              <a:rect b="b" l="l" r="r" t="t"/>
              <a:pathLst>
                <a:path extrusionOk="0" h="3829" w="3829">
                  <a:moveTo>
                    <a:pt x="1358" y="0"/>
                  </a:moveTo>
                  <a:lnTo>
                    <a:pt x="0" y="1359"/>
                  </a:lnTo>
                  <a:lnTo>
                    <a:pt x="2470" y="3829"/>
                  </a:lnTo>
                  <a:lnTo>
                    <a:pt x="3828" y="2470"/>
                  </a:lnTo>
                  <a:lnTo>
                    <a:pt x="1358"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90"/>
            <p:cNvSpPr/>
            <p:nvPr/>
          </p:nvSpPr>
          <p:spPr>
            <a:xfrm>
              <a:off x="1612088" y="2593380"/>
              <a:ext cx="50914" cy="50914"/>
            </a:xfrm>
            <a:custGeom>
              <a:rect b="b" l="l" r="r" t="t"/>
              <a:pathLst>
                <a:path extrusionOk="0" h="1942" w="1942">
                  <a:moveTo>
                    <a:pt x="1359" y="0"/>
                  </a:moveTo>
                  <a:lnTo>
                    <a:pt x="1" y="1358"/>
                  </a:lnTo>
                  <a:lnTo>
                    <a:pt x="587" y="1942"/>
                  </a:lnTo>
                  <a:lnTo>
                    <a:pt x="1942" y="583"/>
                  </a:lnTo>
                  <a:lnTo>
                    <a:pt x="1359"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90"/>
            <p:cNvSpPr/>
            <p:nvPr/>
          </p:nvSpPr>
          <p:spPr>
            <a:xfrm>
              <a:off x="1366352" y="2586065"/>
              <a:ext cx="203028" cy="192672"/>
            </a:xfrm>
            <a:custGeom>
              <a:rect b="b" l="l" r="r" t="t"/>
              <a:pathLst>
                <a:path extrusionOk="0" h="7349" w="7744">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0"/>
            <p:cNvSpPr/>
            <p:nvPr/>
          </p:nvSpPr>
          <p:spPr>
            <a:xfrm>
              <a:off x="1366456" y="2627856"/>
              <a:ext cx="145586" cy="150882"/>
            </a:xfrm>
            <a:custGeom>
              <a:rect b="b" l="l" r="r" t="t"/>
              <a:pathLst>
                <a:path extrusionOk="0" h="5755" w="5553">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0"/>
            <p:cNvSpPr/>
            <p:nvPr/>
          </p:nvSpPr>
          <p:spPr>
            <a:xfrm>
              <a:off x="1366456" y="2586170"/>
              <a:ext cx="75034" cy="74851"/>
            </a:xfrm>
            <a:custGeom>
              <a:rect b="b" l="l" r="r" t="t"/>
              <a:pathLst>
                <a:path extrusionOk="0" h="2855" w="2862">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0"/>
            <p:cNvSpPr/>
            <p:nvPr/>
          </p:nvSpPr>
          <p:spPr>
            <a:xfrm>
              <a:off x="1352194" y="2571908"/>
              <a:ext cx="81327" cy="81405"/>
            </a:xfrm>
            <a:custGeom>
              <a:rect b="b" l="l" r="r" t="t"/>
              <a:pathLst>
                <a:path extrusionOk="0" h="3105" w="3102">
                  <a:moveTo>
                    <a:pt x="2239" y="1"/>
                  </a:moveTo>
                  <a:lnTo>
                    <a:pt x="1" y="2239"/>
                  </a:lnTo>
                  <a:lnTo>
                    <a:pt x="863" y="3105"/>
                  </a:lnTo>
                  <a:lnTo>
                    <a:pt x="3101" y="863"/>
                  </a:lnTo>
                  <a:lnTo>
                    <a:pt x="2239"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0"/>
            <p:cNvSpPr/>
            <p:nvPr/>
          </p:nvSpPr>
          <p:spPr>
            <a:xfrm>
              <a:off x="1352194" y="2618339"/>
              <a:ext cx="34895" cy="34974"/>
            </a:xfrm>
            <a:custGeom>
              <a:rect b="b" l="l" r="r" t="t"/>
              <a:pathLst>
                <a:path extrusionOk="0" h="1334" w="1331">
                  <a:moveTo>
                    <a:pt x="468" y="1"/>
                  </a:moveTo>
                  <a:lnTo>
                    <a:pt x="1" y="468"/>
                  </a:lnTo>
                  <a:lnTo>
                    <a:pt x="863" y="1334"/>
                  </a:lnTo>
                  <a:lnTo>
                    <a:pt x="1330" y="863"/>
                  </a:lnTo>
                  <a:lnTo>
                    <a:pt x="4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0"/>
            <p:cNvSpPr/>
            <p:nvPr/>
          </p:nvSpPr>
          <p:spPr>
            <a:xfrm>
              <a:off x="1315175" y="2534889"/>
              <a:ext cx="100387" cy="100387"/>
            </a:xfrm>
            <a:custGeom>
              <a:rect b="b" l="l" r="r" t="t"/>
              <a:pathLst>
                <a:path extrusionOk="0" h="3829" w="3829">
                  <a:moveTo>
                    <a:pt x="2470" y="0"/>
                  </a:moveTo>
                  <a:lnTo>
                    <a:pt x="0" y="2470"/>
                  </a:lnTo>
                  <a:lnTo>
                    <a:pt x="1359" y="3829"/>
                  </a:lnTo>
                  <a:lnTo>
                    <a:pt x="3829" y="1359"/>
                  </a:lnTo>
                  <a:lnTo>
                    <a:pt x="2470"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0"/>
            <p:cNvSpPr/>
            <p:nvPr/>
          </p:nvSpPr>
          <p:spPr>
            <a:xfrm>
              <a:off x="1315175" y="2584361"/>
              <a:ext cx="50914" cy="50914"/>
            </a:xfrm>
            <a:custGeom>
              <a:rect b="b" l="l" r="r" t="t"/>
              <a:pathLst>
                <a:path extrusionOk="0" h="1942" w="1942">
                  <a:moveTo>
                    <a:pt x="584" y="0"/>
                  </a:moveTo>
                  <a:lnTo>
                    <a:pt x="0" y="583"/>
                  </a:lnTo>
                  <a:lnTo>
                    <a:pt x="1359" y="1942"/>
                  </a:lnTo>
                  <a:lnTo>
                    <a:pt x="1942" y="1358"/>
                  </a:lnTo>
                  <a:lnTo>
                    <a:pt x="58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90"/>
            <p:cNvSpPr/>
            <p:nvPr/>
          </p:nvSpPr>
          <p:spPr>
            <a:xfrm>
              <a:off x="1479926" y="2447978"/>
              <a:ext cx="91552" cy="92443"/>
            </a:xfrm>
            <a:custGeom>
              <a:rect b="b" l="l" r="r" t="t"/>
              <a:pathLst>
                <a:path extrusionOk="0" h="3526" w="3492">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90"/>
            <p:cNvSpPr/>
            <p:nvPr/>
          </p:nvSpPr>
          <p:spPr>
            <a:xfrm>
              <a:off x="1399307" y="2447873"/>
              <a:ext cx="107544" cy="92548"/>
            </a:xfrm>
            <a:custGeom>
              <a:rect b="b" l="l" r="r" t="t"/>
              <a:pathLst>
                <a:path extrusionOk="0" h="3530" w="4102">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0"/>
            <p:cNvSpPr/>
            <p:nvPr/>
          </p:nvSpPr>
          <p:spPr>
            <a:xfrm>
              <a:off x="1309486" y="2529698"/>
              <a:ext cx="359311" cy="263276"/>
            </a:xfrm>
            <a:custGeom>
              <a:rect b="b" l="l" r="r" t="t"/>
              <a:pathLst>
                <a:path extrusionOk="0" h="10042" w="13705">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0"/>
            <p:cNvSpPr/>
            <p:nvPr/>
          </p:nvSpPr>
          <p:spPr>
            <a:xfrm>
              <a:off x="1400251" y="2442420"/>
              <a:ext cx="174163" cy="103271"/>
            </a:xfrm>
            <a:custGeom>
              <a:rect b="b" l="l" r="r" t="t"/>
              <a:pathLst>
                <a:path extrusionOk="0" h="3939" w="6643">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0"/>
            <p:cNvSpPr/>
            <p:nvPr/>
          </p:nvSpPr>
          <p:spPr>
            <a:xfrm>
              <a:off x="1433285" y="2486045"/>
              <a:ext cx="10487" cy="11169"/>
            </a:xfrm>
            <a:custGeom>
              <a:rect b="b" l="l" r="r" t="t"/>
              <a:pathLst>
                <a:path extrusionOk="0" h="426" w="40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0"/>
            <p:cNvSpPr/>
            <p:nvPr/>
          </p:nvSpPr>
          <p:spPr>
            <a:xfrm>
              <a:off x="1448150" y="2486045"/>
              <a:ext cx="10513" cy="11169"/>
            </a:xfrm>
            <a:custGeom>
              <a:rect b="b" l="l" r="r" t="t"/>
              <a:pathLst>
                <a:path extrusionOk="0" h="426" w="401">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90"/>
            <p:cNvSpPr/>
            <p:nvPr/>
          </p:nvSpPr>
          <p:spPr>
            <a:xfrm>
              <a:off x="1463015" y="2486045"/>
              <a:ext cx="10566" cy="11169"/>
            </a:xfrm>
            <a:custGeom>
              <a:rect b="b" l="l" r="r" t="t"/>
              <a:pathLst>
                <a:path extrusionOk="0" h="426" w="403">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90"/>
            <p:cNvSpPr/>
            <p:nvPr/>
          </p:nvSpPr>
          <p:spPr>
            <a:xfrm>
              <a:off x="1506038" y="2486045"/>
              <a:ext cx="10461" cy="11221"/>
            </a:xfrm>
            <a:custGeom>
              <a:rect b="b" l="l" r="r" t="t"/>
              <a:pathLst>
                <a:path extrusionOk="0" h="428" w="399">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0"/>
            <p:cNvSpPr/>
            <p:nvPr/>
          </p:nvSpPr>
          <p:spPr>
            <a:xfrm>
              <a:off x="1520851" y="2486045"/>
              <a:ext cx="10566" cy="11221"/>
            </a:xfrm>
            <a:custGeom>
              <a:rect b="b" l="l" r="r" t="t"/>
              <a:pathLst>
                <a:path extrusionOk="0" h="428" w="403">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0"/>
            <p:cNvSpPr/>
            <p:nvPr/>
          </p:nvSpPr>
          <p:spPr>
            <a:xfrm>
              <a:off x="1535743" y="2486045"/>
              <a:ext cx="10487" cy="11221"/>
            </a:xfrm>
            <a:custGeom>
              <a:rect b="b" l="l" r="r" t="t"/>
              <a:pathLst>
                <a:path extrusionOk="0" h="428" w="40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8" name="Google Shape;13178;p90"/>
          <p:cNvGrpSpPr/>
          <p:nvPr/>
        </p:nvGrpSpPr>
        <p:grpSpPr>
          <a:xfrm>
            <a:off x="3125755" y="3381504"/>
            <a:ext cx="278115" cy="358341"/>
            <a:chOff x="3125755" y="3381504"/>
            <a:chExt cx="278115" cy="358341"/>
          </a:xfrm>
        </p:grpSpPr>
        <p:sp>
          <p:nvSpPr>
            <p:cNvPr id="13179" name="Google Shape;13179;p90"/>
            <p:cNvSpPr/>
            <p:nvPr/>
          </p:nvSpPr>
          <p:spPr>
            <a:xfrm>
              <a:off x="3190670" y="3505775"/>
              <a:ext cx="149859" cy="173298"/>
            </a:xfrm>
            <a:custGeom>
              <a:rect b="b" l="l" r="r" t="t"/>
              <a:pathLst>
                <a:path extrusionOk="0" h="6610" w="5716">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0"/>
            <p:cNvSpPr/>
            <p:nvPr/>
          </p:nvSpPr>
          <p:spPr>
            <a:xfrm>
              <a:off x="3190670" y="3505775"/>
              <a:ext cx="90713" cy="173219"/>
            </a:xfrm>
            <a:custGeom>
              <a:rect b="b" l="l" r="r" t="t"/>
              <a:pathLst>
                <a:path extrusionOk="0" h="6607" w="346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0"/>
            <p:cNvSpPr/>
            <p:nvPr/>
          </p:nvSpPr>
          <p:spPr>
            <a:xfrm>
              <a:off x="3253828" y="3633952"/>
              <a:ext cx="21944" cy="45042"/>
            </a:xfrm>
            <a:custGeom>
              <a:rect b="b" l="l" r="r" t="t"/>
              <a:pathLst>
                <a:path extrusionOk="0" h="1718" w="837">
                  <a:moveTo>
                    <a:pt x="0" y="1"/>
                  </a:moveTo>
                  <a:lnTo>
                    <a:pt x="0" y="1717"/>
                  </a:lnTo>
                  <a:lnTo>
                    <a:pt x="837" y="1717"/>
                  </a:lnTo>
                  <a:lnTo>
                    <a:pt x="83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0"/>
            <p:cNvSpPr/>
            <p:nvPr/>
          </p:nvSpPr>
          <p:spPr>
            <a:xfrm>
              <a:off x="3175962" y="3667957"/>
              <a:ext cx="179301" cy="34764"/>
            </a:xfrm>
            <a:custGeom>
              <a:rect b="b" l="l" r="r" t="t"/>
              <a:pathLst>
                <a:path extrusionOk="0" h="1326" w="6839">
                  <a:moveTo>
                    <a:pt x="0" y="0"/>
                  </a:moveTo>
                  <a:lnTo>
                    <a:pt x="0" y="1326"/>
                  </a:lnTo>
                  <a:lnTo>
                    <a:pt x="6838" y="1326"/>
                  </a:lnTo>
                  <a:lnTo>
                    <a:pt x="68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0"/>
            <p:cNvSpPr/>
            <p:nvPr/>
          </p:nvSpPr>
          <p:spPr>
            <a:xfrm>
              <a:off x="3175962" y="3667957"/>
              <a:ext cx="14734" cy="34764"/>
            </a:xfrm>
            <a:custGeom>
              <a:rect b="b" l="l" r="r" t="t"/>
              <a:pathLst>
                <a:path extrusionOk="0" h="1326" w="562">
                  <a:moveTo>
                    <a:pt x="0" y="0"/>
                  </a:moveTo>
                  <a:lnTo>
                    <a:pt x="0" y="1326"/>
                  </a:lnTo>
                  <a:lnTo>
                    <a:pt x="562" y="1326"/>
                  </a:lnTo>
                  <a:lnTo>
                    <a:pt x="5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0"/>
            <p:cNvSpPr/>
            <p:nvPr/>
          </p:nvSpPr>
          <p:spPr>
            <a:xfrm>
              <a:off x="3160467" y="3693492"/>
              <a:ext cx="210369" cy="41057"/>
            </a:xfrm>
            <a:custGeom>
              <a:rect b="b" l="l" r="r" t="t"/>
              <a:pathLst>
                <a:path extrusionOk="0" h="1566" w="8024">
                  <a:moveTo>
                    <a:pt x="1" y="1"/>
                  </a:moveTo>
                  <a:lnTo>
                    <a:pt x="1" y="1565"/>
                  </a:lnTo>
                  <a:lnTo>
                    <a:pt x="8023" y="1565"/>
                  </a:lnTo>
                  <a:lnTo>
                    <a:pt x="8023"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0"/>
            <p:cNvSpPr/>
            <p:nvPr/>
          </p:nvSpPr>
          <p:spPr>
            <a:xfrm>
              <a:off x="3160467" y="3693492"/>
              <a:ext cx="15521" cy="41057"/>
            </a:xfrm>
            <a:custGeom>
              <a:rect b="b" l="l" r="r" t="t"/>
              <a:pathLst>
                <a:path extrusionOk="0" h="1566" w="592">
                  <a:moveTo>
                    <a:pt x="1" y="1"/>
                  </a:moveTo>
                  <a:lnTo>
                    <a:pt x="1" y="1565"/>
                  </a:lnTo>
                  <a:lnTo>
                    <a:pt x="591" y="1565"/>
                  </a:lnTo>
                  <a:lnTo>
                    <a:pt x="59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0"/>
            <p:cNvSpPr/>
            <p:nvPr/>
          </p:nvSpPr>
          <p:spPr>
            <a:xfrm>
              <a:off x="3238255" y="3592372"/>
              <a:ext cx="53195" cy="53195"/>
            </a:xfrm>
            <a:custGeom>
              <a:rect b="b" l="l" r="r" t="t"/>
              <a:pathLst>
                <a:path extrusionOk="0" h="2029" w="2029">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0"/>
            <p:cNvSpPr/>
            <p:nvPr/>
          </p:nvSpPr>
          <p:spPr>
            <a:xfrm>
              <a:off x="3278158" y="3523524"/>
              <a:ext cx="46956" cy="47637"/>
            </a:xfrm>
            <a:custGeom>
              <a:rect b="b" l="l" r="r" t="t"/>
              <a:pathLst>
                <a:path extrusionOk="0" h="1817" w="1791">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0"/>
            <p:cNvSpPr/>
            <p:nvPr/>
          </p:nvSpPr>
          <p:spPr>
            <a:xfrm>
              <a:off x="3155172" y="3501502"/>
              <a:ext cx="220882" cy="238343"/>
            </a:xfrm>
            <a:custGeom>
              <a:rect b="b" l="l" r="r" t="t"/>
              <a:pathLst>
                <a:path extrusionOk="0" h="9091" w="8425">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90"/>
            <p:cNvSpPr/>
            <p:nvPr/>
          </p:nvSpPr>
          <p:spPr>
            <a:xfrm>
              <a:off x="3260382" y="3381504"/>
              <a:ext cx="10461" cy="99994"/>
            </a:xfrm>
            <a:custGeom>
              <a:rect b="b" l="l" r="r" t="t"/>
              <a:pathLst>
                <a:path extrusionOk="0" h="3814" w="399">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90"/>
            <p:cNvSpPr/>
            <p:nvPr/>
          </p:nvSpPr>
          <p:spPr>
            <a:xfrm>
              <a:off x="3183801" y="3399725"/>
              <a:ext cx="57311" cy="88772"/>
            </a:xfrm>
            <a:custGeom>
              <a:rect b="b" l="l" r="r" t="t"/>
              <a:pathLst>
                <a:path extrusionOk="0" h="3386" w="2186">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0"/>
            <p:cNvSpPr/>
            <p:nvPr/>
          </p:nvSpPr>
          <p:spPr>
            <a:xfrm>
              <a:off x="3125755" y="3452790"/>
              <a:ext cx="93990" cy="52435"/>
            </a:xfrm>
            <a:custGeom>
              <a:rect b="b" l="l" r="r" t="t"/>
              <a:pathLst>
                <a:path extrusionOk="0" h="2000" w="3585">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0"/>
            <p:cNvSpPr/>
            <p:nvPr/>
          </p:nvSpPr>
          <p:spPr>
            <a:xfrm>
              <a:off x="3291031" y="3399725"/>
              <a:ext cx="56420" cy="88720"/>
            </a:xfrm>
            <a:custGeom>
              <a:rect b="b" l="l" r="r" t="t"/>
              <a:pathLst>
                <a:path extrusionOk="0" h="3384" w="2152">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0"/>
            <p:cNvSpPr/>
            <p:nvPr/>
          </p:nvSpPr>
          <p:spPr>
            <a:xfrm>
              <a:off x="3310956" y="3452790"/>
              <a:ext cx="92915" cy="52566"/>
            </a:xfrm>
            <a:custGeom>
              <a:rect b="b" l="l" r="r" t="t"/>
              <a:pathLst>
                <a:path extrusionOk="0" h="2005" w="3544">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4" name="Google Shape;13194;p90"/>
          <p:cNvGrpSpPr/>
          <p:nvPr/>
        </p:nvGrpSpPr>
        <p:grpSpPr>
          <a:xfrm>
            <a:off x="1298081" y="1996591"/>
            <a:ext cx="358577" cy="341011"/>
            <a:chOff x="1298081" y="1996591"/>
            <a:chExt cx="358577" cy="341011"/>
          </a:xfrm>
        </p:grpSpPr>
        <p:sp>
          <p:nvSpPr>
            <p:cNvPr id="13195" name="Google Shape;13195;p90"/>
            <p:cNvSpPr/>
            <p:nvPr/>
          </p:nvSpPr>
          <p:spPr>
            <a:xfrm>
              <a:off x="1512488" y="2001677"/>
              <a:ext cx="142649" cy="148575"/>
            </a:xfrm>
            <a:custGeom>
              <a:rect b="b" l="l" r="r" t="t"/>
              <a:pathLst>
                <a:path extrusionOk="0" h="5667" w="5441">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0"/>
            <p:cNvSpPr/>
            <p:nvPr/>
          </p:nvSpPr>
          <p:spPr>
            <a:xfrm>
              <a:off x="1348602" y="2034868"/>
              <a:ext cx="165721" cy="165721"/>
            </a:xfrm>
            <a:custGeom>
              <a:rect b="b" l="l" r="r" t="t"/>
              <a:pathLst>
                <a:path extrusionOk="0" h="6321" w="6321">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0"/>
            <p:cNvSpPr/>
            <p:nvPr/>
          </p:nvSpPr>
          <p:spPr>
            <a:xfrm>
              <a:off x="1406333" y="2166664"/>
              <a:ext cx="50259" cy="90503"/>
            </a:xfrm>
            <a:custGeom>
              <a:rect b="b" l="l" r="r" t="t"/>
              <a:pathLst>
                <a:path extrusionOk="0" h="3452" w="1917">
                  <a:moveTo>
                    <a:pt x="0" y="0"/>
                  </a:moveTo>
                  <a:lnTo>
                    <a:pt x="0" y="2630"/>
                  </a:lnTo>
                  <a:lnTo>
                    <a:pt x="956" y="3452"/>
                  </a:lnTo>
                  <a:lnTo>
                    <a:pt x="960" y="3452"/>
                  </a:lnTo>
                  <a:lnTo>
                    <a:pt x="1916" y="2630"/>
                  </a:lnTo>
                  <a:lnTo>
                    <a:pt x="191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0"/>
            <p:cNvSpPr/>
            <p:nvPr/>
          </p:nvSpPr>
          <p:spPr>
            <a:xfrm>
              <a:off x="1303403" y="2222874"/>
              <a:ext cx="256119" cy="109510"/>
            </a:xfrm>
            <a:custGeom>
              <a:rect b="b" l="l" r="r" t="t"/>
              <a:pathLst>
                <a:path extrusionOk="0" h="4177" w="9769">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0"/>
            <p:cNvSpPr/>
            <p:nvPr/>
          </p:nvSpPr>
          <p:spPr>
            <a:xfrm>
              <a:off x="1497491" y="2235983"/>
              <a:ext cx="62031" cy="96402"/>
            </a:xfrm>
            <a:custGeom>
              <a:rect b="b" l="l" r="r" t="t"/>
              <a:pathLst>
                <a:path extrusionOk="0" h="3677" w="2366">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0"/>
            <p:cNvSpPr/>
            <p:nvPr/>
          </p:nvSpPr>
          <p:spPr>
            <a:xfrm>
              <a:off x="1303403" y="2235983"/>
              <a:ext cx="62031" cy="96402"/>
            </a:xfrm>
            <a:custGeom>
              <a:rect b="b" l="l" r="r" t="t"/>
              <a:pathLst>
                <a:path extrusionOk="0" h="3677" w="2366">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90"/>
            <p:cNvSpPr/>
            <p:nvPr/>
          </p:nvSpPr>
          <p:spPr>
            <a:xfrm>
              <a:off x="1406333" y="2222874"/>
              <a:ext cx="25195" cy="47401"/>
            </a:xfrm>
            <a:custGeom>
              <a:rect b="b" l="l" r="r" t="t"/>
              <a:pathLst>
                <a:path extrusionOk="0" h="1808" w="961">
                  <a:moveTo>
                    <a:pt x="0" y="0"/>
                  </a:moveTo>
                  <a:lnTo>
                    <a:pt x="0" y="1808"/>
                  </a:lnTo>
                  <a:lnTo>
                    <a:pt x="960" y="674"/>
                  </a:lnTo>
                  <a:lnTo>
                    <a:pt x="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90"/>
            <p:cNvSpPr/>
            <p:nvPr/>
          </p:nvSpPr>
          <p:spPr>
            <a:xfrm>
              <a:off x="1431397" y="2222874"/>
              <a:ext cx="25195" cy="47401"/>
            </a:xfrm>
            <a:custGeom>
              <a:rect b="b" l="l" r="r" t="t"/>
              <a:pathLst>
                <a:path extrusionOk="0" h="1808" w="961">
                  <a:moveTo>
                    <a:pt x="960" y="0"/>
                  </a:moveTo>
                  <a:lnTo>
                    <a:pt x="0" y="674"/>
                  </a:lnTo>
                  <a:lnTo>
                    <a:pt x="960" y="1808"/>
                  </a:lnTo>
                  <a:lnTo>
                    <a:pt x="96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0"/>
            <p:cNvSpPr/>
            <p:nvPr/>
          </p:nvSpPr>
          <p:spPr>
            <a:xfrm>
              <a:off x="1474787" y="2288864"/>
              <a:ext cx="52147" cy="19873"/>
            </a:xfrm>
            <a:custGeom>
              <a:rect b="b" l="l" r="r" t="t"/>
              <a:pathLst>
                <a:path extrusionOk="0" h="758" w="1989">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90"/>
            <p:cNvSpPr/>
            <p:nvPr/>
          </p:nvSpPr>
          <p:spPr>
            <a:xfrm>
              <a:off x="1378228" y="2055842"/>
              <a:ext cx="106469" cy="145717"/>
            </a:xfrm>
            <a:custGeom>
              <a:rect b="b" l="l" r="r" t="t"/>
              <a:pathLst>
                <a:path extrusionOk="0" h="5558" w="4061">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90"/>
            <p:cNvSpPr/>
            <p:nvPr/>
          </p:nvSpPr>
          <p:spPr>
            <a:xfrm>
              <a:off x="1420569" y="2205125"/>
              <a:ext cx="21682" cy="21656"/>
            </a:xfrm>
            <a:custGeom>
              <a:rect b="b" l="l" r="r" t="t"/>
              <a:pathLst>
                <a:path extrusionOk="0" h="826" w="827">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0"/>
            <p:cNvSpPr/>
            <p:nvPr/>
          </p:nvSpPr>
          <p:spPr>
            <a:xfrm>
              <a:off x="1345849" y="2104948"/>
              <a:ext cx="21000" cy="45409"/>
            </a:xfrm>
            <a:custGeom>
              <a:rect b="b" l="l" r="r" t="t"/>
              <a:pathLst>
                <a:path extrusionOk="0" h="1732" w="801">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0"/>
            <p:cNvSpPr/>
            <p:nvPr/>
          </p:nvSpPr>
          <p:spPr>
            <a:xfrm>
              <a:off x="1496049" y="2104948"/>
              <a:ext cx="21026" cy="45409"/>
            </a:xfrm>
            <a:custGeom>
              <a:rect b="b" l="l" r="r" t="t"/>
              <a:pathLst>
                <a:path extrusionOk="0" h="1732" w="802">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0"/>
            <p:cNvSpPr/>
            <p:nvPr/>
          </p:nvSpPr>
          <p:spPr>
            <a:xfrm>
              <a:off x="1499012" y="1996591"/>
              <a:ext cx="157646" cy="158930"/>
            </a:xfrm>
            <a:custGeom>
              <a:rect b="b" l="l" r="r" t="t"/>
              <a:pathLst>
                <a:path extrusionOk="0" h="6062" w="6013">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0"/>
            <p:cNvSpPr/>
            <p:nvPr/>
          </p:nvSpPr>
          <p:spPr>
            <a:xfrm>
              <a:off x="1568410" y="2049498"/>
              <a:ext cx="31461" cy="53484"/>
            </a:xfrm>
            <a:custGeom>
              <a:rect b="b" l="l" r="r" t="t"/>
              <a:pathLst>
                <a:path extrusionOk="0" h="2040" w="120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0"/>
            <p:cNvSpPr/>
            <p:nvPr/>
          </p:nvSpPr>
          <p:spPr>
            <a:xfrm>
              <a:off x="1573915" y="2033191"/>
              <a:ext cx="17985" cy="15468"/>
            </a:xfrm>
            <a:custGeom>
              <a:rect b="b" l="l" r="r" t="t"/>
              <a:pathLst>
                <a:path extrusionOk="0" h="590" w="686">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0"/>
            <p:cNvSpPr/>
            <p:nvPr/>
          </p:nvSpPr>
          <p:spPr>
            <a:xfrm>
              <a:off x="1298081" y="2029546"/>
              <a:ext cx="266737" cy="308056"/>
            </a:xfrm>
            <a:custGeom>
              <a:rect b="b" l="l" r="r" t="t"/>
              <a:pathLst>
                <a:path extrusionOk="0" h="11750" w="10174">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0"/>
            <p:cNvSpPr/>
            <p:nvPr/>
          </p:nvSpPr>
          <p:spPr>
            <a:xfrm>
              <a:off x="1426180" y="2266657"/>
              <a:ext cx="10461" cy="11588"/>
            </a:xfrm>
            <a:custGeom>
              <a:rect b="b" l="l" r="r" t="t"/>
              <a:pathLst>
                <a:path extrusionOk="0" h="442" w="399">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90"/>
            <p:cNvSpPr/>
            <p:nvPr/>
          </p:nvSpPr>
          <p:spPr>
            <a:xfrm>
              <a:off x="1426180" y="2284721"/>
              <a:ext cx="10461" cy="11614"/>
            </a:xfrm>
            <a:custGeom>
              <a:rect b="b" l="l" r="r" t="t"/>
              <a:pathLst>
                <a:path extrusionOk="0" h="443" w="399">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0"/>
            <p:cNvSpPr/>
            <p:nvPr/>
          </p:nvSpPr>
          <p:spPr>
            <a:xfrm>
              <a:off x="1469570" y="2283646"/>
              <a:ext cx="62607" cy="30307"/>
            </a:xfrm>
            <a:custGeom>
              <a:rect b="b" l="l" r="r" t="t"/>
              <a:pathLst>
                <a:path extrusionOk="0" h="1156" w="2388">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0"/>
            <p:cNvSpPr/>
            <p:nvPr/>
          </p:nvSpPr>
          <p:spPr>
            <a:xfrm>
              <a:off x="1420464" y="2119577"/>
              <a:ext cx="23596" cy="36101"/>
            </a:xfrm>
            <a:custGeom>
              <a:rect b="b" l="l" r="r" t="t"/>
              <a:pathLst>
                <a:path extrusionOk="0" h="1377" w="90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6" name="Google Shape;13216;p90"/>
          <p:cNvGrpSpPr/>
          <p:nvPr/>
        </p:nvGrpSpPr>
        <p:grpSpPr>
          <a:xfrm>
            <a:off x="3985322" y="3387403"/>
            <a:ext cx="358682" cy="346386"/>
            <a:chOff x="3985322" y="3387403"/>
            <a:chExt cx="358682" cy="346386"/>
          </a:xfrm>
        </p:grpSpPr>
        <p:sp>
          <p:nvSpPr>
            <p:cNvPr id="13217" name="Google Shape;13217;p90"/>
            <p:cNvSpPr/>
            <p:nvPr/>
          </p:nvSpPr>
          <p:spPr>
            <a:xfrm>
              <a:off x="4049319" y="3512906"/>
              <a:ext cx="33270" cy="33244"/>
            </a:xfrm>
            <a:custGeom>
              <a:rect b="b" l="l" r="r" t="t"/>
              <a:pathLst>
                <a:path extrusionOk="0" h="1268" w="1269">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90"/>
            <p:cNvSpPr/>
            <p:nvPr/>
          </p:nvSpPr>
          <p:spPr>
            <a:xfrm>
              <a:off x="4156444" y="3512906"/>
              <a:ext cx="33244" cy="33244"/>
            </a:xfrm>
            <a:custGeom>
              <a:rect b="b" l="l" r="r" t="t"/>
              <a:pathLst>
                <a:path extrusionOk="0" h="1268" w="1268">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0"/>
            <p:cNvSpPr/>
            <p:nvPr/>
          </p:nvSpPr>
          <p:spPr>
            <a:xfrm>
              <a:off x="4199152" y="3392620"/>
              <a:ext cx="143593" cy="149728"/>
            </a:xfrm>
            <a:custGeom>
              <a:rect b="b" l="l" r="r" t="t"/>
              <a:pathLst>
                <a:path extrusionOk="0" h="5711" w="5477">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0"/>
            <p:cNvSpPr/>
            <p:nvPr/>
          </p:nvSpPr>
          <p:spPr>
            <a:xfrm>
              <a:off x="4094230" y="3561802"/>
              <a:ext cx="50547" cy="91080"/>
            </a:xfrm>
            <a:custGeom>
              <a:rect b="b" l="l" r="r" t="t"/>
              <a:pathLst>
                <a:path extrusionOk="0" h="3474" w="1928">
                  <a:moveTo>
                    <a:pt x="1" y="0"/>
                  </a:moveTo>
                  <a:lnTo>
                    <a:pt x="1" y="2644"/>
                  </a:lnTo>
                  <a:lnTo>
                    <a:pt x="964" y="3473"/>
                  </a:lnTo>
                  <a:lnTo>
                    <a:pt x="968" y="3473"/>
                  </a:lnTo>
                  <a:lnTo>
                    <a:pt x="1928" y="2644"/>
                  </a:lnTo>
                  <a:lnTo>
                    <a:pt x="192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0"/>
            <p:cNvSpPr/>
            <p:nvPr/>
          </p:nvSpPr>
          <p:spPr>
            <a:xfrm>
              <a:off x="3990645" y="3618379"/>
              <a:ext cx="257718" cy="110166"/>
            </a:xfrm>
            <a:custGeom>
              <a:rect b="b" l="l" r="r" t="t"/>
              <a:pathLst>
                <a:path extrusionOk="0" h="4202" w="983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0"/>
            <p:cNvSpPr/>
            <p:nvPr/>
          </p:nvSpPr>
          <p:spPr>
            <a:xfrm>
              <a:off x="4065941" y="3443115"/>
              <a:ext cx="107125" cy="147185"/>
            </a:xfrm>
            <a:custGeom>
              <a:rect b="b" l="l" r="r" t="t"/>
              <a:pathLst>
                <a:path extrusionOk="0" h="5614" w="4086">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0"/>
            <p:cNvSpPr/>
            <p:nvPr/>
          </p:nvSpPr>
          <p:spPr>
            <a:xfrm>
              <a:off x="4065941" y="3443377"/>
              <a:ext cx="36967" cy="48371"/>
            </a:xfrm>
            <a:custGeom>
              <a:rect b="b" l="l" r="r" t="t"/>
              <a:pathLst>
                <a:path extrusionOk="0" h="1845" w="141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0"/>
            <p:cNvSpPr/>
            <p:nvPr/>
          </p:nvSpPr>
          <p:spPr>
            <a:xfrm>
              <a:off x="4102882" y="3443115"/>
              <a:ext cx="70184" cy="69791"/>
            </a:xfrm>
            <a:custGeom>
              <a:rect b="b" l="l" r="r" t="t"/>
              <a:pathLst>
                <a:path extrusionOk="0" h="2662" w="2677">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0"/>
            <p:cNvSpPr/>
            <p:nvPr/>
          </p:nvSpPr>
          <p:spPr>
            <a:xfrm>
              <a:off x="4101545" y="3636129"/>
              <a:ext cx="36023" cy="92417"/>
            </a:xfrm>
            <a:custGeom>
              <a:rect b="b" l="l" r="r" t="t"/>
              <a:pathLst>
                <a:path extrusionOk="0" h="3525" w="1374">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0"/>
            <p:cNvSpPr/>
            <p:nvPr/>
          </p:nvSpPr>
          <p:spPr>
            <a:xfrm>
              <a:off x="4094230" y="3618379"/>
              <a:ext cx="25379" cy="47690"/>
            </a:xfrm>
            <a:custGeom>
              <a:rect b="b" l="l" r="r" t="t"/>
              <a:pathLst>
                <a:path extrusionOk="0" h="1819" w="968">
                  <a:moveTo>
                    <a:pt x="1" y="1"/>
                  </a:moveTo>
                  <a:lnTo>
                    <a:pt x="1" y="1819"/>
                  </a:lnTo>
                  <a:lnTo>
                    <a:pt x="968" y="678"/>
                  </a:lnTo>
                  <a:lnTo>
                    <a:pt x="1"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0"/>
            <p:cNvSpPr/>
            <p:nvPr/>
          </p:nvSpPr>
          <p:spPr>
            <a:xfrm>
              <a:off x="4119504" y="3618379"/>
              <a:ext cx="25274" cy="47690"/>
            </a:xfrm>
            <a:custGeom>
              <a:rect b="b" l="l" r="r" t="t"/>
              <a:pathLst>
                <a:path extrusionOk="0" h="1819" w="964">
                  <a:moveTo>
                    <a:pt x="964" y="1"/>
                  </a:moveTo>
                  <a:lnTo>
                    <a:pt x="0" y="678"/>
                  </a:lnTo>
                  <a:lnTo>
                    <a:pt x="964" y="1819"/>
                  </a:lnTo>
                  <a:lnTo>
                    <a:pt x="96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0"/>
            <p:cNvSpPr/>
            <p:nvPr/>
          </p:nvSpPr>
          <p:spPr>
            <a:xfrm>
              <a:off x="3990645" y="3618379"/>
              <a:ext cx="103612" cy="110166"/>
            </a:xfrm>
            <a:custGeom>
              <a:rect b="b" l="l" r="r" t="t"/>
              <a:pathLst>
                <a:path extrusionOk="0" h="4202" w="3952">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0"/>
            <p:cNvSpPr/>
            <p:nvPr/>
          </p:nvSpPr>
          <p:spPr>
            <a:xfrm>
              <a:off x="3990645" y="3630544"/>
              <a:ext cx="65544" cy="98001"/>
            </a:xfrm>
            <a:custGeom>
              <a:rect b="b" l="l" r="r" t="t"/>
              <a:pathLst>
                <a:path extrusionOk="0" h="3738" w="250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0"/>
            <p:cNvSpPr/>
            <p:nvPr/>
          </p:nvSpPr>
          <p:spPr>
            <a:xfrm>
              <a:off x="4144751" y="3618379"/>
              <a:ext cx="103612" cy="110166"/>
            </a:xfrm>
            <a:custGeom>
              <a:rect b="b" l="l" r="r" t="t"/>
              <a:pathLst>
                <a:path extrusionOk="0" h="4202" w="3952">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0"/>
            <p:cNvSpPr/>
            <p:nvPr/>
          </p:nvSpPr>
          <p:spPr>
            <a:xfrm>
              <a:off x="4182845" y="3630544"/>
              <a:ext cx="65518" cy="98001"/>
            </a:xfrm>
            <a:custGeom>
              <a:rect b="b" l="l" r="r" t="t"/>
              <a:pathLst>
                <a:path extrusionOk="0" h="3738" w="2499">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90"/>
            <p:cNvSpPr/>
            <p:nvPr/>
          </p:nvSpPr>
          <p:spPr>
            <a:xfrm>
              <a:off x="4184838" y="3387403"/>
              <a:ext cx="159166" cy="160110"/>
            </a:xfrm>
            <a:custGeom>
              <a:rect b="b" l="l" r="r" t="t"/>
              <a:pathLst>
                <a:path extrusionOk="0" h="6107" w="6071">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90"/>
            <p:cNvSpPr/>
            <p:nvPr/>
          </p:nvSpPr>
          <p:spPr>
            <a:xfrm>
              <a:off x="4108020" y="3511491"/>
              <a:ext cx="23753" cy="36180"/>
            </a:xfrm>
            <a:custGeom>
              <a:rect b="b" l="l" r="r" t="t"/>
              <a:pathLst>
                <a:path extrusionOk="0" h="1380" w="906">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0"/>
            <p:cNvSpPr/>
            <p:nvPr/>
          </p:nvSpPr>
          <p:spPr>
            <a:xfrm>
              <a:off x="3985322" y="3437793"/>
              <a:ext cx="268284" cy="295996"/>
            </a:xfrm>
            <a:custGeom>
              <a:rect b="b" l="l" r="r" t="t"/>
              <a:pathLst>
                <a:path extrusionOk="0" h="11290" w="10233">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0"/>
            <p:cNvSpPr/>
            <p:nvPr/>
          </p:nvSpPr>
          <p:spPr>
            <a:xfrm>
              <a:off x="4250250" y="3417711"/>
              <a:ext cx="43809" cy="63289"/>
            </a:xfrm>
            <a:custGeom>
              <a:rect b="b" l="l" r="r" t="t"/>
              <a:pathLst>
                <a:path extrusionOk="0" h="2414" w="1671">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0"/>
            <p:cNvSpPr/>
            <p:nvPr/>
          </p:nvSpPr>
          <p:spPr>
            <a:xfrm>
              <a:off x="4261655" y="3486112"/>
              <a:ext cx="16438" cy="14105"/>
            </a:xfrm>
            <a:custGeom>
              <a:rect b="b" l="l" r="r" t="t"/>
              <a:pathLst>
                <a:path extrusionOk="0" h="538" w="627">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7" name="Google Shape;13237;p90"/>
          <p:cNvGrpSpPr/>
          <p:nvPr/>
        </p:nvGrpSpPr>
        <p:grpSpPr>
          <a:xfrm>
            <a:off x="2162341" y="4286611"/>
            <a:ext cx="351341" cy="358262"/>
            <a:chOff x="2162341" y="4286611"/>
            <a:chExt cx="351341" cy="358262"/>
          </a:xfrm>
        </p:grpSpPr>
        <p:sp>
          <p:nvSpPr>
            <p:cNvPr id="13238" name="Google Shape;13238;p90"/>
            <p:cNvSpPr/>
            <p:nvPr/>
          </p:nvSpPr>
          <p:spPr>
            <a:xfrm>
              <a:off x="2168423" y="4380181"/>
              <a:ext cx="266658" cy="259475"/>
            </a:xfrm>
            <a:custGeom>
              <a:rect b="b" l="l" r="r" t="t"/>
              <a:pathLst>
                <a:path extrusionOk="0" h="9897" w="10171">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0"/>
            <p:cNvSpPr/>
            <p:nvPr/>
          </p:nvSpPr>
          <p:spPr>
            <a:xfrm>
              <a:off x="2209716" y="4380181"/>
              <a:ext cx="54821" cy="70289"/>
            </a:xfrm>
            <a:custGeom>
              <a:rect b="b" l="l" r="r" t="t"/>
              <a:pathLst>
                <a:path extrusionOk="0" h="2681" w="2091">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0"/>
            <p:cNvSpPr/>
            <p:nvPr/>
          </p:nvSpPr>
          <p:spPr>
            <a:xfrm>
              <a:off x="2364871" y="4550805"/>
              <a:ext cx="70210" cy="54821"/>
            </a:xfrm>
            <a:custGeom>
              <a:rect b="b" l="l" r="r" t="t"/>
              <a:pathLst>
                <a:path extrusionOk="0" h="2091" w="2678">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0"/>
            <p:cNvSpPr/>
            <p:nvPr/>
          </p:nvSpPr>
          <p:spPr>
            <a:xfrm>
              <a:off x="2309605" y="4291907"/>
              <a:ext cx="199332" cy="207747"/>
            </a:xfrm>
            <a:custGeom>
              <a:rect b="b" l="l" r="r" t="t"/>
              <a:pathLst>
                <a:path extrusionOk="0" h="7924" w="7603">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0"/>
            <p:cNvSpPr/>
            <p:nvPr/>
          </p:nvSpPr>
          <p:spPr>
            <a:xfrm>
              <a:off x="2215799" y="4356061"/>
              <a:ext cx="79020" cy="98971"/>
            </a:xfrm>
            <a:custGeom>
              <a:rect b="b" l="l" r="r" t="t"/>
              <a:pathLst>
                <a:path extrusionOk="0" h="3775" w="3014">
                  <a:moveTo>
                    <a:pt x="1210" y="1"/>
                  </a:moveTo>
                  <a:lnTo>
                    <a:pt x="0" y="714"/>
                  </a:lnTo>
                  <a:lnTo>
                    <a:pt x="1804" y="3775"/>
                  </a:lnTo>
                  <a:lnTo>
                    <a:pt x="3014" y="3061"/>
                  </a:lnTo>
                  <a:lnTo>
                    <a:pt x="1210"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0"/>
            <p:cNvSpPr/>
            <p:nvPr/>
          </p:nvSpPr>
          <p:spPr>
            <a:xfrm>
              <a:off x="2359182" y="4530879"/>
              <a:ext cx="98866" cy="79203"/>
            </a:xfrm>
            <a:custGeom>
              <a:rect b="b" l="l" r="r" t="t"/>
              <a:pathLst>
                <a:path extrusionOk="0" h="3021" w="3771">
                  <a:moveTo>
                    <a:pt x="714" y="0"/>
                  </a:moveTo>
                  <a:lnTo>
                    <a:pt x="0" y="1210"/>
                  </a:lnTo>
                  <a:lnTo>
                    <a:pt x="3053" y="3021"/>
                  </a:lnTo>
                  <a:lnTo>
                    <a:pt x="3770" y="1811"/>
                  </a:lnTo>
                  <a:lnTo>
                    <a:pt x="714"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0"/>
            <p:cNvSpPr/>
            <p:nvPr/>
          </p:nvSpPr>
          <p:spPr>
            <a:xfrm>
              <a:off x="2349586" y="4330420"/>
              <a:ext cx="116065" cy="111660"/>
            </a:xfrm>
            <a:custGeom>
              <a:rect b="b" l="l" r="r" t="t"/>
              <a:pathLst>
                <a:path extrusionOk="0" h="4259" w="4427">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0"/>
            <p:cNvSpPr/>
            <p:nvPr/>
          </p:nvSpPr>
          <p:spPr>
            <a:xfrm>
              <a:off x="2356796" y="4340960"/>
              <a:ext cx="105997" cy="90241"/>
            </a:xfrm>
            <a:custGeom>
              <a:rect b="b" l="l" r="r" t="t"/>
              <a:pathLst>
                <a:path extrusionOk="0" h="3442" w="4043">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90"/>
            <p:cNvSpPr/>
            <p:nvPr/>
          </p:nvSpPr>
          <p:spPr>
            <a:xfrm>
              <a:off x="2306275" y="4286611"/>
              <a:ext cx="207407" cy="218313"/>
            </a:xfrm>
            <a:custGeom>
              <a:rect b="b" l="l" r="r" t="t"/>
              <a:pathLst>
                <a:path extrusionOk="0" h="8327" w="7911">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0"/>
            <p:cNvSpPr/>
            <p:nvPr/>
          </p:nvSpPr>
          <p:spPr>
            <a:xfrm>
              <a:off x="2162341" y="4350818"/>
              <a:ext cx="302838" cy="294055"/>
            </a:xfrm>
            <a:custGeom>
              <a:rect b="b" l="l" r="r" t="t"/>
              <a:pathLst>
                <a:path extrusionOk="0" h="11216" w="11551">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90"/>
            <p:cNvSpPr/>
            <p:nvPr/>
          </p:nvSpPr>
          <p:spPr>
            <a:xfrm>
              <a:off x="2343897" y="4325256"/>
              <a:ext cx="126866" cy="122095"/>
            </a:xfrm>
            <a:custGeom>
              <a:rect b="b" l="l" r="r" t="t"/>
              <a:pathLst>
                <a:path extrusionOk="0" h="4657" w="4839">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9" name="Google Shape;13249;p90"/>
          <p:cNvGrpSpPr/>
          <p:nvPr/>
        </p:nvGrpSpPr>
        <p:grpSpPr>
          <a:xfrm>
            <a:off x="869949" y="3381478"/>
            <a:ext cx="303389" cy="358472"/>
            <a:chOff x="869949" y="3381478"/>
            <a:chExt cx="303389" cy="358472"/>
          </a:xfrm>
        </p:grpSpPr>
        <p:sp>
          <p:nvSpPr>
            <p:cNvPr id="13250" name="Google Shape;13250;p90"/>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0"/>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0"/>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0"/>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0"/>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90"/>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0"/>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0"/>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8" name="Google Shape;13258;p90"/>
          <p:cNvGrpSpPr/>
          <p:nvPr/>
        </p:nvGrpSpPr>
        <p:grpSpPr>
          <a:xfrm>
            <a:off x="1772461" y="2900833"/>
            <a:ext cx="261729" cy="358393"/>
            <a:chOff x="1772461" y="2900833"/>
            <a:chExt cx="261729" cy="358393"/>
          </a:xfrm>
        </p:grpSpPr>
        <p:sp>
          <p:nvSpPr>
            <p:cNvPr id="13259" name="Google Shape;13259;p90"/>
            <p:cNvSpPr/>
            <p:nvPr/>
          </p:nvSpPr>
          <p:spPr>
            <a:xfrm>
              <a:off x="1838162" y="2906128"/>
              <a:ext cx="127469" cy="153005"/>
            </a:xfrm>
            <a:custGeom>
              <a:rect b="b" l="l" r="r" t="t"/>
              <a:pathLst>
                <a:path extrusionOk="0" h="5836" w="4862">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0"/>
            <p:cNvSpPr/>
            <p:nvPr/>
          </p:nvSpPr>
          <p:spPr>
            <a:xfrm>
              <a:off x="1890387" y="2934548"/>
              <a:ext cx="45225" cy="45120"/>
            </a:xfrm>
            <a:custGeom>
              <a:rect b="b" l="l" r="r" t="t"/>
              <a:pathLst>
                <a:path extrusionOk="0" h="1721" w="1725">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90"/>
            <p:cNvSpPr/>
            <p:nvPr/>
          </p:nvSpPr>
          <p:spPr>
            <a:xfrm>
              <a:off x="1777783" y="3080658"/>
              <a:ext cx="125660" cy="173324"/>
            </a:xfrm>
            <a:custGeom>
              <a:rect b="b" l="l" r="r" t="t"/>
              <a:pathLst>
                <a:path extrusionOk="0" h="6611" w="4793">
                  <a:moveTo>
                    <a:pt x="0" y="1"/>
                  </a:moveTo>
                  <a:lnTo>
                    <a:pt x="0" y="5079"/>
                  </a:lnTo>
                  <a:lnTo>
                    <a:pt x="4792" y="6611"/>
                  </a:lnTo>
                  <a:lnTo>
                    <a:pt x="4792" y="1533"/>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0"/>
            <p:cNvSpPr/>
            <p:nvPr/>
          </p:nvSpPr>
          <p:spPr>
            <a:xfrm>
              <a:off x="1777783" y="3054651"/>
              <a:ext cx="125660" cy="173219"/>
            </a:xfrm>
            <a:custGeom>
              <a:rect b="b" l="l" r="r" t="t"/>
              <a:pathLst>
                <a:path extrusionOk="0" h="6607" w="4793">
                  <a:moveTo>
                    <a:pt x="0" y="1"/>
                  </a:moveTo>
                  <a:lnTo>
                    <a:pt x="0" y="5075"/>
                  </a:lnTo>
                  <a:lnTo>
                    <a:pt x="4792" y="6607"/>
                  </a:lnTo>
                  <a:lnTo>
                    <a:pt x="4792" y="1533"/>
                  </a:lnTo>
                  <a:lnTo>
                    <a:pt x="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0"/>
            <p:cNvSpPr/>
            <p:nvPr/>
          </p:nvSpPr>
          <p:spPr>
            <a:xfrm>
              <a:off x="1777783" y="3054651"/>
              <a:ext cx="125660" cy="173219"/>
            </a:xfrm>
            <a:custGeom>
              <a:rect b="b" l="l" r="r" t="t"/>
              <a:pathLst>
                <a:path extrusionOk="0" h="6607" w="4793">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90"/>
            <p:cNvSpPr/>
            <p:nvPr/>
          </p:nvSpPr>
          <p:spPr>
            <a:xfrm>
              <a:off x="1792124" y="3043351"/>
              <a:ext cx="111320" cy="153477"/>
            </a:xfrm>
            <a:custGeom>
              <a:rect b="b" l="l" r="r" t="t"/>
              <a:pathLst>
                <a:path extrusionOk="0" h="5854" w="4246">
                  <a:moveTo>
                    <a:pt x="0" y="1"/>
                  </a:moveTo>
                  <a:lnTo>
                    <a:pt x="0" y="4495"/>
                  </a:lnTo>
                  <a:lnTo>
                    <a:pt x="4245" y="5853"/>
                  </a:lnTo>
                  <a:lnTo>
                    <a:pt x="4245" y="1359"/>
                  </a:lnTo>
                  <a:lnTo>
                    <a:pt x="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90"/>
            <p:cNvSpPr/>
            <p:nvPr/>
          </p:nvSpPr>
          <p:spPr>
            <a:xfrm>
              <a:off x="1903417" y="3080658"/>
              <a:ext cx="125634" cy="173324"/>
            </a:xfrm>
            <a:custGeom>
              <a:rect b="b" l="l" r="r" t="t"/>
              <a:pathLst>
                <a:path extrusionOk="0" h="6611" w="4792">
                  <a:moveTo>
                    <a:pt x="4792" y="1"/>
                  </a:moveTo>
                  <a:lnTo>
                    <a:pt x="0" y="1533"/>
                  </a:lnTo>
                  <a:lnTo>
                    <a:pt x="0" y="6611"/>
                  </a:lnTo>
                  <a:lnTo>
                    <a:pt x="4792" y="5079"/>
                  </a:lnTo>
                  <a:lnTo>
                    <a:pt x="4792"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0"/>
            <p:cNvSpPr/>
            <p:nvPr/>
          </p:nvSpPr>
          <p:spPr>
            <a:xfrm>
              <a:off x="1903417" y="3054651"/>
              <a:ext cx="125634" cy="173219"/>
            </a:xfrm>
            <a:custGeom>
              <a:rect b="b" l="l" r="r" t="t"/>
              <a:pathLst>
                <a:path extrusionOk="0" h="6607" w="4792">
                  <a:moveTo>
                    <a:pt x="4792" y="1"/>
                  </a:moveTo>
                  <a:lnTo>
                    <a:pt x="0" y="1533"/>
                  </a:lnTo>
                  <a:lnTo>
                    <a:pt x="0" y="6607"/>
                  </a:lnTo>
                  <a:lnTo>
                    <a:pt x="4792" y="5075"/>
                  </a:lnTo>
                  <a:lnTo>
                    <a:pt x="4792"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0"/>
            <p:cNvSpPr/>
            <p:nvPr/>
          </p:nvSpPr>
          <p:spPr>
            <a:xfrm>
              <a:off x="1903417" y="3054651"/>
              <a:ext cx="125634" cy="173219"/>
            </a:xfrm>
            <a:custGeom>
              <a:rect b="b" l="l" r="r" t="t"/>
              <a:pathLst>
                <a:path extrusionOk="0" h="6607" w="4792">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0"/>
            <p:cNvSpPr/>
            <p:nvPr/>
          </p:nvSpPr>
          <p:spPr>
            <a:xfrm>
              <a:off x="1903417" y="3043351"/>
              <a:ext cx="111293" cy="153477"/>
            </a:xfrm>
            <a:custGeom>
              <a:rect b="b" l="l" r="r" t="t"/>
              <a:pathLst>
                <a:path extrusionOk="0" h="5854" w="4245">
                  <a:moveTo>
                    <a:pt x="4245" y="1"/>
                  </a:moveTo>
                  <a:lnTo>
                    <a:pt x="0" y="1359"/>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90"/>
            <p:cNvSpPr/>
            <p:nvPr/>
          </p:nvSpPr>
          <p:spPr>
            <a:xfrm>
              <a:off x="1903417" y="3043351"/>
              <a:ext cx="111293" cy="153477"/>
            </a:xfrm>
            <a:custGeom>
              <a:rect b="b" l="l" r="r" t="t"/>
              <a:pathLst>
                <a:path extrusionOk="0" h="5854" w="4245">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90"/>
            <p:cNvSpPr/>
            <p:nvPr/>
          </p:nvSpPr>
          <p:spPr>
            <a:xfrm>
              <a:off x="1941957" y="3082100"/>
              <a:ext cx="27843" cy="38566"/>
            </a:xfrm>
            <a:custGeom>
              <a:rect b="b" l="l" r="r" t="t"/>
              <a:pathLst>
                <a:path extrusionOk="0" h="1471" w="1062">
                  <a:moveTo>
                    <a:pt x="1062" y="0"/>
                  </a:moveTo>
                  <a:lnTo>
                    <a:pt x="0" y="341"/>
                  </a:lnTo>
                  <a:lnTo>
                    <a:pt x="0" y="1471"/>
                  </a:lnTo>
                  <a:lnTo>
                    <a:pt x="1062" y="1130"/>
                  </a:lnTo>
                  <a:lnTo>
                    <a:pt x="1062"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0"/>
            <p:cNvSpPr/>
            <p:nvPr/>
          </p:nvSpPr>
          <p:spPr>
            <a:xfrm>
              <a:off x="1835802" y="2900833"/>
              <a:ext cx="138088" cy="163545"/>
            </a:xfrm>
            <a:custGeom>
              <a:rect b="b" l="l" r="r" t="t"/>
              <a:pathLst>
                <a:path extrusionOk="0" h="6238" w="5267">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0"/>
            <p:cNvSpPr/>
            <p:nvPr/>
          </p:nvSpPr>
          <p:spPr>
            <a:xfrm>
              <a:off x="1865428" y="2929331"/>
              <a:ext cx="78181" cy="74799"/>
            </a:xfrm>
            <a:custGeom>
              <a:rect b="b" l="l" r="r" t="t"/>
              <a:pathLst>
                <a:path extrusionOk="0" h="2853" w="2982">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0"/>
            <p:cNvSpPr/>
            <p:nvPr/>
          </p:nvSpPr>
          <p:spPr>
            <a:xfrm>
              <a:off x="1820675" y="3081524"/>
              <a:ext cx="62188" cy="25195"/>
            </a:xfrm>
            <a:custGeom>
              <a:rect b="b" l="l" r="r" t="t"/>
              <a:pathLst>
                <a:path extrusionOk="0" h="961" w="2372">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0"/>
            <p:cNvSpPr/>
            <p:nvPr/>
          </p:nvSpPr>
          <p:spPr>
            <a:xfrm>
              <a:off x="1820675" y="3100033"/>
              <a:ext cx="62188" cy="25300"/>
            </a:xfrm>
            <a:custGeom>
              <a:rect b="b" l="l" r="r" t="t"/>
              <a:pathLst>
                <a:path extrusionOk="0" h="965" w="2372">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0"/>
            <p:cNvSpPr/>
            <p:nvPr/>
          </p:nvSpPr>
          <p:spPr>
            <a:xfrm>
              <a:off x="1820675" y="3118648"/>
              <a:ext cx="62214" cy="25274"/>
            </a:xfrm>
            <a:custGeom>
              <a:rect b="b" l="l" r="r" t="t"/>
              <a:pathLst>
                <a:path extrusionOk="0" h="964" w="2373">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90"/>
            <p:cNvSpPr/>
            <p:nvPr/>
          </p:nvSpPr>
          <p:spPr>
            <a:xfrm>
              <a:off x="1772461" y="3038055"/>
              <a:ext cx="261729" cy="221171"/>
            </a:xfrm>
            <a:custGeom>
              <a:rect b="b" l="l" r="r" t="t"/>
              <a:pathLst>
                <a:path extrusionOk="0" h="8436" w="9983">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0"/>
            <p:cNvSpPr/>
            <p:nvPr/>
          </p:nvSpPr>
          <p:spPr>
            <a:xfrm>
              <a:off x="1936635" y="3076857"/>
              <a:ext cx="38382" cy="49027"/>
            </a:xfrm>
            <a:custGeom>
              <a:rect b="b" l="l" r="r" t="t"/>
              <a:pathLst>
                <a:path extrusionOk="0" h="1870" w="1464">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90"/>
          <p:cNvGrpSpPr/>
          <p:nvPr/>
        </p:nvGrpSpPr>
        <p:grpSpPr>
          <a:xfrm>
            <a:off x="1352587" y="1516077"/>
            <a:ext cx="310992" cy="358262"/>
            <a:chOff x="1352587" y="1516077"/>
            <a:chExt cx="310992" cy="358262"/>
          </a:xfrm>
        </p:grpSpPr>
        <p:sp>
          <p:nvSpPr>
            <p:cNvPr id="13279" name="Google Shape;13279;p90"/>
            <p:cNvSpPr/>
            <p:nvPr/>
          </p:nvSpPr>
          <p:spPr>
            <a:xfrm>
              <a:off x="1457877" y="1589355"/>
              <a:ext cx="27581" cy="76555"/>
            </a:xfrm>
            <a:custGeom>
              <a:rect b="b" l="l" r="r" t="t"/>
              <a:pathLst>
                <a:path extrusionOk="0" h="2920" w="1052">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0"/>
            <p:cNvSpPr/>
            <p:nvPr/>
          </p:nvSpPr>
          <p:spPr>
            <a:xfrm>
              <a:off x="1457877" y="1644805"/>
              <a:ext cx="27581" cy="21105"/>
            </a:xfrm>
            <a:custGeom>
              <a:rect b="b" l="l" r="r" t="t"/>
              <a:pathLst>
                <a:path extrusionOk="0" h="805" w="1052">
                  <a:moveTo>
                    <a:pt x="1" y="0"/>
                  </a:moveTo>
                  <a:lnTo>
                    <a:pt x="1" y="804"/>
                  </a:lnTo>
                  <a:lnTo>
                    <a:pt x="1051" y="804"/>
                  </a:lnTo>
                  <a:lnTo>
                    <a:pt x="105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0"/>
            <p:cNvSpPr/>
            <p:nvPr/>
          </p:nvSpPr>
          <p:spPr>
            <a:xfrm>
              <a:off x="1375554" y="1589355"/>
              <a:ext cx="27476" cy="76555"/>
            </a:xfrm>
            <a:custGeom>
              <a:rect b="b" l="l" r="r" t="t"/>
              <a:pathLst>
                <a:path extrusionOk="0" h="2920" w="1048">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0"/>
            <p:cNvSpPr/>
            <p:nvPr/>
          </p:nvSpPr>
          <p:spPr>
            <a:xfrm>
              <a:off x="1375554" y="1644805"/>
              <a:ext cx="27476" cy="21105"/>
            </a:xfrm>
            <a:custGeom>
              <a:rect b="b" l="l" r="r" t="t"/>
              <a:pathLst>
                <a:path extrusionOk="0" h="805" w="1048">
                  <a:moveTo>
                    <a:pt x="1" y="0"/>
                  </a:moveTo>
                  <a:lnTo>
                    <a:pt x="1" y="804"/>
                  </a:lnTo>
                  <a:lnTo>
                    <a:pt x="1048" y="804"/>
                  </a:lnTo>
                  <a:lnTo>
                    <a:pt x="104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90"/>
            <p:cNvSpPr/>
            <p:nvPr/>
          </p:nvSpPr>
          <p:spPr>
            <a:xfrm>
              <a:off x="1416768" y="1803368"/>
              <a:ext cx="27476" cy="65727"/>
            </a:xfrm>
            <a:custGeom>
              <a:rect b="b" l="l" r="r" t="t"/>
              <a:pathLst>
                <a:path extrusionOk="0" h="2507" w="1048">
                  <a:moveTo>
                    <a:pt x="1" y="1"/>
                  </a:moveTo>
                  <a:lnTo>
                    <a:pt x="1" y="2507"/>
                  </a:lnTo>
                  <a:lnTo>
                    <a:pt x="1047" y="2507"/>
                  </a:lnTo>
                  <a:lnTo>
                    <a:pt x="1047"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0"/>
            <p:cNvSpPr/>
            <p:nvPr/>
          </p:nvSpPr>
          <p:spPr>
            <a:xfrm>
              <a:off x="1416768" y="1803368"/>
              <a:ext cx="27476" cy="21865"/>
            </a:xfrm>
            <a:custGeom>
              <a:rect b="b" l="l" r="r" t="t"/>
              <a:pathLst>
                <a:path extrusionOk="0" h="834" w="1048">
                  <a:moveTo>
                    <a:pt x="1" y="1"/>
                  </a:moveTo>
                  <a:lnTo>
                    <a:pt x="1" y="834"/>
                  </a:lnTo>
                  <a:lnTo>
                    <a:pt x="1047" y="834"/>
                  </a:lnTo>
                  <a:lnTo>
                    <a:pt x="1047"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90"/>
            <p:cNvSpPr/>
            <p:nvPr/>
          </p:nvSpPr>
          <p:spPr>
            <a:xfrm>
              <a:off x="1410502" y="1777937"/>
              <a:ext cx="40008" cy="32116"/>
            </a:xfrm>
            <a:custGeom>
              <a:rect b="b" l="l" r="r" t="t"/>
              <a:pathLst>
                <a:path extrusionOk="0" h="1225" w="1526">
                  <a:moveTo>
                    <a:pt x="1" y="0"/>
                  </a:moveTo>
                  <a:lnTo>
                    <a:pt x="1" y="1224"/>
                  </a:lnTo>
                  <a:lnTo>
                    <a:pt x="1525" y="1224"/>
                  </a:lnTo>
                  <a:lnTo>
                    <a:pt x="1525"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0"/>
            <p:cNvSpPr/>
            <p:nvPr/>
          </p:nvSpPr>
          <p:spPr>
            <a:xfrm>
              <a:off x="1437008" y="1777937"/>
              <a:ext cx="13502" cy="32116"/>
            </a:xfrm>
            <a:custGeom>
              <a:rect b="b" l="l" r="r" t="t"/>
              <a:pathLst>
                <a:path extrusionOk="0" h="1225" w="515">
                  <a:moveTo>
                    <a:pt x="0" y="0"/>
                  </a:moveTo>
                  <a:lnTo>
                    <a:pt x="0" y="1224"/>
                  </a:lnTo>
                  <a:lnTo>
                    <a:pt x="514" y="1224"/>
                  </a:lnTo>
                  <a:lnTo>
                    <a:pt x="5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0"/>
            <p:cNvSpPr/>
            <p:nvPr/>
          </p:nvSpPr>
          <p:spPr>
            <a:xfrm>
              <a:off x="1405573" y="1752087"/>
              <a:ext cx="49866" cy="32510"/>
            </a:xfrm>
            <a:custGeom>
              <a:rect b="b" l="l" r="r" t="t"/>
              <a:pathLst>
                <a:path extrusionOk="0" h="1240" w="1902">
                  <a:moveTo>
                    <a:pt x="0" y="1"/>
                  </a:moveTo>
                  <a:lnTo>
                    <a:pt x="0" y="1240"/>
                  </a:lnTo>
                  <a:lnTo>
                    <a:pt x="1902" y="1240"/>
                  </a:lnTo>
                  <a:lnTo>
                    <a:pt x="1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90"/>
            <p:cNvSpPr/>
            <p:nvPr/>
          </p:nvSpPr>
          <p:spPr>
            <a:xfrm>
              <a:off x="1437008" y="1752087"/>
              <a:ext cx="18431" cy="32510"/>
            </a:xfrm>
            <a:custGeom>
              <a:rect b="b" l="l" r="r" t="t"/>
              <a:pathLst>
                <a:path extrusionOk="0" h="1240" w="703">
                  <a:moveTo>
                    <a:pt x="0" y="1"/>
                  </a:moveTo>
                  <a:lnTo>
                    <a:pt x="0" y="1240"/>
                  </a:lnTo>
                  <a:lnTo>
                    <a:pt x="703" y="1240"/>
                  </a:lnTo>
                  <a:lnTo>
                    <a:pt x="703"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90"/>
            <p:cNvSpPr/>
            <p:nvPr/>
          </p:nvSpPr>
          <p:spPr>
            <a:xfrm>
              <a:off x="1364542" y="1684314"/>
              <a:ext cx="131926" cy="74930"/>
            </a:xfrm>
            <a:custGeom>
              <a:rect b="b" l="l" r="r" t="t"/>
              <a:pathLst>
                <a:path extrusionOk="0" h="2858" w="5032">
                  <a:moveTo>
                    <a:pt x="1" y="0"/>
                  </a:moveTo>
                  <a:lnTo>
                    <a:pt x="1" y="934"/>
                  </a:lnTo>
                  <a:lnTo>
                    <a:pt x="1558" y="2858"/>
                  </a:lnTo>
                  <a:lnTo>
                    <a:pt x="3474" y="2858"/>
                  </a:lnTo>
                  <a:lnTo>
                    <a:pt x="5031" y="934"/>
                  </a:lnTo>
                  <a:lnTo>
                    <a:pt x="503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90"/>
            <p:cNvSpPr/>
            <p:nvPr/>
          </p:nvSpPr>
          <p:spPr>
            <a:xfrm>
              <a:off x="1434517" y="1684314"/>
              <a:ext cx="61952" cy="74930"/>
            </a:xfrm>
            <a:custGeom>
              <a:rect b="b" l="l" r="r" t="t"/>
              <a:pathLst>
                <a:path extrusionOk="0" h="2858" w="2363">
                  <a:moveTo>
                    <a:pt x="1685" y="0"/>
                  </a:moveTo>
                  <a:lnTo>
                    <a:pt x="1685" y="772"/>
                  </a:lnTo>
                  <a:lnTo>
                    <a:pt x="1" y="2858"/>
                  </a:lnTo>
                  <a:lnTo>
                    <a:pt x="805" y="2858"/>
                  </a:lnTo>
                  <a:lnTo>
                    <a:pt x="2362" y="934"/>
                  </a:lnTo>
                  <a:lnTo>
                    <a:pt x="236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0"/>
            <p:cNvSpPr/>
            <p:nvPr/>
          </p:nvSpPr>
          <p:spPr>
            <a:xfrm>
              <a:off x="1357805" y="1657441"/>
              <a:ext cx="145402" cy="26899"/>
            </a:xfrm>
            <a:custGeom>
              <a:rect b="b" l="l" r="r" t="t"/>
              <a:pathLst>
                <a:path extrusionOk="0" h="1026" w="5546">
                  <a:moveTo>
                    <a:pt x="1" y="0"/>
                  </a:moveTo>
                  <a:lnTo>
                    <a:pt x="1" y="1025"/>
                  </a:lnTo>
                  <a:lnTo>
                    <a:pt x="5545" y="1025"/>
                  </a:lnTo>
                  <a:lnTo>
                    <a:pt x="5545"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90"/>
            <p:cNvSpPr/>
            <p:nvPr/>
          </p:nvSpPr>
          <p:spPr>
            <a:xfrm>
              <a:off x="1483150" y="1657441"/>
              <a:ext cx="20056" cy="26899"/>
            </a:xfrm>
            <a:custGeom>
              <a:rect b="b" l="l" r="r" t="t"/>
              <a:pathLst>
                <a:path extrusionOk="0" h="1026" w="765">
                  <a:moveTo>
                    <a:pt x="0" y="0"/>
                  </a:moveTo>
                  <a:lnTo>
                    <a:pt x="0" y="1025"/>
                  </a:lnTo>
                  <a:lnTo>
                    <a:pt x="764" y="1025"/>
                  </a:lnTo>
                  <a:lnTo>
                    <a:pt x="7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90"/>
            <p:cNvSpPr/>
            <p:nvPr/>
          </p:nvSpPr>
          <p:spPr>
            <a:xfrm>
              <a:off x="1505462" y="1521215"/>
              <a:ext cx="157069" cy="163781"/>
            </a:xfrm>
            <a:custGeom>
              <a:rect b="b" l="l" r="r" t="t"/>
              <a:pathLst>
                <a:path extrusionOk="0" h="6247" w="5991">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0"/>
            <p:cNvSpPr/>
            <p:nvPr/>
          </p:nvSpPr>
          <p:spPr>
            <a:xfrm>
              <a:off x="1551132" y="1544811"/>
              <a:ext cx="62791" cy="105630"/>
            </a:xfrm>
            <a:custGeom>
              <a:rect b="b" l="l" r="r" t="t"/>
              <a:pathLst>
                <a:path extrusionOk="0" h="4029" w="2395">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0"/>
            <p:cNvSpPr/>
            <p:nvPr/>
          </p:nvSpPr>
          <p:spPr>
            <a:xfrm>
              <a:off x="1490754" y="1516077"/>
              <a:ext cx="172826" cy="174189"/>
            </a:xfrm>
            <a:custGeom>
              <a:rect b="b" l="l" r="r" t="t"/>
              <a:pathLst>
                <a:path extrusionOk="0" h="6644" w="6592">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0"/>
            <p:cNvSpPr/>
            <p:nvPr/>
          </p:nvSpPr>
          <p:spPr>
            <a:xfrm>
              <a:off x="1352587" y="1584137"/>
              <a:ext cx="155837" cy="290202"/>
            </a:xfrm>
            <a:custGeom>
              <a:rect b="b" l="l" r="r" t="t"/>
              <a:pathLst>
                <a:path extrusionOk="0" h="11069" w="5944">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0"/>
            <p:cNvSpPr/>
            <p:nvPr/>
          </p:nvSpPr>
          <p:spPr>
            <a:xfrm>
              <a:off x="1394745" y="1695404"/>
              <a:ext cx="71443" cy="10487"/>
            </a:xfrm>
            <a:custGeom>
              <a:rect b="b" l="l" r="r" t="t"/>
              <a:pathLst>
                <a:path extrusionOk="0" h="400" w="2725">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0"/>
            <p:cNvSpPr/>
            <p:nvPr/>
          </p:nvSpPr>
          <p:spPr>
            <a:xfrm>
              <a:off x="1544578" y="1539594"/>
              <a:ext cx="76188" cy="116117"/>
            </a:xfrm>
            <a:custGeom>
              <a:rect b="b" l="l" r="r" t="t"/>
              <a:pathLst>
                <a:path extrusionOk="0" h="4429" w="2906">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9" name="Google Shape;13299;p90"/>
          <p:cNvSpPr/>
          <p:nvPr/>
        </p:nvSpPr>
        <p:spPr>
          <a:xfrm>
            <a:off x="1324482" y="3241057"/>
            <a:ext cx="181110" cy="12925"/>
          </a:xfrm>
          <a:custGeom>
            <a:rect b="b" l="l" r="r" t="t"/>
            <a:pathLst>
              <a:path extrusionOk="0" h="493" w="6908">
                <a:moveTo>
                  <a:pt x="0" y="0"/>
                </a:moveTo>
                <a:lnTo>
                  <a:pt x="0" y="493"/>
                </a:lnTo>
                <a:lnTo>
                  <a:pt x="6907" y="493"/>
                </a:lnTo>
                <a:lnTo>
                  <a:pt x="690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0" name="Google Shape;13300;p90"/>
          <p:cNvGrpSpPr/>
          <p:nvPr/>
        </p:nvGrpSpPr>
        <p:grpSpPr>
          <a:xfrm>
            <a:off x="1319160" y="2900937"/>
            <a:ext cx="265295" cy="358262"/>
            <a:chOff x="1319160" y="2900937"/>
            <a:chExt cx="265295" cy="358262"/>
          </a:xfrm>
        </p:grpSpPr>
        <p:sp>
          <p:nvSpPr>
            <p:cNvPr id="13301" name="Google Shape;13301;p90"/>
            <p:cNvSpPr/>
            <p:nvPr/>
          </p:nvSpPr>
          <p:spPr>
            <a:xfrm>
              <a:off x="1324482" y="2939294"/>
              <a:ext cx="181110" cy="314689"/>
            </a:xfrm>
            <a:custGeom>
              <a:rect b="b" l="l" r="r" t="t"/>
              <a:pathLst>
                <a:path extrusionOk="0" h="12003" w="6908">
                  <a:moveTo>
                    <a:pt x="0" y="0"/>
                  </a:moveTo>
                  <a:lnTo>
                    <a:pt x="0" y="12003"/>
                  </a:lnTo>
                  <a:lnTo>
                    <a:pt x="6907" y="12003"/>
                  </a:lnTo>
                  <a:lnTo>
                    <a:pt x="6907"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0"/>
            <p:cNvSpPr/>
            <p:nvPr/>
          </p:nvSpPr>
          <p:spPr>
            <a:xfrm>
              <a:off x="1433390" y="2939294"/>
              <a:ext cx="72203" cy="112447"/>
            </a:xfrm>
            <a:custGeom>
              <a:rect b="b" l="l" r="r" t="t"/>
              <a:pathLst>
                <a:path extrusionOk="0" h="4289" w="2754">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90"/>
            <p:cNvSpPr/>
            <p:nvPr/>
          </p:nvSpPr>
          <p:spPr>
            <a:xfrm>
              <a:off x="1342703"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90"/>
            <p:cNvSpPr/>
            <p:nvPr/>
          </p:nvSpPr>
          <p:spPr>
            <a:xfrm>
              <a:off x="1433390"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0"/>
            <p:cNvSpPr/>
            <p:nvPr/>
          </p:nvSpPr>
          <p:spPr>
            <a:xfrm>
              <a:off x="1342703" y="2971489"/>
              <a:ext cx="144642" cy="226677"/>
            </a:xfrm>
            <a:custGeom>
              <a:rect b="b" l="l" r="r" t="t"/>
              <a:pathLst>
                <a:path extrusionOk="0" h="8646" w="5517">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0"/>
            <p:cNvSpPr/>
            <p:nvPr/>
          </p:nvSpPr>
          <p:spPr>
            <a:xfrm>
              <a:off x="1403292" y="3211143"/>
              <a:ext cx="23465" cy="23465"/>
            </a:xfrm>
            <a:custGeom>
              <a:rect b="b" l="l" r="r" t="t"/>
              <a:pathLst>
                <a:path extrusionOk="0" h="895" w="895">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0"/>
            <p:cNvSpPr/>
            <p:nvPr/>
          </p:nvSpPr>
          <p:spPr>
            <a:xfrm>
              <a:off x="1449907" y="2906050"/>
              <a:ext cx="129646" cy="129646"/>
            </a:xfrm>
            <a:custGeom>
              <a:rect b="b" l="l" r="r" t="t"/>
              <a:pathLst>
                <a:path extrusionOk="0" h="4945" w="4945">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0"/>
            <p:cNvSpPr/>
            <p:nvPr/>
          </p:nvSpPr>
          <p:spPr>
            <a:xfrm>
              <a:off x="1477173" y="2933028"/>
              <a:ext cx="75113" cy="74851"/>
            </a:xfrm>
            <a:custGeom>
              <a:rect b="b" l="l" r="r" t="t"/>
              <a:pathLst>
                <a:path extrusionOk="0" h="2855" w="2865">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0"/>
            <p:cNvSpPr/>
            <p:nvPr/>
          </p:nvSpPr>
          <p:spPr>
            <a:xfrm>
              <a:off x="1369681" y="3048385"/>
              <a:ext cx="90713" cy="21393"/>
            </a:xfrm>
            <a:custGeom>
              <a:rect b="b" l="l" r="r" t="t"/>
              <a:pathLst>
                <a:path extrusionOk="0" h="816" w="3460">
                  <a:moveTo>
                    <a:pt x="0" y="1"/>
                  </a:moveTo>
                  <a:lnTo>
                    <a:pt x="0" y="815"/>
                  </a:lnTo>
                  <a:lnTo>
                    <a:pt x="3459" y="815"/>
                  </a:lnTo>
                  <a:lnTo>
                    <a:pt x="345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90"/>
            <p:cNvSpPr/>
            <p:nvPr/>
          </p:nvSpPr>
          <p:spPr>
            <a:xfrm>
              <a:off x="1369681" y="3087318"/>
              <a:ext cx="90713" cy="21289"/>
            </a:xfrm>
            <a:custGeom>
              <a:rect b="b" l="l" r="r" t="t"/>
              <a:pathLst>
                <a:path extrusionOk="0" h="812" w="3460">
                  <a:moveTo>
                    <a:pt x="0" y="0"/>
                  </a:moveTo>
                  <a:lnTo>
                    <a:pt x="0" y="812"/>
                  </a:lnTo>
                  <a:lnTo>
                    <a:pt x="3459" y="812"/>
                  </a:lnTo>
                  <a:lnTo>
                    <a:pt x="3459"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0"/>
            <p:cNvSpPr/>
            <p:nvPr/>
          </p:nvSpPr>
          <p:spPr>
            <a:xfrm>
              <a:off x="1369681" y="3126251"/>
              <a:ext cx="90713" cy="21289"/>
            </a:xfrm>
            <a:custGeom>
              <a:rect b="b" l="l" r="r" t="t"/>
              <a:pathLst>
                <a:path extrusionOk="0" h="812" w="3460">
                  <a:moveTo>
                    <a:pt x="0" y="0"/>
                  </a:moveTo>
                  <a:lnTo>
                    <a:pt x="0" y="812"/>
                  </a:lnTo>
                  <a:lnTo>
                    <a:pt x="3459" y="812"/>
                  </a:lnTo>
                  <a:lnTo>
                    <a:pt x="3459"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0"/>
            <p:cNvSpPr/>
            <p:nvPr/>
          </p:nvSpPr>
          <p:spPr>
            <a:xfrm>
              <a:off x="1507454" y="2934915"/>
              <a:ext cx="44465" cy="73173"/>
            </a:xfrm>
            <a:custGeom>
              <a:rect b="b" l="l" r="r" t="t"/>
              <a:pathLst>
                <a:path extrusionOk="0" h="2791" w="1696">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90"/>
            <p:cNvSpPr/>
            <p:nvPr/>
          </p:nvSpPr>
          <p:spPr>
            <a:xfrm>
              <a:off x="1477540" y="2959901"/>
              <a:ext cx="30806" cy="33532"/>
            </a:xfrm>
            <a:custGeom>
              <a:rect b="b" l="l" r="r" t="t"/>
              <a:pathLst>
                <a:path extrusionOk="0" h="1279" w="1175">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0"/>
            <p:cNvSpPr/>
            <p:nvPr/>
          </p:nvSpPr>
          <p:spPr>
            <a:xfrm>
              <a:off x="1319160" y="2934076"/>
              <a:ext cx="55004" cy="285718"/>
            </a:xfrm>
            <a:custGeom>
              <a:rect b="b" l="l" r="r" t="t"/>
              <a:pathLst>
                <a:path extrusionOk="0" h="10898" w="2098">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0"/>
            <p:cNvSpPr/>
            <p:nvPr/>
          </p:nvSpPr>
          <p:spPr>
            <a:xfrm>
              <a:off x="1392281" y="3205821"/>
              <a:ext cx="39720" cy="34004"/>
            </a:xfrm>
            <a:custGeom>
              <a:rect b="b" l="l" r="r" t="t"/>
              <a:pathLst>
                <a:path extrusionOk="0" h="1297" w="1515">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0"/>
            <p:cNvSpPr/>
            <p:nvPr/>
          </p:nvSpPr>
          <p:spPr>
            <a:xfrm>
              <a:off x="1319160" y="2900937"/>
              <a:ext cx="265295" cy="358262"/>
            </a:xfrm>
            <a:custGeom>
              <a:rect b="b" l="l" r="r" t="t"/>
              <a:pathLst>
                <a:path extrusionOk="0" h="13665" w="10119">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0"/>
            <p:cNvSpPr/>
            <p:nvPr/>
          </p:nvSpPr>
          <p:spPr>
            <a:xfrm>
              <a:off x="1472506" y="2928675"/>
              <a:ext cx="94226" cy="84420"/>
            </a:xfrm>
            <a:custGeom>
              <a:rect b="b" l="l" r="r" t="t"/>
              <a:pathLst>
                <a:path extrusionOk="0" h="3220" w="3594">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90"/>
            <p:cNvSpPr/>
            <p:nvPr/>
          </p:nvSpPr>
          <p:spPr>
            <a:xfrm>
              <a:off x="1403659" y="2946949"/>
              <a:ext cx="19794" cy="16963"/>
            </a:xfrm>
            <a:custGeom>
              <a:rect b="b" l="l" r="r" t="t"/>
              <a:pathLst>
                <a:path extrusionOk="0" h="647" w="755">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0"/>
            <p:cNvSpPr/>
            <p:nvPr/>
          </p:nvSpPr>
          <p:spPr>
            <a:xfrm>
              <a:off x="1364464" y="3043062"/>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0"/>
            <p:cNvSpPr/>
            <p:nvPr/>
          </p:nvSpPr>
          <p:spPr>
            <a:xfrm>
              <a:off x="1364464" y="3081995"/>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0"/>
            <p:cNvSpPr/>
            <p:nvPr/>
          </p:nvSpPr>
          <p:spPr>
            <a:xfrm>
              <a:off x="1364464" y="3120928"/>
              <a:ext cx="101147" cy="31933"/>
            </a:xfrm>
            <a:custGeom>
              <a:rect b="b" l="l" r="r" t="t"/>
              <a:pathLst>
                <a:path extrusionOk="0" h="1218" w="3858">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2" name="Google Shape;13322;p90"/>
          <p:cNvGrpSpPr/>
          <p:nvPr/>
        </p:nvGrpSpPr>
        <p:grpSpPr>
          <a:xfrm>
            <a:off x="3978401" y="2005216"/>
            <a:ext cx="358839" cy="323472"/>
            <a:chOff x="3978401" y="2005216"/>
            <a:chExt cx="358839" cy="323472"/>
          </a:xfrm>
        </p:grpSpPr>
        <p:sp>
          <p:nvSpPr>
            <p:cNvPr id="13323" name="Google Shape;13323;p90"/>
            <p:cNvSpPr/>
            <p:nvPr/>
          </p:nvSpPr>
          <p:spPr>
            <a:xfrm>
              <a:off x="3983723" y="2092206"/>
              <a:ext cx="293898" cy="230950"/>
            </a:xfrm>
            <a:custGeom>
              <a:rect b="b" l="l" r="r" t="t"/>
              <a:pathLst>
                <a:path extrusionOk="0" h="8809" w="11210">
                  <a:moveTo>
                    <a:pt x="0" y="1"/>
                  </a:moveTo>
                  <a:lnTo>
                    <a:pt x="0" y="8809"/>
                  </a:lnTo>
                  <a:lnTo>
                    <a:pt x="11209" y="8809"/>
                  </a:lnTo>
                  <a:lnTo>
                    <a:pt x="11209" y="1468"/>
                  </a:lnTo>
                  <a:lnTo>
                    <a:pt x="4535" y="1468"/>
                  </a:lnTo>
                  <a:lnTo>
                    <a:pt x="306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0"/>
            <p:cNvSpPr/>
            <p:nvPr/>
          </p:nvSpPr>
          <p:spPr>
            <a:xfrm>
              <a:off x="3983723" y="2204443"/>
              <a:ext cx="293898" cy="118713"/>
            </a:xfrm>
            <a:custGeom>
              <a:rect b="b" l="l" r="r" t="t"/>
              <a:pathLst>
                <a:path extrusionOk="0" h="4528" w="11210">
                  <a:moveTo>
                    <a:pt x="0" y="1"/>
                  </a:moveTo>
                  <a:lnTo>
                    <a:pt x="0" y="4528"/>
                  </a:lnTo>
                  <a:lnTo>
                    <a:pt x="11209" y="4528"/>
                  </a:lnTo>
                  <a:lnTo>
                    <a:pt x="1120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0"/>
            <p:cNvSpPr/>
            <p:nvPr/>
          </p:nvSpPr>
          <p:spPr>
            <a:xfrm>
              <a:off x="4175714" y="2130667"/>
              <a:ext cx="101907" cy="47952"/>
            </a:xfrm>
            <a:custGeom>
              <a:rect b="b" l="l" r="r" t="t"/>
              <a:pathLst>
                <a:path extrusionOk="0" h="1829" w="3887">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0"/>
            <p:cNvSpPr/>
            <p:nvPr/>
          </p:nvSpPr>
          <p:spPr>
            <a:xfrm>
              <a:off x="3983723" y="2092206"/>
              <a:ext cx="118896" cy="44465"/>
            </a:xfrm>
            <a:custGeom>
              <a:rect b="b" l="l" r="r" t="t"/>
              <a:pathLst>
                <a:path extrusionOk="0" h="1696" w="4535">
                  <a:moveTo>
                    <a:pt x="0" y="1"/>
                  </a:moveTo>
                  <a:lnTo>
                    <a:pt x="0" y="1696"/>
                  </a:lnTo>
                  <a:lnTo>
                    <a:pt x="4535" y="1696"/>
                  </a:lnTo>
                  <a:lnTo>
                    <a:pt x="4535" y="1468"/>
                  </a:lnTo>
                  <a:lnTo>
                    <a:pt x="306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0"/>
            <p:cNvSpPr/>
            <p:nvPr/>
          </p:nvSpPr>
          <p:spPr>
            <a:xfrm>
              <a:off x="3983723" y="2189342"/>
              <a:ext cx="319355" cy="133814"/>
            </a:xfrm>
            <a:custGeom>
              <a:rect b="b" l="l" r="r" t="t"/>
              <a:pathLst>
                <a:path extrusionOk="0" h="5104" w="12181">
                  <a:moveTo>
                    <a:pt x="975" y="1"/>
                  </a:moveTo>
                  <a:lnTo>
                    <a:pt x="174" y="4202"/>
                  </a:lnTo>
                  <a:lnTo>
                    <a:pt x="0" y="5104"/>
                  </a:lnTo>
                  <a:lnTo>
                    <a:pt x="11209" y="5104"/>
                  </a:lnTo>
                  <a:lnTo>
                    <a:pt x="11380" y="4202"/>
                  </a:lnTo>
                  <a:lnTo>
                    <a:pt x="1218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0"/>
            <p:cNvSpPr/>
            <p:nvPr/>
          </p:nvSpPr>
          <p:spPr>
            <a:xfrm>
              <a:off x="3983723" y="2299508"/>
              <a:ext cx="298355" cy="23648"/>
            </a:xfrm>
            <a:custGeom>
              <a:rect b="b" l="l" r="r" t="t"/>
              <a:pathLst>
                <a:path extrusionOk="0" h="902" w="11380">
                  <a:moveTo>
                    <a:pt x="174" y="0"/>
                  </a:moveTo>
                  <a:lnTo>
                    <a:pt x="0" y="902"/>
                  </a:lnTo>
                  <a:lnTo>
                    <a:pt x="11209" y="902"/>
                  </a:lnTo>
                  <a:lnTo>
                    <a:pt x="1138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0"/>
            <p:cNvSpPr/>
            <p:nvPr/>
          </p:nvSpPr>
          <p:spPr>
            <a:xfrm>
              <a:off x="4181692" y="2010565"/>
              <a:ext cx="150515" cy="150515"/>
            </a:xfrm>
            <a:custGeom>
              <a:rect b="b" l="l" r="r" t="t"/>
              <a:pathLst>
                <a:path extrusionOk="0" h="5741" w="5741">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0"/>
            <p:cNvSpPr/>
            <p:nvPr/>
          </p:nvSpPr>
          <p:spPr>
            <a:xfrm>
              <a:off x="3978401" y="2005216"/>
              <a:ext cx="358839" cy="323472"/>
            </a:xfrm>
            <a:custGeom>
              <a:rect b="b" l="l" r="r" t="t"/>
              <a:pathLst>
                <a:path extrusionOk="0" h="12338" w="13687">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0"/>
            <p:cNvSpPr/>
            <p:nvPr/>
          </p:nvSpPr>
          <p:spPr>
            <a:xfrm>
              <a:off x="4240183" y="2062685"/>
              <a:ext cx="35263" cy="62896"/>
            </a:xfrm>
            <a:custGeom>
              <a:rect b="b" l="l" r="r" t="t"/>
              <a:pathLst>
                <a:path extrusionOk="0" h="2399" w="1345">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0"/>
            <p:cNvSpPr/>
            <p:nvPr/>
          </p:nvSpPr>
          <p:spPr>
            <a:xfrm>
              <a:off x="4246449" y="2042865"/>
              <a:ext cx="19217" cy="16517"/>
            </a:xfrm>
            <a:custGeom>
              <a:rect b="b" l="l" r="r" t="t"/>
              <a:pathLst>
                <a:path extrusionOk="0" h="630" w="733">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90"/>
          <p:cNvGrpSpPr/>
          <p:nvPr/>
        </p:nvGrpSpPr>
        <p:grpSpPr>
          <a:xfrm>
            <a:off x="865099" y="2438644"/>
            <a:ext cx="360569" cy="358210"/>
            <a:chOff x="865099" y="2438644"/>
            <a:chExt cx="360569" cy="358210"/>
          </a:xfrm>
        </p:grpSpPr>
        <p:sp>
          <p:nvSpPr>
            <p:cNvPr id="13334" name="Google Shape;13334;p90"/>
            <p:cNvSpPr/>
            <p:nvPr/>
          </p:nvSpPr>
          <p:spPr>
            <a:xfrm>
              <a:off x="870893" y="2728007"/>
              <a:ext cx="63656" cy="63656"/>
            </a:xfrm>
            <a:custGeom>
              <a:rect b="b" l="l" r="r" t="t"/>
              <a:pathLst>
                <a:path extrusionOk="0" h="2428" w="2428">
                  <a:moveTo>
                    <a:pt x="1214" y="1"/>
                  </a:moveTo>
                  <a:lnTo>
                    <a:pt x="0" y="1214"/>
                  </a:lnTo>
                  <a:lnTo>
                    <a:pt x="1214" y="2427"/>
                  </a:lnTo>
                  <a:lnTo>
                    <a:pt x="2427" y="1214"/>
                  </a:lnTo>
                  <a:lnTo>
                    <a:pt x="121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90"/>
            <p:cNvSpPr/>
            <p:nvPr/>
          </p:nvSpPr>
          <p:spPr>
            <a:xfrm>
              <a:off x="886755" y="2743973"/>
              <a:ext cx="47795" cy="47690"/>
            </a:xfrm>
            <a:custGeom>
              <a:rect b="b" l="l" r="r" t="t"/>
              <a:pathLst>
                <a:path extrusionOk="0" h="1819" w="1823">
                  <a:moveTo>
                    <a:pt x="1214" y="0"/>
                  </a:moveTo>
                  <a:lnTo>
                    <a:pt x="0" y="1214"/>
                  </a:lnTo>
                  <a:lnTo>
                    <a:pt x="609" y="1818"/>
                  </a:lnTo>
                  <a:lnTo>
                    <a:pt x="1822" y="605"/>
                  </a:lnTo>
                  <a:lnTo>
                    <a:pt x="121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0"/>
            <p:cNvSpPr/>
            <p:nvPr/>
          </p:nvSpPr>
          <p:spPr>
            <a:xfrm>
              <a:off x="884185" y="2600983"/>
              <a:ext cx="177309" cy="177388"/>
            </a:xfrm>
            <a:custGeom>
              <a:rect b="b" l="l" r="r" t="t"/>
              <a:pathLst>
                <a:path extrusionOk="0" h="6766" w="6763">
                  <a:moveTo>
                    <a:pt x="5122" y="0"/>
                  </a:moveTo>
                  <a:lnTo>
                    <a:pt x="0" y="5121"/>
                  </a:lnTo>
                  <a:lnTo>
                    <a:pt x="1645" y="6765"/>
                  </a:lnTo>
                  <a:lnTo>
                    <a:pt x="6762" y="1644"/>
                  </a:lnTo>
                  <a:lnTo>
                    <a:pt x="51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0"/>
            <p:cNvSpPr/>
            <p:nvPr/>
          </p:nvSpPr>
          <p:spPr>
            <a:xfrm>
              <a:off x="905736" y="2622534"/>
              <a:ext cx="155758" cy="155837"/>
            </a:xfrm>
            <a:custGeom>
              <a:rect b="b" l="l" r="r" t="t"/>
              <a:pathLst>
                <a:path extrusionOk="0" h="5944" w="5941">
                  <a:moveTo>
                    <a:pt x="5122" y="0"/>
                  </a:moveTo>
                  <a:lnTo>
                    <a:pt x="1" y="5121"/>
                  </a:lnTo>
                  <a:lnTo>
                    <a:pt x="823" y="5943"/>
                  </a:lnTo>
                  <a:lnTo>
                    <a:pt x="5940" y="822"/>
                  </a:lnTo>
                  <a:lnTo>
                    <a:pt x="5122"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0"/>
            <p:cNvSpPr/>
            <p:nvPr/>
          </p:nvSpPr>
          <p:spPr>
            <a:xfrm>
              <a:off x="974479" y="2635249"/>
              <a:ext cx="52828" cy="52828"/>
            </a:xfrm>
            <a:custGeom>
              <a:rect b="b" l="l" r="r" t="t"/>
              <a:pathLst>
                <a:path extrusionOk="0" h="2015" w="2015">
                  <a:moveTo>
                    <a:pt x="1442" y="1"/>
                  </a:moveTo>
                  <a:lnTo>
                    <a:pt x="1" y="1442"/>
                  </a:lnTo>
                  <a:lnTo>
                    <a:pt x="573" y="2014"/>
                  </a:lnTo>
                  <a:lnTo>
                    <a:pt x="2014" y="573"/>
                  </a:lnTo>
                  <a:lnTo>
                    <a:pt x="144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0"/>
            <p:cNvSpPr/>
            <p:nvPr/>
          </p:nvSpPr>
          <p:spPr>
            <a:xfrm>
              <a:off x="1036404" y="2532319"/>
              <a:ext cx="93832" cy="93832"/>
            </a:xfrm>
            <a:custGeom>
              <a:rect b="b" l="l" r="r" t="t"/>
              <a:pathLst>
                <a:path extrusionOk="0" h="3579" w="3579">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0"/>
            <p:cNvSpPr/>
            <p:nvPr/>
          </p:nvSpPr>
          <p:spPr>
            <a:xfrm>
              <a:off x="1005913" y="2507360"/>
              <a:ext cx="149282" cy="144537"/>
            </a:xfrm>
            <a:custGeom>
              <a:rect b="b" l="l" r="r" t="t"/>
              <a:pathLst>
                <a:path extrusionOk="0" h="5513" w="5694">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0"/>
            <p:cNvSpPr/>
            <p:nvPr/>
          </p:nvSpPr>
          <p:spPr>
            <a:xfrm>
              <a:off x="1042461" y="2593852"/>
              <a:ext cx="112735" cy="58046"/>
            </a:xfrm>
            <a:custGeom>
              <a:rect b="b" l="l" r="r" t="t"/>
              <a:pathLst>
                <a:path extrusionOk="0" h="2214" w="430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0"/>
            <p:cNvSpPr/>
            <p:nvPr/>
          </p:nvSpPr>
          <p:spPr>
            <a:xfrm>
              <a:off x="1003344" y="2585960"/>
              <a:ext cx="73252" cy="73252"/>
            </a:xfrm>
            <a:custGeom>
              <a:rect b="b" l="l" r="r" t="t"/>
              <a:pathLst>
                <a:path extrusionOk="0" h="2794" w="2794">
                  <a:moveTo>
                    <a:pt x="504" y="1"/>
                  </a:moveTo>
                  <a:lnTo>
                    <a:pt x="1" y="504"/>
                  </a:lnTo>
                  <a:lnTo>
                    <a:pt x="2290" y="2793"/>
                  </a:lnTo>
                  <a:lnTo>
                    <a:pt x="2793" y="2290"/>
                  </a:lnTo>
                  <a:lnTo>
                    <a:pt x="5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90"/>
            <p:cNvSpPr/>
            <p:nvPr/>
          </p:nvSpPr>
          <p:spPr>
            <a:xfrm>
              <a:off x="1033363" y="2615979"/>
              <a:ext cx="43233" cy="43128"/>
            </a:xfrm>
            <a:custGeom>
              <a:rect b="b" l="l" r="r" t="t"/>
              <a:pathLst>
                <a:path extrusionOk="0" h="1645" w="1649">
                  <a:moveTo>
                    <a:pt x="504" y="0"/>
                  </a:moveTo>
                  <a:lnTo>
                    <a:pt x="0" y="504"/>
                  </a:lnTo>
                  <a:lnTo>
                    <a:pt x="1145" y="1645"/>
                  </a:lnTo>
                  <a:lnTo>
                    <a:pt x="1648" y="1145"/>
                  </a:lnTo>
                  <a:lnTo>
                    <a:pt x="50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90"/>
            <p:cNvSpPr/>
            <p:nvPr/>
          </p:nvSpPr>
          <p:spPr>
            <a:xfrm>
              <a:off x="968684" y="2629875"/>
              <a:ext cx="64416" cy="63420"/>
            </a:xfrm>
            <a:custGeom>
              <a:rect b="b" l="l" r="r" t="t"/>
              <a:pathLst>
                <a:path extrusionOk="0" h="2419" w="2457">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0"/>
            <p:cNvSpPr/>
            <p:nvPr/>
          </p:nvSpPr>
          <p:spPr>
            <a:xfrm>
              <a:off x="865099" y="2502143"/>
              <a:ext cx="295812" cy="294711"/>
            </a:xfrm>
            <a:custGeom>
              <a:rect b="b" l="l" r="r" t="t"/>
              <a:pathLst>
                <a:path extrusionOk="0" h="11241" w="11283">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0"/>
            <p:cNvSpPr/>
            <p:nvPr/>
          </p:nvSpPr>
          <p:spPr>
            <a:xfrm>
              <a:off x="1128978" y="2478416"/>
              <a:ext cx="57311" cy="53353"/>
            </a:xfrm>
            <a:custGeom>
              <a:rect b="b" l="l" r="r" t="t"/>
              <a:pathLst>
                <a:path extrusionOk="0" h="2035" w="2186">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90"/>
            <p:cNvSpPr/>
            <p:nvPr/>
          </p:nvSpPr>
          <p:spPr>
            <a:xfrm>
              <a:off x="1101529" y="2438644"/>
              <a:ext cx="10461" cy="70997"/>
            </a:xfrm>
            <a:custGeom>
              <a:rect b="b" l="l" r="r" t="t"/>
              <a:pathLst>
                <a:path extrusionOk="0" h="2708" w="399">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0"/>
            <p:cNvSpPr/>
            <p:nvPr/>
          </p:nvSpPr>
          <p:spPr>
            <a:xfrm>
              <a:off x="1151184" y="2550540"/>
              <a:ext cx="74484" cy="10487"/>
            </a:xfrm>
            <a:custGeom>
              <a:rect b="b" l="l" r="r" t="t"/>
              <a:pathLst>
                <a:path extrusionOk="0" h="400" w="2841">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9" name="Google Shape;13349;p90"/>
          <p:cNvGrpSpPr/>
          <p:nvPr/>
        </p:nvGrpSpPr>
        <p:grpSpPr>
          <a:xfrm>
            <a:off x="3126490" y="2901016"/>
            <a:ext cx="265242" cy="358288"/>
            <a:chOff x="3126490" y="2901016"/>
            <a:chExt cx="265242" cy="358288"/>
          </a:xfrm>
        </p:grpSpPr>
        <p:sp>
          <p:nvSpPr>
            <p:cNvPr id="13350" name="Google Shape;13350;p90"/>
            <p:cNvSpPr/>
            <p:nvPr/>
          </p:nvSpPr>
          <p:spPr>
            <a:xfrm>
              <a:off x="3131707" y="2939294"/>
              <a:ext cx="181189" cy="314689"/>
            </a:xfrm>
            <a:custGeom>
              <a:rect b="b" l="l" r="r" t="t"/>
              <a:pathLst>
                <a:path extrusionOk="0" h="12003" w="6911">
                  <a:moveTo>
                    <a:pt x="1" y="0"/>
                  </a:moveTo>
                  <a:lnTo>
                    <a:pt x="1" y="12003"/>
                  </a:lnTo>
                  <a:lnTo>
                    <a:pt x="6911" y="12003"/>
                  </a:lnTo>
                  <a:lnTo>
                    <a:pt x="691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0"/>
            <p:cNvSpPr/>
            <p:nvPr/>
          </p:nvSpPr>
          <p:spPr>
            <a:xfrm>
              <a:off x="3240614" y="2939294"/>
              <a:ext cx="72282" cy="112447"/>
            </a:xfrm>
            <a:custGeom>
              <a:rect b="b" l="l" r="r" t="t"/>
              <a:pathLst>
                <a:path extrusionOk="0" h="4289" w="2757">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0"/>
            <p:cNvSpPr/>
            <p:nvPr/>
          </p:nvSpPr>
          <p:spPr>
            <a:xfrm>
              <a:off x="3131707" y="3241057"/>
              <a:ext cx="181189" cy="12925"/>
            </a:xfrm>
            <a:custGeom>
              <a:rect b="b" l="l" r="r" t="t"/>
              <a:pathLst>
                <a:path extrusionOk="0" h="493" w="6911">
                  <a:moveTo>
                    <a:pt x="1" y="0"/>
                  </a:moveTo>
                  <a:lnTo>
                    <a:pt x="1" y="493"/>
                  </a:lnTo>
                  <a:lnTo>
                    <a:pt x="6911" y="493"/>
                  </a:lnTo>
                  <a:lnTo>
                    <a:pt x="691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90"/>
            <p:cNvSpPr/>
            <p:nvPr/>
          </p:nvSpPr>
          <p:spPr>
            <a:xfrm>
              <a:off x="3149928"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90"/>
            <p:cNvSpPr/>
            <p:nvPr/>
          </p:nvSpPr>
          <p:spPr>
            <a:xfrm>
              <a:off x="3240614"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0"/>
            <p:cNvSpPr/>
            <p:nvPr/>
          </p:nvSpPr>
          <p:spPr>
            <a:xfrm>
              <a:off x="3149928" y="2971489"/>
              <a:ext cx="144642" cy="226677"/>
            </a:xfrm>
            <a:custGeom>
              <a:rect b="b" l="l" r="r" t="t"/>
              <a:pathLst>
                <a:path extrusionOk="0" h="8646" w="5517">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0"/>
            <p:cNvSpPr/>
            <p:nvPr/>
          </p:nvSpPr>
          <p:spPr>
            <a:xfrm>
              <a:off x="3176906" y="3056932"/>
              <a:ext cx="90713" cy="21393"/>
            </a:xfrm>
            <a:custGeom>
              <a:rect b="b" l="l" r="r" t="t"/>
              <a:pathLst>
                <a:path extrusionOk="0" h="816" w="3460">
                  <a:moveTo>
                    <a:pt x="1" y="1"/>
                  </a:moveTo>
                  <a:lnTo>
                    <a:pt x="1" y="815"/>
                  </a:lnTo>
                  <a:lnTo>
                    <a:pt x="3459" y="815"/>
                  </a:lnTo>
                  <a:lnTo>
                    <a:pt x="3459"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0"/>
            <p:cNvSpPr/>
            <p:nvPr/>
          </p:nvSpPr>
          <p:spPr>
            <a:xfrm>
              <a:off x="3210517" y="3211143"/>
              <a:ext cx="23491" cy="23465"/>
            </a:xfrm>
            <a:custGeom>
              <a:rect b="b" l="l" r="r" t="t"/>
              <a:pathLst>
                <a:path extrusionOk="0" h="895" w="896">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0"/>
            <p:cNvSpPr/>
            <p:nvPr/>
          </p:nvSpPr>
          <p:spPr>
            <a:xfrm>
              <a:off x="3257236" y="2906050"/>
              <a:ext cx="129541" cy="129646"/>
            </a:xfrm>
            <a:custGeom>
              <a:rect b="b" l="l" r="r" t="t"/>
              <a:pathLst>
                <a:path extrusionOk="0" h="4945" w="4941">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0"/>
            <p:cNvSpPr/>
            <p:nvPr/>
          </p:nvSpPr>
          <p:spPr>
            <a:xfrm>
              <a:off x="3201603" y="2949545"/>
              <a:ext cx="41319" cy="10566"/>
            </a:xfrm>
            <a:custGeom>
              <a:rect b="b" l="l" r="r" t="t"/>
              <a:pathLst>
                <a:path extrusionOk="0" h="403" w="1576">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90"/>
            <p:cNvSpPr/>
            <p:nvPr/>
          </p:nvSpPr>
          <p:spPr>
            <a:xfrm>
              <a:off x="3171689" y="3051714"/>
              <a:ext cx="101147" cy="31828"/>
            </a:xfrm>
            <a:custGeom>
              <a:rect b="b" l="l" r="r" t="t"/>
              <a:pathLst>
                <a:path extrusionOk="0" h="1214" w="3858">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0"/>
            <p:cNvSpPr/>
            <p:nvPr/>
          </p:nvSpPr>
          <p:spPr>
            <a:xfrm>
              <a:off x="3169984" y="3096913"/>
              <a:ext cx="104660" cy="10566"/>
            </a:xfrm>
            <a:custGeom>
              <a:rect b="b" l="l" r="r" t="t"/>
              <a:pathLst>
                <a:path extrusionOk="0" h="403" w="3992">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0"/>
            <p:cNvSpPr/>
            <p:nvPr/>
          </p:nvSpPr>
          <p:spPr>
            <a:xfrm>
              <a:off x="3169984" y="3122266"/>
              <a:ext cx="104660" cy="10566"/>
            </a:xfrm>
            <a:custGeom>
              <a:rect b="b" l="l" r="r" t="t"/>
              <a:pathLst>
                <a:path extrusionOk="0" h="403" w="3992">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0"/>
            <p:cNvSpPr/>
            <p:nvPr/>
          </p:nvSpPr>
          <p:spPr>
            <a:xfrm>
              <a:off x="3199610" y="3205821"/>
              <a:ext cx="39693" cy="34004"/>
            </a:xfrm>
            <a:custGeom>
              <a:rect b="b" l="l" r="r" t="t"/>
              <a:pathLst>
                <a:path extrusionOk="0" h="1297" w="1514">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0"/>
            <p:cNvSpPr/>
            <p:nvPr/>
          </p:nvSpPr>
          <p:spPr>
            <a:xfrm>
              <a:off x="3126490" y="2901016"/>
              <a:ext cx="265242" cy="358288"/>
            </a:xfrm>
            <a:custGeom>
              <a:rect b="b" l="l" r="r" t="t"/>
              <a:pathLst>
                <a:path extrusionOk="0" h="13666" w="10117">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90"/>
            <p:cNvSpPr/>
            <p:nvPr/>
          </p:nvSpPr>
          <p:spPr>
            <a:xfrm>
              <a:off x="3306525" y="2950200"/>
              <a:ext cx="32300" cy="55686"/>
            </a:xfrm>
            <a:custGeom>
              <a:rect b="b" l="l" r="r" t="t"/>
              <a:pathLst>
                <a:path extrusionOk="0" h="2124" w="1232">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90"/>
            <p:cNvSpPr/>
            <p:nvPr/>
          </p:nvSpPr>
          <p:spPr>
            <a:xfrm>
              <a:off x="3312214" y="2933185"/>
              <a:ext cx="18247" cy="15626"/>
            </a:xfrm>
            <a:custGeom>
              <a:rect b="b" l="l" r="r" t="t"/>
              <a:pathLst>
                <a:path extrusionOk="0" h="596" w="696">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90"/>
          <p:cNvGrpSpPr/>
          <p:nvPr/>
        </p:nvGrpSpPr>
        <p:grpSpPr>
          <a:xfrm>
            <a:off x="2671485" y="3381452"/>
            <a:ext cx="289336" cy="358393"/>
            <a:chOff x="2671485" y="3381452"/>
            <a:chExt cx="289336" cy="358393"/>
          </a:xfrm>
        </p:grpSpPr>
        <p:sp>
          <p:nvSpPr>
            <p:cNvPr id="13368" name="Google Shape;13368;p90"/>
            <p:cNvSpPr/>
            <p:nvPr/>
          </p:nvSpPr>
          <p:spPr>
            <a:xfrm>
              <a:off x="2744973" y="3660537"/>
              <a:ext cx="60510" cy="41135"/>
            </a:xfrm>
            <a:custGeom>
              <a:rect b="b" l="l" r="r" t="t"/>
              <a:pathLst>
                <a:path extrusionOk="0" h="1569" w="2308">
                  <a:moveTo>
                    <a:pt x="0" y="1"/>
                  </a:moveTo>
                  <a:lnTo>
                    <a:pt x="0" y="1569"/>
                  </a:lnTo>
                  <a:lnTo>
                    <a:pt x="2307" y="1569"/>
                  </a:lnTo>
                  <a:lnTo>
                    <a:pt x="2307"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0"/>
            <p:cNvSpPr/>
            <p:nvPr/>
          </p:nvSpPr>
          <p:spPr>
            <a:xfrm>
              <a:off x="2826824" y="3660537"/>
              <a:ext cx="60589" cy="41135"/>
            </a:xfrm>
            <a:custGeom>
              <a:rect b="b" l="l" r="r" t="t"/>
              <a:pathLst>
                <a:path extrusionOk="0" h="1569" w="2311">
                  <a:moveTo>
                    <a:pt x="0" y="1"/>
                  </a:moveTo>
                  <a:lnTo>
                    <a:pt x="0" y="1569"/>
                  </a:lnTo>
                  <a:lnTo>
                    <a:pt x="2311" y="1569"/>
                  </a:lnTo>
                  <a:lnTo>
                    <a:pt x="23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0"/>
            <p:cNvSpPr/>
            <p:nvPr/>
          </p:nvSpPr>
          <p:spPr>
            <a:xfrm>
              <a:off x="2744973" y="3690740"/>
              <a:ext cx="60510" cy="43809"/>
            </a:xfrm>
            <a:custGeom>
              <a:rect b="b" l="l" r="r" t="t"/>
              <a:pathLst>
                <a:path extrusionOk="0" h="1671" w="2308">
                  <a:moveTo>
                    <a:pt x="0" y="0"/>
                  </a:moveTo>
                  <a:lnTo>
                    <a:pt x="0" y="1670"/>
                  </a:lnTo>
                  <a:lnTo>
                    <a:pt x="2307" y="1670"/>
                  </a:lnTo>
                  <a:lnTo>
                    <a:pt x="230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0"/>
            <p:cNvSpPr/>
            <p:nvPr/>
          </p:nvSpPr>
          <p:spPr>
            <a:xfrm>
              <a:off x="2676781" y="3525228"/>
              <a:ext cx="128780" cy="135335"/>
            </a:xfrm>
            <a:custGeom>
              <a:rect b="b" l="l" r="r" t="t"/>
              <a:pathLst>
                <a:path extrusionOk="0" h="5162" w="4912">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0"/>
            <p:cNvSpPr/>
            <p:nvPr/>
          </p:nvSpPr>
          <p:spPr>
            <a:xfrm>
              <a:off x="2752759"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0"/>
            <p:cNvSpPr/>
            <p:nvPr/>
          </p:nvSpPr>
          <p:spPr>
            <a:xfrm>
              <a:off x="2826824" y="3690740"/>
              <a:ext cx="60589" cy="43809"/>
            </a:xfrm>
            <a:custGeom>
              <a:rect b="b" l="l" r="r" t="t"/>
              <a:pathLst>
                <a:path extrusionOk="0" h="1671" w="2311">
                  <a:moveTo>
                    <a:pt x="0" y="0"/>
                  </a:moveTo>
                  <a:lnTo>
                    <a:pt x="0" y="1670"/>
                  </a:lnTo>
                  <a:lnTo>
                    <a:pt x="2311" y="1670"/>
                  </a:lnTo>
                  <a:lnTo>
                    <a:pt x="2311"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0"/>
            <p:cNvSpPr/>
            <p:nvPr/>
          </p:nvSpPr>
          <p:spPr>
            <a:xfrm>
              <a:off x="2826824" y="3525228"/>
              <a:ext cx="128675" cy="135335"/>
            </a:xfrm>
            <a:custGeom>
              <a:rect b="b" l="l" r="r" t="t"/>
              <a:pathLst>
                <a:path extrusionOk="0" h="5162" w="4908">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90"/>
            <p:cNvSpPr/>
            <p:nvPr/>
          </p:nvSpPr>
          <p:spPr>
            <a:xfrm>
              <a:off x="2826824"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0"/>
            <p:cNvSpPr/>
            <p:nvPr/>
          </p:nvSpPr>
          <p:spPr>
            <a:xfrm>
              <a:off x="2740883" y="3386721"/>
              <a:ext cx="147106" cy="176627"/>
            </a:xfrm>
            <a:custGeom>
              <a:rect b="b" l="l" r="r" t="t"/>
              <a:pathLst>
                <a:path extrusionOk="0" h="6737" w="5611">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0"/>
            <p:cNvSpPr/>
            <p:nvPr/>
          </p:nvSpPr>
          <p:spPr>
            <a:xfrm>
              <a:off x="2786553" y="3428958"/>
              <a:ext cx="59173" cy="59173"/>
            </a:xfrm>
            <a:custGeom>
              <a:rect b="b" l="l" r="r" t="t"/>
              <a:pathLst>
                <a:path extrusionOk="0" h="2257" w="2257">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0"/>
            <p:cNvSpPr/>
            <p:nvPr/>
          </p:nvSpPr>
          <p:spPr>
            <a:xfrm>
              <a:off x="2671485" y="3520011"/>
              <a:ext cx="139320" cy="219834"/>
            </a:xfrm>
            <a:custGeom>
              <a:rect b="b" l="l" r="r" t="t"/>
              <a:pathLst>
                <a:path extrusionOk="0" h="8385" w="5314">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0"/>
            <p:cNvSpPr/>
            <p:nvPr/>
          </p:nvSpPr>
          <p:spPr>
            <a:xfrm>
              <a:off x="2821501" y="3520011"/>
              <a:ext cx="139320" cy="219755"/>
            </a:xfrm>
            <a:custGeom>
              <a:rect b="b" l="l" r="r" t="t"/>
              <a:pathLst>
                <a:path extrusionOk="0" h="8382" w="5314">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0"/>
            <p:cNvSpPr/>
            <p:nvPr/>
          </p:nvSpPr>
          <p:spPr>
            <a:xfrm>
              <a:off x="2739152" y="3381452"/>
              <a:ext cx="154159" cy="187141"/>
            </a:xfrm>
            <a:custGeom>
              <a:rect b="b" l="l" r="r" t="t"/>
              <a:pathLst>
                <a:path extrusionOk="0" h="7138" w="588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0"/>
            <p:cNvSpPr/>
            <p:nvPr/>
          </p:nvSpPr>
          <p:spPr>
            <a:xfrm>
              <a:off x="2767284" y="3411523"/>
              <a:ext cx="97739" cy="94121"/>
            </a:xfrm>
            <a:custGeom>
              <a:rect b="b" l="l" r="r" t="t"/>
              <a:pathLst>
                <a:path extrusionOk="0" h="3590" w="3728">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0"/>
            <p:cNvSpPr/>
            <p:nvPr/>
          </p:nvSpPr>
          <p:spPr>
            <a:xfrm>
              <a:off x="2798614" y="3440992"/>
              <a:ext cx="40952" cy="35079"/>
            </a:xfrm>
            <a:custGeom>
              <a:rect b="b" l="l" r="r" t="t"/>
              <a:pathLst>
                <a:path extrusionOk="0" h="1338" w="1562">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3" name="Google Shape;13383;p90"/>
          <p:cNvGrpSpPr/>
          <p:nvPr/>
        </p:nvGrpSpPr>
        <p:grpSpPr>
          <a:xfrm>
            <a:off x="7153891" y="1513402"/>
            <a:ext cx="289546" cy="364974"/>
            <a:chOff x="7153891" y="1513402"/>
            <a:chExt cx="289546" cy="364974"/>
          </a:xfrm>
        </p:grpSpPr>
        <p:sp>
          <p:nvSpPr>
            <p:cNvPr id="13384" name="Google Shape;13384;p90"/>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0"/>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0"/>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90"/>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0"/>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0"/>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0"/>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90"/>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90"/>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90"/>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0"/>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0"/>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0"/>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0"/>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90"/>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90"/>
          <p:cNvGrpSpPr/>
          <p:nvPr/>
        </p:nvGrpSpPr>
        <p:grpSpPr>
          <a:xfrm>
            <a:off x="6255941" y="3797550"/>
            <a:ext cx="284958" cy="364974"/>
            <a:chOff x="6255941" y="3797550"/>
            <a:chExt cx="284958" cy="364974"/>
          </a:xfrm>
        </p:grpSpPr>
        <p:sp>
          <p:nvSpPr>
            <p:cNvPr id="13400" name="Google Shape;13400;p90"/>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0"/>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0"/>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0"/>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90"/>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90"/>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90"/>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90"/>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0"/>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90"/>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90"/>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90"/>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90"/>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90"/>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90"/>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5" name="Google Shape;13415;p90"/>
          <p:cNvGrpSpPr/>
          <p:nvPr/>
        </p:nvGrpSpPr>
        <p:grpSpPr>
          <a:xfrm>
            <a:off x="6698309" y="1513402"/>
            <a:ext cx="300557" cy="364974"/>
            <a:chOff x="6698309" y="1513402"/>
            <a:chExt cx="300557" cy="364974"/>
          </a:xfrm>
        </p:grpSpPr>
        <p:sp>
          <p:nvSpPr>
            <p:cNvPr id="13416" name="Google Shape;13416;p90"/>
            <p:cNvSpPr/>
            <p:nvPr/>
          </p:nvSpPr>
          <p:spPr>
            <a:xfrm>
              <a:off x="6711313" y="1718764"/>
              <a:ext cx="274340" cy="154342"/>
            </a:xfrm>
            <a:custGeom>
              <a:rect b="b" l="l" r="r" t="t"/>
              <a:pathLst>
                <a:path extrusionOk="0" h="5887" w="10464">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90"/>
            <p:cNvSpPr/>
            <p:nvPr/>
          </p:nvSpPr>
          <p:spPr>
            <a:xfrm>
              <a:off x="6711418" y="1763124"/>
              <a:ext cx="274340" cy="109982"/>
            </a:xfrm>
            <a:custGeom>
              <a:rect b="b" l="l" r="r" t="t"/>
              <a:pathLst>
                <a:path extrusionOk="0" h="4195" w="10464">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0"/>
            <p:cNvSpPr/>
            <p:nvPr/>
          </p:nvSpPr>
          <p:spPr>
            <a:xfrm>
              <a:off x="6808554" y="1724480"/>
              <a:ext cx="79963" cy="28551"/>
            </a:xfrm>
            <a:custGeom>
              <a:rect b="b" l="l" r="r" t="t"/>
              <a:pathLst>
                <a:path extrusionOk="0" h="1089" w="305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0"/>
            <p:cNvSpPr/>
            <p:nvPr/>
          </p:nvSpPr>
          <p:spPr>
            <a:xfrm>
              <a:off x="6751400" y="1610145"/>
              <a:ext cx="194298" cy="125844"/>
            </a:xfrm>
            <a:custGeom>
              <a:rect b="b" l="l" r="r" t="t"/>
              <a:pathLst>
                <a:path extrusionOk="0" h="4800" w="7411">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0"/>
            <p:cNvSpPr/>
            <p:nvPr/>
          </p:nvSpPr>
          <p:spPr>
            <a:xfrm>
              <a:off x="6750535" y="1610145"/>
              <a:ext cx="149492" cy="125739"/>
            </a:xfrm>
            <a:custGeom>
              <a:rect b="b" l="l" r="r" t="t"/>
              <a:pathLst>
                <a:path extrusionOk="0" h="4796" w="5702">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0"/>
            <p:cNvSpPr/>
            <p:nvPr/>
          </p:nvSpPr>
          <p:spPr>
            <a:xfrm>
              <a:off x="6716347" y="1521084"/>
              <a:ext cx="264377" cy="94881"/>
            </a:xfrm>
            <a:custGeom>
              <a:rect b="b" l="l" r="r" t="t"/>
              <a:pathLst>
                <a:path extrusionOk="0" h="3619" w="10084">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90"/>
            <p:cNvSpPr/>
            <p:nvPr/>
          </p:nvSpPr>
          <p:spPr>
            <a:xfrm>
              <a:off x="6716347" y="1521137"/>
              <a:ext cx="135807" cy="94724"/>
            </a:xfrm>
            <a:custGeom>
              <a:rect b="b" l="l" r="r" t="t"/>
              <a:pathLst>
                <a:path extrusionOk="0" h="3613" w="518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90"/>
            <p:cNvSpPr/>
            <p:nvPr/>
          </p:nvSpPr>
          <p:spPr>
            <a:xfrm>
              <a:off x="6762778" y="1615834"/>
              <a:ext cx="22914" cy="25850"/>
            </a:xfrm>
            <a:custGeom>
              <a:rect b="b" l="l" r="r" t="t"/>
              <a:pathLst>
                <a:path extrusionOk="0" h="986" w="874">
                  <a:moveTo>
                    <a:pt x="1" y="1"/>
                  </a:moveTo>
                  <a:lnTo>
                    <a:pt x="1" y="986"/>
                  </a:lnTo>
                  <a:lnTo>
                    <a:pt x="301" y="946"/>
                  </a:lnTo>
                  <a:cubicBezTo>
                    <a:pt x="627" y="906"/>
                    <a:pt x="874" y="627"/>
                    <a:pt x="874" y="298"/>
                  </a:cubicBez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90"/>
            <p:cNvSpPr/>
            <p:nvPr/>
          </p:nvSpPr>
          <p:spPr>
            <a:xfrm>
              <a:off x="6911379" y="1615834"/>
              <a:ext cx="22914" cy="25850"/>
            </a:xfrm>
            <a:custGeom>
              <a:rect b="b" l="l" r="r" t="t"/>
              <a:pathLst>
                <a:path extrusionOk="0" h="986" w="874">
                  <a:moveTo>
                    <a:pt x="1" y="1"/>
                  </a:moveTo>
                  <a:lnTo>
                    <a:pt x="1" y="298"/>
                  </a:lnTo>
                  <a:cubicBezTo>
                    <a:pt x="1" y="627"/>
                    <a:pt x="247" y="906"/>
                    <a:pt x="573" y="946"/>
                  </a:cubicBezTo>
                  <a:lnTo>
                    <a:pt x="874" y="986"/>
                  </a:ln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0"/>
            <p:cNvSpPr/>
            <p:nvPr/>
          </p:nvSpPr>
          <p:spPr>
            <a:xfrm>
              <a:off x="6825648" y="1678704"/>
              <a:ext cx="45776" cy="28603"/>
            </a:xfrm>
            <a:custGeom>
              <a:rect b="b" l="l" r="r" t="t"/>
              <a:pathLst>
                <a:path extrusionOk="0" h="1091" w="1746">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0"/>
            <p:cNvSpPr/>
            <p:nvPr/>
          </p:nvSpPr>
          <p:spPr>
            <a:xfrm>
              <a:off x="6771718" y="1763124"/>
              <a:ext cx="153661" cy="64207"/>
            </a:xfrm>
            <a:custGeom>
              <a:rect b="b" l="l" r="r" t="t"/>
              <a:pathLst>
                <a:path extrusionOk="0" h="2449" w="5861">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0"/>
            <p:cNvSpPr/>
            <p:nvPr/>
          </p:nvSpPr>
          <p:spPr>
            <a:xfrm>
              <a:off x="6814243" y="1678704"/>
              <a:ext cx="34319" cy="17199"/>
            </a:xfrm>
            <a:custGeom>
              <a:rect b="b" l="l" r="r" t="t"/>
              <a:pathLst>
                <a:path extrusionOk="0" h="656" w="1309">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0"/>
            <p:cNvSpPr/>
            <p:nvPr/>
          </p:nvSpPr>
          <p:spPr>
            <a:xfrm>
              <a:off x="6848536" y="1678704"/>
              <a:ext cx="34292" cy="17199"/>
            </a:xfrm>
            <a:custGeom>
              <a:rect b="b" l="l" r="r" t="t"/>
              <a:pathLst>
                <a:path extrusionOk="0" h="656" w="1308">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90"/>
            <p:cNvSpPr/>
            <p:nvPr/>
          </p:nvSpPr>
          <p:spPr>
            <a:xfrm>
              <a:off x="6698309" y="1513402"/>
              <a:ext cx="300557" cy="364974"/>
            </a:xfrm>
            <a:custGeom>
              <a:rect b="b" l="l" r="r" t="t"/>
              <a:pathLst>
                <a:path extrusionOk="0" h="13921" w="11464">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90"/>
            <p:cNvSpPr/>
            <p:nvPr/>
          </p:nvSpPr>
          <p:spPr>
            <a:xfrm>
              <a:off x="6808921" y="1673382"/>
              <a:ext cx="79229" cy="39274"/>
            </a:xfrm>
            <a:custGeom>
              <a:rect b="b" l="l" r="r" t="t"/>
              <a:pathLst>
                <a:path extrusionOk="0" h="1498" w="3022">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0"/>
            <p:cNvSpPr/>
            <p:nvPr/>
          </p:nvSpPr>
          <p:spPr>
            <a:xfrm>
              <a:off x="6803127" y="1639115"/>
              <a:ext cx="23963" cy="10749"/>
            </a:xfrm>
            <a:custGeom>
              <a:rect b="b" l="l" r="r" t="t"/>
              <a:pathLst>
                <a:path extrusionOk="0" h="410" w="914">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0"/>
            <p:cNvSpPr/>
            <p:nvPr/>
          </p:nvSpPr>
          <p:spPr>
            <a:xfrm>
              <a:off x="6869982" y="1639115"/>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3" name="Google Shape;13433;p90"/>
          <p:cNvGrpSpPr/>
          <p:nvPr/>
        </p:nvGrpSpPr>
        <p:grpSpPr>
          <a:xfrm>
            <a:off x="5327187" y="1513402"/>
            <a:ext cx="342243" cy="364974"/>
            <a:chOff x="5327187" y="1513402"/>
            <a:chExt cx="342243" cy="364974"/>
          </a:xfrm>
        </p:grpSpPr>
        <p:sp>
          <p:nvSpPr>
            <p:cNvPr id="13434" name="Google Shape;13434;p90"/>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0"/>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0"/>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0"/>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90"/>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0"/>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0"/>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0"/>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90"/>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0"/>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0"/>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0"/>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0"/>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0"/>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0"/>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9" name="Google Shape;13449;p90"/>
          <p:cNvGrpSpPr/>
          <p:nvPr/>
        </p:nvGrpSpPr>
        <p:grpSpPr>
          <a:xfrm>
            <a:off x="5782978" y="1513402"/>
            <a:ext cx="330839" cy="364974"/>
            <a:chOff x="5782978" y="1513402"/>
            <a:chExt cx="330839" cy="364974"/>
          </a:xfrm>
        </p:grpSpPr>
        <p:sp>
          <p:nvSpPr>
            <p:cNvPr id="13450" name="Google Shape;13450;p90"/>
            <p:cNvSpPr/>
            <p:nvPr/>
          </p:nvSpPr>
          <p:spPr>
            <a:xfrm>
              <a:off x="5788379" y="1695876"/>
              <a:ext cx="320011" cy="177230"/>
            </a:xfrm>
            <a:custGeom>
              <a:rect b="b" l="l" r="r" t="t"/>
              <a:pathLst>
                <a:path extrusionOk="0" h="6760" w="12206">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0"/>
            <p:cNvSpPr/>
            <p:nvPr/>
          </p:nvSpPr>
          <p:spPr>
            <a:xfrm>
              <a:off x="5896736" y="1695876"/>
              <a:ext cx="103323" cy="45750"/>
            </a:xfrm>
            <a:custGeom>
              <a:rect b="b" l="l" r="r" t="t"/>
              <a:pathLst>
                <a:path extrusionOk="0" h="1745" w="3941">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0"/>
            <p:cNvSpPr/>
            <p:nvPr/>
          </p:nvSpPr>
          <p:spPr>
            <a:xfrm>
              <a:off x="5862627" y="1518698"/>
              <a:ext cx="171515" cy="120050"/>
            </a:xfrm>
            <a:custGeom>
              <a:rect b="b" l="l" r="r" t="t"/>
              <a:pathLst>
                <a:path extrusionOk="0" h="4579" w="6542">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90"/>
            <p:cNvSpPr/>
            <p:nvPr/>
          </p:nvSpPr>
          <p:spPr>
            <a:xfrm>
              <a:off x="5851248" y="1575879"/>
              <a:ext cx="194298" cy="148706"/>
            </a:xfrm>
            <a:custGeom>
              <a:rect b="b" l="l" r="r" t="t"/>
              <a:pathLst>
                <a:path extrusionOk="0" h="5672" w="7411">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90"/>
            <p:cNvSpPr/>
            <p:nvPr/>
          </p:nvSpPr>
          <p:spPr>
            <a:xfrm>
              <a:off x="5914091" y="1518698"/>
              <a:ext cx="119971" cy="40113"/>
            </a:xfrm>
            <a:custGeom>
              <a:rect b="b" l="l" r="r" t="t"/>
              <a:pathLst>
                <a:path extrusionOk="0" h="1530" w="4576">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0"/>
            <p:cNvSpPr/>
            <p:nvPr/>
          </p:nvSpPr>
          <p:spPr>
            <a:xfrm>
              <a:off x="5856937" y="1753057"/>
              <a:ext cx="182893" cy="120050"/>
            </a:xfrm>
            <a:custGeom>
              <a:rect b="b" l="l" r="r" t="t"/>
              <a:pathLst>
                <a:path extrusionOk="0" h="4579" w="6976">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0"/>
            <p:cNvSpPr/>
            <p:nvPr/>
          </p:nvSpPr>
          <p:spPr>
            <a:xfrm>
              <a:off x="5839844" y="1827305"/>
              <a:ext cx="17120" cy="45802"/>
            </a:xfrm>
            <a:custGeom>
              <a:rect b="b" l="l" r="r" t="t"/>
              <a:pathLst>
                <a:path extrusionOk="0" h="1747" w="653">
                  <a:moveTo>
                    <a:pt x="653" y="0"/>
                  </a:moveTo>
                  <a:cubicBezTo>
                    <a:pt x="290" y="0"/>
                    <a:pt x="1" y="294"/>
                    <a:pt x="1" y="656"/>
                  </a:cubicBezTo>
                  <a:lnTo>
                    <a:pt x="1" y="1746"/>
                  </a:lnTo>
                  <a:lnTo>
                    <a:pt x="653" y="1746"/>
                  </a:lnTo>
                  <a:lnTo>
                    <a:pt x="6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0"/>
            <p:cNvSpPr/>
            <p:nvPr/>
          </p:nvSpPr>
          <p:spPr>
            <a:xfrm>
              <a:off x="6039804" y="1827305"/>
              <a:ext cx="17120" cy="45802"/>
            </a:xfrm>
            <a:custGeom>
              <a:rect b="b" l="l" r="r" t="t"/>
              <a:pathLst>
                <a:path extrusionOk="0" h="1747" w="653">
                  <a:moveTo>
                    <a:pt x="1" y="0"/>
                  </a:moveTo>
                  <a:lnTo>
                    <a:pt x="1" y="1746"/>
                  </a:lnTo>
                  <a:lnTo>
                    <a:pt x="653" y="1746"/>
                  </a:lnTo>
                  <a:lnTo>
                    <a:pt x="653" y="656"/>
                  </a:lnTo>
                  <a:cubicBezTo>
                    <a:pt x="653" y="294"/>
                    <a:pt x="360" y="0"/>
                    <a:pt x="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0"/>
            <p:cNvSpPr/>
            <p:nvPr/>
          </p:nvSpPr>
          <p:spPr>
            <a:xfrm>
              <a:off x="5850383" y="1575879"/>
              <a:ext cx="160110" cy="148653"/>
            </a:xfrm>
            <a:custGeom>
              <a:rect b="b" l="l" r="r" t="t"/>
              <a:pathLst>
                <a:path extrusionOk="0" h="5670" w="6107">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90"/>
            <p:cNvSpPr/>
            <p:nvPr/>
          </p:nvSpPr>
          <p:spPr>
            <a:xfrm>
              <a:off x="5908796" y="1627711"/>
              <a:ext cx="10644" cy="16386"/>
            </a:xfrm>
            <a:custGeom>
              <a:rect b="b" l="l" r="r" t="t"/>
              <a:pathLst>
                <a:path extrusionOk="0" h="625" w="406">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90"/>
            <p:cNvSpPr/>
            <p:nvPr/>
          </p:nvSpPr>
          <p:spPr>
            <a:xfrm>
              <a:off x="5977328" y="1627711"/>
              <a:ext cx="10671" cy="16386"/>
            </a:xfrm>
            <a:custGeom>
              <a:rect b="b" l="l" r="r" t="t"/>
              <a:pathLst>
                <a:path extrusionOk="0" h="625" w="407">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90"/>
            <p:cNvSpPr/>
            <p:nvPr/>
          </p:nvSpPr>
          <p:spPr>
            <a:xfrm>
              <a:off x="5923530" y="1667561"/>
              <a:ext cx="49630" cy="16569"/>
            </a:xfrm>
            <a:custGeom>
              <a:rect b="b" l="l" r="r" t="t"/>
              <a:pathLst>
                <a:path extrusionOk="0" h="632" w="1893">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90"/>
            <p:cNvSpPr/>
            <p:nvPr/>
          </p:nvSpPr>
          <p:spPr>
            <a:xfrm>
              <a:off x="5782978" y="1513402"/>
              <a:ext cx="330839" cy="364974"/>
            </a:xfrm>
            <a:custGeom>
              <a:rect b="b" l="l" r="r" t="t"/>
              <a:pathLst>
                <a:path extrusionOk="0" h="13921" w="12619">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0"/>
            <p:cNvSpPr/>
            <p:nvPr/>
          </p:nvSpPr>
          <p:spPr>
            <a:xfrm>
              <a:off x="5900773" y="1610486"/>
              <a:ext cx="26689" cy="13214"/>
            </a:xfrm>
            <a:custGeom>
              <a:rect b="b" l="l" r="r" t="t"/>
              <a:pathLst>
                <a:path extrusionOk="0" h="504" w="1018">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0"/>
            <p:cNvSpPr/>
            <p:nvPr/>
          </p:nvSpPr>
          <p:spPr>
            <a:xfrm>
              <a:off x="5969489" y="1610486"/>
              <a:ext cx="26532" cy="13161"/>
            </a:xfrm>
            <a:custGeom>
              <a:rect b="b" l="l" r="r" t="t"/>
              <a:pathLst>
                <a:path extrusionOk="0" h="502" w="1012">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90"/>
            <p:cNvSpPr/>
            <p:nvPr/>
          </p:nvSpPr>
          <p:spPr>
            <a:xfrm>
              <a:off x="6034508" y="1799095"/>
              <a:ext cx="10644" cy="79282"/>
            </a:xfrm>
            <a:custGeom>
              <a:rect b="b" l="l" r="r" t="t"/>
              <a:pathLst>
                <a:path extrusionOk="0" h="3024" w="406">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6" name="Google Shape;13466;p90"/>
          <p:cNvGrpSpPr/>
          <p:nvPr/>
        </p:nvGrpSpPr>
        <p:grpSpPr>
          <a:xfrm>
            <a:off x="4905609" y="3797550"/>
            <a:ext cx="285063" cy="364974"/>
            <a:chOff x="4905609" y="3797550"/>
            <a:chExt cx="285063" cy="364974"/>
          </a:xfrm>
        </p:grpSpPr>
        <p:sp>
          <p:nvSpPr>
            <p:cNvPr id="13467" name="Google Shape;13467;p90"/>
            <p:cNvSpPr/>
            <p:nvPr/>
          </p:nvSpPr>
          <p:spPr>
            <a:xfrm>
              <a:off x="4911115" y="4020031"/>
              <a:ext cx="274261" cy="137144"/>
            </a:xfrm>
            <a:custGeom>
              <a:rect b="b" l="l" r="r" t="t"/>
              <a:pathLst>
                <a:path extrusionOk="0" h="5231" w="10461">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90"/>
            <p:cNvSpPr/>
            <p:nvPr/>
          </p:nvSpPr>
          <p:spPr>
            <a:xfrm>
              <a:off x="4939980" y="4020031"/>
              <a:ext cx="216609" cy="130013"/>
            </a:xfrm>
            <a:custGeom>
              <a:rect b="b" l="l" r="r" t="t"/>
              <a:pathLst>
                <a:path extrusionOk="0" h="4959" w="8262">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0"/>
            <p:cNvSpPr/>
            <p:nvPr/>
          </p:nvSpPr>
          <p:spPr>
            <a:xfrm>
              <a:off x="4951096" y="4030099"/>
              <a:ext cx="194298" cy="102851"/>
            </a:xfrm>
            <a:custGeom>
              <a:rect b="b" l="l" r="r" t="t"/>
              <a:pathLst>
                <a:path extrusionOk="0" h="3923" w="7411">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0"/>
            <p:cNvSpPr/>
            <p:nvPr/>
          </p:nvSpPr>
          <p:spPr>
            <a:xfrm>
              <a:off x="4969501" y="4047193"/>
              <a:ext cx="157384" cy="65072"/>
            </a:xfrm>
            <a:custGeom>
              <a:rect b="b" l="l" r="r" t="t"/>
              <a:pathLst>
                <a:path extrusionOk="0" h="2482" w="6003">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0"/>
            <p:cNvSpPr/>
            <p:nvPr/>
          </p:nvSpPr>
          <p:spPr>
            <a:xfrm>
              <a:off x="4994303" y="4025721"/>
              <a:ext cx="107780" cy="86596"/>
            </a:xfrm>
            <a:custGeom>
              <a:rect b="b" l="l" r="r" t="t"/>
              <a:pathLst>
                <a:path extrusionOk="0" h="3303" w="4111">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0"/>
            <p:cNvSpPr/>
            <p:nvPr/>
          </p:nvSpPr>
          <p:spPr>
            <a:xfrm>
              <a:off x="5008146" y="4025721"/>
              <a:ext cx="80094" cy="34371"/>
            </a:xfrm>
            <a:custGeom>
              <a:rect b="b" l="l" r="r" t="t"/>
              <a:pathLst>
                <a:path extrusionOk="0" h="1311" w="3055">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0"/>
            <p:cNvSpPr/>
            <p:nvPr/>
          </p:nvSpPr>
          <p:spPr>
            <a:xfrm>
              <a:off x="4950231" y="3842906"/>
              <a:ext cx="195923" cy="200040"/>
            </a:xfrm>
            <a:custGeom>
              <a:rect b="b" l="l" r="r" t="t"/>
              <a:pathLst>
                <a:path extrusionOk="0" h="7630" w="7473">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0"/>
            <p:cNvSpPr/>
            <p:nvPr/>
          </p:nvSpPr>
          <p:spPr>
            <a:xfrm>
              <a:off x="5031610" y="3802898"/>
              <a:ext cx="33060" cy="67851"/>
            </a:xfrm>
            <a:custGeom>
              <a:rect b="b" l="l" r="r" t="t"/>
              <a:pathLst>
                <a:path extrusionOk="0" h="2588" w="1261">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0"/>
            <p:cNvSpPr/>
            <p:nvPr/>
          </p:nvSpPr>
          <p:spPr>
            <a:xfrm>
              <a:off x="5031715" y="3802977"/>
              <a:ext cx="16543" cy="67903"/>
            </a:xfrm>
            <a:custGeom>
              <a:rect b="b" l="l" r="r" t="t"/>
              <a:pathLst>
                <a:path extrusionOk="0" h="2590" w="631">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90"/>
            <p:cNvSpPr/>
            <p:nvPr/>
          </p:nvSpPr>
          <p:spPr>
            <a:xfrm>
              <a:off x="4950231" y="3879217"/>
              <a:ext cx="112368" cy="163728"/>
            </a:xfrm>
            <a:custGeom>
              <a:rect b="b" l="l" r="r" t="t"/>
              <a:pathLst>
                <a:path extrusionOk="0" h="6245" w="4286">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90"/>
            <p:cNvSpPr/>
            <p:nvPr/>
          </p:nvSpPr>
          <p:spPr>
            <a:xfrm>
              <a:off x="4905609" y="3797550"/>
              <a:ext cx="285063" cy="364974"/>
            </a:xfrm>
            <a:custGeom>
              <a:rect b="b" l="l" r="r" t="t"/>
              <a:pathLst>
                <a:path extrusionOk="0" h="13921" w="10873">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0"/>
            <p:cNvSpPr/>
            <p:nvPr/>
          </p:nvSpPr>
          <p:spPr>
            <a:xfrm>
              <a:off x="5008539" y="3948064"/>
              <a:ext cx="10749" cy="16386"/>
            </a:xfrm>
            <a:custGeom>
              <a:rect b="b" l="l" r="r" t="t"/>
              <a:pathLst>
                <a:path extrusionOk="0" h="625"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0"/>
            <p:cNvSpPr/>
            <p:nvPr/>
          </p:nvSpPr>
          <p:spPr>
            <a:xfrm>
              <a:off x="5077098" y="3948064"/>
              <a:ext cx="10749" cy="16386"/>
            </a:xfrm>
            <a:custGeom>
              <a:rect b="b" l="l" r="r" t="t"/>
              <a:pathLst>
                <a:path extrusionOk="0" h="625" w="41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0"/>
            <p:cNvSpPr/>
            <p:nvPr/>
          </p:nvSpPr>
          <p:spPr>
            <a:xfrm>
              <a:off x="5023378" y="3987941"/>
              <a:ext cx="49656" cy="16543"/>
            </a:xfrm>
            <a:custGeom>
              <a:rect b="b" l="l" r="r" t="t"/>
              <a:pathLst>
                <a:path extrusionOk="0" h="631" w="1894">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0"/>
            <p:cNvSpPr/>
            <p:nvPr/>
          </p:nvSpPr>
          <p:spPr>
            <a:xfrm>
              <a:off x="5000359" y="3930839"/>
              <a:ext cx="32798" cy="16543"/>
            </a:xfrm>
            <a:custGeom>
              <a:rect b="b" l="l" r="r" t="t"/>
              <a:pathLst>
                <a:path extrusionOk="0" h="631" w="1251">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90"/>
            <p:cNvSpPr/>
            <p:nvPr/>
          </p:nvSpPr>
          <p:spPr>
            <a:xfrm>
              <a:off x="5063622" y="3930839"/>
              <a:ext cx="32405" cy="16491"/>
            </a:xfrm>
            <a:custGeom>
              <a:rect b="b" l="l" r="r" t="t"/>
              <a:pathLst>
                <a:path extrusionOk="0" h="629" w="1236">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3" name="Google Shape;13483;p90"/>
          <p:cNvGrpSpPr/>
          <p:nvPr/>
        </p:nvGrpSpPr>
        <p:grpSpPr>
          <a:xfrm>
            <a:off x="8056219" y="1513350"/>
            <a:ext cx="285168" cy="365026"/>
            <a:chOff x="8056219" y="1513350"/>
            <a:chExt cx="285168" cy="365026"/>
          </a:xfrm>
        </p:grpSpPr>
        <p:sp>
          <p:nvSpPr>
            <p:cNvPr id="13484" name="Google Shape;13484;p90"/>
            <p:cNvSpPr/>
            <p:nvPr/>
          </p:nvSpPr>
          <p:spPr>
            <a:xfrm>
              <a:off x="8061541" y="1712970"/>
              <a:ext cx="274340" cy="160136"/>
            </a:xfrm>
            <a:custGeom>
              <a:rect b="b" l="l" r="r" t="t"/>
              <a:pathLst>
                <a:path extrusionOk="0" h="6108" w="10464">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0"/>
            <p:cNvSpPr/>
            <p:nvPr/>
          </p:nvSpPr>
          <p:spPr>
            <a:xfrm>
              <a:off x="8158781" y="1712970"/>
              <a:ext cx="80068" cy="62896"/>
            </a:xfrm>
            <a:custGeom>
              <a:rect b="b" l="l" r="r" t="t"/>
              <a:pathLst>
                <a:path extrusionOk="0" h="2399" w="3054">
                  <a:moveTo>
                    <a:pt x="0" y="1"/>
                  </a:moveTo>
                  <a:lnTo>
                    <a:pt x="0" y="2398"/>
                  </a:lnTo>
                  <a:lnTo>
                    <a:pt x="3053" y="2398"/>
                  </a:lnTo>
                  <a:lnTo>
                    <a:pt x="30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0"/>
            <p:cNvSpPr/>
            <p:nvPr/>
          </p:nvSpPr>
          <p:spPr>
            <a:xfrm>
              <a:off x="8095912" y="1838683"/>
              <a:ext cx="17225" cy="34319"/>
            </a:xfrm>
            <a:custGeom>
              <a:rect b="b" l="l" r="r" t="t"/>
              <a:pathLst>
                <a:path extrusionOk="0" h="1309" w="657">
                  <a:moveTo>
                    <a:pt x="1" y="1"/>
                  </a:moveTo>
                  <a:lnTo>
                    <a:pt x="1"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0"/>
            <p:cNvSpPr/>
            <p:nvPr/>
          </p:nvSpPr>
          <p:spPr>
            <a:xfrm>
              <a:off x="8284494" y="1838683"/>
              <a:ext cx="17199" cy="34319"/>
            </a:xfrm>
            <a:custGeom>
              <a:rect b="b" l="l" r="r" t="t"/>
              <a:pathLst>
                <a:path extrusionOk="0" h="1309" w="656">
                  <a:moveTo>
                    <a:pt x="0" y="1"/>
                  </a:moveTo>
                  <a:lnTo>
                    <a:pt x="0"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90"/>
            <p:cNvSpPr/>
            <p:nvPr/>
          </p:nvSpPr>
          <p:spPr>
            <a:xfrm>
              <a:off x="8061646" y="1762547"/>
              <a:ext cx="274340" cy="110559"/>
            </a:xfrm>
            <a:custGeom>
              <a:rect b="b" l="l" r="r" t="t"/>
              <a:pathLst>
                <a:path extrusionOk="0" h="4217" w="10464">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90"/>
            <p:cNvSpPr/>
            <p:nvPr/>
          </p:nvSpPr>
          <p:spPr>
            <a:xfrm>
              <a:off x="8187358" y="1770150"/>
              <a:ext cx="22914" cy="62870"/>
            </a:xfrm>
            <a:custGeom>
              <a:rect b="b" l="l" r="r" t="t"/>
              <a:pathLst>
                <a:path extrusionOk="0" h="2398" w="874">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90"/>
            <p:cNvSpPr/>
            <p:nvPr/>
          </p:nvSpPr>
          <p:spPr>
            <a:xfrm>
              <a:off x="8095912" y="1518698"/>
              <a:ext cx="205781" cy="137249"/>
            </a:xfrm>
            <a:custGeom>
              <a:rect b="b" l="l" r="r" t="t"/>
              <a:pathLst>
                <a:path extrusionOk="0" h="5235" w="7849">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0"/>
            <p:cNvSpPr/>
            <p:nvPr/>
          </p:nvSpPr>
          <p:spPr>
            <a:xfrm>
              <a:off x="8095912" y="1531519"/>
              <a:ext cx="191073" cy="124323"/>
            </a:xfrm>
            <a:custGeom>
              <a:rect b="b" l="l" r="r" t="t"/>
              <a:pathLst>
                <a:path extrusionOk="0" h="4742" w="7288">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0"/>
            <p:cNvSpPr/>
            <p:nvPr/>
          </p:nvSpPr>
          <p:spPr>
            <a:xfrm>
              <a:off x="8100867" y="1593051"/>
              <a:ext cx="195897" cy="142938"/>
            </a:xfrm>
            <a:custGeom>
              <a:rect b="b" l="l" r="r" t="t"/>
              <a:pathLst>
                <a:path extrusionOk="0" h="5452" w="7472">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90"/>
            <p:cNvSpPr/>
            <p:nvPr/>
          </p:nvSpPr>
          <p:spPr>
            <a:xfrm>
              <a:off x="8100867" y="1593051"/>
              <a:ext cx="165328" cy="142964"/>
            </a:xfrm>
            <a:custGeom>
              <a:rect b="b" l="l" r="r" t="t"/>
              <a:pathLst>
                <a:path extrusionOk="0" h="5453" w="6306">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0"/>
            <p:cNvSpPr/>
            <p:nvPr/>
          </p:nvSpPr>
          <p:spPr>
            <a:xfrm>
              <a:off x="8136470" y="1743776"/>
              <a:ext cx="62293" cy="57547"/>
            </a:xfrm>
            <a:custGeom>
              <a:rect b="b" l="l" r="r" t="t"/>
              <a:pathLst>
                <a:path extrusionOk="0" h="2195" w="2376">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0"/>
            <p:cNvSpPr/>
            <p:nvPr/>
          </p:nvSpPr>
          <p:spPr>
            <a:xfrm>
              <a:off x="8198763" y="1743776"/>
              <a:ext cx="62398" cy="57547"/>
            </a:xfrm>
            <a:custGeom>
              <a:rect b="b" l="l" r="r" t="t"/>
              <a:pathLst>
                <a:path extrusionOk="0" h="2195" w="238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90"/>
            <p:cNvSpPr/>
            <p:nvPr/>
          </p:nvSpPr>
          <p:spPr>
            <a:xfrm>
              <a:off x="8159253" y="1639115"/>
              <a:ext cx="10644" cy="16360"/>
            </a:xfrm>
            <a:custGeom>
              <a:rect b="b" l="l" r="r" t="t"/>
              <a:pathLst>
                <a:path extrusionOk="0" h="624" w="406">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90"/>
            <p:cNvSpPr/>
            <p:nvPr/>
          </p:nvSpPr>
          <p:spPr>
            <a:xfrm>
              <a:off x="8227812" y="1639089"/>
              <a:ext cx="10644" cy="16465"/>
            </a:xfrm>
            <a:custGeom>
              <a:rect b="b" l="l" r="r" t="t"/>
              <a:pathLst>
                <a:path extrusionOk="0" h="628" w="406">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0"/>
            <p:cNvSpPr/>
            <p:nvPr/>
          </p:nvSpPr>
          <p:spPr>
            <a:xfrm>
              <a:off x="8174014" y="1679045"/>
              <a:ext cx="49604" cy="16491"/>
            </a:xfrm>
            <a:custGeom>
              <a:rect b="b" l="l" r="r" t="t"/>
              <a:pathLst>
                <a:path extrusionOk="0" h="629" w="1892">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0"/>
            <p:cNvSpPr/>
            <p:nvPr/>
          </p:nvSpPr>
          <p:spPr>
            <a:xfrm>
              <a:off x="8056219" y="1513350"/>
              <a:ext cx="285168" cy="365026"/>
            </a:xfrm>
            <a:custGeom>
              <a:rect b="b" l="l" r="r" t="t"/>
              <a:pathLst>
                <a:path extrusionOk="0" h="13923" w="10877">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0" name="Google Shape;13500;p90"/>
          <p:cNvGrpSpPr/>
          <p:nvPr/>
        </p:nvGrpSpPr>
        <p:grpSpPr>
          <a:xfrm>
            <a:off x="6233054" y="1513402"/>
            <a:ext cx="330839" cy="364974"/>
            <a:chOff x="6233054" y="1513402"/>
            <a:chExt cx="330839" cy="364974"/>
          </a:xfrm>
        </p:grpSpPr>
        <p:sp>
          <p:nvSpPr>
            <p:cNvPr id="13501" name="Google Shape;13501;p90"/>
            <p:cNvSpPr/>
            <p:nvPr/>
          </p:nvSpPr>
          <p:spPr>
            <a:xfrm>
              <a:off x="6261342" y="1707281"/>
              <a:ext cx="274340" cy="165826"/>
            </a:xfrm>
            <a:custGeom>
              <a:rect b="b" l="l" r="r" t="t"/>
              <a:pathLst>
                <a:path extrusionOk="0" h="6325" w="10464">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90"/>
            <p:cNvSpPr/>
            <p:nvPr/>
          </p:nvSpPr>
          <p:spPr>
            <a:xfrm>
              <a:off x="6238454" y="1724480"/>
              <a:ext cx="320011" cy="97162"/>
            </a:xfrm>
            <a:custGeom>
              <a:rect b="b" l="l" r="r" t="t"/>
              <a:pathLst>
                <a:path extrusionOk="0" h="3706" w="12206">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0"/>
            <p:cNvSpPr/>
            <p:nvPr/>
          </p:nvSpPr>
          <p:spPr>
            <a:xfrm>
              <a:off x="6307013" y="1739948"/>
              <a:ext cx="182893" cy="133159"/>
            </a:xfrm>
            <a:custGeom>
              <a:rect b="b" l="l" r="r" t="t"/>
              <a:pathLst>
                <a:path extrusionOk="0" h="5079" w="6976">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0"/>
            <p:cNvSpPr/>
            <p:nvPr/>
          </p:nvSpPr>
          <p:spPr>
            <a:xfrm>
              <a:off x="6358478" y="1707281"/>
              <a:ext cx="79963" cy="28656"/>
            </a:xfrm>
            <a:custGeom>
              <a:rect b="b" l="l" r="r" t="t"/>
              <a:pathLst>
                <a:path extrusionOk="0" h="1093" w="305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90"/>
            <p:cNvSpPr/>
            <p:nvPr/>
          </p:nvSpPr>
          <p:spPr>
            <a:xfrm>
              <a:off x="6312702" y="1518698"/>
              <a:ext cx="171515" cy="85784"/>
            </a:xfrm>
            <a:custGeom>
              <a:rect b="b" l="l" r="r" t="t"/>
              <a:pathLst>
                <a:path extrusionOk="0" h="3272" w="6542">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90"/>
            <p:cNvSpPr/>
            <p:nvPr/>
          </p:nvSpPr>
          <p:spPr>
            <a:xfrm>
              <a:off x="6375572" y="1518698"/>
              <a:ext cx="45802" cy="85784"/>
            </a:xfrm>
            <a:custGeom>
              <a:rect b="b" l="l" r="r" t="t"/>
              <a:pathLst>
                <a:path extrusionOk="0" h="3272" w="1747">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90"/>
            <p:cNvSpPr/>
            <p:nvPr/>
          </p:nvSpPr>
          <p:spPr>
            <a:xfrm>
              <a:off x="6312702" y="1518803"/>
              <a:ext cx="171515" cy="85679"/>
            </a:xfrm>
            <a:custGeom>
              <a:rect b="b" l="l" r="r" t="t"/>
              <a:pathLst>
                <a:path extrusionOk="0" h="3268" w="6542">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0"/>
            <p:cNvSpPr/>
            <p:nvPr/>
          </p:nvSpPr>
          <p:spPr>
            <a:xfrm>
              <a:off x="6352684" y="1827305"/>
              <a:ext cx="91473" cy="45802"/>
            </a:xfrm>
            <a:custGeom>
              <a:rect b="b" l="l" r="r" t="t"/>
              <a:pathLst>
                <a:path extrusionOk="0" h="1747" w="3489">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0"/>
            <p:cNvSpPr/>
            <p:nvPr/>
          </p:nvSpPr>
          <p:spPr>
            <a:xfrm>
              <a:off x="6375572" y="1518698"/>
              <a:ext cx="23098" cy="26139"/>
            </a:xfrm>
            <a:custGeom>
              <a:rect b="b" l="l" r="r" t="t"/>
              <a:pathLst>
                <a:path extrusionOk="0" h="997" w="881">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0"/>
            <p:cNvSpPr/>
            <p:nvPr/>
          </p:nvSpPr>
          <p:spPr>
            <a:xfrm>
              <a:off x="6375572" y="1587178"/>
              <a:ext cx="45697" cy="17304"/>
            </a:xfrm>
            <a:custGeom>
              <a:rect b="b" l="l" r="r" t="t"/>
              <a:pathLst>
                <a:path extrusionOk="0" h="660" w="1743">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90"/>
            <p:cNvSpPr/>
            <p:nvPr/>
          </p:nvSpPr>
          <p:spPr>
            <a:xfrm>
              <a:off x="6289814" y="1793012"/>
              <a:ext cx="17120" cy="28630"/>
            </a:xfrm>
            <a:custGeom>
              <a:rect b="b" l="l" r="r" t="t"/>
              <a:pathLst>
                <a:path extrusionOk="0" h="1092" w="653">
                  <a:moveTo>
                    <a:pt x="653" y="1"/>
                  </a:moveTo>
                  <a:cubicBezTo>
                    <a:pt x="294" y="1"/>
                    <a:pt x="1" y="291"/>
                    <a:pt x="1" y="653"/>
                  </a:cubicBezTo>
                  <a:lnTo>
                    <a:pt x="1" y="1091"/>
                  </a:lnTo>
                  <a:lnTo>
                    <a:pt x="653" y="1091"/>
                  </a:lnTo>
                  <a:lnTo>
                    <a:pt x="65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90"/>
            <p:cNvSpPr/>
            <p:nvPr/>
          </p:nvSpPr>
          <p:spPr>
            <a:xfrm>
              <a:off x="6261342" y="1821615"/>
              <a:ext cx="45697" cy="51491"/>
            </a:xfrm>
            <a:custGeom>
              <a:rect b="b" l="l" r="r" t="t"/>
              <a:pathLst>
                <a:path extrusionOk="0" h="1964" w="1743">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0"/>
            <p:cNvSpPr/>
            <p:nvPr/>
          </p:nvSpPr>
          <p:spPr>
            <a:xfrm>
              <a:off x="6489880" y="1793012"/>
              <a:ext cx="17225" cy="28630"/>
            </a:xfrm>
            <a:custGeom>
              <a:rect b="b" l="l" r="r" t="t"/>
              <a:pathLst>
                <a:path extrusionOk="0" h="1092" w="657">
                  <a:moveTo>
                    <a:pt x="1" y="1"/>
                  </a:moveTo>
                  <a:lnTo>
                    <a:pt x="1" y="1091"/>
                  </a:lnTo>
                  <a:lnTo>
                    <a:pt x="656" y="1091"/>
                  </a:lnTo>
                  <a:lnTo>
                    <a:pt x="656" y="653"/>
                  </a:lnTo>
                  <a:cubicBezTo>
                    <a:pt x="653" y="291"/>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0"/>
            <p:cNvSpPr/>
            <p:nvPr/>
          </p:nvSpPr>
          <p:spPr>
            <a:xfrm>
              <a:off x="6489880" y="1821615"/>
              <a:ext cx="45697" cy="51491"/>
            </a:xfrm>
            <a:custGeom>
              <a:rect b="b" l="l" r="r" t="t"/>
              <a:pathLst>
                <a:path extrusionOk="0" h="1964" w="1743">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0"/>
            <p:cNvSpPr/>
            <p:nvPr/>
          </p:nvSpPr>
          <p:spPr>
            <a:xfrm>
              <a:off x="6369883" y="1844477"/>
              <a:ext cx="57180" cy="28630"/>
            </a:xfrm>
            <a:custGeom>
              <a:rect b="b" l="l" r="r" t="t"/>
              <a:pathLst>
                <a:path extrusionOk="0" h="1092" w="2181">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0"/>
            <p:cNvSpPr/>
            <p:nvPr/>
          </p:nvSpPr>
          <p:spPr>
            <a:xfrm>
              <a:off x="6324212" y="1604456"/>
              <a:ext cx="148522" cy="114335"/>
            </a:xfrm>
            <a:custGeom>
              <a:rect b="b" l="l" r="r" t="t"/>
              <a:pathLst>
                <a:path extrusionOk="0" h="4361" w="5665">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0"/>
            <p:cNvSpPr/>
            <p:nvPr/>
          </p:nvSpPr>
          <p:spPr>
            <a:xfrm>
              <a:off x="6323845" y="1604456"/>
              <a:ext cx="131795" cy="114282"/>
            </a:xfrm>
            <a:custGeom>
              <a:rect b="b" l="l" r="r" t="t"/>
              <a:pathLst>
                <a:path extrusionOk="0" h="4359" w="5027">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0"/>
            <p:cNvSpPr/>
            <p:nvPr/>
          </p:nvSpPr>
          <p:spPr>
            <a:xfrm>
              <a:off x="6361598" y="1621995"/>
              <a:ext cx="10775" cy="16386"/>
            </a:xfrm>
            <a:custGeom>
              <a:rect b="b" l="l" r="r" t="t"/>
              <a:pathLst>
                <a:path extrusionOk="0" h="625" w="411">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90"/>
            <p:cNvSpPr/>
            <p:nvPr/>
          </p:nvSpPr>
          <p:spPr>
            <a:xfrm>
              <a:off x="6424572" y="1621995"/>
              <a:ext cx="10644" cy="16386"/>
            </a:xfrm>
            <a:custGeom>
              <a:rect b="b" l="l" r="r" t="t"/>
              <a:pathLst>
                <a:path extrusionOk="0" h="625" w="406">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0"/>
            <p:cNvSpPr/>
            <p:nvPr/>
          </p:nvSpPr>
          <p:spPr>
            <a:xfrm>
              <a:off x="6379924" y="1667692"/>
              <a:ext cx="37072" cy="10749"/>
            </a:xfrm>
            <a:custGeom>
              <a:rect b="b" l="l" r="r" t="t"/>
              <a:pathLst>
                <a:path extrusionOk="0" h="410" w="1414">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0"/>
            <p:cNvSpPr/>
            <p:nvPr/>
          </p:nvSpPr>
          <p:spPr>
            <a:xfrm>
              <a:off x="6233054" y="1513402"/>
              <a:ext cx="330839" cy="364974"/>
            </a:xfrm>
            <a:custGeom>
              <a:rect b="b" l="l" r="r" t="t"/>
              <a:pathLst>
                <a:path extrusionOk="0" h="13921" w="12619">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90"/>
            <p:cNvSpPr/>
            <p:nvPr/>
          </p:nvSpPr>
          <p:spPr>
            <a:xfrm>
              <a:off x="6347362" y="1821982"/>
              <a:ext cx="102117" cy="56394"/>
            </a:xfrm>
            <a:custGeom>
              <a:rect b="b" l="l" r="r" t="t"/>
              <a:pathLst>
                <a:path extrusionOk="0" h="2151" w="3895">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90"/>
          <p:cNvGrpSpPr/>
          <p:nvPr/>
        </p:nvGrpSpPr>
        <p:grpSpPr>
          <a:xfrm>
            <a:off x="5805866" y="3797471"/>
            <a:ext cx="285168" cy="365288"/>
            <a:chOff x="5805866" y="3797471"/>
            <a:chExt cx="285168" cy="365288"/>
          </a:xfrm>
        </p:grpSpPr>
        <p:sp>
          <p:nvSpPr>
            <p:cNvPr id="13524" name="Google Shape;13524;p90"/>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0"/>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0"/>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0"/>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0"/>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90"/>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90"/>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90"/>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0"/>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0"/>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0"/>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90"/>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90"/>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90"/>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90"/>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0"/>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0"/>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0"/>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0"/>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90"/>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4" name="Google Shape;13544;p90"/>
          <p:cNvGrpSpPr/>
          <p:nvPr/>
        </p:nvGrpSpPr>
        <p:grpSpPr>
          <a:xfrm>
            <a:off x="5355790" y="3797471"/>
            <a:ext cx="284958" cy="365052"/>
            <a:chOff x="5355790" y="3797471"/>
            <a:chExt cx="284958" cy="365052"/>
          </a:xfrm>
        </p:grpSpPr>
        <p:sp>
          <p:nvSpPr>
            <p:cNvPr id="13545" name="Google Shape;13545;p90"/>
            <p:cNvSpPr/>
            <p:nvPr/>
          </p:nvSpPr>
          <p:spPr>
            <a:xfrm>
              <a:off x="5361086" y="3991454"/>
              <a:ext cx="274366" cy="165721"/>
            </a:xfrm>
            <a:custGeom>
              <a:rect b="b" l="l" r="r" t="t"/>
              <a:pathLst>
                <a:path extrusionOk="0" h="6321" w="10465">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90"/>
            <p:cNvSpPr/>
            <p:nvPr/>
          </p:nvSpPr>
          <p:spPr>
            <a:xfrm>
              <a:off x="5361191" y="4047088"/>
              <a:ext cx="274261" cy="110087"/>
            </a:xfrm>
            <a:custGeom>
              <a:rect b="b" l="l" r="r" t="t"/>
              <a:pathLst>
                <a:path extrusionOk="0" h="4199" w="10461">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90"/>
            <p:cNvSpPr/>
            <p:nvPr/>
          </p:nvSpPr>
          <p:spPr>
            <a:xfrm>
              <a:off x="5427757" y="4047088"/>
              <a:ext cx="141129" cy="47218"/>
            </a:xfrm>
            <a:custGeom>
              <a:rect b="b" l="l" r="r" t="t"/>
              <a:pathLst>
                <a:path extrusionOk="0" h="1801" w="5383">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0"/>
            <p:cNvSpPr/>
            <p:nvPr/>
          </p:nvSpPr>
          <p:spPr>
            <a:xfrm>
              <a:off x="5406862" y="4049841"/>
              <a:ext cx="28603" cy="78836"/>
            </a:xfrm>
            <a:custGeom>
              <a:rect b="b" l="l" r="r" t="t"/>
              <a:pathLst>
                <a:path extrusionOk="0" h="3007" w="1091">
                  <a:moveTo>
                    <a:pt x="1091" y="1"/>
                  </a:moveTo>
                  <a:lnTo>
                    <a:pt x="1" y="319"/>
                  </a:lnTo>
                  <a:lnTo>
                    <a:pt x="1" y="3007"/>
                  </a:lnTo>
                  <a:lnTo>
                    <a:pt x="1091" y="3007"/>
                  </a:lnTo>
                  <a:lnTo>
                    <a:pt x="109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0"/>
            <p:cNvSpPr/>
            <p:nvPr/>
          </p:nvSpPr>
          <p:spPr>
            <a:xfrm>
              <a:off x="5561152" y="4049841"/>
              <a:ext cx="28630" cy="78836"/>
            </a:xfrm>
            <a:custGeom>
              <a:rect b="b" l="l" r="r" t="t"/>
              <a:pathLst>
                <a:path extrusionOk="0" h="3007" w="1092">
                  <a:moveTo>
                    <a:pt x="1" y="1"/>
                  </a:moveTo>
                  <a:lnTo>
                    <a:pt x="1" y="3007"/>
                  </a:lnTo>
                  <a:lnTo>
                    <a:pt x="1091" y="3007"/>
                  </a:lnTo>
                  <a:lnTo>
                    <a:pt x="1091" y="319"/>
                  </a:lnTo>
                  <a:lnTo>
                    <a:pt x="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0"/>
            <p:cNvSpPr/>
            <p:nvPr/>
          </p:nvSpPr>
          <p:spPr>
            <a:xfrm>
              <a:off x="5406862" y="4105763"/>
              <a:ext cx="182919" cy="51413"/>
            </a:xfrm>
            <a:custGeom>
              <a:rect b="b" l="l" r="r" t="t"/>
              <a:pathLst>
                <a:path extrusionOk="0" h="1961" w="6977">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90"/>
            <p:cNvSpPr/>
            <p:nvPr/>
          </p:nvSpPr>
          <p:spPr>
            <a:xfrm>
              <a:off x="5458326" y="3997143"/>
              <a:ext cx="79990" cy="34292"/>
            </a:xfrm>
            <a:custGeom>
              <a:rect b="b" l="l" r="r" t="t"/>
              <a:pathLst>
                <a:path extrusionOk="0" h="1308" w="3051">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0"/>
            <p:cNvSpPr/>
            <p:nvPr/>
          </p:nvSpPr>
          <p:spPr>
            <a:xfrm>
              <a:off x="5401172" y="3814355"/>
              <a:ext cx="194298" cy="200092"/>
            </a:xfrm>
            <a:custGeom>
              <a:rect b="b" l="l" r="r" t="t"/>
              <a:pathLst>
                <a:path extrusionOk="0" h="7632" w="7411">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0"/>
            <p:cNvSpPr/>
            <p:nvPr/>
          </p:nvSpPr>
          <p:spPr>
            <a:xfrm>
              <a:off x="5406862" y="3808587"/>
              <a:ext cx="182919" cy="91447"/>
            </a:xfrm>
            <a:custGeom>
              <a:rect b="b" l="l" r="r" t="t"/>
              <a:pathLst>
                <a:path extrusionOk="0" h="3488" w="6977">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90"/>
            <p:cNvSpPr/>
            <p:nvPr/>
          </p:nvSpPr>
          <p:spPr>
            <a:xfrm>
              <a:off x="5406862" y="3808587"/>
              <a:ext cx="91473" cy="91447"/>
            </a:xfrm>
            <a:custGeom>
              <a:rect b="b" l="l" r="r" t="t"/>
              <a:pathLst>
                <a:path extrusionOk="0" h="3488" w="3489">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0"/>
            <p:cNvSpPr/>
            <p:nvPr/>
          </p:nvSpPr>
          <p:spPr>
            <a:xfrm>
              <a:off x="5401172" y="3900008"/>
              <a:ext cx="165721" cy="114361"/>
            </a:xfrm>
            <a:custGeom>
              <a:rect b="b" l="l" r="r" t="t"/>
              <a:pathLst>
                <a:path extrusionOk="0" h="4362" w="6321">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0"/>
            <p:cNvSpPr/>
            <p:nvPr/>
          </p:nvSpPr>
          <p:spPr>
            <a:xfrm>
              <a:off x="5464592" y="3957267"/>
              <a:ext cx="67536" cy="66540"/>
            </a:xfrm>
            <a:custGeom>
              <a:rect b="b" l="l" r="r" t="t"/>
              <a:pathLst>
                <a:path extrusionOk="0" h="2538" w="2576">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90"/>
            <p:cNvSpPr/>
            <p:nvPr/>
          </p:nvSpPr>
          <p:spPr>
            <a:xfrm>
              <a:off x="5464592" y="3957162"/>
              <a:ext cx="41712" cy="66566"/>
            </a:xfrm>
            <a:custGeom>
              <a:rect b="b" l="l" r="r" t="t"/>
              <a:pathLst>
                <a:path extrusionOk="0" h="2539" w="1591">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90"/>
            <p:cNvSpPr/>
            <p:nvPr/>
          </p:nvSpPr>
          <p:spPr>
            <a:xfrm>
              <a:off x="5481109" y="3802872"/>
              <a:ext cx="34319" cy="74379"/>
            </a:xfrm>
            <a:custGeom>
              <a:rect b="b" l="l" r="r" t="t"/>
              <a:pathLst>
                <a:path extrusionOk="0" h="2837" w="1309">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90"/>
            <p:cNvSpPr/>
            <p:nvPr/>
          </p:nvSpPr>
          <p:spPr>
            <a:xfrm>
              <a:off x="5543979" y="3817947"/>
              <a:ext cx="22914" cy="59304"/>
            </a:xfrm>
            <a:custGeom>
              <a:rect b="b" l="l" r="r" t="t"/>
              <a:pathLst>
                <a:path extrusionOk="0" h="2262" w="874">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0"/>
            <p:cNvSpPr/>
            <p:nvPr/>
          </p:nvSpPr>
          <p:spPr>
            <a:xfrm>
              <a:off x="5429645" y="3817947"/>
              <a:ext cx="22993" cy="59304"/>
            </a:xfrm>
            <a:custGeom>
              <a:rect b="b" l="l" r="r" t="t"/>
              <a:pathLst>
                <a:path extrusionOk="0" h="2262" w="877">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0"/>
            <p:cNvSpPr/>
            <p:nvPr/>
          </p:nvSpPr>
          <p:spPr>
            <a:xfrm>
              <a:off x="5389689" y="4105763"/>
              <a:ext cx="17199" cy="51413"/>
            </a:xfrm>
            <a:custGeom>
              <a:rect b="b" l="l" r="r" t="t"/>
              <a:pathLst>
                <a:path extrusionOk="0" h="1961" w="656">
                  <a:moveTo>
                    <a:pt x="656" y="1"/>
                  </a:moveTo>
                  <a:cubicBezTo>
                    <a:pt x="293" y="1"/>
                    <a:pt x="0" y="294"/>
                    <a:pt x="0" y="653"/>
                  </a:cubicBezTo>
                  <a:lnTo>
                    <a:pt x="0" y="1960"/>
                  </a:lnTo>
                  <a:lnTo>
                    <a:pt x="656" y="1960"/>
                  </a:lnTo>
                  <a:lnTo>
                    <a:pt x="656"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0"/>
            <p:cNvSpPr/>
            <p:nvPr/>
          </p:nvSpPr>
          <p:spPr>
            <a:xfrm>
              <a:off x="5589755" y="4105763"/>
              <a:ext cx="17094" cy="51413"/>
            </a:xfrm>
            <a:custGeom>
              <a:rect b="b" l="l" r="r" t="t"/>
              <a:pathLst>
                <a:path extrusionOk="0" h="1961" w="652">
                  <a:moveTo>
                    <a:pt x="0" y="1"/>
                  </a:moveTo>
                  <a:lnTo>
                    <a:pt x="0" y="1960"/>
                  </a:lnTo>
                  <a:lnTo>
                    <a:pt x="652" y="1960"/>
                  </a:lnTo>
                  <a:lnTo>
                    <a:pt x="652" y="653"/>
                  </a:lnTo>
                  <a:cubicBezTo>
                    <a:pt x="652" y="294"/>
                    <a:pt x="359" y="1"/>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90"/>
            <p:cNvSpPr/>
            <p:nvPr/>
          </p:nvSpPr>
          <p:spPr>
            <a:xfrm>
              <a:off x="5479956" y="3968724"/>
              <a:ext cx="37360" cy="16674"/>
            </a:xfrm>
            <a:custGeom>
              <a:rect b="b" l="l" r="r" t="t"/>
              <a:pathLst>
                <a:path extrusionOk="0" h="636" w="1425">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90"/>
            <p:cNvSpPr/>
            <p:nvPr/>
          </p:nvSpPr>
          <p:spPr>
            <a:xfrm>
              <a:off x="5461551" y="3917547"/>
              <a:ext cx="10671" cy="16491"/>
            </a:xfrm>
            <a:custGeom>
              <a:rect b="b" l="l" r="r" t="t"/>
              <a:pathLst>
                <a:path extrusionOk="0" h="629" w="407">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90"/>
            <p:cNvSpPr/>
            <p:nvPr/>
          </p:nvSpPr>
          <p:spPr>
            <a:xfrm>
              <a:off x="5524421" y="3917547"/>
              <a:ext cx="10644" cy="16491"/>
            </a:xfrm>
            <a:custGeom>
              <a:rect b="b" l="l" r="r" t="t"/>
              <a:pathLst>
                <a:path extrusionOk="0" h="629" w="406">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0"/>
            <p:cNvSpPr/>
            <p:nvPr/>
          </p:nvSpPr>
          <p:spPr>
            <a:xfrm>
              <a:off x="5355790" y="3797471"/>
              <a:ext cx="284958" cy="365052"/>
            </a:xfrm>
            <a:custGeom>
              <a:rect b="b" l="l" r="r" t="t"/>
              <a:pathLst>
                <a:path extrusionOk="0" h="13924" w="10869">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0"/>
            <p:cNvSpPr/>
            <p:nvPr/>
          </p:nvSpPr>
          <p:spPr>
            <a:xfrm>
              <a:off x="5422723" y="4123250"/>
              <a:ext cx="12453" cy="10697"/>
            </a:xfrm>
            <a:custGeom>
              <a:rect b="b" l="l" r="r" t="t"/>
              <a:pathLst>
                <a:path extrusionOk="0" h="408" w="475">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0"/>
            <p:cNvSpPr/>
            <p:nvPr/>
          </p:nvSpPr>
          <p:spPr>
            <a:xfrm>
              <a:off x="5559736" y="4123250"/>
              <a:ext cx="12558" cy="10697"/>
            </a:xfrm>
            <a:custGeom>
              <a:rect b="b" l="l" r="r" t="t"/>
              <a:pathLst>
                <a:path extrusionOk="0" h="408" w="479">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9" name="Google Shape;13569;p90"/>
          <p:cNvGrpSpPr/>
          <p:nvPr/>
        </p:nvGrpSpPr>
        <p:grpSpPr>
          <a:xfrm>
            <a:off x="7156067" y="3797550"/>
            <a:ext cx="285089" cy="364974"/>
            <a:chOff x="7156067" y="3797550"/>
            <a:chExt cx="285089" cy="364974"/>
          </a:xfrm>
        </p:grpSpPr>
        <p:sp>
          <p:nvSpPr>
            <p:cNvPr id="13570" name="Google Shape;13570;p90"/>
            <p:cNvSpPr/>
            <p:nvPr/>
          </p:nvSpPr>
          <p:spPr>
            <a:xfrm>
              <a:off x="7161494" y="3991454"/>
              <a:ext cx="274235" cy="165721"/>
            </a:xfrm>
            <a:custGeom>
              <a:rect b="b" l="l" r="r" t="t"/>
              <a:pathLst>
                <a:path extrusionOk="0" h="6321" w="1046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90"/>
            <p:cNvSpPr/>
            <p:nvPr/>
          </p:nvSpPr>
          <p:spPr>
            <a:xfrm>
              <a:off x="7161494" y="4048425"/>
              <a:ext cx="274235" cy="108750"/>
            </a:xfrm>
            <a:custGeom>
              <a:rect b="b" l="l" r="r" t="t"/>
              <a:pathLst>
                <a:path extrusionOk="0" h="4148" w="1046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90"/>
            <p:cNvSpPr/>
            <p:nvPr/>
          </p:nvSpPr>
          <p:spPr>
            <a:xfrm>
              <a:off x="7258630" y="3991454"/>
              <a:ext cx="79963" cy="28577"/>
            </a:xfrm>
            <a:custGeom>
              <a:rect b="b" l="l" r="r" t="t"/>
              <a:pathLst>
                <a:path extrusionOk="0" h="1090" w="305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0"/>
            <p:cNvSpPr/>
            <p:nvPr/>
          </p:nvSpPr>
          <p:spPr>
            <a:xfrm>
              <a:off x="7201476" y="3848648"/>
              <a:ext cx="194298" cy="154316"/>
            </a:xfrm>
            <a:custGeom>
              <a:rect b="b" l="l" r="r" t="t"/>
              <a:pathLst>
                <a:path extrusionOk="0" h="5886" w="7411">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0"/>
            <p:cNvSpPr/>
            <p:nvPr/>
          </p:nvSpPr>
          <p:spPr>
            <a:xfrm>
              <a:off x="7201476" y="3848648"/>
              <a:ext cx="108645" cy="154342"/>
            </a:xfrm>
            <a:custGeom>
              <a:rect b="b" l="l" r="r" t="t"/>
              <a:pathLst>
                <a:path extrusionOk="0" h="5887" w="4144">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0"/>
            <p:cNvSpPr/>
            <p:nvPr/>
          </p:nvSpPr>
          <p:spPr>
            <a:xfrm>
              <a:off x="7212854" y="3802977"/>
              <a:ext cx="171515" cy="91368"/>
            </a:xfrm>
            <a:custGeom>
              <a:rect b="b" l="l" r="r" t="t"/>
              <a:pathLst>
                <a:path extrusionOk="0" h="3485" w="6542">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90"/>
            <p:cNvSpPr/>
            <p:nvPr/>
          </p:nvSpPr>
          <p:spPr>
            <a:xfrm>
              <a:off x="7252941" y="3802977"/>
              <a:ext cx="91368" cy="91368"/>
            </a:xfrm>
            <a:custGeom>
              <a:rect b="b" l="l" r="r" t="t"/>
              <a:pathLst>
                <a:path extrusionOk="0" h="3485" w="3485">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90"/>
            <p:cNvSpPr/>
            <p:nvPr/>
          </p:nvSpPr>
          <p:spPr>
            <a:xfrm>
              <a:off x="7281518" y="3888629"/>
              <a:ext cx="34292" cy="34292"/>
            </a:xfrm>
            <a:custGeom>
              <a:rect b="b" l="l" r="r" t="t"/>
              <a:pathLst>
                <a:path extrusionOk="0" h="1308" w="1308">
                  <a:moveTo>
                    <a:pt x="0" y="0"/>
                  </a:moveTo>
                  <a:lnTo>
                    <a:pt x="0" y="1308"/>
                  </a:lnTo>
                  <a:lnTo>
                    <a:pt x="1308" y="1308"/>
                  </a:lnTo>
                  <a:lnTo>
                    <a:pt x="1308"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90"/>
            <p:cNvSpPr/>
            <p:nvPr/>
          </p:nvSpPr>
          <p:spPr>
            <a:xfrm>
              <a:off x="7212854" y="3888629"/>
              <a:ext cx="74379" cy="49577"/>
            </a:xfrm>
            <a:custGeom>
              <a:rect b="b" l="l" r="r" t="t"/>
              <a:pathLst>
                <a:path extrusionOk="0" h="1891" w="2837">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90"/>
            <p:cNvSpPr/>
            <p:nvPr/>
          </p:nvSpPr>
          <p:spPr>
            <a:xfrm>
              <a:off x="7310095" y="3888629"/>
              <a:ext cx="74274" cy="49577"/>
            </a:xfrm>
            <a:custGeom>
              <a:rect b="b" l="l" r="r" t="t"/>
              <a:pathLst>
                <a:path extrusionOk="0" h="1891" w="2833">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0"/>
            <p:cNvSpPr/>
            <p:nvPr/>
          </p:nvSpPr>
          <p:spPr>
            <a:xfrm>
              <a:off x="7275802" y="4077186"/>
              <a:ext cx="45697" cy="45697"/>
            </a:xfrm>
            <a:custGeom>
              <a:rect b="b" l="l" r="r" t="t"/>
              <a:pathLst>
                <a:path extrusionOk="0" h="1743" w="1743">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0"/>
            <p:cNvSpPr/>
            <p:nvPr/>
          </p:nvSpPr>
          <p:spPr>
            <a:xfrm>
              <a:off x="7271057" y="4079283"/>
              <a:ext cx="48371" cy="43652"/>
            </a:xfrm>
            <a:custGeom>
              <a:rect b="b" l="l" r="r" t="t"/>
              <a:pathLst>
                <a:path extrusionOk="0" h="1665" w="1845">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0"/>
            <p:cNvSpPr/>
            <p:nvPr/>
          </p:nvSpPr>
          <p:spPr>
            <a:xfrm>
              <a:off x="7261855" y="3906169"/>
              <a:ext cx="10671" cy="16386"/>
            </a:xfrm>
            <a:custGeom>
              <a:rect b="b" l="l" r="r" t="t"/>
              <a:pathLst>
                <a:path extrusionOk="0" h="625" w="407">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0"/>
            <p:cNvSpPr/>
            <p:nvPr/>
          </p:nvSpPr>
          <p:spPr>
            <a:xfrm>
              <a:off x="7324724" y="3906090"/>
              <a:ext cx="10644" cy="16465"/>
            </a:xfrm>
            <a:custGeom>
              <a:rect b="b" l="l" r="r" t="t"/>
              <a:pathLst>
                <a:path extrusionOk="0" h="628" w="406">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0"/>
            <p:cNvSpPr/>
            <p:nvPr/>
          </p:nvSpPr>
          <p:spPr>
            <a:xfrm>
              <a:off x="7156067" y="3797550"/>
              <a:ext cx="285089" cy="364974"/>
            </a:xfrm>
            <a:custGeom>
              <a:rect b="b" l="l" r="r" t="t"/>
              <a:pathLst>
                <a:path extrusionOk="0" h="13921" w="10874">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90"/>
            <p:cNvSpPr/>
            <p:nvPr/>
          </p:nvSpPr>
          <p:spPr>
            <a:xfrm>
              <a:off x="7273836" y="3946019"/>
              <a:ext cx="49630" cy="16491"/>
            </a:xfrm>
            <a:custGeom>
              <a:rect b="b" l="l" r="r" t="t"/>
              <a:pathLst>
                <a:path extrusionOk="0" h="629" w="1893">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90"/>
            <p:cNvSpPr/>
            <p:nvPr/>
          </p:nvSpPr>
          <p:spPr>
            <a:xfrm>
              <a:off x="7273626" y="3848884"/>
              <a:ext cx="49971" cy="22259"/>
            </a:xfrm>
            <a:custGeom>
              <a:rect b="b" l="l" r="r" t="t"/>
              <a:pathLst>
                <a:path extrusionOk="0" h="849" w="1906">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90"/>
            <p:cNvSpPr/>
            <p:nvPr/>
          </p:nvSpPr>
          <p:spPr>
            <a:xfrm>
              <a:off x="7293289" y="3831921"/>
              <a:ext cx="10644" cy="16360"/>
            </a:xfrm>
            <a:custGeom>
              <a:rect b="b" l="l" r="r" t="t"/>
              <a:pathLst>
                <a:path extrusionOk="0" h="624" w="406">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8" name="Google Shape;13588;p90"/>
          <p:cNvGrpSpPr/>
          <p:nvPr/>
        </p:nvGrpSpPr>
        <p:grpSpPr>
          <a:xfrm>
            <a:off x="6255941" y="4286087"/>
            <a:ext cx="284958" cy="364948"/>
            <a:chOff x="6255941" y="4286087"/>
            <a:chExt cx="284958" cy="364948"/>
          </a:xfrm>
        </p:grpSpPr>
        <p:sp>
          <p:nvSpPr>
            <p:cNvPr id="13589" name="Google Shape;13589;p90"/>
            <p:cNvSpPr/>
            <p:nvPr/>
          </p:nvSpPr>
          <p:spPr>
            <a:xfrm>
              <a:off x="6291912" y="4291409"/>
              <a:ext cx="213017" cy="205781"/>
            </a:xfrm>
            <a:custGeom>
              <a:rect b="b" l="l" r="r" t="t"/>
              <a:pathLst>
                <a:path extrusionOk="0" h="7849" w="8125">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0"/>
            <p:cNvSpPr/>
            <p:nvPr/>
          </p:nvSpPr>
          <p:spPr>
            <a:xfrm>
              <a:off x="6358478" y="4474276"/>
              <a:ext cx="79963" cy="68585"/>
            </a:xfrm>
            <a:custGeom>
              <a:rect b="b" l="l" r="r" t="t"/>
              <a:pathLst>
                <a:path extrusionOk="0" h="2616" w="3050">
                  <a:moveTo>
                    <a:pt x="0" y="1"/>
                  </a:moveTo>
                  <a:lnTo>
                    <a:pt x="0" y="2616"/>
                  </a:lnTo>
                  <a:lnTo>
                    <a:pt x="3050" y="2616"/>
                  </a:lnTo>
                  <a:lnTo>
                    <a:pt x="305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0"/>
            <p:cNvSpPr/>
            <p:nvPr/>
          </p:nvSpPr>
          <p:spPr>
            <a:xfrm>
              <a:off x="6358478" y="4474276"/>
              <a:ext cx="79963" cy="39982"/>
            </a:xfrm>
            <a:custGeom>
              <a:rect b="b" l="l" r="r" t="t"/>
              <a:pathLst>
                <a:path extrusionOk="0" h="1525" w="305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0"/>
            <p:cNvSpPr/>
            <p:nvPr/>
          </p:nvSpPr>
          <p:spPr>
            <a:xfrm>
              <a:off x="6301219" y="4330683"/>
              <a:ext cx="194691" cy="166507"/>
            </a:xfrm>
            <a:custGeom>
              <a:rect b="b" l="l" r="r" t="t"/>
              <a:pathLst>
                <a:path extrusionOk="0" h="6351" w="7426">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90"/>
            <p:cNvSpPr/>
            <p:nvPr/>
          </p:nvSpPr>
          <p:spPr>
            <a:xfrm>
              <a:off x="6301219" y="4343346"/>
              <a:ext cx="108750" cy="153871"/>
            </a:xfrm>
            <a:custGeom>
              <a:rect b="b" l="l" r="r" t="t"/>
              <a:pathLst>
                <a:path extrusionOk="0" h="5869" w="4148">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90"/>
            <p:cNvSpPr/>
            <p:nvPr/>
          </p:nvSpPr>
          <p:spPr>
            <a:xfrm>
              <a:off x="6261237" y="4531456"/>
              <a:ext cx="274261" cy="114256"/>
            </a:xfrm>
            <a:custGeom>
              <a:rect b="b" l="l" r="r" t="t"/>
              <a:pathLst>
                <a:path extrusionOk="0" h="4358" w="10461">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0"/>
            <p:cNvSpPr/>
            <p:nvPr/>
          </p:nvSpPr>
          <p:spPr>
            <a:xfrm>
              <a:off x="6381261" y="4479991"/>
              <a:ext cx="34397" cy="28603"/>
            </a:xfrm>
            <a:custGeom>
              <a:rect b="b" l="l" r="r" t="t"/>
              <a:pathLst>
                <a:path extrusionOk="0" h="1091" w="1312">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90"/>
            <p:cNvSpPr/>
            <p:nvPr/>
          </p:nvSpPr>
          <p:spPr>
            <a:xfrm>
              <a:off x="6375572" y="4445699"/>
              <a:ext cx="45802" cy="22914"/>
            </a:xfrm>
            <a:custGeom>
              <a:rect b="b" l="l" r="r" t="t"/>
              <a:pathLst>
                <a:path extrusionOk="0" h="874" w="1747">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0"/>
            <p:cNvSpPr/>
            <p:nvPr/>
          </p:nvSpPr>
          <p:spPr>
            <a:xfrm>
              <a:off x="6318680" y="4531456"/>
              <a:ext cx="159455" cy="54034"/>
            </a:xfrm>
            <a:custGeom>
              <a:rect b="b" l="l" r="r" t="t"/>
              <a:pathLst>
                <a:path extrusionOk="0" h="2061" w="6082">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0"/>
            <p:cNvSpPr/>
            <p:nvPr/>
          </p:nvSpPr>
          <p:spPr>
            <a:xfrm>
              <a:off x="6364167" y="4440010"/>
              <a:ext cx="34319" cy="17120"/>
            </a:xfrm>
            <a:custGeom>
              <a:rect b="b" l="l" r="r" t="t"/>
              <a:pathLst>
                <a:path extrusionOk="0" h="653" w="1309">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0"/>
            <p:cNvSpPr/>
            <p:nvPr/>
          </p:nvSpPr>
          <p:spPr>
            <a:xfrm>
              <a:off x="6398538" y="4440010"/>
              <a:ext cx="34214" cy="17120"/>
            </a:xfrm>
            <a:custGeom>
              <a:rect b="b" l="l" r="r" t="t"/>
              <a:pathLst>
                <a:path extrusionOk="0" h="653" w="1305">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90"/>
            <p:cNvSpPr/>
            <p:nvPr/>
          </p:nvSpPr>
          <p:spPr>
            <a:xfrm>
              <a:off x="6335590" y="4510718"/>
              <a:ext cx="62896" cy="57574"/>
            </a:xfrm>
            <a:custGeom>
              <a:rect b="b" l="l" r="r" t="t"/>
              <a:pathLst>
                <a:path extrusionOk="0" h="2196" w="2399">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90"/>
            <p:cNvSpPr/>
            <p:nvPr/>
          </p:nvSpPr>
          <p:spPr>
            <a:xfrm>
              <a:off x="6398460" y="4510718"/>
              <a:ext cx="62870" cy="57574"/>
            </a:xfrm>
            <a:custGeom>
              <a:rect b="b" l="l" r="r" t="t"/>
              <a:pathLst>
                <a:path extrusionOk="0" h="2196" w="2398">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90"/>
            <p:cNvSpPr/>
            <p:nvPr/>
          </p:nvSpPr>
          <p:spPr>
            <a:xfrm>
              <a:off x="6358845" y="4400395"/>
              <a:ext cx="10671" cy="16386"/>
            </a:xfrm>
            <a:custGeom>
              <a:rect b="b" l="l" r="r" t="t"/>
              <a:pathLst>
                <a:path extrusionOk="0" h="625"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90"/>
            <p:cNvSpPr/>
            <p:nvPr/>
          </p:nvSpPr>
          <p:spPr>
            <a:xfrm>
              <a:off x="6427404" y="4400316"/>
              <a:ext cx="10671" cy="16465"/>
            </a:xfrm>
            <a:custGeom>
              <a:rect b="b" l="l" r="r" t="t"/>
              <a:pathLst>
                <a:path extrusionOk="0" h="628" w="407">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90"/>
            <p:cNvSpPr/>
            <p:nvPr/>
          </p:nvSpPr>
          <p:spPr>
            <a:xfrm>
              <a:off x="6351347"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90"/>
            <p:cNvSpPr/>
            <p:nvPr/>
          </p:nvSpPr>
          <p:spPr>
            <a:xfrm>
              <a:off x="6419906"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90"/>
            <p:cNvSpPr/>
            <p:nvPr/>
          </p:nvSpPr>
          <p:spPr>
            <a:xfrm>
              <a:off x="6255941" y="4286087"/>
              <a:ext cx="284958" cy="364948"/>
            </a:xfrm>
            <a:custGeom>
              <a:rect b="b" l="l" r="r" t="t"/>
              <a:pathLst>
                <a:path extrusionOk="0" h="13920" w="10869">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90"/>
            <p:cNvSpPr/>
            <p:nvPr/>
          </p:nvSpPr>
          <p:spPr>
            <a:xfrm>
              <a:off x="6391434" y="4583183"/>
              <a:ext cx="12558" cy="10697"/>
            </a:xfrm>
            <a:custGeom>
              <a:rect b="b" l="l" r="r" t="t"/>
              <a:pathLst>
                <a:path extrusionOk="0" h="408" w="479">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90"/>
            <p:cNvSpPr/>
            <p:nvPr/>
          </p:nvSpPr>
          <p:spPr>
            <a:xfrm>
              <a:off x="6391434" y="4623165"/>
              <a:ext cx="12558" cy="10749"/>
            </a:xfrm>
            <a:custGeom>
              <a:rect b="b" l="l" r="r" t="t"/>
              <a:pathLst>
                <a:path extrusionOk="0" h="410" w="479">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90"/>
            <p:cNvSpPr/>
            <p:nvPr/>
          </p:nvSpPr>
          <p:spPr>
            <a:xfrm>
              <a:off x="6358845" y="4434687"/>
              <a:ext cx="79229" cy="33506"/>
            </a:xfrm>
            <a:custGeom>
              <a:rect b="b" l="l" r="r" t="t"/>
              <a:pathLst>
                <a:path extrusionOk="0" h="1278" w="3022">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0" name="Google Shape;13610;p90"/>
          <p:cNvGrpSpPr/>
          <p:nvPr/>
        </p:nvGrpSpPr>
        <p:grpSpPr>
          <a:xfrm>
            <a:off x="7606143" y="3797602"/>
            <a:ext cx="285089" cy="364948"/>
            <a:chOff x="7606143" y="3797602"/>
            <a:chExt cx="285089" cy="364948"/>
          </a:xfrm>
        </p:grpSpPr>
        <p:sp>
          <p:nvSpPr>
            <p:cNvPr id="13611" name="Google Shape;13611;p90"/>
            <p:cNvSpPr/>
            <p:nvPr/>
          </p:nvSpPr>
          <p:spPr>
            <a:xfrm>
              <a:off x="7628742" y="3802872"/>
              <a:ext cx="239969" cy="114361"/>
            </a:xfrm>
            <a:custGeom>
              <a:rect b="b" l="l" r="r" t="t"/>
              <a:pathLst>
                <a:path extrusionOk="0" h="4362" w="9153">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0"/>
            <p:cNvSpPr/>
            <p:nvPr/>
          </p:nvSpPr>
          <p:spPr>
            <a:xfrm>
              <a:off x="7611648" y="4031436"/>
              <a:ext cx="274261" cy="125739"/>
            </a:xfrm>
            <a:custGeom>
              <a:rect b="b" l="l" r="r" t="t"/>
              <a:pathLst>
                <a:path extrusionOk="0" h="4796" w="10461">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90"/>
            <p:cNvSpPr/>
            <p:nvPr/>
          </p:nvSpPr>
          <p:spPr>
            <a:xfrm>
              <a:off x="7611570" y="4062766"/>
              <a:ext cx="274340" cy="94488"/>
            </a:xfrm>
            <a:custGeom>
              <a:rect b="b" l="l" r="r" t="t"/>
              <a:pathLst>
                <a:path extrusionOk="0" h="3604" w="10464">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90"/>
            <p:cNvSpPr/>
            <p:nvPr/>
          </p:nvSpPr>
          <p:spPr>
            <a:xfrm>
              <a:off x="7733770" y="4108909"/>
              <a:ext cx="30019" cy="48266"/>
            </a:xfrm>
            <a:custGeom>
              <a:rect b="b" l="l" r="r" t="t"/>
              <a:pathLst>
                <a:path extrusionOk="0" h="1841" w="1145">
                  <a:moveTo>
                    <a:pt x="924" y="0"/>
                  </a:moveTo>
                  <a:lnTo>
                    <a:pt x="214" y="26"/>
                  </a:lnTo>
                  <a:lnTo>
                    <a:pt x="0" y="1840"/>
                  </a:lnTo>
                  <a:lnTo>
                    <a:pt x="1145" y="1840"/>
                  </a:lnTo>
                  <a:lnTo>
                    <a:pt x="92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0"/>
            <p:cNvSpPr/>
            <p:nvPr/>
          </p:nvSpPr>
          <p:spPr>
            <a:xfrm>
              <a:off x="7708706" y="4031436"/>
              <a:ext cx="80068" cy="28656"/>
            </a:xfrm>
            <a:custGeom>
              <a:rect b="b" l="l" r="r" t="t"/>
              <a:pathLst>
                <a:path extrusionOk="0" h="1093" w="3054">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90"/>
            <p:cNvSpPr/>
            <p:nvPr/>
          </p:nvSpPr>
          <p:spPr>
            <a:xfrm>
              <a:off x="7651551" y="3888629"/>
              <a:ext cx="194377" cy="154421"/>
            </a:xfrm>
            <a:custGeom>
              <a:rect b="b" l="l" r="r" t="t"/>
              <a:pathLst>
                <a:path extrusionOk="0" h="5890" w="7414">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0"/>
            <p:cNvSpPr/>
            <p:nvPr/>
          </p:nvSpPr>
          <p:spPr>
            <a:xfrm>
              <a:off x="7649533" y="3888629"/>
              <a:ext cx="173507" cy="154342"/>
            </a:xfrm>
            <a:custGeom>
              <a:rect b="b" l="l" r="r" t="t"/>
              <a:pathLst>
                <a:path extrusionOk="0" h="5887" w="6618">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0"/>
            <p:cNvSpPr/>
            <p:nvPr/>
          </p:nvSpPr>
          <p:spPr>
            <a:xfrm>
              <a:off x="7663035" y="3905723"/>
              <a:ext cx="22914" cy="42944"/>
            </a:xfrm>
            <a:custGeom>
              <a:rect b="b" l="l" r="r" t="t"/>
              <a:pathLst>
                <a:path extrusionOk="0" h="1638" w="874">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90"/>
            <p:cNvSpPr/>
            <p:nvPr/>
          </p:nvSpPr>
          <p:spPr>
            <a:xfrm>
              <a:off x="7811531" y="3905723"/>
              <a:ext cx="22914" cy="42944"/>
            </a:xfrm>
            <a:custGeom>
              <a:rect b="b" l="l" r="r" t="t"/>
              <a:pathLst>
                <a:path extrusionOk="0" h="1638" w="874">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90"/>
            <p:cNvSpPr/>
            <p:nvPr/>
          </p:nvSpPr>
          <p:spPr>
            <a:xfrm>
              <a:off x="7663035" y="3905802"/>
              <a:ext cx="171410" cy="28525"/>
            </a:xfrm>
            <a:custGeom>
              <a:rect b="b" l="l" r="r" t="t"/>
              <a:pathLst>
                <a:path extrusionOk="0" h="1088" w="6538">
                  <a:moveTo>
                    <a:pt x="0" y="1"/>
                  </a:moveTo>
                  <a:cubicBezTo>
                    <a:pt x="0" y="602"/>
                    <a:pt x="1463" y="1087"/>
                    <a:pt x="3271"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0"/>
            <p:cNvSpPr/>
            <p:nvPr/>
          </p:nvSpPr>
          <p:spPr>
            <a:xfrm>
              <a:off x="7663035"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0"/>
            <p:cNvSpPr/>
            <p:nvPr/>
          </p:nvSpPr>
          <p:spPr>
            <a:xfrm>
              <a:off x="7670245" y="4062845"/>
              <a:ext cx="156886" cy="62686"/>
            </a:xfrm>
            <a:custGeom>
              <a:rect b="b" l="l" r="r" t="t"/>
              <a:pathLst>
                <a:path extrusionOk="0" h="2391" w="5984">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0"/>
            <p:cNvSpPr/>
            <p:nvPr/>
          </p:nvSpPr>
          <p:spPr>
            <a:xfrm>
              <a:off x="7725878" y="4077290"/>
              <a:ext cx="45697" cy="34974"/>
            </a:xfrm>
            <a:custGeom>
              <a:rect b="b" l="l" r="r" t="t"/>
              <a:pathLst>
                <a:path extrusionOk="0" h="1334" w="1743">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0"/>
            <p:cNvSpPr/>
            <p:nvPr/>
          </p:nvSpPr>
          <p:spPr>
            <a:xfrm>
              <a:off x="7686290" y="4050811"/>
              <a:ext cx="62424" cy="57574"/>
            </a:xfrm>
            <a:custGeom>
              <a:rect b="b" l="l" r="r" t="t"/>
              <a:pathLst>
                <a:path extrusionOk="0" h="2196" w="2381">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90"/>
            <p:cNvSpPr/>
            <p:nvPr/>
          </p:nvSpPr>
          <p:spPr>
            <a:xfrm>
              <a:off x="7748687" y="4050811"/>
              <a:ext cx="62398" cy="57547"/>
            </a:xfrm>
            <a:custGeom>
              <a:rect b="b" l="l" r="r" t="t"/>
              <a:pathLst>
                <a:path extrusionOk="0" h="2195" w="238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90"/>
            <p:cNvSpPr/>
            <p:nvPr/>
          </p:nvSpPr>
          <p:spPr>
            <a:xfrm>
              <a:off x="7731593" y="3837164"/>
              <a:ext cx="34292" cy="40087"/>
            </a:xfrm>
            <a:custGeom>
              <a:rect b="b" l="l" r="r" t="t"/>
              <a:pathLst>
                <a:path extrusionOk="0" h="1529" w="1308">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90"/>
            <p:cNvSpPr/>
            <p:nvPr/>
          </p:nvSpPr>
          <p:spPr>
            <a:xfrm>
              <a:off x="7731593" y="3837164"/>
              <a:ext cx="17199" cy="40087"/>
            </a:xfrm>
            <a:custGeom>
              <a:rect b="b" l="l" r="r" t="t"/>
              <a:pathLst>
                <a:path extrusionOk="0" h="1529" w="656">
                  <a:moveTo>
                    <a:pt x="0" y="0"/>
                  </a:moveTo>
                  <a:lnTo>
                    <a:pt x="0" y="873"/>
                  </a:lnTo>
                  <a:cubicBezTo>
                    <a:pt x="0" y="1235"/>
                    <a:pt x="294" y="1529"/>
                    <a:pt x="656" y="1529"/>
                  </a:cubicBezTo>
                  <a:lnTo>
                    <a:pt x="65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90"/>
            <p:cNvSpPr/>
            <p:nvPr/>
          </p:nvSpPr>
          <p:spPr>
            <a:xfrm>
              <a:off x="7606143" y="3797602"/>
              <a:ext cx="285089" cy="364948"/>
            </a:xfrm>
            <a:custGeom>
              <a:rect b="b" l="l" r="r" t="t"/>
              <a:pathLst>
                <a:path extrusionOk="0" h="13920" w="10874">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90"/>
            <p:cNvSpPr/>
            <p:nvPr/>
          </p:nvSpPr>
          <p:spPr>
            <a:xfrm>
              <a:off x="7709177" y="3946150"/>
              <a:ext cx="10671" cy="16412"/>
            </a:xfrm>
            <a:custGeom>
              <a:rect b="b" l="l" r="r" t="t"/>
              <a:pathLst>
                <a:path extrusionOk="0" h="626" w="407">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0"/>
            <p:cNvSpPr/>
            <p:nvPr/>
          </p:nvSpPr>
          <p:spPr>
            <a:xfrm>
              <a:off x="7777736" y="3946124"/>
              <a:ext cx="10644" cy="16386"/>
            </a:xfrm>
            <a:custGeom>
              <a:rect b="b" l="l" r="r" t="t"/>
              <a:pathLst>
                <a:path extrusionOk="0" h="625" w="406">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90"/>
            <p:cNvSpPr/>
            <p:nvPr/>
          </p:nvSpPr>
          <p:spPr>
            <a:xfrm>
              <a:off x="7730256" y="3991821"/>
              <a:ext cx="35341" cy="10775"/>
            </a:xfrm>
            <a:custGeom>
              <a:rect b="b" l="l" r="r" t="t"/>
              <a:pathLst>
                <a:path extrusionOk="0" h="411" w="1348">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2" name="Google Shape;13632;p90"/>
          <p:cNvGrpSpPr/>
          <p:nvPr/>
        </p:nvGrpSpPr>
        <p:grpSpPr>
          <a:xfrm>
            <a:off x="7606143" y="3356519"/>
            <a:ext cx="285089" cy="365052"/>
            <a:chOff x="7606143" y="3356519"/>
            <a:chExt cx="285089" cy="365052"/>
          </a:xfrm>
        </p:grpSpPr>
        <p:sp>
          <p:nvSpPr>
            <p:cNvPr id="13633" name="Google Shape;13633;p90"/>
            <p:cNvSpPr/>
            <p:nvPr/>
          </p:nvSpPr>
          <p:spPr>
            <a:xfrm>
              <a:off x="7640147" y="3361920"/>
              <a:ext cx="217186" cy="280029"/>
            </a:xfrm>
            <a:custGeom>
              <a:rect b="b" l="l" r="r" t="t"/>
              <a:pathLst>
                <a:path extrusionOk="0" h="10681" w="8284">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0"/>
            <p:cNvSpPr/>
            <p:nvPr/>
          </p:nvSpPr>
          <p:spPr>
            <a:xfrm>
              <a:off x="7611570" y="3561881"/>
              <a:ext cx="274340" cy="154342"/>
            </a:xfrm>
            <a:custGeom>
              <a:rect b="b" l="l" r="r" t="t"/>
              <a:pathLst>
                <a:path extrusionOk="0" h="5887" w="10464">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90"/>
            <p:cNvSpPr/>
            <p:nvPr/>
          </p:nvSpPr>
          <p:spPr>
            <a:xfrm>
              <a:off x="7611570" y="3604327"/>
              <a:ext cx="274340" cy="111896"/>
            </a:xfrm>
            <a:custGeom>
              <a:rect b="b" l="l" r="r" t="t"/>
              <a:pathLst>
                <a:path extrusionOk="0" h="4268" w="10464">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90"/>
            <p:cNvSpPr/>
            <p:nvPr/>
          </p:nvSpPr>
          <p:spPr>
            <a:xfrm>
              <a:off x="7708706" y="3561881"/>
              <a:ext cx="79963" cy="28603"/>
            </a:xfrm>
            <a:custGeom>
              <a:rect b="b" l="l" r="r" t="t"/>
              <a:pathLst>
                <a:path extrusionOk="0" h="1091" w="305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0"/>
            <p:cNvSpPr/>
            <p:nvPr/>
          </p:nvSpPr>
          <p:spPr>
            <a:xfrm>
              <a:off x="7651551" y="3413280"/>
              <a:ext cx="194298" cy="160136"/>
            </a:xfrm>
            <a:custGeom>
              <a:rect b="b" l="l" r="r" t="t"/>
              <a:pathLst>
                <a:path extrusionOk="0" h="6108" w="7411">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0"/>
            <p:cNvSpPr/>
            <p:nvPr/>
          </p:nvSpPr>
          <p:spPr>
            <a:xfrm>
              <a:off x="7650686" y="3413490"/>
              <a:ext cx="172354" cy="159953"/>
            </a:xfrm>
            <a:custGeom>
              <a:rect b="b" l="l" r="r" t="t"/>
              <a:pathLst>
                <a:path extrusionOk="0" h="6101" w="6574">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0"/>
            <p:cNvSpPr/>
            <p:nvPr/>
          </p:nvSpPr>
          <p:spPr>
            <a:xfrm>
              <a:off x="7662930" y="3413385"/>
              <a:ext cx="22914" cy="65544"/>
            </a:xfrm>
            <a:custGeom>
              <a:rect b="b" l="l" r="r" t="t"/>
              <a:pathLst>
                <a:path extrusionOk="0" h="2500" w="874">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0"/>
            <p:cNvSpPr/>
            <p:nvPr/>
          </p:nvSpPr>
          <p:spPr>
            <a:xfrm>
              <a:off x="7811531" y="3413385"/>
              <a:ext cx="22914" cy="65544"/>
            </a:xfrm>
            <a:custGeom>
              <a:rect b="b" l="l" r="r" t="t"/>
              <a:pathLst>
                <a:path extrusionOk="0" h="2500" w="874">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90"/>
            <p:cNvSpPr/>
            <p:nvPr/>
          </p:nvSpPr>
          <p:spPr>
            <a:xfrm>
              <a:off x="7656192" y="3361815"/>
              <a:ext cx="186406" cy="102956"/>
            </a:xfrm>
            <a:custGeom>
              <a:rect b="b" l="l" r="r" t="t"/>
              <a:pathLst>
                <a:path extrusionOk="0" h="3927" w="711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90"/>
            <p:cNvSpPr/>
            <p:nvPr/>
          </p:nvSpPr>
          <p:spPr>
            <a:xfrm>
              <a:off x="7656192" y="3361920"/>
              <a:ext cx="186406" cy="86046"/>
            </a:xfrm>
            <a:custGeom>
              <a:rect b="b" l="l" r="r" t="t"/>
              <a:pathLst>
                <a:path extrusionOk="0" h="3282" w="711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90"/>
            <p:cNvSpPr/>
            <p:nvPr/>
          </p:nvSpPr>
          <p:spPr>
            <a:xfrm>
              <a:off x="7737283" y="3641923"/>
              <a:ext cx="22914" cy="34319"/>
            </a:xfrm>
            <a:custGeom>
              <a:rect b="b" l="l" r="r" t="t"/>
              <a:pathLst>
                <a:path extrusionOk="0" h="1309" w="874">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90"/>
            <p:cNvSpPr/>
            <p:nvPr/>
          </p:nvSpPr>
          <p:spPr>
            <a:xfrm>
              <a:off x="7709073" y="3476516"/>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0"/>
            <p:cNvSpPr/>
            <p:nvPr/>
          </p:nvSpPr>
          <p:spPr>
            <a:xfrm>
              <a:off x="7777631" y="3476516"/>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90"/>
            <p:cNvSpPr/>
            <p:nvPr/>
          </p:nvSpPr>
          <p:spPr>
            <a:xfrm>
              <a:off x="7723912" y="3516472"/>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90"/>
            <p:cNvSpPr/>
            <p:nvPr/>
          </p:nvSpPr>
          <p:spPr>
            <a:xfrm>
              <a:off x="7606143" y="3356519"/>
              <a:ext cx="285089" cy="365052"/>
            </a:xfrm>
            <a:custGeom>
              <a:rect b="b" l="l" r="r" t="t"/>
              <a:pathLst>
                <a:path extrusionOk="0" h="13924" w="10874">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0"/>
            <p:cNvSpPr/>
            <p:nvPr/>
          </p:nvSpPr>
          <p:spPr>
            <a:xfrm>
              <a:off x="7701574" y="3459423"/>
              <a:ext cx="25667" cy="10671"/>
            </a:xfrm>
            <a:custGeom>
              <a:rect b="b" l="l" r="r" t="t"/>
              <a:pathLst>
                <a:path extrusionOk="0" h="407" w="979">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0"/>
            <p:cNvSpPr/>
            <p:nvPr/>
          </p:nvSpPr>
          <p:spPr>
            <a:xfrm>
              <a:off x="7770133" y="3459423"/>
              <a:ext cx="25667" cy="10671"/>
            </a:xfrm>
            <a:custGeom>
              <a:rect b="b" l="l" r="r" t="t"/>
              <a:pathLst>
                <a:path extrusionOk="0" h="407" w="979">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0" name="Google Shape;13650;p90"/>
          <p:cNvGrpSpPr/>
          <p:nvPr/>
        </p:nvGrpSpPr>
        <p:grpSpPr>
          <a:xfrm>
            <a:off x="4905557" y="4285510"/>
            <a:ext cx="285797" cy="366390"/>
            <a:chOff x="4905557" y="4285510"/>
            <a:chExt cx="285797" cy="366390"/>
          </a:xfrm>
        </p:grpSpPr>
        <p:sp>
          <p:nvSpPr>
            <p:cNvPr id="13651" name="Google Shape;13651;p90"/>
            <p:cNvSpPr/>
            <p:nvPr/>
          </p:nvSpPr>
          <p:spPr>
            <a:xfrm>
              <a:off x="4976632" y="4290727"/>
              <a:ext cx="148915" cy="57967"/>
            </a:xfrm>
            <a:custGeom>
              <a:rect b="b" l="l" r="r" t="t"/>
              <a:pathLst>
                <a:path extrusionOk="0" h="2211" w="568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0"/>
            <p:cNvSpPr/>
            <p:nvPr/>
          </p:nvSpPr>
          <p:spPr>
            <a:xfrm>
              <a:off x="4947478" y="4325020"/>
              <a:ext cx="206358" cy="102877"/>
            </a:xfrm>
            <a:custGeom>
              <a:rect b="b" l="l" r="r" t="t"/>
              <a:pathLst>
                <a:path extrusionOk="0" h="3924" w="7871">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90"/>
            <p:cNvSpPr/>
            <p:nvPr/>
          </p:nvSpPr>
          <p:spPr>
            <a:xfrm>
              <a:off x="4910748" y="4490242"/>
              <a:ext cx="274995" cy="156125"/>
            </a:xfrm>
            <a:custGeom>
              <a:rect b="b" l="l" r="r" t="t"/>
              <a:pathLst>
                <a:path extrusionOk="0" h="5955" w="10489">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90"/>
            <p:cNvSpPr/>
            <p:nvPr/>
          </p:nvSpPr>
          <p:spPr>
            <a:xfrm>
              <a:off x="5009299" y="4490321"/>
              <a:ext cx="80173" cy="28997"/>
            </a:xfrm>
            <a:custGeom>
              <a:rect b="b" l="l" r="r" t="t"/>
              <a:pathLst>
                <a:path extrusionOk="0" h="1106" w="3058">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90"/>
            <p:cNvSpPr/>
            <p:nvPr/>
          </p:nvSpPr>
          <p:spPr>
            <a:xfrm>
              <a:off x="4952984" y="4347881"/>
              <a:ext cx="194403" cy="154342"/>
            </a:xfrm>
            <a:custGeom>
              <a:rect b="b" l="l" r="r" t="t"/>
              <a:pathLst>
                <a:path extrusionOk="0" h="5887" w="7415">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90"/>
            <p:cNvSpPr/>
            <p:nvPr/>
          </p:nvSpPr>
          <p:spPr>
            <a:xfrm>
              <a:off x="4952145" y="4347881"/>
              <a:ext cx="161526" cy="154342"/>
            </a:xfrm>
            <a:custGeom>
              <a:rect b="b" l="l" r="r" t="t"/>
              <a:pathLst>
                <a:path extrusionOk="0" h="5887" w="6161">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0"/>
            <p:cNvSpPr/>
            <p:nvPr/>
          </p:nvSpPr>
          <p:spPr>
            <a:xfrm>
              <a:off x="4910748" y="4544827"/>
              <a:ext cx="274995" cy="101540"/>
            </a:xfrm>
            <a:custGeom>
              <a:rect b="b" l="l" r="r" t="t"/>
              <a:pathLst>
                <a:path extrusionOk="0" h="3873" w="10489">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0"/>
            <p:cNvSpPr/>
            <p:nvPr/>
          </p:nvSpPr>
          <p:spPr>
            <a:xfrm>
              <a:off x="4958490" y="4432800"/>
              <a:ext cx="17304" cy="17120"/>
            </a:xfrm>
            <a:custGeom>
              <a:rect b="b" l="l" r="r" t="t"/>
              <a:pathLst>
                <a:path extrusionOk="0" h="653" w="66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0"/>
            <p:cNvSpPr/>
            <p:nvPr/>
          </p:nvSpPr>
          <p:spPr>
            <a:xfrm>
              <a:off x="5124184" y="4434399"/>
              <a:ext cx="17304" cy="17225"/>
            </a:xfrm>
            <a:custGeom>
              <a:rect b="b" l="l" r="r" t="t"/>
              <a:pathLst>
                <a:path extrusionOk="0" h="657" w="66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90"/>
            <p:cNvSpPr/>
            <p:nvPr/>
          </p:nvSpPr>
          <p:spPr>
            <a:xfrm>
              <a:off x="5020783" y="4485025"/>
              <a:ext cx="57285" cy="32877"/>
            </a:xfrm>
            <a:custGeom>
              <a:rect b="b" l="l" r="r" t="t"/>
              <a:pathLst>
                <a:path extrusionOk="0" h="1254" w="2185">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90"/>
            <p:cNvSpPr/>
            <p:nvPr/>
          </p:nvSpPr>
          <p:spPr>
            <a:xfrm>
              <a:off x="5010584" y="4405062"/>
              <a:ext cx="10802" cy="16386"/>
            </a:xfrm>
            <a:custGeom>
              <a:rect b="b" l="l" r="r" t="t"/>
              <a:pathLst>
                <a:path extrusionOk="0" h="625" w="412">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0"/>
            <p:cNvSpPr/>
            <p:nvPr/>
          </p:nvSpPr>
          <p:spPr>
            <a:xfrm>
              <a:off x="5079143" y="4405717"/>
              <a:ext cx="10802" cy="16438"/>
            </a:xfrm>
            <a:custGeom>
              <a:rect b="b" l="l" r="r" t="t"/>
              <a:pathLst>
                <a:path extrusionOk="0" h="627" w="412">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90"/>
            <p:cNvSpPr/>
            <p:nvPr/>
          </p:nvSpPr>
          <p:spPr>
            <a:xfrm>
              <a:off x="5025082" y="4445096"/>
              <a:ext cx="49630" cy="16674"/>
            </a:xfrm>
            <a:custGeom>
              <a:rect b="b" l="l" r="r" t="t"/>
              <a:pathLst>
                <a:path extrusionOk="0" h="636" w="1893">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90"/>
            <p:cNvSpPr/>
            <p:nvPr/>
          </p:nvSpPr>
          <p:spPr>
            <a:xfrm>
              <a:off x="4905557" y="4285510"/>
              <a:ext cx="285797" cy="366390"/>
            </a:xfrm>
            <a:custGeom>
              <a:rect b="b" l="l" r="r" t="t"/>
              <a:pathLst>
                <a:path extrusionOk="0" h="13975" w="10901">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0"/>
            <p:cNvSpPr/>
            <p:nvPr/>
          </p:nvSpPr>
          <p:spPr>
            <a:xfrm>
              <a:off x="5003217" y="4387784"/>
              <a:ext cx="24041" cy="10854"/>
            </a:xfrm>
            <a:custGeom>
              <a:rect b="b" l="l" r="r" t="t"/>
              <a:pathLst>
                <a:path extrusionOk="0" h="414" w="917">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90"/>
            <p:cNvSpPr/>
            <p:nvPr/>
          </p:nvSpPr>
          <p:spPr>
            <a:xfrm>
              <a:off x="5071907" y="4388545"/>
              <a:ext cx="25719" cy="10854"/>
            </a:xfrm>
            <a:custGeom>
              <a:rect b="b" l="l" r="r" t="t"/>
              <a:pathLst>
                <a:path extrusionOk="0" h="414" w="981">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7" name="Google Shape;13667;p90"/>
          <p:cNvGrpSpPr/>
          <p:nvPr/>
        </p:nvGrpSpPr>
        <p:grpSpPr>
          <a:xfrm>
            <a:off x="7606248" y="2431303"/>
            <a:ext cx="284984" cy="364843"/>
            <a:chOff x="7606248" y="2431303"/>
            <a:chExt cx="284984" cy="364843"/>
          </a:xfrm>
        </p:grpSpPr>
        <p:sp>
          <p:nvSpPr>
            <p:cNvPr id="13668" name="Google Shape;13668;p90"/>
            <p:cNvSpPr/>
            <p:nvPr/>
          </p:nvSpPr>
          <p:spPr>
            <a:xfrm>
              <a:off x="7611281" y="2636586"/>
              <a:ext cx="274340" cy="154316"/>
            </a:xfrm>
            <a:custGeom>
              <a:rect b="b" l="l" r="r" t="t"/>
              <a:pathLst>
                <a:path extrusionOk="0" h="5886" w="10464">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90"/>
            <p:cNvSpPr/>
            <p:nvPr/>
          </p:nvSpPr>
          <p:spPr>
            <a:xfrm>
              <a:off x="7611281" y="2684617"/>
              <a:ext cx="274340" cy="106286"/>
            </a:xfrm>
            <a:custGeom>
              <a:rect b="b" l="l" r="r" t="t"/>
              <a:pathLst>
                <a:path extrusionOk="0" h="4054" w="10464">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90"/>
            <p:cNvSpPr/>
            <p:nvPr/>
          </p:nvSpPr>
          <p:spPr>
            <a:xfrm>
              <a:off x="7708522" y="2636586"/>
              <a:ext cx="79963" cy="28551"/>
            </a:xfrm>
            <a:custGeom>
              <a:rect b="b" l="l" r="r" t="t"/>
              <a:pathLst>
                <a:path extrusionOk="0" h="1089" w="305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0"/>
            <p:cNvSpPr/>
            <p:nvPr/>
          </p:nvSpPr>
          <p:spPr>
            <a:xfrm>
              <a:off x="7651342" y="2487986"/>
              <a:ext cx="194298" cy="160110"/>
            </a:xfrm>
            <a:custGeom>
              <a:rect b="b" l="l" r="r" t="t"/>
              <a:pathLst>
                <a:path extrusionOk="0" h="6107" w="7411">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0"/>
            <p:cNvSpPr/>
            <p:nvPr/>
          </p:nvSpPr>
          <p:spPr>
            <a:xfrm>
              <a:off x="7650503" y="2487986"/>
              <a:ext cx="172249" cy="160136"/>
            </a:xfrm>
            <a:custGeom>
              <a:rect b="b" l="l" r="r" t="t"/>
              <a:pathLst>
                <a:path extrusionOk="0" h="6108" w="657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90"/>
            <p:cNvSpPr/>
            <p:nvPr/>
          </p:nvSpPr>
          <p:spPr>
            <a:xfrm>
              <a:off x="7659338" y="2436599"/>
              <a:ext cx="173874" cy="114256"/>
            </a:xfrm>
            <a:custGeom>
              <a:rect b="b" l="l" r="r" t="t"/>
              <a:pathLst>
                <a:path extrusionOk="0" h="4358" w="6632">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90"/>
            <p:cNvSpPr/>
            <p:nvPr/>
          </p:nvSpPr>
          <p:spPr>
            <a:xfrm>
              <a:off x="7659417" y="2436599"/>
              <a:ext cx="71915" cy="114256"/>
            </a:xfrm>
            <a:custGeom>
              <a:rect b="b" l="l" r="r" t="t"/>
              <a:pathLst>
                <a:path extrusionOk="0" h="4358" w="2743">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90"/>
            <p:cNvSpPr/>
            <p:nvPr/>
          </p:nvSpPr>
          <p:spPr>
            <a:xfrm>
              <a:off x="7777055" y="2436599"/>
              <a:ext cx="68585" cy="68585"/>
            </a:xfrm>
            <a:custGeom>
              <a:rect b="b" l="l" r="r" t="t"/>
              <a:pathLst>
                <a:path extrusionOk="0" h="2616" w="2616">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90"/>
            <p:cNvSpPr/>
            <p:nvPr/>
          </p:nvSpPr>
          <p:spPr>
            <a:xfrm>
              <a:off x="7754193" y="2465203"/>
              <a:ext cx="34292" cy="34292"/>
            </a:xfrm>
            <a:custGeom>
              <a:rect b="b" l="l" r="r" t="t"/>
              <a:pathLst>
                <a:path extrusionOk="0" h="1308" w="1308">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90"/>
            <p:cNvSpPr/>
            <p:nvPr/>
          </p:nvSpPr>
          <p:spPr>
            <a:xfrm>
              <a:off x="7659338" y="2684538"/>
              <a:ext cx="178227" cy="77682"/>
            </a:xfrm>
            <a:custGeom>
              <a:rect b="b" l="l" r="r" t="t"/>
              <a:pathLst>
                <a:path extrusionOk="0" h="2963" w="6798">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0"/>
            <p:cNvSpPr/>
            <p:nvPr/>
          </p:nvSpPr>
          <p:spPr>
            <a:xfrm>
              <a:off x="7709073" y="2551222"/>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90"/>
            <p:cNvSpPr/>
            <p:nvPr/>
          </p:nvSpPr>
          <p:spPr>
            <a:xfrm>
              <a:off x="7777631" y="2551222"/>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0"/>
            <p:cNvSpPr/>
            <p:nvPr/>
          </p:nvSpPr>
          <p:spPr>
            <a:xfrm>
              <a:off x="7723912" y="2591151"/>
              <a:ext cx="49630" cy="16491"/>
            </a:xfrm>
            <a:custGeom>
              <a:rect b="b" l="l" r="r" t="t"/>
              <a:pathLst>
                <a:path extrusionOk="0" h="629" w="1893">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0"/>
            <p:cNvSpPr/>
            <p:nvPr/>
          </p:nvSpPr>
          <p:spPr>
            <a:xfrm>
              <a:off x="7606248" y="2431303"/>
              <a:ext cx="284984" cy="364843"/>
            </a:xfrm>
            <a:custGeom>
              <a:rect b="b" l="l" r="r" t="t"/>
              <a:pathLst>
                <a:path extrusionOk="0" h="13916" w="1087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90"/>
            <p:cNvSpPr/>
            <p:nvPr/>
          </p:nvSpPr>
          <p:spPr>
            <a:xfrm>
              <a:off x="7701574" y="2534128"/>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90"/>
            <p:cNvSpPr/>
            <p:nvPr/>
          </p:nvSpPr>
          <p:spPr>
            <a:xfrm>
              <a:off x="7770133" y="2534128"/>
              <a:ext cx="25667" cy="10749"/>
            </a:xfrm>
            <a:custGeom>
              <a:rect b="b" l="l" r="r" t="t"/>
              <a:pathLst>
                <a:path extrusionOk="0" h="410" w="979">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4" name="Google Shape;13684;p90"/>
          <p:cNvGrpSpPr/>
          <p:nvPr/>
        </p:nvGrpSpPr>
        <p:grpSpPr>
          <a:xfrm>
            <a:off x="5805866" y="4286087"/>
            <a:ext cx="284879" cy="364948"/>
            <a:chOff x="5805866" y="4286087"/>
            <a:chExt cx="284879" cy="364948"/>
          </a:xfrm>
        </p:grpSpPr>
        <p:sp>
          <p:nvSpPr>
            <p:cNvPr id="13685" name="Google Shape;13685;p90"/>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90"/>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90"/>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0"/>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0"/>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90"/>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90"/>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0"/>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0"/>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0"/>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0"/>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90"/>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90"/>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90"/>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90"/>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0"/>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0"/>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0"/>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90"/>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0"/>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0"/>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0"/>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7" name="Google Shape;13707;p90"/>
          <p:cNvGrpSpPr/>
          <p:nvPr/>
        </p:nvGrpSpPr>
        <p:grpSpPr>
          <a:xfrm>
            <a:off x="5355790" y="4286087"/>
            <a:ext cx="284958" cy="364948"/>
            <a:chOff x="5355790" y="4286087"/>
            <a:chExt cx="284958" cy="364948"/>
          </a:xfrm>
        </p:grpSpPr>
        <p:sp>
          <p:nvSpPr>
            <p:cNvPr id="13708" name="Google Shape;13708;p90"/>
            <p:cNvSpPr/>
            <p:nvPr/>
          </p:nvSpPr>
          <p:spPr>
            <a:xfrm>
              <a:off x="5361086" y="4525662"/>
              <a:ext cx="274366" cy="120050"/>
            </a:xfrm>
            <a:custGeom>
              <a:rect b="b" l="l" r="r" t="t"/>
              <a:pathLst>
                <a:path extrusionOk="0" h="4579" w="10465">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90"/>
            <p:cNvSpPr/>
            <p:nvPr/>
          </p:nvSpPr>
          <p:spPr>
            <a:xfrm>
              <a:off x="5458222" y="4491370"/>
              <a:ext cx="80094" cy="154342"/>
            </a:xfrm>
            <a:custGeom>
              <a:rect b="b" l="l" r="r" t="t"/>
              <a:pathLst>
                <a:path extrusionOk="0" h="5887" w="3055">
                  <a:moveTo>
                    <a:pt x="1" y="1"/>
                  </a:moveTo>
                  <a:lnTo>
                    <a:pt x="1" y="5886"/>
                  </a:lnTo>
                  <a:lnTo>
                    <a:pt x="3054" y="5886"/>
                  </a:lnTo>
                  <a:lnTo>
                    <a:pt x="30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90"/>
            <p:cNvSpPr/>
            <p:nvPr/>
          </p:nvSpPr>
          <p:spPr>
            <a:xfrm>
              <a:off x="5458326" y="4491370"/>
              <a:ext cx="79990" cy="34319"/>
            </a:xfrm>
            <a:custGeom>
              <a:rect b="b" l="l" r="r" t="t"/>
              <a:pathLst>
                <a:path extrusionOk="0" h="1309" w="3051">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0"/>
            <p:cNvSpPr/>
            <p:nvPr/>
          </p:nvSpPr>
          <p:spPr>
            <a:xfrm>
              <a:off x="5538290" y="4479991"/>
              <a:ext cx="64783" cy="165799"/>
            </a:xfrm>
            <a:custGeom>
              <a:rect b="b" l="l" r="r" t="t"/>
              <a:pathLst>
                <a:path extrusionOk="0" h="6324" w="2471">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0"/>
            <p:cNvSpPr/>
            <p:nvPr/>
          </p:nvSpPr>
          <p:spPr>
            <a:xfrm>
              <a:off x="5393464" y="4479991"/>
              <a:ext cx="64783" cy="165799"/>
            </a:xfrm>
            <a:custGeom>
              <a:rect b="b" l="l" r="r" t="t"/>
              <a:pathLst>
                <a:path extrusionOk="0" h="6324" w="2471">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90"/>
            <p:cNvSpPr/>
            <p:nvPr/>
          </p:nvSpPr>
          <p:spPr>
            <a:xfrm>
              <a:off x="5406862" y="4297098"/>
              <a:ext cx="182919" cy="125739"/>
            </a:xfrm>
            <a:custGeom>
              <a:rect b="b" l="l" r="r" t="t"/>
              <a:pathLst>
                <a:path extrusionOk="0" h="4796" w="6977">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90"/>
            <p:cNvSpPr/>
            <p:nvPr/>
          </p:nvSpPr>
          <p:spPr>
            <a:xfrm>
              <a:off x="5406521" y="4297098"/>
              <a:ext cx="106050" cy="125739"/>
            </a:xfrm>
            <a:custGeom>
              <a:rect b="b" l="l" r="r" t="t"/>
              <a:pathLst>
                <a:path extrusionOk="0" h="4796" w="4045">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90"/>
            <p:cNvSpPr/>
            <p:nvPr/>
          </p:nvSpPr>
          <p:spPr>
            <a:xfrm>
              <a:off x="5372595" y="4382855"/>
              <a:ext cx="251452" cy="91447"/>
            </a:xfrm>
            <a:custGeom>
              <a:rect b="b" l="l" r="r" t="t"/>
              <a:pathLst>
                <a:path extrusionOk="0" h="3488" w="9591">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0"/>
            <p:cNvSpPr/>
            <p:nvPr/>
          </p:nvSpPr>
          <p:spPr>
            <a:xfrm>
              <a:off x="5401172" y="4382855"/>
              <a:ext cx="194298" cy="125818"/>
            </a:xfrm>
            <a:custGeom>
              <a:rect b="b" l="l" r="r" t="t"/>
              <a:pathLst>
                <a:path extrusionOk="0" h="4799" w="7411">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0"/>
            <p:cNvSpPr/>
            <p:nvPr/>
          </p:nvSpPr>
          <p:spPr>
            <a:xfrm>
              <a:off x="5401172" y="4382855"/>
              <a:ext cx="148522" cy="125765"/>
            </a:xfrm>
            <a:custGeom>
              <a:rect b="b" l="l" r="r" t="t"/>
              <a:pathLst>
                <a:path extrusionOk="0" h="4797" w="5665">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90"/>
            <p:cNvSpPr/>
            <p:nvPr/>
          </p:nvSpPr>
          <p:spPr>
            <a:xfrm>
              <a:off x="5475420" y="4291409"/>
              <a:ext cx="45802" cy="65124"/>
            </a:xfrm>
            <a:custGeom>
              <a:rect b="b" l="l" r="r" t="t"/>
              <a:pathLst>
                <a:path extrusionOk="0" h="2484" w="1747">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90"/>
            <p:cNvSpPr/>
            <p:nvPr/>
          </p:nvSpPr>
          <p:spPr>
            <a:xfrm>
              <a:off x="5475420" y="4291409"/>
              <a:ext cx="22914" cy="65150"/>
            </a:xfrm>
            <a:custGeom>
              <a:rect b="b" l="l" r="r" t="t"/>
              <a:pathLst>
                <a:path extrusionOk="0" h="2485" w="874">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0"/>
            <p:cNvSpPr/>
            <p:nvPr/>
          </p:nvSpPr>
          <p:spPr>
            <a:xfrm>
              <a:off x="5458326" y="4546531"/>
              <a:ext cx="79990" cy="99181"/>
            </a:xfrm>
            <a:custGeom>
              <a:rect b="b" l="l" r="r" t="t"/>
              <a:pathLst>
                <a:path extrusionOk="0" h="3783" w="3051">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90"/>
            <p:cNvSpPr/>
            <p:nvPr/>
          </p:nvSpPr>
          <p:spPr>
            <a:xfrm>
              <a:off x="5458326" y="4546531"/>
              <a:ext cx="79990" cy="42079"/>
            </a:xfrm>
            <a:custGeom>
              <a:rect b="b" l="l" r="r" t="t"/>
              <a:pathLst>
                <a:path extrusionOk="0" h="1605" w="3051">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0"/>
            <p:cNvSpPr/>
            <p:nvPr/>
          </p:nvSpPr>
          <p:spPr>
            <a:xfrm>
              <a:off x="5412551" y="4382855"/>
              <a:ext cx="22914" cy="30203"/>
            </a:xfrm>
            <a:custGeom>
              <a:rect b="b" l="l" r="r" t="t"/>
              <a:pathLst>
                <a:path extrusionOk="0" h="1152" w="874">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0"/>
            <p:cNvSpPr/>
            <p:nvPr/>
          </p:nvSpPr>
          <p:spPr>
            <a:xfrm>
              <a:off x="5561073" y="4382855"/>
              <a:ext cx="22914" cy="30203"/>
            </a:xfrm>
            <a:custGeom>
              <a:rect b="b" l="l" r="r" t="t"/>
              <a:pathLst>
                <a:path extrusionOk="0" h="1152" w="874">
                  <a:moveTo>
                    <a:pt x="4" y="0"/>
                  </a:moveTo>
                  <a:lnTo>
                    <a:pt x="4" y="681"/>
                  </a:lnTo>
                  <a:cubicBezTo>
                    <a:pt x="0" y="913"/>
                    <a:pt x="178" y="1101"/>
                    <a:pt x="410" y="1119"/>
                  </a:cubicBezTo>
                  <a:lnTo>
                    <a:pt x="873" y="1152"/>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0"/>
            <p:cNvSpPr/>
            <p:nvPr/>
          </p:nvSpPr>
          <p:spPr>
            <a:xfrm>
              <a:off x="5458615" y="4411799"/>
              <a:ext cx="10749" cy="16386"/>
            </a:xfrm>
            <a:custGeom>
              <a:rect b="b" l="l" r="r" t="t"/>
              <a:pathLst>
                <a:path extrusionOk="0" h="625" w="41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90"/>
            <p:cNvSpPr/>
            <p:nvPr/>
          </p:nvSpPr>
          <p:spPr>
            <a:xfrm>
              <a:off x="5527252" y="4411799"/>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90"/>
            <p:cNvSpPr/>
            <p:nvPr/>
          </p:nvSpPr>
          <p:spPr>
            <a:xfrm>
              <a:off x="5473480" y="4451755"/>
              <a:ext cx="49604" cy="16491"/>
            </a:xfrm>
            <a:custGeom>
              <a:rect b="b" l="l" r="r" t="t"/>
              <a:pathLst>
                <a:path extrusionOk="0" h="629" w="1892">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90"/>
            <p:cNvSpPr/>
            <p:nvPr/>
          </p:nvSpPr>
          <p:spPr>
            <a:xfrm>
              <a:off x="5452926" y="4606071"/>
              <a:ext cx="10749" cy="44963"/>
            </a:xfrm>
            <a:custGeom>
              <a:rect b="b" l="l" r="r" t="t"/>
              <a:pathLst>
                <a:path extrusionOk="0" h="1715" w="41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90"/>
            <p:cNvSpPr/>
            <p:nvPr/>
          </p:nvSpPr>
          <p:spPr>
            <a:xfrm>
              <a:off x="5355790" y="4286087"/>
              <a:ext cx="284958" cy="364948"/>
            </a:xfrm>
            <a:custGeom>
              <a:rect b="b" l="l" r="r" t="t"/>
              <a:pathLst>
                <a:path extrusionOk="0" h="13920" w="10869">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90"/>
            <p:cNvSpPr/>
            <p:nvPr/>
          </p:nvSpPr>
          <p:spPr>
            <a:xfrm>
              <a:off x="5451117" y="4394627"/>
              <a:ext cx="25667" cy="10749"/>
            </a:xfrm>
            <a:custGeom>
              <a:rect b="b" l="l" r="r" t="t"/>
              <a:pathLst>
                <a:path extrusionOk="0" h="410" w="979">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0"/>
            <p:cNvSpPr/>
            <p:nvPr/>
          </p:nvSpPr>
          <p:spPr>
            <a:xfrm>
              <a:off x="5521484" y="4394627"/>
              <a:ext cx="23937" cy="10644"/>
            </a:xfrm>
            <a:custGeom>
              <a:rect b="b" l="l" r="r" t="t"/>
              <a:pathLst>
                <a:path extrusionOk="0" h="406" w="913">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90"/>
          <p:cNvGrpSpPr/>
          <p:nvPr/>
        </p:nvGrpSpPr>
        <p:grpSpPr>
          <a:xfrm>
            <a:off x="8056219" y="1983508"/>
            <a:ext cx="284984" cy="364869"/>
            <a:chOff x="8056219" y="1983508"/>
            <a:chExt cx="284984" cy="364869"/>
          </a:xfrm>
        </p:grpSpPr>
        <p:sp>
          <p:nvSpPr>
            <p:cNvPr id="13732" name="Google Shape;13732;p90"/>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90"/>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90"/>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0"/>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0"/>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90"/>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90"/>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90"/>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0"/>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0"/>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90"/>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90"/>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0"/>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0"/>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6" name="Google Shape;13746;p90"/>
          <p:cNvGrpSpPr/>
          <p:nvPr/>
        </p:nvGrpSpPr>
        <p:grpSpPr>
          <a:xfrm>
            <a:off x="7161782" y="4285982"/>
            <a:ext cx="273580" cy="365131"/>
            <a:chOff x="7161782" y="4285982"/>
            <a:chExt cx="273580" cy="365131"/>
          </a:xfrm>
        </p:grpSpPr>
        <p:sp>
          <p:nvSpPr>
            <p:cNvPr id="13747" name="Google Shape;13747;p90"/>
            <p:cNvSpPr/>
            <p:nvPr/>
          </p:nvSpPr>
          <p:spPr>
            <a:xfrm>
              <a:off x="7173449" y="4291409"/>
              <a:ext cx="250325" cy="280029"/>
            </a:xfrm>
            <a:custGeom>
              <a:rect b="b" l="l" r="r" t="t"/>
              <a:pathLst>
                <a:path extrusionOk="0" h="10681" w="9548">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90"/>
            <p:cNvSpPr/>
            <p:nvPr/>
          </p:nvSpPr>
          <p:spPr>
            <a:xfrm>
              <a:off x="7167104" y="4497164"/>
              <a:ext cx="262935" cy="148548"/>
            </a:xfrm>
            <a:custGeom>
              <a:rect b="b" l="l" r="r" t="t"/>
              <a:pathLst>
                <a:path extrusionOk="0" h="5666" w="10029">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90"/>
            <p:cNvSpPr/>
            <p:nvPr/>
          </p:nvSpPr>
          <p:spPr>
            <a:xfrm>
              <a:off x="7167183" y="4570468"/>
              <a:ext cx="262857" cy="75244"/>
            </a:xfrm>
            <a:custGeom>
              <a:rect b="b" l="l" r="r" t="t"/>
              <a:pathLst>
                <a:path extrusionOk="0" h="2870" w="10026">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0"/>
            <p:cNvSpPr/>
            <p:nvPr/>
          </p:nvSpPr>
          <p:spPr>
            <a:xfrm>
              <a:off x="7264319" y="4497164"/>
              <a:ext cx="68585" cy="28577"/>
            </a:xfrm>
            <a:custGeom>
              <a:rect b="b" l="l" r="r" t="t"/>
              <a:pathLst>
                <a:path extrusionOk="0" h="1090" w="2616">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90"/>
            <p:cNvSpPr/>
            <p:nvPr/>
          </p:nvSpPr>
          <p:spPr>
            <a:xfrm>
              <a:off x="7224337" y="4314297"/>
              <a:ext cx="148627" cy="194298"/>
            </a:xfrm>
            <a:custGeom>
              <a:rect b="b" l="l" r="r" t="t"/>
              <a:pathLst>
                <a:path extrusionOk="0" h="7411" w="5669">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90"/>
            <p:cNvSpPr/>
            <p:nvPr/>
          </p:nvSpPr>
          <p:spPr>
            <a:xfrm>
              <a:off x="7224101" y="4314218"/>
              <a:ext cx="148784" cy="194481"/>
            </a:xfrm>
            <a:custGeom>
              <a:rect b="b" l="l" r="r" t="t"/>
              <a:pathLst>
                <a:path extrusionOk="0" h="7418" w="5675">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0"/>
            <p:cNvSpPr/>
            <p:nvPr/>
          </p:nvSpPr>
          <p:spPr>
            <a:xfrm>
              <a:off x="7225674" y="4314297"/>
              <a:ext cx="145874" cy="60589"/>
            </a:xfrm>
            <a:custGeom>
              <a:rect b="b" l="l" r="r" t="t"/>
              <a:pathLst>
                <a:path extrusionOk="0" h="2311" w="5564">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0"/>
            <p:cNvSpPr/>
            <p:nvPr/>
          </p:nvSpPr>
          <p:spPr>
            <a:xfrm>
              <a:off x="7225674" y="4314297"/>
              <a:ext cx="84447" cy="60589"/>
            </a:xfrm>
            <a:custGeom>
              <a:rect b="b" l="l" r="r" t="t"/>
              <a:pathLst>
                <a:path extrusionOk="0" h="2311" w="3221">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0"/>
            <p:cNvSpPr/>
            <p:nvPr/>
          </p:nvSpPr>
          <p:spPr>
            <a:xfrm>
              <a:off x="7173921" y="4570468"/>
              <a:ext cx="249486" cy="52356"/>
            </a:xfrm>
            <a:custGeom>
              <a:rect b="b" l="l" r="r" t="t"/>
              <a:pathLst>
                <a:path extrusionOk="0" h="1997" w="9516">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0"/>
            <p:cNvSpPr/>
            <p:nvPr/>
          </p:nvSpPr>
          <p:spPr>
            <a:xfrm>
              <a:off x="7161782" y="4285982"/>
              <a:ext cx="273580" cy="365131"/>
            </a:xfrm>
            <a:custGeom>
              <a:rect b="b" l="l" r="r" t="t"/>
              <a:pathLst>
                <a:path extrusionOk="0" h="13927" w="10435">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90"/>
            <p:cNvSpPr/>
            <p:nvPr/>
          </p:nvSpPr>
          <p:spPr>
            <a:xfrm>
              <a:off x="7273836" y="4457392"/>
              <a:ext cx="49630" cy="16543"/>
            </a:xfrm>
            <a:custGeom>
              <a:rect b="b" l="l" r="r" t="t"/>
              <a:pathLst>
                <a:path extrusionOk="0" h="631" w="1893">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90"/>
            <p:cNvSpPr/>
            <p:nvPr/>
          </p:nvSpPr>
          <p:spPr>
            <a:xfrm>
              <a:off x="7258918" y="4417515"/>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0"/>
            <p:cNvSpPr/>
            <p:nvPr/>
          </p:nvSpPr>
          <p:spPr>
            <a:xfrm>
              <a:off x="7327556" y="4417515"/>
              <a:ext cx="10749" cy="16360"/>
            </a:xfrm>
            <a:custGeom>
              <a:rect b="b" l="l" r="r" t="t"/>
              <a:pathLst>
                <a:path extrusionOk="0" h="624" w="41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0"/>
            <p:cNvSpPr/>
            <p:nvPr/>
          </p:nvSpPr>
          <p:spPr>
            <a:xfrm>
              <a:off x="7251499" y="4400316"/>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0"/>
            <p:cNvSpPr/>
            <p:nvPr/>
          </p:nvSpPr>
          <p:spPr>
            <a:xfrm>
              <a:off x="7320057" y="4400316"/>
              <a:ext cx="25667" cy="10749"/>
            </a:xfrm>
            <a:custGeom>
              <a:rect b="b" l="l" r="r" t="t"/>
              <a:pathLst>
                <a:path extrusionOk="0" h="410" w="979">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2" name="Google Shape;13762;p90"/>
          <p:cNvGrpSpPr/>
          <p:nvPr/>
        </p:nvGrpSpPr>
        <p:grpSpPr>
          <a:xfrm>
            <a:off x="7606352" y="1983508"/>
            <a:ext cx="285063" cy="364869"/>
            <a:chOff x="7606352" y="1983508"/>
            <a:chExt cx="285063" cy="364869"/>
          </a:xfrm>
        </p:grpSpPr>
        <p:sp>
          <p:nvSpPr>
            <p:cNvPr id="13763" name="Google Shape;13763;p90"/>
            <p:cNvSpPr/>
            <p:nvPr/>
          </p:nvSpPr>
          <p:spPr>
            <a:xfrm>
              <a:off x="7611570" y="2205964"/>
              <a:ext cx="274340" cy="137144"/>
            </a:xfrm>
            <a:custGeom>
              <a:rect b="b" l="l" r="r" t="t"/>
              <a:pathLst>
                <a:path extrusionOk="0" h="5231" w="10464">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90"/>
            <p:cNvSpPr/>
            <p:nvPr/>
          </p:nvSpPr>
          <p:spPr>
            <a:xfrm>
              <a:off x="7674334" y="2206069"/>
              <a:ext cx="148811" cy="91368"/>
            </a:xfrm>
            <a:custGeom>
              <a:rect b="b" l="l" r="r" t="t"/>
              <a:pathLst>
                <a:path extrusionOk="0" h="3485" w="5676">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90"/>
            <p:cNvSpPr/>
            <p:nvPr/>
          </p:nvSpPr>
          <p:spPr>
            <a:xfrm>
              <a:off x="7685818" y="2205964"/>
              <a:ext cx="125739" cy="39982"/>
            </a:xfrm>
            <a:custGeom>
              <a:rect b="b" l="l" r="r" t="t"/>
              <a:pathLst>
                <a:path extrusionOk="0" h="1525" w="4796">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0"/>
            <p:cNvSpPr/>
            <p:nvPr/>
          </p:nvSpPr>
          <p:spPr>
            <a:xfrm>
              <a:off x="7651551" y="2051674"/>
              <a:ext cx="194298" cy="154421"/>
            </a:xfrm>
            <a:custGeom>
              <a:rect b="b" l="l" r="r" t="t"/>
              <a:pathLst>
                <a:path extrusionOk="0" h="5890" w="7411">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0"/>
            <p:cNvSpPr/>
            <p:nvPr/>
          </p:nvSpPr>
          <p:spPr>
            <a:xfrm>
              <a:off x="7649533" y="2051674"/>
              <a:ext cx="144930" cy="154369"/>
            </a:xfrm>
            <a:custGeom>
              <a:rect b="b" l="l" r="r" t="t"/>
              <a:pathLst>
                <a:path extrusionOk="0" h="5888" w="5528">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0"/>
            <p:cNvSpPr/>
            <p:nvPr/>
          </p:nvSpPr>
          <p:spPr>
            <a:xfrm>
              <a:off x="7660570" y="2001441"/>
              <a:ext cx="105421" cy="107701"/>
            </a:xfrm>
            <a:custGeom>
              <a:rect b="b" l="l" r="r" t="t"/>
              <a:pathLst>
                <a:path extrusionOk="0" h="4108" w="4021">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90"/>
            <p:cNvSpPr/>
            <p:nvPr/>
          </p:nvSpPr>
          <p:spPr>
            <a:xfrm>
              <a:off x="7685818" y="2143121"/>
              <a:ext cx="125844" cy="85757"/>
            </a:xfrm>
            <a:custGeom>
              <a:rect b="b" l="l" r="r" t="t"/>
              <a:pathLst>
                <a:path extrusionOk="0" h="3271" w="480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0"/>
            <p:cNvSpPr/>
            <p:nvPr/>
          </p:nvSpPr>
          <p:spPr>
            <a:xfrm>
              <a:off x="7685739" y="2143121"/>
              <a:ext cx="77289" cy="85757"/>
            </a:xfrm>
            <a:custGeom>
              <a:rect b="b" l="l" r="r" t="t"/>
              <a:pathLst>
                <a:path extrusionOk="0" h="3271" w="2948">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90"/>
            <p:cNvSpPr/>
            <p:nvPr/>
          </p:nvSpPr>
          <p:spPr>
            <a:xfrm>
              <a:off x="7663035" y="1988804"/>
              <a:ext cx="174058" cy="120338"/>
            </a:xfrm>
            <a:custGeom>
              <a:rect b="b" l="l" r="r" t="t"/>
              <a:pathLst>
                <a:path extrusionOk="0" h="4590" w="6639">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90"/>
            <p:cNvSpPr/>
            <p:nvPr/>
          </p:nvSpPr>
          <p:spPr>
            <a:xfrm>
              <a:off x="7709073"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0"/>
            <p:cNvSpPr/>
            <p:nvPr/>
          </p:nvSpPr>
          <p:spPr>
            <a:xfrm>
              <a:off x="7777631" y="2109221"/>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90"/>
            <p:cNvSpPr/>
            <p:nvPr/>
          </p:nvSpPr>
          <p:spPr>
            <a:xfrm>
              <a:off x="7723912" y="2160555"/>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90"/>
            <p:cNvSpPr/>
            <p:nvPr/>
          </p:nvSpPr>
          <p:spPr>
            <a:xfrm>
              <a:off x="7701574" y="2092023"/>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90"/>
            <p:cNvSpPr/>
            <p:nvPr/>
          </p:nvSpPr>
          <p:spPr>
            <a:xfrm>
              <a:off x="7770133" y="2092023"/>
              <a:ext cx="25667" cy="10749"/>
            </a:xfrm>
            <a:custGeom>
              <a:rect b="b" l="l" r="r" t="t"/>
              <a:pathLst>
                <a:path extrusionOk="0" h="410" w="979">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90"/>
            <p:cNvSpPr/>
            <p:nvPr/>
          </p:nvSpPr>
          <p:spPr>
            <a:xfrm>
              <a:off x="7606352" y="1983508"/>
              <a:ext cx="285063" cy="364869"/>
            </a:xfrm>
            <a:custGeom>
              <a:rect b="b" l="l" r="r" t="t"/>
              <a:pathLst>
                <a:path extrusionOk="0" h="13917" w="10873">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8" name="Google Shape;13778;p90"/>
          <p:cNvGrpSpPr/>
          <p:nvPr/>
        </p:nvGrpSpPr>
        <p:grpSpPr>
          <a:xfrm>
            <a:off x="7611937" y="4286087"/>
            <a:ext cx="273580" cy="365052"/>
            <a:chOff x="7611937" y="4286087"/>
            <a:chExt cx="273580" cy="365052"/>
          </a:xfrm>
        </p:grpSpPr>
        <p:sp>
          <p:nvSpPr>
            <p:cNvPr id="13779" name="Google Shape;13779;p90"/>
            <p:cNvSpPr/>
            <p:nvPr/>
          </p:nvSpPr>
          <p:spPr>
            <a:xfrm>
              <a:off x="7617259" y="4536752"/>
              <a:ext cx="262857" cy="109039"/>
            </a:xfrm>
            <a:custGeom>
              <a:rect b="b" l="l" r="r" t="t"/>
              <a:pathLst>
                <a:path extrusionOk="0" h="4159" w="10026">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90"/>
            <p:cNvSpPr/>
            <p:nvPr/>
          </p:nvSpPr>
          <p:spPr>
            <a:xfrm>
              <a:off x="7720084" y="4537145"/>
              <a:ext cx="57207" cy="108567"/>
            </a:xfrm>
            <a:custGeom>
              <a:rect b="b" l="l" r="r" t="t"/>
              <a:pathLst>
                <a:path extrusionOk="0" h="4141" w="2182">
                  <a:moveTo>
                    <a:pt x="1" y="0"/>
                  </a:moveTo>
                  <a:lnTo>
                    <a:pt x="1" y="4140"/>
                  </a:lnTo>
                  <a:lnTo>
                    <a:pt x="2181" y="4140"/>
                  </a:lnTo>
                  <a:lnTo>
                    <a:pt x="2181"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90"/>
            <p:cNvSpPr/>
            <p:nvPr/>
          </p:nvSpPr>
          <p:spPr>
            <a:xfrm>
              <a:off x="7720084" y="4537145"/>
              <a:ext cx="57207" cy="40034"/>
            </a:xfrm>
            <a:custGeom>
              <a:rect b="b" l="l" r="r" t="t"/>
              <a:pathLst>
                <a:path extrusionOk="0" h="1527" w="2182">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90"/>
            <p:cNvSpPr/>
            <p:nvPr/>
          </p:nvSpPr>
          <p:spPr>
            <a:xfrm>
              <a:off x="7643555" y="4291409"/>
              <a:ext cx="210264" cy="208639"/>
            </a:xfrm>
            <a:custGeom>
              <a:rect b="b" l="l" r="r" t="t"/>
              <a:pathLst>
                <a:path extrusionOk="0" h="7958" w="802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90"/>
            <p:cNvSpPr/>
            <p:nvPr/>
          </p:nvSpPr>
          <p:spPr>
            <a:xfrm>
              <a:off x="7714395" y="4485680"/>
              <a:ext cx="68585" cy="74379"/>
            </a:xfrm>
            <a:custGeom>
              <a:rect b="b" l="l" r="r" t="t"/>
              <a:pathLst>
                <a:path extrusionOk="0" h="2837" w="2616">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90"/>
            <p:cNvSpPr/>
            <p:nvPr/>
          </p:nvSpPr>
          <p:spPr>
            <a:xfrm>
              <a:off x="7714395" y="4485680"/>
              <a:ext cx="68585" cy="34266"/>
            </a:xfrm>
            <a:custGeom>
              <a:rect b="b" l="l" r="r" t="t"/>
              <a:pathLst>
                <a:path extrusionOk="0" h="1307" w="2616">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90"/>
            <p:cNvSpPr/>
            <p:nvPr/>
          </p:nvSpPr>
          <p:spPr>
            <a:xfrm>
              <a:off x="7674413" y="4342874"/>
              <a:ext cx="148627" cy="160005"/>
            </a:xfrm>
            <a:custGeom>
              <a:rect b="b" l="l" r="r" t="t"/>
              <a:pathLst>
                <a:path extrusionOk="0" h="6103" w="5669">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90"/>
            <p:cNvSpPr/>
            <p:nvPr/>
          </p:nvSpPr>
          <p:spPr>
            <a:xfrm>
              <a:off x="7674151" y="4342769"/>
              <a:ext cx="148811" cy="160084"/>
            </a:xfrm>
            <a:custGeom>
              <a:rect b="b" l="l" r="r" t="t"/>
              <a:pathLst>
                <a:path extrusionOk="0" h="6106" w="5676">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0"/>
            <p:cNvSpPr/>
            <p:nvPr/>
          </p:nvSpPr>
          <p:spPr>
            <a:xfrm>
              <a:off x="7645836" y="4611393"/>
              <a:ext cx="57180" cy="34319"/>
            </a:xfrm>
            <a:custGeom>
              <a:rect b="b" l="l" r="r" t="t"/>
              <a:pathLst>
                <a:path extrusionOk="0" h="1309" w="2181">
                  <a:moveTo>
                    <a:pt x="1" y="1"/>
                  </a:moveTo>
                  <a:lnTo>
                    <a:pt x="1" y="1308"/>
                  </a:lnTo>
                  <a:lnTo>
                    <a:pt x="2181" y="1308"/>
                  </a:lnTo>
                  <a:lnTo>
                    <a:pt x="218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90"/>
            <p:cNvSpPr/>
            <p:nvPr/>
          </p:nvSpPr>
          <p:spPr>
            <a:xfrm>
              <a:off x="7722942" y="4448556"/>
              <a:ext cx="51491" cy="22914"/>
            </a:xfrm>
            <a:custGeom>
              <a:rect b="b" l="l" r="r" t="t"/>
              <a:pathLst>
                <a:path extrusionOk="0" h="874" w="1964">
                  <a:moveTo>
                    <a:pt x="1" y="0"/>
                  </a:moveTo>
                  <a:cubicBezTo>
                    <a:pt x="1" y="482"/>
                    <a:pt x="442"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90"/>
            <p:cNvSpPr/>
            <p:nvPr/>
          </p:nvSpPr>
          <p:spPr>
            <a:xfrm>
              <a:off x="7651551" y="4291382"/>
              <a:ext cx="194298" cy="108672"/>
            </a:xfrm>
            <a:custGeom>
              <a:rect b="b" l="l" r="r" t="t"/>
              <a:pathLst>
                <a:path extrusionOk="0" h="4145" w="7411">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90"/>
            <p:cNvSpPr/>
            <p:nvPr/>
          </p:nvSpPr>
          <p:spPr>
            <a:xfrm>
              <a:off x="7748687" y="4515201"/>
              <a:ext cx="65622" cy="130511"/>
            </a:xfrm>
            <a:custGeom>
              <a:rect b="b" l="l" r="r" t="t"/>
              <a:pathLst>
                <a:path extrusionOk="0" h="4978" w="2503">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0"/>
            <p:cNvSpPr/>
            <p:nvPr/>
          </p:nvSpPr>
          <p:spPr>
            <a:xfrm>
              <a:off x="7683065" y="4515201"/>
              <a:ext cx="65649" cy="130511"/>
            </a:xfrm>
            <a:custGeom>
              <a:rect b="b" l="l" r="r" t="t"/>
              <a:pathLst>
                <a:path extrusionOk="0" h="4978" w="2504">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0"/>
            <p:cNvSpPr/>
            <p:nvPr/>
          </p:nvSpPr>
          <p:spPr>
            <a:xfrm>
              <a:off x="7716309" y="4291382"/>
              <a:ext cx="129436" cy="92731"/>
            </a:xfrm>
            <a:custGeom>
              <a:rect b="b" l="l" r="r" t="t"/>
              <a:pathLst>
                <a:path extrusionOk="0" h="3537" w="4937">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0"/>
            <p:cNvSpPr/>
            <p:nvPr/>
          </p:nvSpPr>
          <p:spPr>
            <a:xfrm>
              <a:off x="7611937" y="4286087"/>
              <a:ext cx="273580" cy="365052"/>
            </a:xfrm>
            <a:custGeom>
              <a:rect b="b" l="l" r="r" t="t"/>
              <a:pathLst>
                <a:path extrusionOk="0" h="13924" w="10435">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0"/>
            <p:cNvSpPr/>
            <p:nvPr/>
          </p:nvSpPr>
          <p:spPr>
            <a:xfrm>
              <a:off x="7701574" y="4394627"/>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0"/>
            <p:cNvSpPr/>
            <p:nvPr/>
          </p:nvSpPr>
          <p:spPr>
            <a:xfrm>
              <a:off x="7770133" y="4394627"/>
              <a:ext cx="25667" cy="10749"/>
            </a:xfrm>
            <a:custGeom>
              <a:rect b="b" l="l" r="r" t="t"/>
              <a:pathLst>
                <a:path extrusionOk="0" h="410" w="979">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90"/>
            <p:cNvSpPr/>
            <p:nvPr/>
          </p:nvSpPr>
          <p:spPr>
            <a:xfrm>
              <a:off x="7815909" y="4594667"/>
              <a:ext cx="42735" cy="39221"/>
            </a:xfrm>
            <a:custGeom>
              <a:rect b="b" l="l" r="r" t="t"/>
              <a:pathLst>
                <a:path extrusionOk="0" h="1496" w="163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90"/>
            <p:cNvSpPr/>
            <p:nvPr/>
          </p:nvSpPr>
          <p:spPr>
            <a:xfrm>
              <a:off x="7709073" y="4411773"/>
              <a:ext cx="10775" cy="16412"/>
            </a:xfrm>
            <a:custGeom>
              <a:rect b="b" l="l" r="r" t="t"/>
              <a:pathLst>
                <a:path extrusionOk="0" h="626" w="411">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0"/>
            <p:cNvSpPr/>
            <p:nvPr/>
          </p:nvSpPr>
          <p:spPr>
            <a:xfrm>
              <a:off x="7777631" y="4411799"/>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0"/>
            <p:cNvSpPr/>
            <p:nvPr/>
          </p:nvSpPr>
          <p:spPr>
            <a:xfrm>
              <a:off x="7717620" y="4443234"/>
              <a:ext cx="62214" cy="33532"/>
            </a:xfrm>
            <a:custGeom>
              <a:rect b="b" l="l" r="r" t="t"/>
              <a:pathLst>
                <a:path extrusionOk="0" h="1279" w="2373">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0" name="Google Shape;13800;p90"/>
          <p:cNvGrpSpPr/>
          <p:nvPr/>
        </p:nvGrpSpPr>
        <p:grpSpPr>
          <a:xfrm>
            <a:off x="8061934" y="2431198"/>
            <a:ext cx="273658" cy="365052"/>
            <a:chOff x="8061934" y="2431198"/>
            <a:chExt cx="273658" cy="365052"/>
          </a:xfrm>
        </p:grpSpPr>
        <p:sp>
          <p:nvSpPr>
            <p:cNvPr id="13801" name="Google Shape;13801;p90"/>
            <p:cNvSpPr/>
            <p:nvPr/>
          </p:nvSpPr>
          <p:spPr>
            <a:xfrm>
              <a:off x="8084533" y="2453693"/>
              <a:ext cx="97162" cy="257167"/>
            </a:xfrm>
            <a:custGeom>
              <a:rect b="b" l="l" r="r" t="t"/>
              <a:pathLst>
                <a:path extrusionOk="0" h="9809" w="3706">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0"/>
            <p:cNvSpPr/>
            <p:nvPr/>
          </p:nvSpPr>
          <p:spPr>
            <a:xfrm>
              <a:off x="8135894" y="2436599"/>
              <a:ext cx="182893" cy="268572"/>
            </a:xfrm>
            <a:custGeom>
              <a:rect b="b" l="l" r="r" t="t"/>
              <a:pathLst>
                <a:path extrusionOk="0" h="10244" w="6976">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0"/>
            <p:cNvSpPr/>
            <p:nvPr/>
          </p:nvSpPr>
          <p:spPr>
            <a:xfrm>
              <a:off x="8107316" y="2579406"/>
              <a:ext cx="22914" cy="45697"/>
            </a:xfrm>
            <a:custGeom>
              <a:rect b="b" l="l" r="r" t="t"/>
              <a:pathLst>
                <a:path extrusionOk="0" h="1743" w="874">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0"/>
            <p:cNvSpPr/>
            <p:nvPr/>
          </p:nvSpPr>
          <p:spPr>
            <a:xfrm>
              <a:off x="8267401" y="2579406"/>
              <a:ext cx="22809" cy="45697"/>
            </a:xfrm>
            <a:custGeom>
              <a:rect b="b" l="l" r="r" t="t"/>
              <a:pathLst>
                <a:path extrusionOk="0" h="1743" w="87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0"/>
            <p:cNvSpPr/>
            <p:nvPr/>
          </p:nvSpPr>
          <p:spPr>
            <a:xfrm>
              <a:off x="8067335" y="2642276"/>
              <a:ext cx="262962" cy="148627"/>
            </a:xfrm>
            <a:custGeom>
              <a:rect b="b" l="l" r="r" t="t"/>
              <a:pathLst>
                <a:path extrusionOk="0" h="5669" w="1003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0"/>
            <p:cNvSpPr/>
            <p:nvPr/>
          </p:nvSpPr>
          <p:spPr>
            <a:xfrm>
              <a:off x="8164471" y="2642276"/>
              <a:ext cx="68690" cy="28603"/>
            </a:xfrm>
            <a:custGeom>
              <a:rect b="b" l="l" r="r" t="t"/>
              <a:pathLst>
                <a:path extrusionOk="0" h="1091" w="262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90"/>
            <p:cNvSpPr/>
            <p:nvPr/>
          </p:nvSpPr>
          <p:spPr>
            <a:xfrm>
              <a:off x="8101601" y="2499469"/>
              <a:ext cx="194298" cy="154316"/>
            </a:xfrm>
            <a:custGeom>
              <a:rect b="b" l="l" r="r" t="t"/>
              <a:pathLst>
                <a:path extrusionOk="0" h="5886" w="7411">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90"/>
            <p:cNvSpPr/>
            <p:nvPr/>
          </p:nvSpPr>
          <p:spPr>
            <a:xfrm>
              <a:off x="8067335" y="2709497"/>
              <a:ext cx="262962" cy="81405"/>
            </a:xfrm>
            <a:custGeom>
              <a:rect b="b" l="l" r="r" t="t"/>
              <a:pathLst>
                <a:path extrusionOk="0" h="3105" w="1003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0"/>
            <p:cNvSpPr/>
            <p:nvPr/>
          </p:nvSpPr>
          <p:spPr>
            <a:xfrm>
              <a:off x="8100867" y="2499469"/>
              <a:ext cx="143672" cy="154342"/>
            </a:xfrm>
            <a:custGeom>
              <a:rect b="b" l="l" r="r" t="t"/>
              <a:pathLst>
                <a:path extrusionOk="0" h="5887" w="548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0"/>
            <p:cNvSpPr/>
            <p:nvPr/>
          </p:nvSpPr>
          <p:spPr>
            <a:xfrm>
              <a:off x="8086788" y="2709497"/>
              <a:ext cx="223924" cy="64207"/>
            </a:xfrm>
            <a:custGeom>
              <a:rect b="b" l="l" r="r" t="t"/>
              <a:pathLst>
                <a:path extrusionOk="0" h="2449" w="8541">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90"/>
            <p:cNvSpPr/>
            <p:nvPr/>
          </p:nvSpPr>
          <p:spPr>
            <a:xfrm>
              <a:off x="8159148" y="2557488"/>
              <a:ext cx="10749" cy="16412"/>
            </a:xfrm>
            <a:custGeom>
              <a:rect b="b" l="l" r="r" t="t"/>
              <a:pathLst>
                <a:path extrusionOk="0" h="626" w="41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90"/>
            <p:cNvSpPr/>
            <p:nvPr/>
          </p:nvSpPr>
          <p:spPr>
            <a:xfrm>
              <a:off x="8227707" y="2557488"/>
              <a:ext cx="10749" cy="16412"/>
            </a:xfrm>
            <a:custGeom>
              <a:rect b="b" l="l" r="r" t="t"/>
              <a:pathLst>
                <a:path extrusionOk="0" h="626" w="41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90"/>
            <p:cNvSpPr/>
            <p:nvPr/>
          </p:nvSpPr>
          <p:spPr>
            <a:xfrm>
              <a:off x="8061934" y="2431198"/>
              <a:ext cx="273658" cy="365052"/>
            </a:xfrm>
            <a:custGeom>
              <a:rect b="b" l="l" r="r" t="t"/>
              <a:pathLst>
                <a:path extrusionOk="0" h="13924" w="10438">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90"/>
            <p:cNvSpPr/>
            <p:nvPr/>
          </p:nvSpPr>
          <p:spPr>
            <a:xfrm>
              <a:off x="8173988" y="2602556"/>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90"/>
            <p:cNvSpPr/>
            <p:nvPr/>
          </p:nvSpPr>
          <p:spPr>
            <a:xfrm>
              <a:off x="8150890" y="2536855"/>
              <a:ext cx="22547" cy="14105"/>
            </a:xfrm>
            <a:custGeom>
              <a:rect b="b" l="l" r="r" t="t"/>
              <a:pathLst>
                <a:path extrusionOk="0" h="538" w="86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90"/>
            <p:cNvSpPr/>
            <p:nvPr/>
          </p:nvSpPr>
          <p:spPr>
            <a:xfrm>
              <a:off x="8224115" y="2536855"/>
              <a:ext cx="22599" cy="14105"/>
            </a:xfrm>
            <a:custGeom>
              <a:rect b="b" l="l" r="r" t="t"/>
              <a:pathLst>
                <a:path extrusionOk="0" h="538" w="862">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90"/>
          <p:cNvGrpSpPr/>
          <p:nvPr/>
        </p:nvGrpSpPr>
        <p:grpSpPr>
          <a:xfrm>
            <a:off x="7161861" y="3356519"/>
            <a:ext cx="273501" cy="365131"/>
            <a:chOff x="7161861" y="3356519"/>
            <a:chExt cx="273501" cy="365131"/>
          </a:xfrm>
        </p:grpSpPr>
        <p:sp>
          <p:nvSpPr>
            <p:cNvPr id="13818" name="Google Shape;13818;p90"/>
            <p:cNvSpPr/>
            <p:nvPr/>
          </p:nvSpPr>
          <p:spPr>
            <a:xfrm>
              <a:off x="7327189" y="3504726"/>
              <a:ext cx="68847" cy="125739"/>
            </a:xfrm>
            <a:custGeom>
              <a:rect b="b" l="l" r="r" t="t"/>
              <a:pathLst>
                <a:path extrusionOk="0" h="4796" w="2626">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0"/>
            <p:cNvSpPr/>
            <p:nvPr/>
          </p:nvSpPr>
          <p:spPr>
            <a:xfrm>
              <a:off x="7167183" y="3556191"/>
              <a:ext cx="262857" cy="160032"/>
            </a:xfrm>
            <a:custGeom>
              <a:rect b="b" l="l" r="r" t="t"/>
              <a:pathLst>
                <a:path extrusionOk="0" h="6104" w="10026">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90"/>
            <p:cNvSpPr/>
            <p:nvPr/>
          </p:nvSpPr>
          <p:spPr>
            <a:xfrm>
              <a:off x="7230053" y="3612978"/>
              <a:ext cx="199987" cy="103245"/>
            </a:xfrm>
            <a:custGeom>
              <a:rect b="b" l="l" r="r" t="t"/>
              <a:pathLst>
                <a:path extrusionOk="0" h="3938" w="7628">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90"/>
            <p:cNvSpPr/>
            <p:nvPr/>
          </p:nvSpPr>
          <p:spPr>
            <a:xfrm>
              <a:off x="7167183" y="3612978"/>
              <a:ext cx="199987" cy="103245"/>
            </a:xfrm>
            <a:custGeom>
              <a:rect b="b" l="l" r="r" t="t"/>
              <a:pathLst>
                <a:path extrusionOk="0" h="3938" w="7628">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0"/>
            <p:cNvSpPr/>
            <p:nvPr/>
          </p:nvSpPr>
          <p:spPr>
            <a:xfrm>
              <a:off x="7264319" y="3556086"/>
              <a:ext cx="68585" cy="34345"/>
            </a:xfrm>
            <a:custGeom>
              <a:rect b="b" l="l" r="r" t="t"/>
              <a:pathLst>
                <a:path extrusionOk="0" h="1310" w="2616">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0"/>
            <p:cNvSpPr/>
            <p:nvPr/>
          </p:nvSpPr>
          <p:spPr>
            <a:xfrm>
              <a:off x="72014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90"/>
            <p:cNvSpPr/>
            <p:nvPr/>
          </p:nvSpPr>
          <p:spPr>
            <a:xfrm>
              <a:off x="7218543"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90"/>
            <p:cNvSpPr/>
            <p:nvPr/>
          </p:nvSpPr>
          <p:spPr>
            <a:xfrm>
              <a:off x="73500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90"/>
            <p:cNvSpPr/>
            <p:nvPr/>
          </p:nvSpPr>
          <p:spPr>
            <a:xfrm>
              <a:off x="7367144"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90"/>
            <p:cNvSpPr/>
            <p:nvPr/>
          </p:nvSpPr>
          <p:spPr>
            <a:xfrm>
              <a:off x="7207270" y="3361920"/>
              <a:ext cx="182893" cy="134286"/>
            </a:xfrm>
            <a:custGeom>
              <a:rect b="b" l="l" r="r" t="t"/>
              <a:pathLst>
                <a:path extrusionOk="0" h="5122" w="6976">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90"/>
            <p:cNvSpPr/>
            <p:nvPr/>
          </p:nvSpPr>
          <p:spPr>
            <a:xfrm>
              <a:off x="7201554" y="3430190"/>
              <a:ext cx="194219" cy="143226"/>
            </a:xfrm>
            <a:custGeom>
              <a:rect b="b" l="l" r="r" t="t"/>
              <a:pathLst>
                <a:path extrusionOk="0" h="5463" w="7408">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90"/>
            <p:cNvSpPr/>
            <p:nvPr/>
          </p:nvSpPr>
          <p:spPr>
            <a:xfrm>
              <a:off x="7200715" y="3430111"/>
              <a:ext cx="160871" cy="143226"/>
            </a:xfrm>
            <a:custGeom>
              <a:rect b="b" l="l" r="r" t="t"/>
              <a:pathLst>
                <a:path extrusionOk="0" h="5463" w="6136">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90"/>
            <p:cNvSpPr/>
            <p:nvPr/>
          </p:nvSpPr>
          <p:spPr>
            <a:xfrm>
              <a:off x="7272866" y="3519067"/>
              <a:ext cx="51491" cy="22809"/>
            </a:xfrm>
            <a:custGeom>
              <a:rect b="b" l="l" r="r" t="t"/>
              <a:pathLst>
                <a:path extrusionOk="0" h="870" w="1964">
                  <a:moveTo>
                    <a:pt x="1" y="0"/>
                  </a:moveTo>
                  <a:cubicBezTo>
                    <a:pt x="1" y="482"/>
                    <a:pt x="442" y="870"/>
                    <a:pt x="982" y="870"/>
                  </a:cubicBezTo>
                  <a:cubicBezTo>
                    <a:pt x="1525" y="870"/>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0"/>
            <p:cNvSpPr/>
            <p:nvPr/>
          </p:nvSpPr>
          <p:spPr>
            <a:xfrm>
              <a:off x="7296042" y="3363545"/>
              <a:ext cx="94016" cy="101226"/>
            </a:xfrm>
            <a:custGeom>
              <a:rect b="b" l="l" r="r" t="t"/>
              <a:pathLst>
                <a:path extrusionOk="0" h="3861" w="3586">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90"/>
            <p:cNvSpPr/>
            <p:nvPr/>
          </p:nvSpPr>
          <p:spPr>
            <a:xfrm>
              <a:off x="7372938" y="3481550"/>
              <a:ext cx="2884" cy="2124"/>
            </a:xfrm>
            <a:custGeom>
              <a:rect b="b" l="l" r="r" t="t"/>
              <a:pathLst>
                <a:path extrusionOk="0" h="81" w="110">
                  <a:moveTo>
                    <a:pt x="1" y="1"/>
                  </a:moveTo>
                  <a:lnTo>
                    <a:pt x="1" y="81"/>
                  </a:lnTo>
                  <a:cubicBezTo>
                    <a:pt x="37" y="59"/>
                    <a:pt x="73" y="37"/>
                    <a:pt x="110" y="12"/>
                  </a:cubicBez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90"/>
            <p:cNvSpPr/>
            <p:nvPr/>
          </p:nvSpPr>
          <p:spPr>
            <a:xfrm>
              <a:off x="7258997" y="3482284"/>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90"/>
            <p:cNvSpPr/>
            <p:nvPr/>
          </p:nvSpPr>
          <p:spPr>
            <a:xfrm>
              <a:off x="7327556" y="3482284"/>
              <a:ext cx="10749" cy="16386"/>
            </a:xfrm>
            <a:custGeom>
              <a:rect b="b" l="l" r="r" t="t"/>
              <a:pathLst>
                <a:path extrusionOk="0" h="625" w="41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90"/>
            <p:cNvSpPr/>
            <p:nvPr/>
          </p:nvSpPr>
          <p:spPr>
            <a:xfrm>
              <a:off x="7161861" y="3356519"/>
              <a:ext cx="273501" cy="365131"/>
            </a:xfrm>
            <a:custGeom>
              <a:rect b="b" l="l" r="r" t="t"/>
              <a:pathLst>
                <a:path extrusionOk="0" h="13927" w="10432">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0"/>
            <p:cNvSpPr/>
            <p:nvPr/>
          </p:nvSpPr>
          <p:spPr>
            <a:xfrm>
              <a:off x="7221401" y="3699391"/>
              <a:ext cx="16255" cy="22180"/>
            </a:xfrm>
            <a:custGeom>
              <a:rect b="b" l="l" r="r" t="t"/>
              <a:pathLst>
                <a:path extrusionOk="0" h="846" w="62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0"/>
            <p:cNvSpPr/>
            <p:nvPr/>
          </p:nvSpPr>
          <p:spPr>
            <a:xfrm>
              <a:off x="7267544" y="3513640"/>
              <a:ext cx="62135" cy="33663"/>
            </a:xfrm>
            <a:custGeom>
              <a:rect b="b" l="l" r="r" t="t"/>
              <a:pathLst>
                <a:path extrusionOk="0" h="1284" w="237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8" name="Google Shape;13838;p90"/>
          <p:cNvGrpSpPr/>
          <p:nvPr/>
        </p:nvGrpSpPr>
        <p:grpSpPr>
          <a:xfrm>
            <a:off x="7156067" y="1983508"/>
            <a:ext cx="285089" cy="365131"/>
            <a:chOff x="7156067" y="1983508"/>
            <a:chExt cx="285089" cy="365131"/>
          </a:xfrm>
        </p:grpSpPr>
        <p:sp>
          <p:nvSpPr>
            <p:cNvPr id="13839" name="Google Shape;13839;p90"/>
            <p:cNvSpPr/>
            <p:nvPr/>
          </p:nvSpPr>
          <p:spPr>
            <a:xfrm>
              <a:off x="7161494" y="2228196"/>
              <a:ext cx="274235" cy="114911"/>
            </a:xfrm>
            <a:custGeom>
              <a:rect b="b" l="l" r="r" t="t"/>
              <a:pathLst>
                <a:path extrusionOk="0" h="4383" w="1046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90"/>
            <p:cNvSpPr/>
            <p:nvPr/>
          </p:nvSpPr>
          <p:spPr>
            <a:xfrm>
              <a:off x="7191880" y="2131611"/>
              <a:ext cx="213568" cy="211497"/>
            </a:xfrm>
            <a:custGeom>
              <a:rect b="b" l="l" r="r" t="t"/>
              <a:pathLst>
                <a:path extrusionOk="0" h="8067" w="8146">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90"/>
            <p:cNvSpPr/>
            <p:nvPr/>
          </p:nvSpPr>
          <p:spPr>
            <a:xfrm>
              <a:off x="7193112" y="2131611"/>
              <a:ext cx="210998" cy="148627"/>
            </a:xfrm>
            <a:custGeom>
              <a:rect b="b" l="l" r="r" t="t"/>
              <a:pathLst>
                <a:path extrusionOk="0" h="5669" w="8048">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90"/>
            <p:cNvSpPr/>
            <p:nvPr/>
          </p:nvSpPr>
          <p:spPr>
            <a:xfrm>
              <a:off x="7251971" y="2183076"/>
              <a:ext cx="93282" cy="93911"/>
            </a:xfrm>
            <a:custGeom>
              <a:rect b="b" l="l" r="r" t="t"/>
              <a:pathLst>
                <a:path extrusionOk="0" h="3582" w="3558">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0"/>
            <p:cNvSpPr/>
            <p:nvPr/>
          </p:nvSpPr>
          <p:spPr>
            <a:xfrm>
              <a:off x="7258630" y="2183076"/>
              <a:ext cx="79963" cy="28577"/>
            </a:xfrm>
            <a:custGeom>
              <a:rect b="b" l="l" r="r" t="t"/>
              <a:pathLst>
                <a:path extrusionOk="0" h="1090" w="305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90"/>
            <p:cNvSpPr/>
            <p:nvPr/>
          </p:nvSpPr>
          <p:spPr>
            <a:xfrm>
              <a:off x="7201476" y="2028786"/>
              <a:ext cx="194298" cy="165826"/>
            </a:xfrm>
            <a:custGeom>
              <a:rect b="b" l="l" r="r" t="t"/>
              <a:pathLst>
                <a:path extrusionOk="0" h="6325" w="7411">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90"/>
            <p:cNvSpPr/>
            <p:nvPr/>
          </p:nvSpPr>
          <p:spPr>
            <a:xfrm>
              <a:off x="7281518" y="2137405"/>
              <a:ext cx="34292" cy="17120"/>
            </a:xfrm>
            <a:custGeom>
              <a:rect b="b" l="l" r="r" t="t"/>
              <a:pathLst>
                <a:path extrusionOk="0" h="653" w="1308">
                  <a:moveTo>
                    <a:pt x="0" y="1"/>
                  </a:moveTo>
                  <a:cubicBezTo>
                    <a:pt x="0" y="359"/>
                    <a:pt x="290" y="653"/>
                    <a:pt x="652" y="653"/>
                  </a:cubicBezTo>
                  <a:cubicBezTo>
                    <a:pt x="1014" y="653"/>
                    <a:pt x="1308" y="359"/>
                    <a:pt x="13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90"/>
            <p:cNvSpPr/>
            <p:nvPr/>
          </p:nvSpPr>
          <p:spPr>
            <a:xfrm>
              <a:off x="7201476" y="2028786"/>
              <a:ext cx="154316" cy="165747"/>
            </a:xfrm>
            <a:custGeom>
              <a:rect b="b" l="l" r="r" t="t"/>
              <a:pathLst>
                <a:path extrusionOk="0" h="6322" w="5886">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90"/>
            <p:cNvSpPr/>
            <p:nvPr/>
          </p:nvSpPr>
          <p:spPr>
            <a:xfrm>
              <a:off x="7212854" y="1988804"/>
              <a:ext cx="171515" cy="111503"/>
            </a:xfrm>
            <a:custGeom>
              <a:rect b="b" l="l" r="r" t="t"/>
              <a:pathLst>
                <a:path extrusionOk="0" h="4253" w="6542">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90"/>
            <p:cNvSpPr/>
            <p:nvPr/>
          </p:nvSpPr>
          <p:spPr>
            <a:xfrm>
              <a:off x="7304301" y="2135622"/>
              <a:ext cx="22914" cy="21236"/>
            </a:xfrm>
            <a:custGeom>
              <a:rect b="b" l="l" r="r" t="t"/>
              <a:pathLst>
                <a:path extrusionOk="0" h="810" w="874">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90"/>
            <p:cNvSpPr/>
            <p:nvPr/>
          </p:nvSpPr>
          <p:spPr>
            <a:xfrm>
              <a:off x="7270008" y="2135622"/>
              <a:ext cx="22914" cy="21262"/>
            </a:xfrm>
            <a:custGeom>
              <a:rect b="b" l="l" r="r" t="t"/>
              <a:pathLst>
                <a:path extrusionOk="0" h="811" w="874">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90"/>
            <p:cNvSpPr/>
            <p:nvPr/>
          </p:nvSpPr>
          <p:spPr>
            <a:xfrm>
              <a:off x="7258918" y="2097790"/>
              <a:ext cx="10749" cy="16386"/>
            </a:xfrm>
            <a:custGeom>
              <a:rect b="b" l="l" r="r" t="t"/>
              <a:pathLst>
                <a:path extrusionOk="0" h="625" w="41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90"/>
            <p:cNvSpPr/>
            <p:nvPr/>
          </p:nvSpPr>
          <p:spPr>
            <a:xfrm>
              <a:off x="7327556" y="2097738"/>
              <a:ext cx="10749" cy="16465"/>
            </a:xfrm>
            <a:custGeom>
              <a:rect b="b" l="l" r="r" t="t"/>
              <a:pathLst>
                <a:path extrusionOk="0" h="628" w="41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0"/>
            <p:cNvSpPr/>
            <p:nvPr/>
          </p:nvSpPr>
          <p:spPr>
            <a:xfrm>
              <a:off x="7250843" y="2080592"/>
              <a:ext cx="32693" cy="16517"/>
            </a:xfrm>
            <a:custGeom>
              <a:rect b="b" l="l" r="r" t="t"/>
              <a:pathLst>
                <a:path extrusionOk="0" h="630" w="1247">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90"/>
            <p:cNvSpPr/>
            <p:nvPr/>
          </p:nvSpPr>
          <p:spPr>
            <a:xfrm>
              <a:off x="7314080" y="2080592"/>
              <a:ext cx="32300" cy="16491"/>
            </a:xfrm>
            <a:custGeom>
              <a:rect b="b" l="l" r="r" t="t"/>
              <a:pathLst>
                <a:path extrusionOk="0" h="629" w="1232">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90"/>
            <p:cNvSpPr/>
            <p:nvPr/>
          </p:nvSpPr>
          <p:spPr>
            <a:xfrm>
              <a:off x="7293289" y="2297778"/>
              <a:ext cx="10644" cy="50600"/>
            </a:xfrm>
            <a:custGeom>
              <a:rect b="b" l="l" r="r" t="t"/>
              <a:pathLst>
                <a:path extrusionOk="0" h="1930" w="406">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90"/>
            <p:cNvSpPr/>
            <p:nvPr/>
          </p:nvSpPr>
          <p:spPr>
            <a:xfrm>
              <a:off x="7156067" y="1983508"/>
              <a:ext cx="285089" cy="365131"/>
            </a:xfrm>
            <a:custGeom>
              <a:rect b="b" l="l" r="r" t="t"/>
              <a:pathLst>
                <a:path extrusionOk="0" h="13927" w="10874">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90"/>
            <p:cNvSpPr/>
            <p:nvPr/>
          </p:nvSpPr>
          <p:spPr>
            <a:xfrm>
              <a:off x="7258446" y="2128308"/>
              <a:ext cx="82035" cy="37334"/>
            </a:xfrm>
            <a:custGeom>
              <a:rect b="b" l="l" r="r" t="t"/>
              <a:pathLst>
                <a:path extrusionOk="0" h="1424" w="3129">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90"/>
          <p:cNvGrpSpPr/>
          <p:nvPr/>
        </p:nvGrpSpPr>
        <p:grpSpPr>
          <a:xfrm>
            <a:off x="5355790" y="1983508"/>
            <a:ext cx="284879" cy="364974"/>
            <a:chOff x="5355790" y="1983508"/>
            <a:chExt cx="284879" cy="364974"/>
          </a:xfrm>
        </p:grpSpPr>
        <p:sp>
          <p:nvSpPr>
            <p:cNvPr id="13858" name="Google Shape;13858;p90"/>
            <p:cNvSpPr/>
            <p:nvPr/>
          </p:nvSpPr>
          <p:spPr>
            <a:xfrm>
              <a:off x="5361086" y="2183076"/>
              <a:ext cx="274366" cy="160032"/>
            </a:xfrm>
            <a:custGeom>
              <a:rect b="b" l="l" r="r" t="t"/>
              <a:pathLst>
                <a:path extrusionOk="0" h="6104" w="10465">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90"/>
            <p:cNvSpPr/>
            <p:nvPr/>
          </p:nvSpPr>
          <p:spPr>
            <a:xfrm>
              <a:off x="5401172" y="2193065"/>
              <a:ext cx="194193" cy="102956"/>
            </a:xfrm>
            <a:custGeom>
              <a:rect b="b" l="l" r="r" t="t"/>
              <a:pathLst>
                <a:path extrusionOk="0" h="3927" w="7407">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90"/>
            <p:cNvSpPr/>
            <p:nvPr/>
          </p:nvSpPr>
          <p:spPr>
            <a:xfrm>
              <a:off x="5419577" y="2210237"/>
              <a:ext cx="157384" cy="68585"/>
            </a:xfrm>
            <a:custGeom>
              <a:rect b="b" l="l" r="r" t="t"/>
              <a:pathLst>
                <a:path extrusionOk="0" h="2616" w="6003">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0"/>
            <p:cNvSpPr/>
            <p:nvPr/>
          </p:nvSpPr>
          <p:spPr>
            <a:xfrm>
              <a:off x="5444379" y="2188791"/>
              <a:ext cx="107780" cy="90031"/>
            </a:xfrm>
            <a:custGeom>
              <a:rect b="b" l="l" r="r" t="t"/>
              <a:pathLst>
                <a:path extrusionOk="0" h="3434" w="4111">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0"/>
            <p:cNvSpPr/>
            <p:nvPr/>
          </p:nvSpPr>
          <p:spPr>
            <a:xfrm>
              <a:off x="5458326" y="2188791"/>
              <a:ext cx="79990" cy="34345"/>
            </a:xfrm>
            <a:custGeom>
              <a:rect b="b" l="l" r="r" t="t"/>
              <a:pathLst>
                <a:path extrusionOk="0" h="1310" w="3051">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0"/>
            <p:cNvSpPr/>
            <p:nvPr/>
          </p:nvSpPr>
          <p:spPr>
            <a:xfrm>
              <a:off x="5401172" y="2091656"/>
              <a:ext cx="194298" cy="114439"/>
            </a:xfrm>
            <a:custGeom>
              <a:rect b="b" l="l" r="r" t="t"/>
              <a:pathLst>
                <a:path extrusionOk="0" h="4365" w="7411">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0"/>
            <p:cNvSpPr/>
            <p:nvPr/>
          </p:nvSpPr>
          <p:spPr>
            <a:xfrm>
              <a:off x="5401172" y="2091656"/>
              <a:ext cx="108540" cy="114387"/>
            </a:xfrm>
            <a:custGeom>
              <a:rect b="b" l="l" r="r" t="t"/>
              <a:pathLst>
                <a:path extrusionOk="0" h="4363" w="414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0"/>
            <p:cNvSpPr/>
            <p:nvPr/>
          </p:nvSpPr>
          <p:spPr>
            <a:xfrm>
              <a:off x="5413416" y="1988804"/>
              <a:ext cx="169811" cy="74300"/>
            </a:xfrm>
            <a:custGeom>
              <a:rect b="b" l="l" r="r" t="t"/>
              <a:pathLst>
                <a:path extrusionOk="0" h="2834" w="6477">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0"/>
            <p:cNvSpPr/>
            <p:nvPr/>
          </p:nvSpPr>
          <p:spPr>
            <a:xfrm>
              <a:off x="5486825" y="2285927"/>
              <a:ext cx="22888" cy="22914"/>
            </a:xfrm>
            <a:custGeom>
              <a:rect b="b" l="l" r="r" t="t"/>
              <a:pathLst>
                <a:path extrusionOk="0" h="874" w="873">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0"/>
            <p:cNvSpPr/>
            <p:nvPr/>
          </p:nvSpPr>
          <p:spPr>
            <a:xfrm>
              <a:off x="5406862" y="2063157"/>
              <a:ext cx="182919" cy="28525"/>
            </a:xfrm>
            <a:custGeom>
              <a:rect b="b" l="l" r="r" t="t"/>
              <a:pathLst>
                <a:path extrusionOk="0" h="1088" w="6977">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90"/>
            <p:cNvSpPr/>
            <p:nvPr/>
          </p:nvSpPr>
          <p:spPr>
            <a:xfrm>
              <a:off x="5406862" y="2063079"/>
              <a:ext cx="40008" cy="28603"/>
            </a:xfrm>
            <a:custGeom>
              <a:rect b="b" l="l" r="r" t="t"/>
              <a:pathLst>
                <a:path extrusionOk="0" h="1091" w="1526">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90"/>
            <p:cNvSpPr/>
            <p:nvPr/>
          </p:nvSpPr>
          <p:spPr>
            <a:xfrm>
              <a:off x="5412656" y="2091656"/>
              <a:ext cx="171515" cy="49604"/>
            </a:xfrm>
            <a:custGeom>
              <a:rect b="b" l="l" r="r" t="t"/>
              <a:pathLst>
                <a:path extrusionOk="0" h="1892" w="6542">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90"/>
            <p:cNvSpPr/>
            <p:nvPr/>
          </p:nvSpPr>
          <p:spPr>
            <a:xfrm>
              <a:off x="5406862" y="2091656"/>
              <a:ext cx="182815" cy="17199"/>
            </a:xfrm>
            <a:custGeom>
              <a:rect b="b" l="l" r="r" t="t"/>
              <a:pathLst>
                <a:path extrusionOk="0" h="656" w="6973">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90"/>
            <p:cNvSpPr/>
            <p:nvPr/>
          </p:nvSpPr>
          <p:spPr>
            <a:xfrm>
              <a:off x="5355790" y="1983508"/>
              <a:ext cx="284879" cy="364974"/>
            </a:xfrm>
            <a:custGeom>
              <a:rect b="b" l="l" r="r" t="t"/>
              <a:pathLst>
                <a:path extrusionOk="0" h="13921" w="10866">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0"/>
            <p:cNvSpPr/>
            <p:nvPr/>
          </p:nvSpPr>
          <p:spPr>
            <a:xfrm>
              <a:off x="5458615" y="2109195"/>
              <a:ext cx="10749" cy="16386"/>
            </a:xfrm>
            <a:custGeom>
              <a:rect b="b" l="l" r="r" t="t"/>
              <a:pathLst>
                <a:path extrusionOk="0" h="625" w="41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0"/>
            <p:cNvSpPr/>
            <p:nvPr/>
          </p:nvSpPr>
          <p:spPr>
            <a:xfrm>
              <a:off x="5527252" y="2109195"/>
              <a:ext cx="10671" cy="16386"/>
            </a:xfrm>
            <a:custGeom>
              <a:rect b="b" l="l" r="r" t="t"/>
              <a:pathLst>
                <a:path extrusionOk="0" h="625" w="407">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90"/>
            <p:cNvSpPr/>
            <p:nvPr/>
          </p:nvSpPr>
          <p:spPr>
            <a:xfrm>
              <a:off x="5479694" y="2154892"/>
              <a:ext cx="37150" cy="10749"/>
            </a:xfrm>
            <a:custGeom>
              <a:rect b="b" l="l" r="r" t="t"/>
              <a:pathLst>
                <a:path extrusionOk="0" h="410" w="1417">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5" name="Google Shape;13875;p90"/>
          <p:cNvGrpSpPr/>
          <p:nvPr/>
        </p:nvGrpSpPr>
        <p:grpSpPr>
          <a:xfrm>
            <a:off x="7161573" y="2894750"/>
            <a:ext cx="273868" cy="365131"/>
            <a:chOff x="7161573" y="2894750"/>
            <a:chExt cx="273868" cy="365131"/>
          </a:xfrm>
        </p:grpSpPr>
        <p:sp>
          <p:nvSpPr>
            <p:cNvPr id="13876" name="Google Shape;13876;p90"/>
            <p:cNvSpPr/>
            <p:nvPr/>
          </p:nvSpPr>
          <p:spPr>
            <a:xfrm>
              <a:off x="7167104" y="3145520"/>
              <a:ext cx="262830" cy="109039"/>
            </a:xfrm>
            <a:custGeom>
              <a:rect b="b" l="l" r="r" t="t"/>
              <a:pathLst>
                <a:path extrusionOk="0" h="4159" w="10025">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90"/>
            <p:cNvSpPr/>
            <p:nvPr/>
          </p:nvSpPr>
          <p:spPr>
            <a:xfrm>
              <a:off x="7201371" y="2940237"/>
              <a:ext cx="194298" cy="291434"/>
            </a:xfrm>
            <a:custGeom>
              <a:rect b="b" l="l" r="r" t="t"/>
              <a:pathLst>
                <a:path extrusionOk="0" h="11116" w="7411">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90"/>
            <p:cNvSpPr/>
            <p:nvPr/>
          </p:nvSpPr>
          <p:spPr>
            <a:xfrm>
              <a:off x="7224154" y="3020096"/>
              <a:ext cx="148627" cy="125844"/>
            </a:xfrm>
            <a:custGeom>
              <a:rect b="b" l="l" r="r" t="t"/>
              <a:pathLst>
                <a:path extrusionOk="0" h="4800" w="5669">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90"/>
            <p:cNvSpPr/>
            <p:nvPr/>
          </p:nvSpPr>
          <p:spPr>
            <a:xfrm>
              <a:off x="7224154" y="2974504"/>
              <a:ext cx="148627" cy="142833"/>
            </a:xfrm>
            <a:custGeom>
              <a:rect b="b" l="l" r="r" t="t"/>
              <a:pathLst>
                <a:path extrusionOk="0" h="5448" w="5669">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90"/>
            <p:cNvSpPr/>
            <p:nvPr/>
          </p:nvSpPr>
          <p:spPr>
            <a:xfrm>
              <a:off x="7223918" y="2974504"/>
              <a:ext cx="148863" cy="142885"/>
            </a:xfrm>
            <a:custGeom>
              <a:rect b="b" l="l" r="r" t="t"/>
              <a:pathLst>
                <a:path extrusionOk="0" h="5450" w="5678">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90"/>
            <p:cNvSpPr/>
            <p:nvPr/>
          </p:nvSpPr>
          <p:spPr>
            <a:xfrm>
              <a:off x="7193112" y="2900177"/>
              <a:ext cx="208927" cy="285351"/>
            </a:xfrm>
            <a:custGeom>
              <a:rect b="b" l="l" r="r" t="t"/>
              <a:pathLst>
                <a:path extrusionOk="0" h="10884" w="7969">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90"/>
            <p:cNvSpPr/>
            <p:nvPr/>
          </p:nvSpPr>
          <p:spPr>
            <a:xfrm>
              <a:off x="7161573" y="2894750"/>
              <a:ext cx="273868" cy="365131"/>
            </a:xfrm>
            <a:custGeom>
              <a:rect b="b" l="l" r="r" t="t"/>
              <a:pathLst>
                <a:path extrusionOk="0" h="13927" w="10446">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90"/>
            <p:cNvSpPr/>
            <p:nvPr/>
          </p:nvSpPr>
          <p:spPr>
            <a:xfrm>
              <a:off x="7273862" y="3066186"/>
              <a:ext cx="49682" cy="16517"/>
            </a:xfrm>
            <a:custGeom>
              <a:rect b="b" l="l" r="r" t="t"/>
              <a:pathLst>
                <a:path extrusionOk="0" h="630" w="1895">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90"/>
            <p:cNvSpPr/>
            <p:nvPr/>
          </p:nvSpPr>
          <p:spPr>
            <a:xfrm>
              <a:off x="7259102" y="3026178"/>
              <a:ext cx="10749" cy="16360"/>
            </a:xfrm>
            <a:custGeom>
              <a:rect b="b" l="l" r="r" t="t"/>
              <a:pathLst>
                <a:path extrusionOk="0" h="624"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90"/>
            <p:cNvSpPr/>
            <p:nvPr/>
          </p:nvSpPr>
          <p:spPr>
            <a:xfrm>
              <a:off x="7327660"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0"/>
            <p:cNvSpPr/>
            <p:nvPr/>
          </p:nvSpPr>
          <p:spPr>
            <a:xfrm>
              <a:off x="7251682" y="3009085"/>
              <a:ext cx="25667" cy="10644"/>
            </a:xfrm>
            <a:custGeom>
              <a:rect b="b" l="l" r="r" t="t"/>
              <a:pathLst>
                <a:path extrusionOk="0" h="406" w="979">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0"/>
            <p:cNvSpPr/>
            <p:nvPr/>
          </p:nvSpPr>
          <p:spPr>
            <a:xfrm>
              <a:off x="7320162"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8" name="Google Shape;13888;p90"/>
          <p:cNvGrpSpPr/>
          <p:nvPr/>
        </p:nvGrpSpPr>
        <p:grpSpPr>
          <a:xfrm>
            <a:off x="4911692" y="1513402"/>
            <a:ext cx="273108" cy="364974"/>
            <a:chOff x="4911692" y="1513402"/>
            <a:chExt cx="273108" cy="364974"/>
          </a:xfrm>
        </p:grpSpPr>
        <p:sp>
          <p:nvSpPr>
            <p:cNvPr id="13889" name="Google Shape;13889;p90"/>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0"/>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0"/>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90"/>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90"/>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0"/>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90"/>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90"/>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90"/>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90"/>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0"/>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90"/>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90"/>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90"/>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90"/>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90"/>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90"/>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0"/>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7" name="Google Shape;13907;p90"/>
          <p:cNvGrpSpPr/>
          <p:nvPr/>
        </p:nvGrpSpPr>
        <p:grpSpPr>
          <a:xfrm>
            <a:off x="8062013" y="3797628"/>
            <a:ext cx="273580" cy="364921"/>
            <a:chOff x="8062013" y="3797628"/>
            <a:chExt cx="273580" cy="364921"/>
          </a:xfrm>
        </p:grpSpPr>
        <p:sp>
          <p:nvSpPr>
            <p:cNvPr id="13908" name="Google Shape;13908;p90"/>
            <p:cNvSpPr/>
            <p:nvPr/>
          </p:nvSpPr>
          <p:spPr>
            <a:xfrm>
              <a:off x="8078818" y="3802872"/>
              <a:ext cx="239969" cy="114361"/>
            </a:xfrm>
            <a:custGeom>
              <a:rect b="b" l="l" r="r" t="t"/>
              <a:pathLst>
                <a:path extrusionOk="0" h="4362" w="9153">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0"/>
            <p:cNvSpPr/>
            <p:nvPr/>
          </p:nvSpPr>
          <p:spPr>
            <a:xfrm>
              <a:off x="8090223" y="3968566"/>
              <a:ext cx="79963" cy="125739"/>
            </a:xfrm>
            <a:custGeom>
              <a:rect b="b" l="l" r="r" t="t"/>
              <a:pathLst>
                <a:path extrusionOk="0" h="4796" w="305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0"/>
            <p:cNvSpPr/>
            <p:nvPr/>
          </p:nvSpPr>
          <p:spPr>
            <a:xfrm>
              <a:off x="8067335" y="4031515"/>
              <a:ext cx="262962" cy="125739"/>
            </a:xfrm>
            <a:custGeom>
              <a:rect b="b" l="l" r="r" t="t"/>
              <a:pathLst>
                <a:path extrusionOk="0" h="4796" w="1003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90"/>
            <p:cNvSpPr/>
            <p:nvPr/>
          </p:nvSpPr>
          <p:spPr>
            <a:xfrm>
              <a:off x="8067440" y="4070081"/>
              <a:ext cx="262857" cy="87173"/>
            </a:xfrm>
            <a:custGeom>
              <a:rect b="b" l="l" r="r" t="t"/>
              <a:pathLst>
                <a:path extrusionOk="0" h="3325" w="10026">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90"/>
            <p:cNvSpPr/>
            <p:nvPr/>
          </p:nvSpPr>
          <p:spPr>
            <a:xfrm>
              <a:off x="8164471" y="4031515"/>
              <a:ext cx="68690" cy="28525"/>
            </a:xfrm>
            <a:custGeom>
              <a:rect b="b" l="l" r="r" t="t"/>
              <a:pathLst>
                <a:path extrusionOk="0" h="1088" w="262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0"/>
            <p:cNvSpPr/>
            <p:nvPr/>
          </p:nvSpPr>
          <p:spPr>
            <a:xfrm>
              <a:off x="8101601" y="3888629"/>
              <a:ext cx="194298" cy="154421"/>
            </a:xfrm>
            <a:custGeom>
              <a:rect b="b" l="l" r="r" t="t"/>
              <a:pathLst>
                <a:path extrusionOk="0" h="5890" w="7411">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90"/>
            <p:cNvSpPr/>
            <p:nvPr/>
          </p:nvSpPr>
          <p:spPr>
            <a:xfrm>
              <a:off x="8100867" y="3894318"/>
              <a:ext cx="172249" cy="148653"/>
            </a:xfrm>
            <a:custGeom>
              <a:rect b="b" l="l" r="r" t="t"/>
              <a:pathLst>
                <a:path extrusionOk="0" h="5670" w="657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90"/>
            <p:cNvSpPr/>
            <p:nvPr/>
          </p:nvSpPr>
          <p:spPr>
            <a:xfrm>
              <a:off x="8261606" y="3905802"/>
              <a:ext cx="22914" cy="42761"/>
            </a:xfrm>
            <a:custGeom>
              <a:rect b="b" l="l" r="r" t="t"/>
              <a:pathLst>
                <a:path extrusionOk="0" h="1631" w="874">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90"/>
            <p:cNvSpPr/>
            <p:nvPr/>
          </p:nvSpPr>
          <p:spPr>
            <a:xfrm>
              <a:off x="8113111" y="3905802"/>
              <a:ext cx="22809" cy="42761"/>
            </a:xfrm>
            <a:custGeom>
              <a:rect b="b" l="l" r="r" t="t"/>
              <a:pathLst>
                <a:path extrusionOk="0" h="1631" w="87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90"/>
            <p:cNvSpPr/>
            <p:nvPr/>
          </p:nvSpPr>
          <p:spPr>
            <a:xfrm>
              <a:off x="8113111" y="3905802"/>
              <a:ext cx="171410" cy="28525"/>
            </a:xfrm>
            <a:custGeom>
              <a:rect b="b" l="l" r="r" t="t"/>
              <a:pathLst>
                <a:path extrusionOk="0" h="1088" w="6538">
                  <a:moveTo>
                    <a:pt x="0" y="1"/>
                  </a:moveTo>
                  <a:cubicBezTo>
                    <a:pt x="0" y="602"/>
                    <a:pt x="1463" y="1087"/>
                    <a:pt x="3267"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90"/>
            <p:cNvSpPr/>
            <p:nvPr/>
          </p:nvSpPr>
          <p:spPr>
            <a:xfrm>
              <a:off x="8184789" y="4122856"/>
              <a:ext cx="27948" cy="34319"/>
            </a:xfrm>
            <a:custGeom>
              <a:rect b="b" l="l" r="r" t="t"/>
              <a:pathLst>
                <a:path extrusionOk="0" h="1309" w="1066">
                  <a:moveTo>
                    <a:pt x="863" y="1"/>
                  </a:moveTo>
                  <a:lnTo>
                    <a:pt x="203" y="19"/>
                  </a:lnTo>
                  <a:lnTo>
                    <a:pt x="1" y="1308"/>
                  </a:lnTo>
                  <a:lnTo>
                    <a:pt x="1065" y="1308"/>
                  </a:lnTo>
                  <a:lnTo>
                    <a:pt x="863"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90"/>
            <p:cNvSpPr/>
            <p:nvPr/>
          </p:nvSpPr>
          <p:spPr>
            <a:xfrm>
              <a:off x="8113111"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90"/>
            <p:cNvSpPr/>
            <p:nvPr/>
          </p:nvSpPr>
          <p:spPr>
            <a:xfrm>
              <a:off x="8181669" y="3837164"/>
              <a:ext cx="34292" cy="40087"/>
            </a:xfrm>
            <a:custGeom>
              <a:rect b="b" l="l" r="r" t="t"/>
              <a:pathLst>
                <a:path extrusionOk="0" h="1529" w="1308">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90"/>
            <p:cNvSpPr/>
            <p:nvPr/>
          </p:nvSpPr>
          <p:spPr>
            <a:xfrm>
              <a:off x="8126586" y="4070081"/>
              <a:ext cx="144458" cy="66514"/>
            </a:xfrm>
            <a:custGeom>
              <a:rect b="b" l="l" r="r" t="t"/>
              <a:pathLst>
                <a:path extrusionOk="0" h="2537" w="551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90"/>
            <p:cNvSpPr/>
            <p:nvPr/>
          </p:nvSpPr>
          <p:spPr>
            <a:xfrm>
              <a:off x="8177474" y="4094279"/>
              <a:ext cx="42577" cy="31749"/>
            </a:xfrm>
            <a:custGeom>
              <a:rect b="b" l="l" r="r" t="t"/>
              <a:pathLst>
                <a:path extrusionOk="0" h="1211" w="1624">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90"/>
            <p:cNvSpPr/>
            <p:nvPr/>
          </p:nvSpPr>
          <p:spPr>
            <a:xfrm>
              <a:off x="8142264" y="4056683"/>
              <a:ext cx="56499" cy="62738"/>
            </a:xfrm>
            <a:custGeom>
              <a:rect b="b" l="l" r="r" t="t"/>
              <a:pathLst>
                <a:path extrusionOk="0" h="2393" w="2155">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90"/>
            <p:cNvSpPr/>
            <p:nvPr/>
          </p:nvSpPr>
          <p:spPr>
            <a:xfrm>
              <a:off x="8198763" y="4056683"/>
              <a:ext cx="56499" cy="62738"/>
            </a:xfrm>
            <a:custGeom>
              <a:rect b="b" l="l" r="r" t="t"/>
              <a:pathLst>
                <a:path extrusionOk="0" h="2393" w="2155">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90"/>
            <p:cNvSpPr/>
            <p:nvPr/>
          </p:nvSpPr>
          <p:spPr>
            <a:xfrm>
              <a:off x="8181669" y="3837164"/>
              <a:ext cx="17094" cy="40087"/>
            </a:xfrm>
            <a:custGeom>
              <a:rect b="b" l="l" r="r" t="t"/>
              <a:pathLst>
                <a:path extrusionOk="0" h="1529" w="652">
                  <a:moveTo>
                    <a:pt x="0" y="0"/>
                  </a:moveTo>
                  <a:lnTo>
                    <a:pt x="0" y="873"/>
                  </a:lnTo>
                  <a:cubicBezTo>
                    <a:pt x="0" y="1235"/>
                    <a:pt x="293" y="1529"/>
                    <a:pt x="652" y="1529"/>
                  </a:cubicBezTo>
                  <a:lnTo>
                    <a:pt x="65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90"/>
            <p:cNvSpPr/>
            <p:nvPr/>
          </p:nvSpPr>
          <p:spPr>
            <a:xfrm>
              <a:off x="8173988" y="3991795"/>
              <a:ext cx="49630" cy="16491"/>
            </a:xfrm>
            <a:custGeom>
              <a:rect b="b" l="l" r="r" t="t"/>
              <a:pathLst>
                <a:path extrusionOk="0" h="629" w="1893">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90"/>
            <p:cNvSpPr/>
            <p:nvPr/>
          </p:nvSpPr>
          <p:spPr>
            <a:xfrm>
              <a:off x="8159148" y="3946124"/>
              <a:ext cx="10749" cy="16386"/>
            </a:xfrm>
            <a:custGeom>
              <a:rect b="b" l="l" r="r" t="t"/>
              <a:pathLst>
                <a:path extrusionOk="0" h="625" w="41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90"/>
            <p:cNvSpPr/>
            <p:nvPr/>
          </p:nvSpPr>
          <p:spPr>
            <a:xfrm>
              <a:off x="8227707" y="3946124"/>
              <a:ext cx="10749" cy="16386"/>
            </a:xfrm>
            <a:custGeom>
              <a:rect b="b" l="l" r="r" t="t"/>
              <a:pathLst>
                <a:path extrusionOk="0" h="625" w="41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90"/>
            <p:cNvSpPr/>
            <p:nvPr/>
          </p:nvSpPr>
          <p:spPr>
            <a:xfrm>
              <a:off x="8062013" y="3797628"/>
              <a:ext cx="273580" cy="364921"/>
            </a:xfrm>
            <a:custGeom>
              <a:rect b="b" l="l" r="r" t="t"/>
              <a:pathLst>
                <a:path extrusionOk="0" h="13919" w="10435">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0" name="Google Shape;13930;p90"/>
          <p:cNvGrpSpPr/>
          <p:nvPr/>
        </p:nvGrpSpPr>
        <p:grpSpPr>
          <a:xfrm>
            <a:off x="6711785" y="3356598"/>
            <a:ext cx="273501" cy="365052"/>
            <a:chOff x="6711785" y="3356598"/>
            <a:chExt cx="273501" cy="365052"/>
          </a:xfrm>
        </p:grpSpPr>
        <p:sp>
          <p:nvSpPr>
            <p:cNvPr id="13931" name="Google Shape;13931;p90"/>
            <p:cNvSpPr/>
            <p:nvPr/>
          </p:nvSpPr>
          <p:spPr>
            <a:xfrm>
              <a:off x="6774261" y="3481943"/>
              <a:ext cx="148548" cy="148522"/>
            </a:xfrm>
            <a:custGeom>
              <a:rect b="b" l="l" r="r" t="t"/>
              <a:pathLst>
                <a:path extrusionOk="0" h="5665" w="5666">
                  <a:moveTo>
                    <a:pt x="1" y="0"/>
                  </a:moveTo>
                  <a:lnTo>
                    <a:pt x="1" y="5665"/>
                  </a:lnTo>
                  <a:lnTo>
                    <a:pt x="5665" y="5665"/>
                  </a:lnTo>
                  <a:lnTo>
                    <a:pt x="566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90"/>
            <p:cNvSpPr/>
            <p:nvPr/>
          </p:nvSpPr>
          <p:spPr>
            <a:xfrm>
              <a:off x="6717107" y="3561881"/>
              <a:ext cx="262857" cy="154342"/>
            </a:xfrm>
            <a:custGeom>
              <a:rect b="b" l="l" r="r" t="t"/>
              <a:pathLst>
                <a:path extrusionOk="0" h="5887" w="10026">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90"/>
            <p:cNvSpPr/>
            <p:nvPr/>
          </p:nvSpPr>
          <p:spPr>
            <a:xfrm>
              <a:off x="6760209" y="3561881"/>
              <a:ext cx="176654" cy="148627"/>
            </a:xfrm>
            <a:custGeom>
              <a:rect b="b" l="l" r="r" t="t"/>
              <a:pathLst>
                <a:path extrusionOk="0" h="5669" w="6738">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90"/>
            <p:cNvSpPr/>
            <p:nvPr/>
          </p:nvSpPr>
          <p:spPr>
            <a:xfrm>
              <a:off x="6777119" y="3561881"/>
              <a:ext cx="142833" cy="131455"/>
            </a:xfrm>
            <a:custGeom>
              <a:rect b="b" l="l" r="r" t="t"/>
              <a:pathLst>
                <a:path extrusionOk="0" h="5014" w="5448">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0"/>
            <p:cNvSpPr/>
            <p:nvPr/>
          </p:nvSpPr>
          <p:spPr>
            <a:xfrm>
              <a:off x="6814243" y="3561881"/>
              <a:ext cx="68585" cy="34371"/>
            </a:xfrm>
            <a:custGeom>
              <a:rect b="b" l="l" r="r" t="t"/>
              <a:pathLst>
                <a:path extrusionOk="0" h="1311" w="2616">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0"/>
            <p:cNvSpPr/>
            <p:nvPr/>
          </p:nvSpPr>
          <p:spPr>
            <a:xfrm>
              <a:off x="6774261" y="3430478"/>
              <a:ext cx="148548" cy="148627"/>
            </a:xfrm>
            <a:custGeom>
              <a:rect b="b" l="l" r="r" t="t"/>
              <a:pathLst>
                <a:path extrusionOk="0" h="5669" w="5666">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90"/>
            <p:cNvSpPr/>
            <p:nvPr/>
          </p:nvSpPr>
          <p:spPr>
            <a:xfrm>
              <a:off x="6774025" y="3430478"/>
              <a:ext cx="148784" cy="148653"/>
            </a:xfrm>
            <a:custGeom>
              <a:rect b="b" l="l" r="r" t="t"/>
              <a:pathLst>
                <a:path extrusionOk="0" h="5670" w="5675">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90"/>
            <p:cNvSpPr/>
            <p:nvPr/>
          </p:nvSpPr>
          <p:spPr>
            <a:xfrm>
              <a:off x="6751295" y="3361920"/>
              <a:ext cx="194298" cy="267890"/>
            </a:xfrm>
            <a:custGeom>
              <a:rect b="b" l="l" r="r" t="t"/>
              <a:pathLst>
                <a:path extrusionOk="0" h="10218" w="7411">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90"/>
            <p:cNvSpPr/>
            <p:nvPr/>
          </p:nvSpPr>
          <p:spPr>
            <a:xfrm>
              <a:off x="6777119" y="3608312"/>
              <a:ext cx="142833" cy="85023"/>
            </a:xfrm>
            <a:custGeom>
              <a:rect b="b" l="l" r="r" t="t"/>
              <a:pathLst>
                <a:path extrusionOk="0" h="3243" w="5448">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90"/>
            <p:cNvSpPr/>
            <p:nvPr/>
          </p:nvSpPr>
          <p:spPr>
            <a:xfrm>
              <a:off x="6777119" y="3608312"/>
              <a:ext cx="142938" cy="70158"/>
            </a:xfrm>
            <a:custGeom>
              <a:rect b="b" l="l" r="r" t="t"/>
              <a:pathLst>
                <a:path extrusionOk="0" h="2676" w="5452">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0"/>
            <p:cNvSpPr/>
            <p:nvPr/>
          </p:nvSpPr>
          <p:spPr>
            <a:xfrm>
              <a:off x="6791827" y="3598533"/>
              <a:ext cx="56735" cy="62738"/>
            </a:xfrm>
            <a:custGeom>
              <a:rect b="b" l="l" r="r" t="t"/>
              <a:pathLst>
                <a:path extrusionOk="0" h="2393" w="2164">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0"/>
            <p:cNvSpPr/>
            <p:nvPr/>
          </p:nvSpPr>
          <p:spPr>
            <a:xfrm>
              <a:off x="6848536" y="3598533"/>
              <a:ext cx="56708" cy="62738"/>
            </a:xfrm>
            <a:custGeom>
              <a:rect b="b" l="l" r="r" t="t"/>
              <a:pathLst>
                <a:path extrusionOk="0" h="2393" w="2163">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90"/>
            <p:cNvSpPr/>
            <p:nvPr/>
          </p:nvSpPr>
          <p:spPr>
            <a:xfrm>
              <a:off x="6808921" y="3482782"/>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90"/>
            <p:cNvSpPr/>
            <p:nvPr/>
          </p:nvSpPr>
          <p:spPr>
            <a:xfrm>
              <a:off x="6877480" y="3482782"/>
              <a:ext cx="10671" cy="16465"/>
            </a:xfrm>
            <a:custGeom>
              <a:rect b="b" l="l" r="r" t="t"/>
              <a:pathLst>
                <a:path extrusionOk="0" h="628" w="407">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90"/>
            <p:cNvSpPr/>
            <p:nvPr/>
          </p:nvSpPr>
          <p:spPr>
            <a:xfrm>
              <a:off x="6823681" y="3522685"/>
              <a:ext cx="49708" cy="16543"/>
            </a:xfrm>
            <a:custGeom>
              <a:rect b="b" l="l" r="r" t="t"/>
              <a:pathLst>
                <a:path extrusionOk="0" h="631" w="1896">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90"/>
            <p:cNvSpPr/>
            <p:nvPr/>
          </p:nvSpPr>
          <p:spPr>
            <a:xfrm>
              <a:off x="6917461" y="3504726"/>
              <a:ext cx="26" cy="131"/>
            </a:xfrm>
            <a:custGeom>
              <a:rect b="b" l="l" r="r" t="t"/>
              <a:pathLst>
                <a:path extrusionOk="0" h="5" w="1">
                  <a:moveTo>
                    <a:pt x="1" y="1"/>
                  </a:moveTo>
                  <a:cubicBezTo>
                    <a:pt x="1" y="1"/>
                    <a:pt x="1" y="4"/>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0"/>
            <p:cNvSpPr/>
            <p:nvPr/>
          </p:nvSpPr>
          <p:spPr>
            <a:xfrm>
              <a:off x="6711785" y="3356598"/>
              <a:ext cx="273501" cy="365052"/>
            </a:xfrm>
            <a:custGeom>
              <a:rect b="b" l="l" r="r" t="t"/>
              <a:pathLst>
                <a:path extrusionOk="0" h="13924" w="10432">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8" name="Google Shape;13948;p90"/>
          <p:cNvGrpSpPr/>
          <p:nvPr/>
        </p:nvGrpSpPr>
        <p:grpSpPr>
          <a:xfrm>
            <a:off x="6261814" y="3356598"/>
            <a:ext cx="273501" cy="364948"/>
            <a:chOff x="6261814" y="3356598"/>
            <a:chExt cx="273501" cy="364948"/>
          </a:xfrm>
        </p:grpSpPr>
        <p:sp>
          <p:nvSpPr>
            <p:cNvPr id="13949" name="Google Shape;13949;p90"/>
            <p:cNvSpPr/>
            <p:nvPr/>
          </p:nvSpPr>
          <p:spPr>
            <a:xfrm>
              <a:off x="6272826" y="3361920"/>
              <a:ext cx="251373" cy="236665"/>
            </a:xfrm>
            <a:custGeom>
              <a:rect b="b" l="l" r="r" t="t"/>
              <a:pathLst>
                <a:path extrusionOk="0" h="9027" w="9588">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90"/>
            <p:cNvSpPr/>
            <p:nvPr/>
          </p:nvSpPr>
          <p:spPr>
            <a:xfrm>
              <a:off x="6347074" y="3361920"/>
              <a:ext cx="177125" cy="198335"/>
            </a:xfrm>
            <a:custGeom>
              <a:rect b="b" l="l" r="r" t="t"/>
              <a:pathLst>
                <a:path extrusionOk="0" h="7565" w="6756">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90"/>
            <p:cNvSpPr/>
            <p:nvPr/>
          </p:nvSpPr>
          <p:spPr>
            <a:xfrm>
              <a:off x="6267031" y="3590458"/>
              <a:ext cx="262857" cy="125844"/>
            </a:xfrm>
            <a:custGeom>
              <a:rect b="b" l="l" r="r" t="t"/>
              <a:pathLst>
                <a:path extrusionOk="0" h="4800" w="10026">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90"/>
            <p:cNvSpPr/>
            <p:nvPr/>
          </p:nvSpPr>
          <p:spPr>
            <a:xfrm>
              <a:off x="6307485" y="3626743"/>
              <a:ext cx="181871" cy="89480"/>
            </a:xfrm>
            <a:custGeom>
              <a:rect b="b" l="l" r="r" t="t"/>
              <a:pathLst>
                <a:path extrusionOk="0" h="3413" w="6937">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90"/>
            <p:cNvSpPr/>
            <p:nvPr/>
          </p:nvSpPr>
          <p:spPr>
            <a:xfrm>
              <a:off x="6348883" y="3590458"/>
              <a:ext cx="99076" cy="62896"/>
            </a:xfrm>
            <a:custGeom>
              <a:rect b="b" l="l" r="r" t="t"/>
              <a:pathLst>
                <a:path extrusionOk="0" h="2399" w="3779">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90"/>
            <p:cNvSpPr/>
            <p:nvPr/>
          </p:nvSpPr>
          <p:spPr>
            <a:xfrm>
              <a:off x="6324290" y="3630151"/>
              <a:ext cx="148443" cy="81589"/>
            </a:xfrm>
            <a:custGeom>
              <a:rect b="b" l="l" r="r" t="t"/>
              <a:pathLst>
                <a:path extrusionOk="0" h="3112" w="5662">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90"/>
            <p:cNvSpPr/>
            <p:nvPr/>
          </p:nvSpPr>
          <p:spPr>
            <a:xfrm>
              <a:off x="6364167" y="3590458"/>
              <a:ext cx="68585" cy="28630"/>
            </a:xfrm>
            <a:custGeom>
              <a:rect b="b" l="l" r="r" t="t"/>
              <a:pathLst>
                <a:path extrusionOk="0" h="1092" w="2616">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0"/>
            <p:cNvSpPr/>
            <p:nvPr/>
          </p:nvSpPr>
          <p:spPr>
            <a:xfrm>
              <a:off x="6301324" y="3447651"/>
              <a:ext cx="194298" cy="154342"/>
            </a:xfrm>
            <a:custGeom>
              <a:rect b="b" l="l" r="r" t="t"/>
              <a:pathLst>
                <a:path extrusionOk="0" h="5887" w="7411">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0"/>
            <p:cNvSpPr/>
            <p:nvPr/>
          </p:nvSpPr>
          <p:spPr>
            <a:xfrm>
              <a:off x="6301324" y="3447651"/>
              <a:ext cx="154316" cy="154342"/>
            </a:xfrm>
            <a:custGeom>
              <a:rect b="b" l="l" r="r" t="t"/>
              <a:pathLst>
                <a:path extrusionOk="0" h="5887" w="5886">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90"/>
            <p:cNvSpPr/>
            <p:nvPr/>
          </p:nvSpPr>
          <p:spPr>
            <a:xfrm>
              <a:off x="6318418" y="3447651"/>
              <a:ext cx="120024" cy="40008"/>
            </a:xfrm>
            <a:custGeom>
              <a:rect b="b" l="l" r="r" t="t"/>
              <a:pathLst>
                <a:path extrusionOk="0" h="1526" w="4578">
                  <a:moveTo>
                    <a:pt x="0" y="1"/>
                  </a:moveTo>
                  <a:lnTo>
                    <a:pt x="0" y="1526"/>
                  </a:lnTo>
                  <a:cubicBezTo>
                    <a:pt x="0" y="1526"/>
                    <a:pt x="2836" y="1312"/>
                    <a:pt x="45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90"/>
            <p:cNvSpPr/>
            <p:nvPr/>
          </p:nvSpPr>
          <p:spPr>
            <a:xfrm>
              <a:off x="6324212" y="3424789"/>
              <a:ext cx="148522" cy="51491"/>
            </a:xfrm>
            <a:custGeom>
              <a:rect b="b" l="l" r="r" t="t"/>
              <a:pathLst>
                <a:path extrusionOk="0" h="1964" w="5665">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0"/>
            <p:cNvSpPr/>
            <p:nvPr/>
          </p:nvSpPr>
          <p:spPr>
            <a:xfrm>
              <a:off x="6326100" y="3630151"/>
              <a:ext cx="144721" cy="65491"/>
            </a:xfrm>
            <a:custGeom>
              <a:rect b="b" l="l" r="r" t="t"/>
              <a:pathLst>
                <a:path extrusionOk="0" h="2498" w="552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0"/>
            <p:cNvSpPr/>
            <p:nvPr/>
          </p:nvSpPr>
          <p:spPr>
            <a:xfrm>
              <a:off x="6341673" y="3615705"/>
              <a:ext cx="56813" cy="62738"/>
            </a:xfrm>
            <a:custGeom>
              <a:rect b="b" l="l" r="r" t="t"/>
              <a:pathLst>
                <a:path extrusionOk="0" h="2393" w="2167">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90"/>
            <p:cNvSpPr/>
            <p:nvPr/>
          </p:nvSpPr>
          <p:spPr>
            <a:xfrm>
              <a:off x="6398460" y="3615705"/>
              <a:ext cx="56787" cy="62738"/>
            </a:xfrm>
            <a:custGeom>
              <a:rect b="b" l="l" r="r" t="t"/>
              <a:pathLst>
                <a:path extrusionOk="0" h="2393" w="2166">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90"/>
            <p:cNvSpPr/>
            <p:nvPr/>
          </p:nvSpPr>
          <p:spPr>
            <a:xfrm>
              <a:off x="6301324" y="3533303"/>
              <a:ext cx="22914" cy="28603"/>
            </a:xfrm>
            <a:custGeom>
              <a:rect b="b" l="l" r="r" t="t"/>
              <a:pathLst>
                <a:path extrusionOk="0" h="1091" w="874">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90"/>
            <p:cNvSpPr/>
            <p:nvPr/>
          </p:nvSpPr>
          <p:spPr>
            <a:xfrm>
              <a:off x="6472708" y="3533303"/>
              <a:ext cx="22914" cy="28603"/>
            </a:xfrm>
            <a:custGeom>
              <a:rect b="b" l="l" r="r" t="t"/>
              <a:pathLst>
                <a:path extrusionOk="0" h="1091" w="874">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90"/>
            <p:cNvSpPr/>
            <p:nvPr/>
          </p:nvSpPr>
          <p:spPr>
            <a:xfrm>
              <a:off x="6261814" y="3356598"/>
              <a:ext cx="273501" cy="364948"/>
            </a:xfrm>
            <a:custGeom>
              <a:rect b="b" l="l" r="r" t="t"/>
              <a:pathLst>
                <a:path extrusionOk="0" h="13920" w="10432">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90"/>
            <p:cNvSpPr/>
            <p:nvPr/>
          </p:nvSpPr>
          <p:spPr>
            <a:xfrm>
              <a:off x="6373606" y="3556454"/>
              <a:ext cx="49630" cy="16569"/>
            </a:xfrm>
            <a:custGeom>
              <a:rect b="b" l="l" r="r" t="t"/>
              <a:pathLst>
                <a:path extrusionOk="0" h="632" w="1893">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90"/>
            <p:cNvSpPr/>
            <p:nvPr/>
          </p:nvSpPr>
          <p:spPr>
            <a:xfrm>
              <a:off x="6419906" y="3482310"/>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8" name="Google Shape;13968;p90"/>
          <p:cNvGrpSpPr/>
          <p:nvPr/>
        </p:nvGrpSpPr>
        <p:grpSpPr>
          <a:xfrm>
            <a:off x="7611753" y="2894671"/>
            <a:ext cx="273868" cy="365131"/>
            <a:chOff x="7611753" y="2894671"/>
            <a:chExt cx="273868" cy="365131"/>
          </a:xfrm>
        </p:grpSpPr>
        <p:sp>
          <p:nvSpPr>
            <p:cNvPr id="13969" name="Google Shape;13969;p90"/>
            <p:cNvSpPr/>
            <p:nvPr/>
          </p:nvSpPr>
          <p:spPr>
            <a:xfrm>
              <a:off x="7644787" y="2900177"/>
              <a:ext cx="208088" cy="261887"/>
            </a:xfrm>
            <a:custGeom>
              <a:rect b="b" l="l" r="r" t="t"/>
              <a:pathLst>
                <a:path extrusionOk="0" h="9989" w="7937">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90"/>
            <p:cNvSpPr/>
            <p:nvPr/>
          </p:nvSpPr>
          <p:spPr>
            <a:xfrm>
              <a:off x="7644787" y="2900177"/>
              <a:ext cx="104110" cy="261887"/>
            </a:xfrm>
            <a:custGeom>
              <a:rect b="b" l="l" r="r" t="t"/>
              <a:pathLst>
                <a:path extrusionOk="0" h="9989" w="3971">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90"/>
            <p:cNvSpPr/>
            <p:nvPr/>
          </p:nvSpPr>
          <p:spPr>
            <a:xfrm>
              <a:off x="7617442" y="3088655"/>
              <a:ext cx="262857" cy="165799"/>
            </a:xfrm>
            <a:custGeom>
              <a:rect b="b" l="l" r="r" t="t"/>
              <a:pathLst>
                <a:path extrusionOk="0" h="6324" w="10026">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90"/>
            <p:cNvSpPr/>
            <p:nvPr/>
          </p:nvSpPr>
          <p:spPr>
            <a:xfrm>
              <a:off x="7617442" y="3138966"/>
              <a:ext cx="262857" cy="115488"/>
            </a:xfrm>
            <a:custGeom>
              <a:rect b="b" l="l" r="r" t="t"/>
              <a:pathLst>
                <a:path extrusionOk="0" h="4405" w="10026">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0"/>
            <p:cNvSpPr/>
            <p:nvPr/>
          </p:nvSpPr>
          <p:spPr>
            <a:xfrm>
              <a:off x="7714578" y="3100138"/>
              <a:ext cx="68585" cy="34292"/>
            </a:xfrm>
            <a:custGeom>
              <a:rect b="b" l="l" r="r" t="t"/>
              <a:pathLst>
                <a:path extrusionOk="0" h="1308" w="2616">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90"/>
            <p:cNvSpPr/>
            <p:nvPr/>
          </p:nvSpPr>
          <p:spPr>
            <a:xfrm>
              <a:off x="7674518" y="2962942"/>
              <a:ext cx="148627" cy="154316"/>
            </a:xfrm>
            <a:custGeom>
              <a:rect b="b" l="l" r="r" t="t"/>
              <a:pathLst>
                <a:path extrusionOk="0" h="5886" w="5669">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90"/>
            <p:cNvSpPr/>
            <p:nvPr/>
          </p:nvSpPr>
          <p:spPr>
            <a:xfrm>
              <a:off x="7674256" y="2962942"/>
              <a:ext cx="148889" cy="154342"/>
            </a:xfrm>
            <a:custGeom>
              <a:rect b="b" l="l" r="r" t="t"/>
              <a:pathLst>
                <a:path extrusionOk="0" h="5887" w="5679">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90"/>
            <p:cNvSpPr/>
            <p:nvPr/>
          </p:nvSpPr>
          <p:spPr>
            <a:xfrm>
              <a:off x="7783137" y="3128531"/>
              <a:ext cx="26" cy="210"/>
            </a:xfrm>
            <a:custGeom>
              <a:rect b="b" l="l" r="r" t="t"/>
              <a:pathLst>
                <a:path extrusionOk="0" h="8" w="1">
                  <a:moveTo>
                    <a:pt x="1" y="8"/>
                  </a:moveTo>
                  <a:lnTo>
                    <a:pt x="1" y="8"/>
                  </a:lnTo>
                  <a:lnTo>
                    <a:pt x="1"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90"/>
            <p:cNvSpPr/>
            <p:nvPr/>
          </p:nvSpPr>
          <p:spPr>
            <a:xfrm>
              <a:off x="7714578" y="3128531"/>
              <a:ext cx="26" cy="210"/>
            </a:xfrm>
            <a:custGeom>
              <a:rect b="b" l="l" r="r" t="t"/>
              <a:pathLst>
                <a:path extrusionOk="0" h="8" w="1">
                  <a:moveTo>
                    <a:pt x="1" y="0"/>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0"/>
            <p:cNvSpPr/>
            <p:nvPr/>
          </p:nvSpPr>
          <p:spPr>
            <a:xfrm>
              <a:off x="7651342" y="2900177"/>
              <a:ext cx="193931" cy="102746"/>
            </a:xfrm>
            <a:custGeom>
              <a:rect b="b" l="l" r="r" t="t"/>
              <a:pathLst>
                <a:path extrusionOk="0" h="3919" w="7397">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90"/>
            <p:cNvSpPr/>
            <p:nvPr/>
          </p:nvSpPr>
          <p:spPr>
            <a:xfrm>
              <a:off x="7668068" y="3138966"/>
              <a:ext cx="161526" cy="87383"/>
            </a:xfrm>
            <a:custGeom>
              <a:rect b="b" l="l" r="r" t="t"/>
              <a:pathLst>
                <a:path extrusionOk="0" h="3333" w="6161">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90"/>
            <p:cNvSpPr/>
            <p:nvPr/>
          </p:nvSpPr>
          <p:spPr>
            <a:xfrm>
              <a:off x="7684192" y="3128715"/>
              <a:ext cx="129278" cy="80488"/>
            </a:xfrm>
            <a:custGeom>
              <a:rect b="b" l="l" r="r" t="t"/>
              <a:pathLst>
                <a:path extrusionOk="0" h="3070" w="4931">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90"/>
            <p:cNvSpPr/>
            <p:nvPr/>
          </p:nvSpPr>
          <p:spPr>
            <a:xfrm>
              <a:off x="7611753" y="2894671"/>
              <a:ext cx="273868" cy="365131"/>
            </a:xfrm>
            <a:custGeom>
              <a:rect b="b" l="l" r="r" t="t"/>
              <a:pathLst>
                <a:path extrusionOk="0" h="13927" w="10446">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0"/>
            <p:cNvSpPr/>
            <p:nvPr/>
          </p:nvSpPr>
          <p:spPr>
            <a:xfrm>
              <a:off x="7724043" y="3066186"/>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90"/>
            <p:cNvSpPr/>
            <p:nvPr/>
          </p:nvSpPr>
          <p:spPr>
            <a:xfrm>
              <a:off x="7709177"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90"/>
            <p:cNvSpPr/>
            <p:nvPr/>
          </p:nvSpPr>
          <p:spPr>
            <a:xfrm>
              <a:off x="7777736" y="3026178"/>
              <a:ext cx="10749" cy="16360"/>
            </a:xfrm>
            <a:custGeom>
              <a:rect b="b" l="l" r="r" t="t"/>
              <a:pathLst>
                <a:path extrusionOk="0" h="624" w="41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0"/>
            <p:cNvSpPr/>
            <p:nvPr/>
          </p:nvSpPr>
          <p:spPr>
            <a:xfrm>
              <a:off x="7701679"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90"/>
            <p:cNvSpPr/>
            <p:nvPr/>
          </p:nvSpPr>
          <p:spPr>
            <a:xfrm>
              <a:off x="7770317" y="3009085"/>
              <a:ext cx="25667" cy="10644"/>
            </a:xfrm>
            <a:custGeom>
              <a:rect b="b" l="l" r="r" t="t"/>
              <a:pathLst>
                <a:path extrusionOk="0" h="406" w="979">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7" name="Google Shape;13987;p90"/>
          <p:cNvGrpSpPr/>
          <p:nvPr/>
        </p:nvGrpSpPr>
        <p:grpSpPr>
          <a:xfrm>
            <a:off x="6706096" y="1983482"/>
            <a:ext cx="284984" cy="364895"/>
            <a:chOff x="6706096" y="1983482"/>
            <a:chExt cx="284984" cy="364895"/>
          </a:xfrm>
        </p:grpSpPr>
        <p:sp>
          <p:nvSpPr>
            <p:cNvPr id="13988" name="Google Shape;13988;p90"/>
            <p:cNvSpPr/>
            <p:nvPr/>
          </p:nvSpPr>
          <p:spPr>
            <a:xfrm>
              <a:off x="6768572" y="1988804"/>
              <a:ext cx="160032" cy="57207"/>
            </a:xfrm>
            <a:custGeom>
              <a:rect b="b" l="l" r="r" t="t"/>
              <a:pathLst>
                <a:path extrusionOk="0" h="2182" w="6104">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90"/>
            <p:cNvSpPr/>
            <p:nvPr/>
          </p:nvSpPr>
          <p:spPr>
            <a:xfrm>
              <a:off x="6732313" y="2131611"/>
              <a:ext cx="232471" cy="112263"/>
            </a:xfrm>
            <a:custGeom>
              <a:rect b="b" l="l" r="r" t="t"/>
              <a:pathLst>
                <a:path extrusionOk="0" h="4282" w="8867">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90"/>
            <p:cNvSpPr/>
            <p:nvPr/>
          </p:nvSpPr>
          <p:spPr>
            <a:xfrm>
              <a:off x="6711418" y="2217369"/>
              <a:ext cx="274340" cy="125739"/>
            </a:xfrm>
            <a:custGeom>
              <a:rect b="b" l="l" r="r" t="t"/>
              <a:pathLst>
                <a:path extrusionOk="0" h="4796" w="10464">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0"/>
            <p:cNvSpPr/>
            <p:nvPr/>
          </p:nvSpPr>
          <p:spPr>
            <a:xfrm>
              <a:off x="6771718" y="2217369"/>
              <a:ext cx="153739" cy="74379"/>
            </a:xfrm>
            <a:custGeom>
              <a:rect b="b" l="l" r="r" t="t"/>
              <a:pathLst>
                <a:path extrusionOk="0" h="2837" w="5864">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90"/>
            <p:cNvSpPr/>
            <p:nvPr/>
          </p:nvSpPr>
          <p:spPr>
            <a:xfrm>
              <a:off x="6762778" y="2227724"/>
              <a:ext cx="28603" cy="115383"/>
            </a:xfrm>
            <a:custGeom>
              <a:rect b="b" l="l" r="r" t="t"/>
              <a:pathLst>
                <a:path extrusionOk="0" h="4401" w="1091">
                  <a:moveTo>
                    <a:pt x="1091" y="0"/>
                  </a:moveTo>
                  <a:lnTo>
                    <a:pt x="1" y="330"/>
                  </a:lnTo>
                  <a:lnTo>
                    <a:pt x="1" y="4401"/>
                  </a:lnTo>
                  <a:lnTo>
                    <a:pt x="1091" y="4401"/>
                  </a:lnTo>
                  <a:lnTo>
                    <a:pt x="109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90"/>
            <p:cNvSpPr/>
            <p:nvPr/>
          </p:nvSpPr>
          <p:spPr>
            <a:xfrm>
              <a:off x="6905690" y="2227724"/>
              <a:ext cx="28603" cy="115383"/>
            </a:xfrm>
            <a:custGeom>
              <a:rect b="b" l="l" r="r" t="t"/>
              <a:pathLst>
                <a:path extrusionOk="0" h="4401" w="1091">
                  <a:moveTo>
                    <a:pt x="0" y="0"/>
                  </a:moveTo>
                  <a:lnTo>
                    <a:pt x="0" y="4401"/>
                  </a:lnTo>
                  <a:lnTo>
                    <a:pt x="1091" y="4401"/>
                  </a:lnTo>
                  <a:lnTo>
                    <a:pt x="1091" y="330"/>
                  </a:ln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90"/>
            <p:cNvSpPr/>
            <p:nvPr/>
          </p:nvSpPr>
          <p:spPr>
            <a:xfrm>
              <a:off x="6751400" y="2068873"/>
              <a:ext cx="194298" cy="137222"/>
            </a:xfrm>
            <a:custGeom>
              <a:rect b="b" l="l" r="r" t="t"/>
              <a:pathLst>
                <a:path extrusionOk="0" h="5234" w="7411">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90"/>
            <p:cNvSpPr/>
            <p:nvPr/>
          </p:nvSpPr>
          <p:spPr>
            <a:xfrm>
              <a:off x="6751400" y="2068873"/>
              <a:ext cx="171410" cy="116327"/>
            </a:xfrm>
            <a:custGeom>
              <a:rect b="b" l="l" r="r" t="t"/>
              <a:pathLst>
                <a:path extrusionOk="0" h="4437" w="6538">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90"/>
            <p:cNvSpPr/>
            <p:nvPr/>
          </p:nvSpPr>
          <p:spPr>
            <a:xfrm>
              <a:off x="6762778" y="2080251"/>
              <a:ext cx="22914" cy="31356"/>
            </a:xfrm>
            <a:custGeom>
              <a:rect b="b" l="l" r="r" t="t"/>
              <a:pathLst>
                <a:path extrusionOk="0" h="1196" w="874">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0"/>
            <p:cNvSpPr/>
            <p:nvPr/>
          </p:nvSpPr>
          <p:spPr>
            <a:xfrm>
              <a:off x="6911379" y="2080251"/>
              <a:ext cx="22914" cy="31461"/>
            </a:xfrm>
            <a:custGeom>
              <a:rect b="b" l="l" r="r" t="t"/>
              <a:pathLst>
                <a:path extrusionOk="0" h="1200" w="874">
                  <a:moveTo>
                    <a:pt x="1" y="1"/>
                  </a:moveTo>
                  <a:lnTo>
                    <a:pt x="1" y="703"/>
                  </a:lnTo>
                  <a:cubicBezTo>
                    <a:pt x="1" y="924"/>
                    <a:pt x="164" y="1109"/>
                    <a:pt x="385" y="1138"/>
                  </a:cubicBezTo>
                  <a:lnTo>
                    <a:pt x="874" y="1199"/>
                  </a:ln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0"/>
            <p:cNvSpPr/>
            <p:nvPr/>
          </p:nvSpPr>
          <p:spPr>
            <a:xfrm>
              <a:off x="6757089" y="2045985"/>
              <a:ext cx="182893" cy="34292"/>
            </a:xfrm>
            <a:custGeom>
              <a:rect b="b" l="l" r="r" t="t"/>
              <a:pathLst>
                <a:path extrusionOk="0" h="1308" w="6976">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0"/>
            <p:cNvSpPr/>
            <p:nvPr/>
          </p:nvSpPr>
          <p:spPr>
            <a:xfrm>
              <a:off x="6818150" y="1988857"/>
              <a:ext cx="106260" cy="45750"/>
            </a:xfrm>
            <a:custGeom>
              <a:rect b="b" l="l" r="r" t="t"/>
              <a:pathLst>
                <a:path extrusionOk="0" h="1745" w="4053">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90"/>
            <p:cNvSpPr/>
            <p:nvPr/>
          </p:nvSpPr>
          <p:spPr>
            <a:xfrm>
              <a:off x="6745684"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0"/>
            <p:cNvSpPr/>
            <p:nvPr/>
          </p:nvSpPr>
          <p:spPr>
            <a:xfrm>
              <a:off x="6934267" y="2291721"/>
              <a:ext cx="17120" cy="51386"/>
            </a:xfrm>
            <a:custGeom>
              <a:rect b="b" l="l" r="r" t="t"/>
              <a:pathLst>
                <a:path extrusionOk="0" h="1960" w="653">
                  <a:moveTo>
                    <a:pt x="1" y="0"/>
                  </a:moveTo>
                  <a:lnTo>
                    <a:pt x="1" y="1960"/>
                  </a:lnTo>
                  <a:lnTo>
                    <a:pt x="652" y="1960"/>
                  </a:lnTo>
                  <a:lnTo>
                    <a:pt x="652" y="652"/>
                  </a:lnTo>
                  <a:cubicBezTo>
                    <a:pt x="652" y="290"/>
                    <a:pt x="35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90"/>
            <p:cNvSpPr/>
            <p:nvPr/>
          </p:nvSpPr>
          <p:spPr>
            <a:xfrm>
              <a:off x="6771718" y="2227724"/>
              <a:ext cx="19768" cy="39720"/>
            </a:xfrm>
            <a:custGeom>
              <a:rect b="b" l="l" r="r" t="t"/>
              <a:pathLst>
                <a:path extrusionOk="0" h="1515" w="754">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90"/>
            <p:cNvSpPr/>
            <p:nvPr/>
          </p:nvSpPr>
          <p:spPr>
            <a:xfrm>
              <a:off x="6905690" y="2227724"/>
              <a:ext cx="19689" cy="39720"/>
            </a:xfrm>
            <a:custGeom>
              <a:rect b="b" l="l" r="r" t="t"/>
              <a:pathLst>
                <a:path extrusionOk="0" h="1515" w="751">
                  <a:moveTo>
                    <a:pt x="0" y="0"/>
                  </a:moveTo>
                  <a:lnTo>
                    <a:pt x="0" y="1514"/>
                  </a:lnTo>
                  <a:cubicBezTo>
                    <a:pt x="355" y="1155"/>
                    <a:pt x="612" y="714"/>
                    <a:pt x="750" y="228"/>
                  </a:cubicBezTo>
                  <a:lnTo>
                    <a:pt x="189" y="58"/>
                  </a:ln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0"/>
            <p:cNvSpPr/>
            <p:nvPr/>
          </p:nvSpPr>
          <p:spPr>
            <a:xfrm>
              <a:off x="6785666" y="2143121"/>
              <a:ext cx="125844" cy="131533"/>
            </a:xfrm>
            <a:custGeom>
              <a:rect b="b" l="l" r="r" t="t"/>
              <a:pathLst>
                <a:path extrusionOk="0" h="5017" w="480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0"/>
            <p:cNvSpPr/>
            <p:nvPr/>
          </p:nvSpPr>
          <p:spPr>
            <a:xfrm>
              <a:off x="6785666" y="2143121"/>
              <a:ext cx="99731" cy="131428"/>
            </a:xfrm>
            <a:custGeom>
              <a:rect b="b" l="l" r="r" t="t"/>
              <a:pathLst>
                <a:path extrusionOk="0" h="5013" w="3804">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90"/>
            <p:cNvSpPr/>
            <p:nvPr/>
          </p:nvSpPr>
          <p:spPr>
            <a:xfrm>
              <a:off x="6808921"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0"/>
            <p:cNvSpPr/>
            <p:nvPr/>
          </p:nvSpPr>
          <p:spPr>
            <a:xfrm>
              <a:off x="6877480"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0"/>
            <p:cNvSpPr/>
            <p:nvPr/>
          </p:nvSpPr>
          <p:spPr>
            <a:xfrm>
              <a:off x="6823708" y="2160555"/>
              <a:ext cx="49682" cy="16491"/>
            </a:xfrm>
            <a:custGeom>
              <a:rect b="b" l="l" r="r" t="t"/>
              <a:pathLst>
                <a:path extrusionOk="0" h="629" w="1895">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0"/>
            <p:cNvSpPr/>
            <p:nvPr/>
          </p:nvSpPr>
          <p:spPr>
            <a:xfrm>
              <a:off x="6706096" y="1983482"/>
              <a:ext cx="284984" cy="364895"/>
            </a:xfrm>
            <a:custGeom>
              <a:rect b="b" l="l" r="r" t="t"/>
              <a:pathLst>
                <a:path extrusionOk="0" h="13918" w="1087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0"/>
            <p:cNvSpPr/>
            <p:nvPr/>
          </p:nvSpPr>
          <p:spPr>
            <a:xfrm>
              <a:off x="6900368" y="2269201"/>
              <a:ext cx="10671" cy="79177"/>
            </a:xfrm>
            <a:custGeom>
              <a:rect b="b" l="l" r="r" t="t"/>
              <a:pathLst>
                <a:path extrusionOk="0" h="3020" w="407">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0"/>
            <p:cNvSpPr/>
            <p:nvPr/>
          </p:nvSpPr>
          <p:spPr>
            <a:xfrm>
              <a:off x="6801134" y="2091996"/>
              <a:ext cx="26532" cy="13817"/>
            </a:xfrm>
            <a:custGeom>
              <a:rect b="b" l="l" r="r" t="t"/>
              <a:pathLst>
                <a:path extrusionOk="0" h="527" w="1012">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90"/>
            <p:cNvSpPr/>
            <p:nvPr/>
          </p:nvSpPr>
          <p:spPr>
            <a:xfrm>
              <a:off x="6869405" y="2091996"/>
              <a:ext cx="26899" cy="13869"/>
            </a:xfrm>
            <a:custGeom>
              <a:rect b="b" l="l" r="r" t="t"/>
              <a:pathLst>
                <a:path extrusionOk="0" h="529" w="1026">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3" name="Google Shape;14013;p90"/>
          <p:cNvGrpSpPr/>
          <p:nvPr/>
        </p:nvGrpSpPr>
        <p:grpSpPr>
          <a:xfrm>
            <a:off x="6261526" y="2894671"/>
            <a:ext cx="273868" cy="365026"/>
            <a:chOff x="6261526" y="2894671"/>
            <a:chExt cx="273868" cy="365026"/>
          </a:xfrm>
        </p:grpSpPr>
        <p:sp>
          <p:nvSpPr>
            <p:cNvPr id="14014" name="Google Shape;14014;p90"/>
            <p:cNvSpPr/>
            <p:nvPr/>
          </p:nvSpPr>
          <p:spPr>
            <a:xfrm>
              <a:off x="6266848" y="3094239"/>
              <a:ext cx="263224" cy="160215"/>
            </a:xfrm>
            <a:custGeom>
              <a:rect b="b" l="l" r="r" t="t"/>
              <a:pathLst>
                <a:path extrusionOk="0" h="6111" w="1004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90"/>
            <p:cNvSpPr/>
            <p:nvPr/>
          </p:nvSpPr>
          <p:spPr>
            <a:xfrm>
              <a:off x="6364089" y="3094239"/>
              <a:ext cx="68769" cy="36416"/>
            </a:xfrm>
            <a:custGeom>
              <a:rect b="b" l="l" r="r" t="t"/>
              <a:pathLst>
                <a:path extrusionOk="0" h="1389" w="2623">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90"/>
            <p:cNvSpPr/>
            <p:nvPr/>
          </p:nvSpPr>
          <p:spPr>
            <a:xfrm>
              <a:off x="6319440" y="3019912"/>
              <a:ext cx="158039" cy="85862"/>
            </a:xfrm>
            <a:custGeom>
              <a:rect b="b" l="l" r="r" t="t"/>
              <a:pathLst>
                <a:path extrusionOk="0" h="3275" w="6028">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90"/>
            <p:cNvSpPr/>
            <p:nvPr/>
          </p:nvSpPr>
          <p:spPr>
            <a:xfrm>
              <a:off x="6319440" y="3019912"/>
              <a:ext cx="158039" cy="85836"/>
            </a:xfrm>
            <a:custGeom>
              <a:rect b="b" l="l" r="r" t="t"/>
              <a:pathLst>
                <a:path extrusionOk="0" h="3274" w="6028">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0"/>
            <p:cNvSpPr/>
            <p:nvPr/>
          </p:nvSpPr>
          <p:spPr>
            <a:xfrm>
              <a:off x="6313069" y="2900230"/>
              <a:ext cx="170781" cy="85338"/>
            </a:xfrm>
            <a:custGeom>
              <a:rect b="b" l="l" r="r" t="t"/>
              <a:pathLst>
                <a:path extrusionOk="0" h="3255" w="6514">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0"/>
            <p:cNvSpPr/>
            <p:nvPr/>
          </p:nvSpPr>
          <p:spPr>
            <a:xfrm>
              <a:off x="6317553" y="2909484"/>
              <a:ext cx="161814" cy="110454"/>
            </a:xfrm>
            <a:custGeom>
              <a:rect b="b" l="l" r="r" t="t"/>
              <a:pathLst>
                <a:path extrusionOk="0" h="4213" w="6172">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90"/>
            <p:cNvSpPr/>
            <p:nvPr/>
          </p:nvSpPr>
          <p:spPr>
            <a:xfrm>
              <a:off x="6317553" y="2909484"/>
              <a:ext cx="95641" cy="110454"/>
            </a:xfrm>
            <a:custGeom>
              <a:rect b="b" l="l" r="r" t="t"/>
              <a:pathLst>
                <a:path extrusionOk="0" h="4213" w="3648">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0"/>
            <p:cNvSpPr/>
            <p:nvPr/>
          </p:nvSpPr>
          <p:spPr>
            <a:xfrm>
              <a:off x="6355542" y="3121977"/>
              <a:ext cx="85862" cy="29547"/>
            </a:xfrm>
            <a:custGeom>
              <a:rect b="b" l="l" r="r" t="t"/>
              <a:pathLst>
                <a:path extrusionOk="0" h="1127" w="3275">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0"/>
            <p:cNvSpPr/>
            <p:nvPr/>
          </p:nvSpPr>
          <p:spPr>
            <a:xfrm>
              <a:off x="6266848" y="3164790"/>
              <a:ext cx="263224" cy="89664"/>
            </a:xfrm>
            <a:custGeom>
              <a:rect b="b" l="l" r="r" t="t"/>
              <a:pathLst>
                <a:path extrusionOk="0" h="3420" w="1004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90"/>
            <p:cNvSpPr/>
            <p:nvPr/>
          </p:nvSpPr>
          <p:spPr>
            <a:xfrm>
              <a:off x="6341201" y="2996920"/>
              <a:ext cx="45776" cy="41004"/>
            </a:xfrm>
            <a:custGeom>
              <a:rect b="b" l="l" r="r" t="t"/>
              <a:pathLst>
                <a:path extrusionOk="0" h="1564" w="1746">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90"/>
            <p:cNvSpPr/>
            <p:nvPr/>
          </p:nvSpPr>
          <p:spPr>
            <a:xfrm>
              <a:off x="6409838" y="2997025"/>
              <a:ext cx="45802" cy="40978"/>
            </a:xfrm>
            <a:custGeom>
              <a:rect b="b" l="l" r="r" t="t"/>
              <a:pathLst>
                <a:path extrusionOk="0" h="1563" w="1747">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0"/>
            <p:cNvSpPr/>
            <p:nvPr/>
          </p:nvSpPr>
          <p:spPr>
            <a:xfrm>
              <a:off x="6341201" y="2997025"/>
              <a:ext cx="45776" cy="28420"/>
            </a:xfrm>
            <a:custGeom>
              <a:rect b="b" l="l" r="r" t="t"/>
              <a:pathLst>
                <a:path extrusionOk="0" h="1084" w="1746">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90"/>
            <p:cNvSpPr/>
            <p:nvPr/>
          </p:nvSpPr>
          <p:spPr>
            <a:xfrm>
              <a:off x="6409838" y="2997025"/>
              <a:ext cx="45802" cy="28315"/>
            </a:xfrm>
            <a:custGeom>
              <a:rect b="b" l="l" r="r" t="t"/>
              <a:pathLst>
                <a:path extrusionOk="0" h="1080" w="1747">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90"/>
            <p:cNvSpPr/>
            <p:nvPr/>
          </p:nvSpPr>
          <p:spPr>
            <a:xfrm>
              <a:off x="6261526" y="2894671"/>
              <a:ext cx="273868" cy="365026"/>
            </a:xfrm>
            <a:custGeom>
              <a:rect b="b" l="l" r="r" t="t"/>
              <a:pathLst>
                <a:path extrusionOk="0" h="13923" w="10446">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90"/>
            <p:cNvSpPr/>
            <p:nvPr/>
          </p:nvSpPr>
          <p:spPr>
            <a:xfrm>
              <a:off x="6373606" y="3054467"/>
              <a:ext cx="49708" cy="16543"/>
            </a:xfrm>
            <a:custGeom>
              <a:rect b="b" l="l" r="r" t="t"/>
              <a:pathLst>
                <a:path extrusionOk="0" h="631" w="1896">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90"/>
            <p:cNvSpPr/>
            <p:nvPr/>
          </p:nvSpPr>
          <p:spPr>
            <a:xfrm>
              <a:off x="6358767" y="3008796"/>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0"/>
            <p:cNvSpPr/>
            <p:nvPr/>
          </p:nvSpPr>
          <p:spPr>
            <a:xfrm>
              <a:off x="6427404" y="3008770"/>
              <a:ext cx="10775" cy="16465"/>
            </a:xfrm>
            <a:custGeom>
              <a:rect b="b" l="l" r="r" t="t"/>
              <a:pathLst>
                <a:path extrusionOk="0" h="628" w="411">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1" name="Google Shape;14031;p90"/>
          <p:cNvGrpSpPr/>
          <p:nvPr/>
        </p:nvGrpSpPr>
        <p:grpSpPr>
          <a:xfrm>
            <a:off x="4905609" y="1983508"/>
            <a:ext cx="285063" cy="364869"/>
            <a:chOff x="4905609" y="1983508"/>
            <a:chExt cx="285063" cy="364869"/>
          </a:xfrm>
        </p:grpSpPr>
        <p:sp>
          <p:nvSpPr>
            <p:cNvPr id="14032" name="Google Shape;14032;p90"/>
            <p:cNvSpPr/>
            <p:nvPr/>
          </p:nvSpPr>
          <p:spPr>
            <a:xfrm>
              <a:off x="4911115" y="2177387"/>
              <a:ext cx="274261" cy="165721"/>
            </a:xfrm>
            <a:custGeom>
              <a:rect b="b" l="l" r="r" t="t"/>
              <a:pathLst>
                <a:path extrusionOk="0" h="6321" w="10461">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0"/>
            <p:cNvSpPr/>
            <p:nvPr/>
          </p:nvSpPr>
          <p:spPr>
            <a:xfrm>
              <a:off x="4911010" y="2224106"/>
              <a:ext cx="274366" cy="119001"/>
            </a:xfrm>
            <a:custGeom>
              <a:rect b="b" l="l" r="r" t="t"/>
              <a:pathLst>
                <a:path extrusionOk="0" h="4539" w="10465">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90"/>
            <p:cNvSpPr/>
            <p:nvPr/>
          </p:nvSpPr>
          <p:spPr>
            <a:xfrm>
              <a:off x="5008146" y="2177387"/>
              <a:ext cx="80094" cy="28577"/>
            </a:xfrm>
            <a:custGeom>
              <a:rect b="b" l="l" r="r" t="t"/>
              <a:pathLst>
                <a:path extrusionOk="0" h="1090" w="3055">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90"/>
            <p:cNvSpPr/>
            <p:nvPr/>
          </p:nvSpPr>
          <p:spPr>
            <a:xfrm>
              <a:off x="4951096" y="2034475"/>
              <a:ext cx="194298" cy="154421"/>
            </a:xfrm>
            <a:custGeom>
              <a:rect b="b" l="l" r="r" t="t"/>
              <a:pathLst>
                <a:path extrusionOk="0" h="5890" w="7411">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90"/>
            <p:cNvSpPr/>
            <p:nvPr/>
          </p:nvSpPr>
          <p:spPr>
            <a:xfrm>
              <a:off x="4949104" y="2057363"/>
              <a:ext cx="150620" cy="131559"/>
            </a:xfrm>
            <a:custGeom>
              <a:rect b="b" l="l" r="r" t="t"/>
              <a:pathLst>
                <a:path extrusionOk="0" h="5018" w="5745">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0"/>
            <p:cNvSpPr/>
            <p:nvPr/>
          </p:nvSpPr>
          <p:spPr>
            <a:xfrm>
              <a:off x="4962475" y="1988804"/>
              <a:ext cx="171436" cy="68585"/>
            </a:xfrm>
            <a:custGeom>
              <a:rect b="b" l="l" r="r" t="t"/>
              <a:pathLst>
                <a:path extrusionOk="0" h="2616" w="6539">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0"/>
            <p:cNvSpPr/>
            <p:nvPr/>
          </p:nvSpPr>
          <p:spPr>
            <a:xfrm>
              <a:off x="4981666" y="2200406"/>
              <a:ext cx="55188" cy="50600"/>
            </a:xfrm>
            <a:custGeom>
              <a:rect b="b" l="l" r="r" t="t"/>
              <a:pathLst>
                <a:path extrusionOk="0" h="1930" w="2105">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90"/>
            <p:cNvSpPr/>
            <p:nvPr/>
          </p:nvSpPr>
          <p:spPr>
            <a:xfrm>
              <a:off x="5059611" y="2200406"/>
              <a:ext cx="55109" cy="50705"/>
            </a:xfrm>
            <a:custGeom>
              <a:rect b="b" l="l" r="r" t="t"/>
              <a:pathLst>
                <a:path extrusionOk="0" h="1934" w="2102">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90"/>
            <p:cNvSpPr/>
            <p:nvPr/>
          </p:nvSpPr>
          <p:spPr>
            <a:xfrm>
              <a:off x="4962475" y="2057363"/>
              <a:ext cx="22914" cy="37150"/>
            </a:xfrm>
            <a:custGeom>
              <a:rect b="b" l="l" r="r" t="t"/>
              <a:pathLst>
                <a:path extrusionOk="0" h="1417" w="874">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90"/>
            <p:cNvSpPr/>
            <p:nvPr/>
          </p:nvSpPr>
          <p:spPr>
            <a:xfrm>
              <a:off x="5111076" y="2057363"/>
              <a:ext cx="22835" cy="37150"/>
            </a:xfrm>
            <a:custGeom>
              <a:rect b="b" l="l" r="r" t="t"/>
              <a:pathLst>
                <a:path extrusionOk="0" h="1417" w="871">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90"/>
            <p:cNvSpPr/>
            <p:nvPr/>
          </p:nvSpPr>
          <p:spPr>
            <a:xfrm>
              <a:off x="4962475" y="1988804"/>
              <a:ext cx="70578" cy="68585"/>
            </a:xfrm>
            <a:custGeom>
              <a:rect b="b" l="l" r="r" t="t"/>
              <a:pathLst>
                <a:path extrusionOk="0" h="2616" w="2692">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0"/>
            <p:cNvSpPr/>
            <p:nvPr/>
          </p:nvSpPr>
          <p:spPr>
            <a:xfrm>
              <a:off x="5008539" y="2092023"/>
              <a:ext cx="10749" cy="16412"/>
            </a:xfrm>
            <a:custGeom>
              <a:rect b="b" l="l" r="r" t="t"/>
              <a:pathLst>
                <a:path extrusionOk="0" h="626" w="41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0"/>
            <p:cNvSpPr/>
            <p:nvPr/>
          </p:nvSpPr>
          <p:spPr>
            <a:xfrm>
              <a:off x="5077176" y="2092023"/>
              <a:ext cx="10671" cy="16412"/>
            </a:xfrm>
            <a:custGeom>
              <a:rect b="b" l="l" r="r" t="t"/>
              <a:pathLst>
                <a:path extrusionOk="0" h="626" w="407">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90"/>
            <p:cNvSpPr/>
            <p:nvPr/>
          </p:nvSpPr>
          <p:spPr>
            <a:xfrm>
              <a:off x="5023404" y="2131952"/>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90"/>
            <p:cNvSpPr/>
            <p:nvPr/>
          </p:nvSpPr>
          <p:spPr>
            <a:xfrm>
              <a:off x="4905609" y="1983508"/>
              <a:ext cx="285063" cy="364869"/>
            </a:xfrm>
            <a:custGeom>
              <a:rect b="b" l="l" r="r" t="t"/>
              <a:pathLst>
                <a:path extrusionOk="0" h="13917" w="10873">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0"/>
            <p:cNvSpPr/>
            <p:nvPr/>
          </p:nvSpPr>
          <p:spPr>
            <a:xfrm>
              <a:off x="5001041" y="2074929"/>
              <a:ext cx="25746" cy="10671"/>
            </a:xfrm>
            <a:custGeom>
              <a:rect b="b" l="l" r="r" t="t"/>
              <a:pathLst>
                <a:path extrusionOk="0" h="407" w="982">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0"/>
            <p:cNvSpPr/>
            <p:nvPr/>
          </p:nvSpPr>
          <p:spPr>
            <a:xfrm>
              <a:off x="5069678" y="2074929"/>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0"/>
            <p:cNvSpPr/>
            <p:nvPr/>
          </p:nvSpPr>
          <p:spPr>
            <a:xfrm>
              <a:off x="4951464" y="2292010"/>
              <a:ext cx="10671" cy="56368"/>
            </a:xfrm>
            <a:custGeom>
              <a:rect b="b" l="l" r="r" t="t"/>
              <a:pathLst>
                <a:path extrusionOk="0" h="2150" w="407">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0"/>
            <p:cNvSpPr/>
            <p:nvPr/>
          </p:nvSpPr>
          <p:spPr>
            <a:xfrm>
              <a:off x="4972647" y="2274916"/>
              <a:ext cx="12453" cy="10671"/>
            </a:xfrm>
            <a:custGeom>
              <a:rect b="b" l="l" r="r" t="t"/>
              <a:pathLst>
                <a:path extrusionOk="0" h="407"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0"/>
            <p:cNvSpPr/>
            <p:nvPr/>
          </p:nvSpPr>
          <p:spPr>
            <a:xfrm>
              <a:off x="5109765" y="2274916"/>
              <a:ext cx="12453" cy="10671"/>
            </a:xfrm>
            <a:custGeom>
              <a:rect b="b" l="l" r="r" t="t"/>
              <a:pathLst>
                <a:path extrusionOk="0" h="407"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0"/>
            <p:cNvSpPr/>
            <p:nvPr/>
          </p:nvSpPr>
          <p:spPr>
            <a:xfrm>
              <a:off x="5109765" y="2303493"/>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0"/>
            <p:cNvSpPr/>
            <p:nvPr/>
          </p:nvSpPr>
          <p:spPr>
            <a:xfrm>
              <a:off x="4972647" y="2303493"/>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90"/>
            <p:cNvSpPr/>
            <p:nvPr/>
          </p:nvSpPr>
          <p:spPr>
            <a:xfrm>
              <a:off x="5109765" y="2332070"/>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0"/>
            <p:cNvSpPr/>
            <p:nvPr/>
          </p:nvSpPr>
          <p:spPr>
            <a:xfrm>
              <a:off x="4972647" y="2332070"/>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6" name="Google Shape;14056;p90"/>
          <p:cNvGrpSpPr/>
          <p:nvPr/>
        </p:nvGrpSpPr>
        <p:grpSpPr>
          <a:xfrm>
            <a:off x="5811555" y="2894750"/>
            <a:ext cx="273684" cy="365052"/>
            <a:chOff x="5811555" y="2894750"/>
            <a:chExt cx="273684" cy="365052"/>
          </a:xfrm>
        </p:grpSpPr>
        <p:sp>
          <p:nvSpPr>
            <p:cNvPr id="14057" name="Google Shape;14057;p90"/>
            <p:cNvSpPr/>
            <p:nvPr/>
          </p:nvSpPr>
          <p:spPr>
            <a:xfrm>
              <a:off x="5817165" y="3157004"/>
              <a:ext cx="262830" cy="97450"/>
            </a:xfrm>
            <a:custGeom>
              <a:rect b="b" l="l" r="r" t="t"/>
              <a:pathLst>
                <a:path extrusionOk="0" h="3717" w="10025">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0"/>
            <p:cNvSpPr/>
            <p:nvPr/>
          </p:nvSpPr>
          <p:spPr>
            <a:xfrm>
              <a:off x="5867765" y="3157004"/>
              <a:ext cx="161526" cy="81484"/>
            </a:xfrm>
            <a:custGeom>
              <a:rect b="b" l="l" r="r" t="t"/>
              <a:pathLst>
                <a:path extrusionOk="0" h="3108" w="6161">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0"/>
            <p:cNvSpPr/>
            <p:nvPr/>
          </p:nvSpPr>
          <p:spPr>
            <a:xfrm>
              <a:off x="5883915" y="3140775"/>
              <a:ext cx="129252" cy="80566"/>
            </a:xfrm>
            <a:custGeom>
              <a:rect b="b" l="l" r="r" t="t"/>
              <a:pathLst>
                <a:path extrusionOk="0" h="3073" w="493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0"/>
            <p:cNvSpPr/>
            <p:nvPr/>
          </p:nvSpPr>
          <p:spPr>
            <a:xfrm>
              <a:off x="5914196" y="3111726"/>
              <a:ext cx="68585" cy="79963"/>
            </a:xfrm>
            <a:custGeom>
              <a:rect b="b" l="l" r="r" t="t"/>
              <a:pathLst>
                <a:path extrusionOk="0" h="3050" w="2616">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90"/>
            <p:cNvSpPr/>
            <p:nvPr/>
          </p:nvSpPr>
          <p:spPr>
            <a:xfrm>
              <a:off x="5914196" y="3111621"/>
              <a:ext cx="68585" cy="34319"/>
            </a:xfrm>
            <a:custGeom>
              <a:rect b="b" l="l" r="r" t="t"/>
              <a:pathLst>
                <a:path extrusionOk="0" h="1309" w="2616">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90"/>
            <p:cNvSpPr/>
            <p:nvPr/>
          </p:nvSpPr>
          <p:spPr>
            <a:xfrm>
              <a:off x="5914091" y="2900177"/>
              <a:ext cx="68690" cy="45776"/>
            </a:xfrm>
            <a:custGeom>
              <a:rect b="b" l="l" r="r" t="t"/>
              <a:pathLst>
                <a:path extrusionOk="0" h="1746" w="262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90"/>
            <p:cNvSpPr/>
            <p:nvPr/>
          </p:nvSpPr>
          <p:spPr>
            <a:xfrm>
              <a:off x="5845638" y="2934443"/>
              <a:ext cx="205703" cy="137222"/>
            </a:xfrm>
            <a:custGeom>
              <a:rect b="b" l="l" r="r" t="t"/>
              <a:pathLst>
                <a:path extrusionOk="0" h="5234" w="7846">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90"/>
            <p:cNvSpPr/>
            <p:nvPr/>
          </p:nvSpPr>
          <p:spPr>
            <a:xfrm>
              <a:off x="5862836" y="2963020"/>
              <a:ext cx="171410" cy="102956"/>
            </a:xfrm>
            <a:custGeom>
              <a:rect b="b" l="l" r="r" t="t"/>
              <a:pathLst>
                <a:path extrusionOk="0" h="3927" w="6538">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0"/>
            <p:cNvSpPr/>
            <p:nvPr/>
          </p:nvSpPr>
          <p:spPr>
            <a:xfrm>
              <a:off x="5850593" y="2980219"/>
              <a:ext cx="196448" cy="148627"/>
            </a:xfrm>
            <a:custGeom>
              <a:rect b="b" l="l" r="r" t="t"/>
              <a:pathLst>
                <a:path extrusionOk="0" h="5669" w="7493">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0"/>
            <p:cNvSpPr/>
            <p:nvPr/>
          </p:nvSpPr>
          <p:spPr>
            <a:xfrm>
              <a:off x="5850383" y="2980219"/>
              <a:ext cx="138088" cy="148653"/>
            </a:xfrm>
            <a:custGeom>
              <a:rect b="b" l="l" r="r" t="t"/>
              <a:pathLst>
                <a:path extrusionOk="0" h="5670" w="5267">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90"/>
            <p:cNvSpPr/>
            <p:nvPr/>
          </p:nvSpPr>
          <p:spPr>
            <a:xfrm>
              <a:off x="5886956" y="3020096"/>
              <a:ext cx="54611" cy="31540"/>
            </a:xfrm>
            <a:custGeom>
              <a:rect b="b" l="l" r="r" t="t"/>
              <a:pathLst>
                <a:path extrusionOk="0" h="1203" w="2083">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90"/>
            <p:cNvSpPr/>
            <p:nvPr/>
          </p:nvSpPr>
          <p:spPr>
            <a:xfrm>
              <a:off x="5955489" y="3020096"/>
              <a:ext cx="54637" cy="31540"/>
            </a:xfrm>
            <a:custGeom>
              <a:rect b="b" l="l" r="r" t="t"/>
              <a:pathLst>
                <a:path extrusionOk="0" h="1203" w="2084">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90"/>
            <p:cNvSpPr/>
            <p:nvPr/>
          </p:nvSpPr>
          <p:spPr>
            <a:xfrm>
              <a:off x="5811555" y="2894750"/>
              <a:ext cx="273684" cy="365052"/>
            </a:xfrm>
            <a:custGeom>
              <a:rect b="b" l="l" r="r" t="t"/>
              <a:pathLst>
                <a:path extrusionOk="0" h="13924" w="10439">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90"/>
            <p:cNvSpPr/>
            <p:nvPr/>
          </p:nvSpPr>
          <p:spPr>
            <a:xfrm>
              <a:off x="5923635" y="3078115"/>
              <a:ext cx="49630" cy="16543"/>
            </a:xfrm>
            <a:custGeom>
              <a:rect b="b" l="l" r="r" t="t"/>
              <a:pathLst>
                <a:path extrusionOk="0" h="631" w="1893">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90"/>
            <p:cNvSpPr/>
            <p:nvPr/>
          </p:nvSpPr>
          <p:spPr>
            <a:xfrm>
              <a:off x="5908874" y="3032418"/>
              <a:ext cx="10671" cy="16465"/>
            </a:xfrm>
            <a:custGeom>
              <a:rect b="b" l="l" r="r" t="t"/>
              <a:pathLst>
                <a:path extrusionOk="0" h="628" w="407">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90"/>
            <p:cNvSpPr/>
            <p:nvPr/>
          </p:nvSpPr>
          <p:spPr>
            <a:xfrm>
              <a:off x="5977433" y="3032418"/>
              <a:ext cx="10749" cy="16465"/>
            </a:xfrm>
            <a:custGeom>
              <a:rect b="b" l="l" r="r" t="t"/>
              <a:pathLst>
                <a:path extrusionOk="0" h="628" w="41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0"/>
            <p:cNvSpPr/>
            <p:nvPr/>
          </p:nvSpPr>
          <p:spPr>
            <a:xfrm>
              <a:off x="5941436" y="3237727"/>
              <a:ext cx="12558" cy="10697"/>
            </a:xfrm>
            <a:custGeom>
              <a:rect b="b" l="l" r="r" t="t"/>
              <a:pathLst>
                <a:path extrusionOk="0" h="408" w="479">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4" name="Google Shape;14074;p90"/>
          <p:cNvGrpSpPr/>
          <p:nvPr/>
        </p:nvGrpSpPr>
        <p:grpSpPr>
          <a:xfrm>
            <a:off x="5361296" y="2894750"/>
            <a:ext cx="274052" cy="365157"/>
            <a:chOff x="5361296" y="2894750"/>
            <a:chExt cx="274052" cy="365157"/>
          </a:xfrm>
        </p:grpSpPr>
        <p:sp>
          <p:nvSpPr>
            <p:cNvPr id="14075" name="Google Shape;14075;p90"/>
            <p:cNvSpPr/>
            <p:nvPr/>
          </p:nvSpPr>
          <p:spPr>
            <a:xfrm>
              <a:off x="5401172" y="3140198"/>
              <a:ext cx="194298" cy="51491"/>
            </a:xfrm>
            <a:custGeom>
              <a:rect b="b" l="l" r="r" t="t"/>
              <a:pathLst>
                <a:path extrusionOk="0" h="1964" w="7411">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90"/>
            <p:cNvSpPr/>
            <p:nvPr/>
          </p:nvSpPr>
          <p:spPr>
            <a:xfrm>
              <a:off x="5458222" y="2900177"/>
              <a:ext cx="80094" cy="45776"/>
            </a:xfrm>
            <a:custGeom>
              <a:rect b="b" l="l" r="r" t="t"/>
              <a:pathLst>
                <a:path extrusionOk="0" h="1746" w="3055">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0"/>
            <p:cNvSpPr/>
            <p:nvPr/>
          </p:nvSpPr>
          <p:spPr>
            <a:xfrm>
              <a:off x="5366880" y="3111621"/>
              <a:ext cx="262857" cy="142833"/>
            </a:xfrm>
            <a:custGeom>
              <a:rect b="b" l="l" r="r" t="t"/>
              <a:pathLst>
                <a:path extrusionOk="0" h="5448" w="10026">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90"/>
            <p:cNvSpPr/>
            <p:nvPr/>
          </p:nvSpPr>
          <p:spPr>
            <a:xfrm>
              <a:off x="5366880" y="3164790"/>
              <a:ext cx="262857" cy="89664"/>
            </a:xfrm>
            <a:custGeom>
              <a:rect b="b" l="l" r="r" t="t"/>
              <a:pathLst>
                <a:path extrusionOk="0" h="3420" w="10026">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90"/>
            <p:cNvSpPr/>
            <p:nvPr/>
          </p:nvSpPr>
          <p:spPr>
            <a:xfrm>
              <a:off x="5464016" y="3111621"/>
              <a:ext cx="68585" cy="40034"/>
            </a:xfrm>
            <a:custGeom>
              <a:rect b="b" l="l" r="r" t="t"/>
              <a:pathLst>
                <a:path extrusionOk="0" h="1527" w="2616">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90"/>
            <p:cNvSpPr/>
            <p:nvPr/>
          </p:nvSpPr>
          <p:spPr>
            <a:xfrm>
              <a:off x="5401172" y="3014485"/>
              <a:ext cx="194298" cy="120155"/>
            </a:xfrm>
            <a:custGeom>
              <a:rect b="b" l="l" r="r" t="t"/>
              <a:pathLst>
                <a:path extrusionOk="0" h="4583" w="7411">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90"/>
            <p:cNvSpPr/>
            <p:nvPr/>
          </p:nvSpPr>
          <p:spPr>
            <a:xfrm>
              <a:off x="5400307" y="3003107"/>
              <a:ext cx="149492" cy="131455"/>
            </a:xfrm>
            <a:custGeom>
              <a:rect b="b" l="l" r="r" t="t"/>
              <a:pathLst>
                <a:path extrusionOk="0" h="5014" w="5702">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90"/>
            <p:cNvSpPr/>
            <p:nvPr/>
          </p:nvSpPr>
          <p:spPr>
            <a:xfrm>
              <a:off x="5401172" y="2940133"/>
              <a:ext cx="194377" cy="111503"/>
            </a:xfrm>
            <a:custGeom>
              <a:rect b="b" l="l" r="r" t="t"/>
              <a:pathLst>
                <a:path extrusionOk="0" h="4253" w="7414">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0"/>
            <p:cNvSpPr/>
            <p:nvPr/>
          </p:nvSpPr>
          <p:spPr>
            <a:xfrm>
              <a:off x="5462416" y="2940133"/>
              <a:ext cx="132765" cy="68690"/>
            </a:xfrm>
            <a:custGeom>
              <a:rect b="b" l="l" r="r" t="t"/>
              <a:pathLst>
                <a:path extrusionOk="0" h="2620" w="5064">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0"/>
            <p:cNvSpPr/>
            <p:nvPr/>
          </p:nvSpPr>
          <p:spPr>
            <a:xfrm>
              <a:off x="5426525" y="3164790"/>
              <a:ext cx="143488" cy="61087"/>
            </a:xfrm>
            <a:custGeom>
              <a:rect b="b" l="l" r="r" t="t"/>
              <a:pathLst>
                <a:path extrusionOk="0" h="2330" w="5473">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0"/>
            <p:cNvSpPr/>
            <p:nvPr/>
          </p:nvSpPr>
          <p:spPr>
            <a:xfrm>
              <a:off x="5418266" y="3159521"/>
              <a:ext cx="28603" cy="94934"/>
            </a:xfrm>
            <a:custGeom>
              <a:rect b="b" l="l" r="r" t="t"/>
              <a:pathLst>
                <a:path extrusionOk="0" h="3621" w="1091">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90"/>
            <p:cNvSpPr/>
            <p:nvPr/>
          </p:nvSpPr>
          <p:spPr>
            <a:xfrm>
              <a:off x="5549668" y="3159521"/>
              <a:ext cx="28603" cy="94934"/>
            </a:xfrm>
            <a:custGeom>
              <a:rect b="b" l="l" r="r" t="t"/>
              <a:pathLst>
                <a:path extrusionOk="0" h="3621" w="1091">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90"/>
            <p:cNvSpPr/>
            <p:nvPr/>
          </p:nvSpPr>
          <p:spPr>
            <a:xfrm>
              <a:off x="5473454" y="3083306"/>
              <a:ext cx="49630" cy="16569"/>
            </a:xfrm>
            <a:custGeom>
              <a:rect b="b" l="l" r="r" t="t"/>
              <a:pathLst>
                <a:path extrusionOk="0" h="632" w="1893">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90"/>
            <p:cNvSpPr/>
            <p:nvPr/>
          </p:nvSpPr>
          <p:spPr>
            <a:xfrm>
              <a:off x="5458615" y="3043351"/>
              <a:ext cx="10749" cy="16386"/>
            </a:xfrm>
            <a:custGeom>
              <a:rect b="b" l="l" r="r" t="t"/>
              <a:pathLst>
                <a:path extrusionOk="0" h="625" w="41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90"/>
            <p:cNvSpPr/>
            <p:nvPr/>
          </p:nvSpPr>
          <p:spPr>
            <a:xfrm>
              <a:off x="5527252" y="3043325"/>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0"/>
            <p:cNvSpPr/>
            <p:nvPr/>
          </p:nvSpPr>
          <p:spPr>
            <a:xfrm>
              <a:off x="5361296" y="2894750"/>
              <a:ext cx="274052" cy="365079"/>
            </a:xfrm>
            <a:custGeom>
              <a:rect b="b" l="l" r="r" t="t"/>
              <a:pathLst>
                <a:path extrusionOk="0" h="13925" w="10453">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90"/>
            <p:cNvSpPr/>
            <p:nvPr/>
          </p:nvSpPr>
          <p:spPr>
            <a:xfrm>
              <a:off x="5544346" y="3232012"/>
              <a:ext cx="10775" cy="27895"/>
            </a:xfrm>
            <a:custGeom>
              <a:rect b="b" l="l" r="r" t="t"/>
              <a:pathLst>
                <a:path extrusionOk="0" h="1064" w="411">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2" name="Google Shape;14092;p90"/>
          <p:cNvGrpSpPr/>
          <p:nvPr/>
        </p:nvGrpSpPr>
        <p:grpSpPr>
          <a:xfrm>
            <a:off x="5805866" y="1983430"/>
            <a:ext cx="284958" cy="365079"/>
            <a:chOff x="5805866" y="1983430"/>
            <a:chExt cx="284958" cy="365079"/>
          </a:xfrm>
        </p:grpSpPr>
        <p:sp>
          <p:nvSpPr>
            <p:cNvPr id="14093" name="Google Shape;14093;p90"/>
            <p:cNvSpPr/>
            <p:nvPr/>
          </p:nvSpPr>
          <p:spPr>
            <a:xfrm>
              <a:off x="5811266" y="2225811"/>
              <a:ext cx="274261" cy="117297"/>
            </a:xfrm>
            <a:custGeom>
              <a:rect b="b" l="l" r="r" t="t"/>
              <a:pathLst>
                <a:path extrusionOk="0" h="4474" w="10461">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0"/>
            <p:cNvSpPr/>
            <p:nvPr/>
          </p:nvSpPr>
          <p:spPr>
            <a:xfrm>
              <a:off x="5880769" y="2285927"/>
              <a:ext cx="135151" cy="57180"/>
            </a:xfrm>
            <a:custGeom>
              <a:rect b="b" l="l" r="r" t="t"/>
              <a:pathLst>
                <a:path extrusionOk="0" h="2181" w="5155">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0"/>
            <p:cNvSpPr/>
            <p:nvPr/>
          </p:nvSpPr>
          <p:spPr>
            <a:xfrm>
              <a:off x="5884859" y="2225811"/>
              <a:ext cx="127076" cy="25850"/>
            </a:xfrm>
            <a:custGeom>
              <a:rect b="b" l="l" r="r" t="t"/>
              <a:pathLst>
                <a:path extrusionOk="0" h="986" w="4847">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90"/>
            <p:cNvSpPr/>
            <p:nvPr/>
          </p:nvSpPr>
          <p:spPr>
            <a:xfrm>
              <a:off x="5999744" y="1988804"/>
              <a:ext cx="68690" cy="68585"/>
            </a:xfrm>
            <a:custGeom>
              <a:rect b="b" l="l" r="r" t="t"/>
              <a:pathLst>
                <a:path extrusionOk="0" h="2616" w="262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90"/>
            <p:cNvSpPr/>
            <p:nvPr/>
          </p:nvSpPr>
          <p:spPr>
            <a:xfrm>
              <a:off x="6022632" y="2011692"/>
              <a:ext cx="22914" cy="22809"/>
            </a:xfrm>
            <a:custGeom>
              <a:rect b="b" l="l" r="r" t="t"/>
              <a:pathLst>
                <a:path extrusionOk="0" h="870" w="874">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0"/>
            <p:cNvSpPr/>
            <p:nvPr/>
          </p:nvSpPr>
          <p:spPr>
            <a:xfrm>
              <a:off x="5828360" y="1988804"/>
              <a:ext cx="68585" cy="68585"/>
            </a:xfrm>
            <a:custGeom>
              <a:rect b="b" l="l" r="r" t="t"/>
              <a:pathLst>
                <a:path extrusionOk="0" h="2616" w="2616">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0"/>
            <p:cNvSpPr/>
            <p:nvPr/>
          </p:nvSpPr>
          <p:spPr>
            <a:xfrm>
              <a:off x="5851248" y="2011692"/>
              <a:ext cx="22809" cy="22809"/>
            </a:xfrm>
            <a:custGeom>
              <a:rect b="b" l="l" r="r" t="t"/>
              <a:pathLst>
                <a:path extrusionOk="0" h="870" w="87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0"/>
            <p:cNvSpPr/>
            <p:nvPr/>
          </p:nvSpPr>
          <p:spPr>
            <a:xfrm>
              <a:off x="5831218" y="2000209"/>
              <a:ext cx="234358" cy="234358"/>
            </a:xfrm>
            <a:custGeom>
              <a:rect b="b" l="l" r="r" t="t"/>
              <a:pathLst>
                <a:path extrusionOk="0" h="8939" w="8939">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0"/>
            <p:cNvSpPr/>
            <p:nvPr/>
          </p:nvSpPr>
          <p:spPr>
            <a:xfrm>
              <a:off x="5874136" y="2051674"/>
              <a:ext cx="148522" cy="148627"/>
            </a:xfrm>
            <a:custGeom>
              <a:rect b="b" l="l" r="r" t="t"/>
              <a:pathLst>
                <a:path extrusionOk="0" h="5669" w="5665">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90"/>
            <p:cNvSpPr/>
            <p:nvPr/>
          </p:nvSpPr>
          <p:spPr>
            <a:xfrm>
              <a:off x="5873559" y="2051621"/>
              <a:ext cx="86334" cy="148627"/>
            </a:xfrm>
            <a:custGeom>
              <a:rect b="b" l="l" r="r" t="t"/>
              <a:pathLst>
                <a:path extrusionOk="0" h="5669" w="3293">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90"/>
            <p:cNvSpPr/>
            <p:nvPr/>
          </p:nvSpPr>
          <p:spPr>
            <a:xfrm>
              <a:off x="5922638" y="2145952"/>
              <a:ext cx="51491" cy="22835"/>
            </a:xfrm>
            <a:custGeom>
              <a:rect b="b" l="l" r="r" t="t"/>
              <a:pathLst>
                <a:path extrusionOk="0" h="871" w="1964">
                  <a:moveTo>
                    <a:pt x="1" y="1"/>
                  </a:moveTo>
                  <a:cubicBezTo>
                    <a:pt x="1" y="483"/>
                    <a:pt x="439" y="870"/>
                    <a:pt x="982" y="870"/>
                  </a:cubicBezTo>
                  <a:cubicBezTo>
                    <a:pt x="1522" y="870"/>
                    <a:pt x="1964" y="483"/>
                    <a:pt x="1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90"/>
            <p:cNvSpPr/>
            <p:nvPr/>
          </p:nvSpPr>
          <p:spPr>
            <a:xfrm>
              <a:off x="5816772" y="2027082"/>
              <a:ext cx="221931" cy="207407"/>
            </a:xfrm>
            <a:custGeom>
              <a:rect b="b" l="l" r="r" t="t"/>
              <a:pathLst>
                <a:path extrusionOk="0" h="7911" w="8465">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0"/>
            <p:cNvSpPr/>
            <p:nvPr/>
          </p:nvSpPr>
          <p:spPr>
            <a:xfrm>
              <a:off x="5919807" y="2034580"/>
              <a:ext cx="57180" cy="34319"/>
            </a:xfrm>
            <a:custGeom>
              <a:rect b="b" l="l" r="r" t="t"/>
              <a:pathLst>
                <a:path extrusionOk="0" h="1309" w="2181">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0"/>
            <p:cNvSpPr/>
            <p:nvPr/>
          </p:nvSpPr>
          <p:spPr>
            <a:xfrm>
              <a:off x="5936979" y="2023097"/>
              <a:ext cx="22809" cy="22914"/>
            </a:xfrm>
            <a:custGeom>
              <a:rect b="b" l="l" r="r" t="t"/>
              <a:pathLst>
                <a:path extrusionOk="0" h="874" w="87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0"/>
            <p:cNvSpPr/>
            <p:nvPr/>
          </p:nvSpPr>
          <p:spPr>
            <a:xfrm>
              <a:off x="5908796" y="2109195"/>
              <a:ext cx="10644" cy="16386"/>
            </a:xfrm>
            <a:custGeom>
              <a:rect b="b" l="l" r="r" t="t"/>
              <a:pathLst>
                <a:path extrusionOk="0" h="625" w="406">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0"/>
            <p:cNvSpPr/>
            <p:nvPr/>
          </p:nvSpPr>
          <p:spPr>
            <a:xfrm>
              <a:off x="5977328" y="2109195"/>
              <a:ext cx="10671" cy="16412"/>
            </a:xfrm>
            <a:custGeom>
              <a:rect b="b" l="l" r="r" t="t"/>
              <a:pathLst>
                <a:path extrusionOk="0" h="626"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90"/>
            <p:cNvSpPr/>
            <p:nvPr/>
          </p:nvSpPr>
          <p:spPr>
            <a:xfrm>
              <a:off x="5805866" y="1983430"/>
              <a:ext cx="284958" cy="364948"/>
            </a:xfrm>
            <a:custGeom>
              <a:rect b="b" l="l" r="r" t="t"/>
              <a:pathLst>
                <a:path extrusionOk="0" h="13920" w="10869">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90"/>
            <p:cNvSpPr/>
            <p:nvPr/>
          </p:nvSpPr>
          <p:spPr>
            <a:xfrm>
              <a:off x="5901271" y="2092023"/>
              <a:ext cx="23858" cy="10671"/>
            </a:xfrm>
            <a:custGeom>
              <a:rect b="b" l="l" r="r" t="t"/>
              <a:pathLst>
                <a:path extrusionOk="0" h="407" w="91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0"/>
            <p:cNvSpPr/>
            <p:nvPr/>
          </p:nvSpPr>
          <p:spPr>
            <a:xfrm>
              <a:off x="5969830" y="2092023"/>
              <a:ext cx="23858" cy="10671"/>
            </a:xfrm>
            <a:custGeom>
              <a:rect b="b" l="l" r="r" t="t"/>
              <a:pathLst>
                <a:path extrusionOk="0" h="407" w="91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0"/>
            <p:cNvSpPr/>
            <p:nvPr/>
          </p:nvSpPr>
          <p:spPr>
            <a:xfrm>
              <a:off x="5851615" y="2303493"/>
              <a:ext cx="10671" cy="44884"/>
            </a:xfrm>
            <a:custGeom>
              <a:rect b="b" l="l" r="r" t="t"/>
              <a:pathLst>
                <a:path extrusionOk="0" h="1712" w="407">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90"/>
            <p:cNvSpPr/>
            <p:nvPr/>
          </p:nvSpPr>
          <p:spPr>
            <a:xfrm>
              <a:off x="6034508" y="2303493"/>
              <a:ext cx="10644" cy="44884"/>
            </a:xfrm>
            <a:custGeom>
              <a:rect b="b" l="l" r="r" t="t"/>
              <a:pathLst>
                <a:path extrusionOk="0" h="1712" w="406">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90"/>
            <p:cNvSpPr/>
            <p:nvPr/>
          </p:nvSpPr>
          <p:spPr>
            <a:xfrm>
              <a:off x="5874896" y="2280605"/>
              <a:ext cx="146818" cy="67903"/>
            </a:xfrm>
            <a:custGeom>
              <a:rect b="b" l="l" r="r" t="t"/>
              <a:pathLst>
                <a:path extrusionOk="0" h="2590" w="560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0"/>
            <p:cNvSpPr/>
            <p:nvPr/>
          </p:nvSpPr>
          <p:spPr>
            <a:xfrm>
              <a:off x="5897207" y="2029127"/>
              <a:ext cx="12558" cy="10802"/>
            </a:xfrm>
            <a:custGeom>
              <a:rect b="b" l="l" r="r" t="t"/>
              <a:pathLst>
                <a:path extrusionOk="0" h="412" w="479">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0"/>
            <p:cNvSpPr/>
            <p:nvPr/>
          </p:nvSpPr>
          <p:spPr>
            <a:xfrm>
              <a:off x="5988628" y="2029127"/>
              <a:ext cx="12558" cy="10802"/>
            </a:xfrm>
            <a:custGeom>
              <a:rect b="b" l="l" r="r" t="t"/>
              <a:pathLst>
                <a:path extrusionOk="0" h="412" w="479">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0"/>
            <p:cNvSpPr/>
            <p:nvPr/>
          </p:nvSpPr>
          <p:spPr>
            <a:xfrm>
              <a:off x="5854552" y="2017827"/>
              <a:ext cx="145481" cy="157331"/>
            </a:xfrm>
            <a:custGeom>
              <a:rect b="b" l="l" r="r" t="t"/>
              <a:pathLst>
                <a:path extrusionOk="0" h="6001" w="5549">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0"/>
            <p:cNvSpPr/>
            <p:nvPr/>
          </p:nvSpPr>
          <p:spPr>
            <a:xfrm>
              <a:off x="5896788" y="2076764"/>
              <a:ext cx="136016" cy="128859"/>
            </a:xfrm>
            <a:custGeom>
              <a:rect b="b" l="l" r="r" t="t"/>
              <a:pathLst>
                <a:path extrusionOk="0" h="4915" w="5188">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90"/>
            <p:cNvSpPr/>
            <p:nvPr/>
          </p:nvSpPr>
          <p:spPr>
            <a:xfrm>
              <a:off x="5917316" y="2140656"/>
              <a:ext cx="62135" cy="33532"/>
            </a:xfrm>
            <a:custGeom>
              <a:rect b="b" l="l" r="r" t="t"/>
              <a:pathLst>
                <a:path extrusionOk="0" h="1279" w="237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0" name="Google Shape;14120;p90"/>
          <p:cNvGrpSpPr/>
          <p:nvPr/>
        </p:nvGrpSpPr>
        <p:grpSpPr>
          <a:xfrm>
            <a:off x="6255941" y="1983508"/>
            <a:ext cx="284958" cy="364948"/>
            <a:chOff x="6255941" y="1983508"/>
            <a:chExt cx="284958" cy="364948"/>
          </a:xfrm>
        </p:grpSpPr>
        <p:sp>
          <p:nvSpPr>
            <p:cNvPr id="14121" name="Google Shape;14121;p90"/>
            <p:cNvSpPr/>
            <p:nvPr/>
          </p:nvSpPr>
          <p:spPr>
            <a:xfrm>
              <a:off x="6391434" y="2337759"/>
              <a:ext cx="12558" cy="10697"/>
            </a:xfrm>
            <a:custGeom>
              <a:rect b="b" l="l" r="r" t="t"/>
              <a:pathLst>
                <a:path extrusionOk="0" h="408" w="479">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90"/>
            <p:cNvSpPr/>
            <p:nvPr/>
          </p:nvSpPr>
          <p:spPr>
            <a:xfrm>
              <a:off x="6261342" y="2188791"/>
              <a:ext cx="274340" cy="154316"/>
            </a:xfrm>
            <a:custGeom>
              <a:rect b="b" l="l" r="r" t="t"/>
              <a:pathLst>
                <a:path extrusionOk="0" h="5886" w="10464">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90"/>
            <p:cNvSpPr/>
            <p:nvPr/>
          </p:nvSpPr>
          <p:spPr>
            <a:xfrm>
              <a:off x="6261342" y="2225811"/>
              <a:ext cx="274340" cy="117297"/>
            </a:xfrm>
            <a:custGeom>
              <a:rect b="b" l="l" r="r" t="t"/>
              <a:pathLst>
                <a:path extrusionOk="0" h="4474" w="10464">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0"/>
            <p:cNvSpPr/>
            <p:nvPr/>
          </p:nvSpPr>
          <p:spPr>
            <a:xfrm>
              <a:off x="6316897" y="2225811"/>
              <a:ext cx="163152" cy="55188"/>
            </a:xfrm>
            <a:custGeom>
              <a:rect b="b" l="l" r="r" t="t"/>
              <a:pathLst>
                <a:path extrusionOk="0" h="2105" w="6223">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0"/>
            <p:cNvSpPr/>
            <p:nvPr/>
          </p:nvSpPr>
          <p:spPr>
            <a:xfrm>
              <a:off x="6301324" y="2074562"/>
              <a:ext cx="194298" cy="132372"/>
            </a:xfrm>
            <a:custGeom>
              <a:rect b="b" l="l" r="r" t="t"/>
              <a:pathLst>
                <a:path extrusionOk="0" h="5049" w="7411">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0"/>
            <p:cNvSpPr/>
            <p:nvPr/>
          </p:nvSpPr>
          <p:spPr>
            <a:xfrm>
              <a:off x="6300564" y="2074562"/>
              <a:ext cx="160766" cy="131481"/>
            </a:xfrm>
            <a:custGeom>
              <a:rect b="b" l="l" r="r" t="t"/>
              <a:pathLst>
                <a:path extrusionOk="0" h="5015" w="6132">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0"/>
            <p:cNvSpPr/>
            <p:nvPr/>
          </p:nvSpPr>
          <p:spPr>
            <a:xfrm>
              <a:off x="6324212" y="2132109"/>
              <a:ext cx="148522" cy="74274"/>
            </a:xfrm>
            <a:custGeom>
              <a:rect b="b" l="l" r="r" t="t"/>
              <a:pathLst>
                <a:path extrusionOk="0" h="2833" w="5665">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90"/>
            <p:cNvSpPr/>
            <p:nvPr/>
          </p:nvSpPr>
          <p:spPr>
            <a:xfrm>
              <a:off x="6312702"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0"/>
            <p:cNvSpPr/>
            <p:nvPr/>
          </p:nvSpPr>
          <p:spPr>
            <a:xfrm>
              <a:off x="6461303"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90"/>
            <p:cNvSpPr/>
            <p:nvPr/>
          </p:nvSpPr>
          <p:spPr>
            <a:xfrm>
              <a:off x="6336062" y="2213882"/>
              <a:ext cx="62424" cy="50023"/>
            </a:xfrm>
            <a:custGeom>
              <a:rect b="b" l="l" r="r" t="t"/>
              <a:pathLst>
                <a:path extrusionOk="0" h="1908" w="2381">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90"/>
            <p:cNvSpPr/>
            <p:nvPr/>
          </p:nvSpPr>
          <p:spPr>
            <a:xfrm>
              <a:off x="6398460" y="2213882"/>
              <a:ext cx="62398" cy="50023"/>
            </a:xfrm>
            <a:custGeom>
              <a:rect b="b" l="l" r="r" t="t"/>
              <a:pathLst>
                <a:path extrusionOk="0" h="1908" w="238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0"/>
            <p:cNvSpPr/>
            <p:nvPr/>
          </p:nvSpPr>
          <p:spPr>
            <a:xfrm>
              <a:off x="6312702" y="1988804"/>
              <a:ext cx="171515" cy="85784"/>
            </a:xfrm>
            <a:custGeom>
              <a:rect b="b" l="l" r="r" t="t"/>
              <a:pathLst>
                <a:path extrusionOk="0" h="3272" w="6542">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0"/>
            <p:cNvSpPr/>
            <p:nvPr/>
          </p:nvSpPr>
          <p:spPr>
            <a:xfrm>
              <a:off x="6375572" y="2143121"/>
              <a:ext cx="45802" cy="28970"/>
            </a:xfrm>
            <a:custGeom>
              <a:rect b="b" l="l" r="r" t="t"/>
              <a:pathLst>
                <a:path extrusionOk="0" h="1105" w="1747">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0"/>
            <p:cNvSpPr/>
            <p:nvPr/>
          </p:nvSpPr>
          <p:spPr>
            <a:xfrm>
              <a:off x="6312702" y="1988804"/>
              <a:ext cx="72098" cy="85784"/>
            </a:xfrm>
            <a:custGeom>
              <a:rect b="b" l="l" r="r" t="t"/>
              <a:pathLst>
                <a:path extrusionOk="0" h="3272" w="275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0"/>
            <p:cNvSpPr/>
            <p:nvPr/>
          </p:nvSpPr>
          <p:spPr>
            <a:xfrm>
              <a:off x="6314223" y="2051674"/>
              <a:ext cx="168474" cy="17225"/>
            </a:xfrm>
            <a:custGeom>
              <a:rect b="b" l="l" r="r" t="t"/>
              <a:pathLst>
                <a:path extrusionOk="0" h="657" w="6426">
                  <a:moveTo>
                    <a:pt x="175" y="0"/>
                  </a:moveTo>
                  <a:lnTo>
                    <a:pt x="1" y="656"/>
                  </a:lnTo>
                  <a:lnTo>
                    <a:pt x="6426" y="656"/>
                  </a:lnTo>
                  <a:lnTo>
                    <a:pt x="6252"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0"/>
            <p:cNvSpPr/>
            <p:nvPr/>
          </p:nvSpPr>
          <p:spPr>
            <a:xfrm>
              <a:off x="6314223" y="2051674"/>
              <a:ext cx="27476" cy="17225"/>
            </a:xfrm>
            <a:custGeom>
              <a:rect b="b" l="l" r="r" t="t"/>
              <a:pathLst>
                <a:path extrusionOk="0" h="657" w="1048">
                  <a:moveTo>
                    <a:pt x="175" y="0"/>
                  </a:moveTo>
                  <a:lnTo>
                    <a:pt x="1" y="656"/>
                  </a:lnTo>
                  <a:lnTo>
                    <a:pt x="874" y="656"/>
                  </a:lnTo>
                  <a:lnTo>
                    <a:pt x="104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90"/>
            <p:cNvSpPr/>
            <p:nvPr/>
          </p:nvSpPr>
          <p:spPr>
            <a:xfrm>
              <a:off x="6312702" y="2235511"/>
              <a:ext cx="22914" cy="107597"/>
            </a:xfrm>
            <a:custGeom>
              <a:rect b="b" l="l" r="r" t="t"/>
              <a:pathLst>
                <a:path extrusionOk="0" h="4104" w="874">
                  <a:moveTo>
                    <a:pt x="874" y="0"/>
                  </a:moveTo>
                  <a:lnTo>
                    <a:pt x="1" y="257"/>
                  </a:lnTo>
                  <a:lnTo>
                    <a:pt x="1" y="4104"/>
                  </a:lnTo>
                  <a:lnTo>
                    <a:pt x="874" y="4104"/>
                  </a:lnTo>
                  <a:lnTo>
                    <a:pt x="8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90"/>
            <p:cNvSpPr/>
            <p:nvPr/>
          </p:nvSpPr>
          <p:spPr>
            <a:xfrm>
              <a:off x="6461303" y="2235511"/>
              <a:ext cx="22914" cy="107597"/>
            </a:xfrm>
            <a:custGeom>
              <a:rect b="b" l="l" r="r" t="t"/>
              <a:pathLst>
                <a:path extrusionOk="0" h="4104" w="874">
                  <a:moveTo>
                    <a:pt x="1" y="0"/>
                  </a:moveTo>
                  <a:lnTo>
                    <a:pt x="1" y="4104"/>
                  </a:lnTo>
                  <a:lnTo>
                    <a:pt x="874" y="4104"/>
                  </a:lnTo>
                  <a:lnTo>
                    <a:pt x="874" y="257"/>
                  </a:lnTo>
                  <a:lnTo>
                    <a:pt x="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0"/>
            <p:cNvSpPr/>
            <p:nvPr/>
          </p:nvSpPr>
          <p:spPr>
            <a:xfrm>
              <a:off x="6295609"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0"/>
            <p:cNvSpPr/>
            <p:nvPr/>
          </p:nvSpPr>
          <p:spPr>
            <a:xfrm>
              <a:off x="6484191" y="2291721"/>
              <a:ext cx="17120" cy="51386"/>
            </a:xfrm>
            <a:custGeom>
              <a:rect b="b" l="l" r="r" t="t"/>
              <a:pathLst>
                <a:path extrusionOk="0" h="1960" w="653">
                  <a:moveTo>
                    <a:pt x="1" y="0"/>
                  </a:moveTo>
                  <a:lnTo>
                    <a:pt x="1" y="1960"/>
                  </a:lnTo>
                  <a:lnTo>
                    <a:pt x="653" y="1960"/>
                  </a:lnTo>
                  <a:lnTo>
                    <a:pt x="653" y="652"/>
                  </a:lnTo>
                  <a:cubicBezTo>
                    <a:pt x="653" y="290"/>
                    <a:pt x="359"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0"/>
            <p:cNvSpPr/>
            <p:nvPr/>
          </p:nvSpPr>
          <p:spPr>
            <a:xfrm>
              <a:off x="6364167" y="2143121"/>
              <a:ext cx="34319" cy="17199"/>
            </a:xfrm>
            <a:custGeom>
              <a:rect b="b" l="l" r="r" t="t"/>
              <a:pathLst>
                <a:path extrusionOk="0" h="656" w="1309">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90"/>
            <p:cNvSpPr/>
            <p:nvPr/>
          </p:nvSpPr>
          <p:spPr>
            <a:xfrm>
              <a:off x="6398538" y="2143121"/>
              <a:ext cx="34214" cy="17199"/>
            </a:xfrm>
            <a:custGeom>
              <a:rect b="b" l="l" r="r" t="t"/>
              <a:pathLst>
                <a:path extrusionOk="0" h="656" w="1305">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90"/>
            <p:cNvSpPr/>
            <p:nvPr/>
          </p:nvSpPr>
          <p:spPr>
            <a:xfrm>
              <a:off x="6324212" y="2132109"/>
              <a:ext cx="85653" cy="73907"/>
            </a:xfrm>
            <a:custGeom>
              <a:rect b="b" l="l" r="r" t="t"/>
              <a:pathLst>
                <a:path extrusionOk="0" h="2819" w="3267">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0"/>
            <p:cNvSpPr/>
            <p:nvPr/>
          </p:nvSpPr>
          <p:spPr>
            <a:xfrm>
              <a:off x="6255941" y="1983508"/>
              <a:ext cx="284958" cy="364869"/>
            </a:xfrm>
            <a:custGeom>
              <a:rect b="b" l="l" r="r" t="t"/>
              <a:pathLst>
                <a:path extrusionOk="0" h="13917" w="10869">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0"/>
            <p:cNvSpPr/>
            <p:nvPr/>
          </p:nvSpPr>
          <p:spPr>
            <a:xfrm>
              <a:off x="6455981" y="2257717"/>
              <a:ext cx="10671" cy="90660"/>
            </a:xfrm>
            <a:custGeom>
              <a:rect b="b" l="l" r="r" t="t"/>
              <a:pathLst>
                <a:path extrusionOk="0" h="3458" w="407">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0"/>
            <p:cNvSpPr/>
            <p:nvPr/>
          </p:nvSpPr>
          <p:spPr>
            <a:xfrm>
              <a:off x="6391434" y="2269201"/>
              <a:ext cx="12558" cy="10697"/>
            </a:xfrm>
            <a:custGeom>
              <a:rect b="b" l="l" r="r" t="t"/>
              <a:pathLst>
                <a:path extrusionOk="0" h="408" w="479">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0"/>
            <p:cNvSpPr/>
            <p:nvPr/>
          </p:nvSpPr>
          <p:spPr>
            <a:xfrm>
              <a:off x="6391434" y="2303493"/>
              <a:ext cx="12558" cy="10697"/>
            </a:xfrm>
            <a:custGeom>
              <a:rect b="b" l="l" r="r" t="t"/>
              <a:pathLst>
                <a:path extrusionOk="0" h="408" w="479">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90"/>
            <p:cNvSpPr/>
            <p:nvPr/>
          </p:nvSpPr>
          <p:spPr>
            <a:xfrm>
              <a:off x="6385639" y="2172065"/>
              <a:ext cx="23858" cy="10671"/>
            </a:xfrm>
            <a:custGeom>
              <a:rect b="b" l="l" r="r" t="t"/>
              <a:pathLst>
                <a:path extrusionOk="0" h="407" w="91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9" name="Google Shape;14149;p90"/>
          <p:cNvGrpSpPr/>
          <p:nvPr/>
        </p:nvGrpSpPr>
        <p:grpSpPr>
          <a:xfrm>
            <a:off x="6711706" y="2894855"/>
            <a:ext cx="273763" cy="364948"/>
            <a:chOff x="6711706" y="2894855"/>
            <a:chExt cx="273763" cy="364948"/>
          </a:xfrm>
        </p:grpSpPr>
        <p:sp>
          <p:nvSpPr>
            <p:cNvPr id="14150" name="Google Shape;14150;p90"/>
            <p:cNvSpPr/>
            <p:nvPr/>
          </p:nvSpPr>
          <p:spPr>
            <a:xfrm>
              <a:off x="6734857" y="2900177"/>
              <a:ext cx="227542" cy="208980"/>
            </a:xfrm>
            <a:custGeom>
              <a:rect b="b" l="l" r="r" t="t"/>
              <a:pathLst>
                <a:path extrusionOk="0" h="7971" w="8679">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0"/>
            <p:cNvSpPr/>
            <p:nvPr/>
          </p:nvSpPr>
          <p:spPr>
            <a:xfrm>
              <a:off x="6848719" y="2900177"/>
              <a:ext cx="113784" cy="208980"/>
            </a:xfrm>
            <a:custGeom>
              <a:rect b="b" l="l" r="r" t="t"/>
              <a:pathLst>
                <a:path extrusionOk="0" h="7971" w="434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0"/>
            <p:cNvSpPr/>
            <p:nvPr/>
          </p:nvSpPr>
          <p:spPr>
            <a:xfrm>
              <a:off x="6717291" y="3139071"/>
              <a:ext cx="262857" cy="115488"/>
            </a:xfrm>
            <a:custGeom>
              <a:rect b="b" l="l" r="r" t="t"/>
              <a:pathLst>
                <a:path extrusionOk="0" h="4405" w="10026">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0"/>
            <p:cNvSpPr/>
            <p:nvPr/>
          </p:nvSpPr>
          <p:spPr>
            <a:xfrm>
              <a:off x="6882907" y="3128610"/>
              <a:ext cx="105" cy="131"/>
            </a:xfrm>
            <a:custGeom>
              <a:rect b="b" l="l" r="r" t="t"/>
              <a:pathLst>
                <a:path extrusionOk="0" h="5" w="4">
                  <a:moveTo>
                    <a:pt x="4" y="1"/>
                  </a:moveTo>
                  <a:lnTo>
                    <a:pt x="0" y="5"/>
                  </a:lnTo>
                  <a:lnTo>
                    <a:pt x="4" y="5"/>
                  </a:lnTo>
                  <a:lnTo>
                    <a:pt x="4"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0"/>
            <p:cNvSpPr/>
            <p:nvPr/>
          </p:nvSpPr>
          <p:spPr>
            <a:xfrm>
              <a:off x="6814348" y="3128610"/>
              <a:ext cx="26" cy="131"/>
            </a:xfrm>
            <a:custGeom>
              <a:rect b="b" l="l" r="r" t="t"/>
              <a:pathLst>
                <a:path extrusionOk="0" h="5" w="1">
                  <a:moveTo>
                    <a:pt x="0" y="1"/>
                  </a:moveTo>
                  <a:lnTo>
                    <a:pt x="0" y="5"/>
                  </a:lnTo>
                  <a:lnTo>
                    <a:pt x="0" y="5"/>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0"/>
            <p:cNvSpPr/>
            <p:nvPr/>
          </p:nvSpPr>
          <p:spPr>
            <a:xfrm>
              <a:off x="6814348" y="3100138"/>
              <a:ext cx="68585" cy="80068"/>
            </a:xfrm>
            <a:custGeom>
              <a:rect b="b" l="l" r="r" t="t"/>
              <a:pathLst>
                <a:path extrusionOk="0" h="3054" w="2616">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0"/>
            <p:cNvSpPr/>
            <p:nvPr/>
          </p:nvSpPr>
          <p:spPr>
            <a:xfrm>
              <a:off x="6814348" y="3100243"/>
              <a:ext cx="68585" cy="34240"/>
            </a:xfrm>
            <a:custGeom>
              <a:rect b="b" l="l" r="r" t="t"/>
              <a:pathLst>
                <a:path extrusionOk="0" h="1306" w="2616">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90"/>
            <p:cNvSpPr/>
            <p:nvPr/>
          </p:nvSpPr>
          <p:spPr>
            <a:xfrm>
              <a:off x="6751478" y="2940133"/>
              <a:ext cx="194298" cy="177204"/>
            </a:xfrm>
            <a:custGeom>
              <a:rect b="b" l="l" r="r" t="t"/>
              <a:pathLst>
                <a:path extrusionOk="0" h="6759" w="7411">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90"/>
            <p:cNvSpPr/>
            <p:nvPr/>
          </p:nvSpPr>
          <p:spPr>
            <a:xfrm>
              <a:off x="6750718" y="2940237"/>
              <a:ext cx="140001" cy="177152"/>
            </a:xfrm>
            <a:custGeom>
              <a:rect b="b" l="l" r="r" t="t"/>
              <a:pathLst>
                <a:path extrusionOk="0" h="6757" w="534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0"/>
            <p:cNvSpPr/>
            <p:nvPr/>
          </p:nvSpPr>
          <p:spPr>
            <a:xfrm>
              <a:off x="6751478" y="2900177"/>
              <a:ext cx="137327" cy="120024"/>
            </a:xfrm>
            <a:custGeom>
              <a:rect b="b" l="l" r="r" t="t"/>
              <a:pathLst>
                <a:path extrusionOk="0" h="4578" w="5238">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90"/>
            <p:cNvSpPr/>
            <p:nvPr/>
          </p:nvSpPr>
          <p:spPr>
            <a:xfrm>
              <a:off x="6767917" y="3139071"/>
              <a:ext cx="161526" cy="87357"/>
            </a:xfrm>
            <a:custGeom>
              <a:rect b="b" l="l" r="r" t="t"/>
              <a:pathLst>
                <a:path extrusionOk="0" h="3332" w="6161">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0"/>
            <p:cNvSpPr/>
            <p:nvPr/>
          </p:nvSpPr>
          <p:spPr>
            <a:xfrm>
              <a:off x="6784067" y="3128610"/>
              <a:ext cx="129252" cy="80671"/>
            </a:xfrm>
            <a:custGeom>
              <a:rect b="b" l="l" r="r" t="t"/>
              <a:pathLst>
                <a:path extrusionOk="0" h="3077" w="493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0"/>
            <p:cNvSpPr/>
            <p:nvPr/>
          </p:nvSpPr>
          <p:spPr>
            <a:xfrm>
              <a:off x="6711706" y="2894855"/>
              <a:ext cx="273763" cy="364948"/>
            </a:xfrm>
            <a:custGeom>
              <a:rect b="b" l="l" r="r" t="t"/>
              <a:pathLst>
                <a:path extrusionOk="0" h="13920" w="10442">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0"/>
            <p:cNvSpPr/>
            <p:nvPr/>
          </p:nvSpPr>
          <p:spPr>
            <a:xfrm>
              <a:off x="6823865" y="3066186"/>
              <a:ext cx="49604" cy="16517"/>
            </a:xfrm>
            <a:custGeom>
              <a:rect b="b" l="l" r="r" t="t"/>
              <a:pathLst>
                <a:path extrusionOk="0" h="630" w="1892">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0"/>
            <p:cNvSpPr/>
            <p:nvPr/>
          </p:nvSpPr>
          <p:spPr>
            <a:xfrm>
              <a:off x="6809026" y="3026178"/>
              <a:ext cx="10671" cy="16360"/>
            </a:xfrm>
            <a:custGeom>
              <a:rect b="b" l="l" r="r" t="t"/>
              <a:pathLst>
                <a:path extrusionOk="0" h="624"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90"/>
            <p:cNvSpPr/>
            <p:nvPr/>
          </p:nvSpPr>
          <p:spPr>
            <a:xfrm>
              <a:off x="6877585"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90"/>
            <p:cNvSpPr/>
            <p:nvPr/>
          </p:nvSpPr>
          <p:spPr>
            <a:xfrm>
              <a:off x="6801528" y="3009085"/>
              <a:ext cx="25667" cy="10644"/>
            </a:xfrm>
            <a:custGeom>
              <a:rect b="b" l="l" r="r" t="t"/>
              <a:pathLst>
                <a:path extrusionOk="0" h="406"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90"/>
            <p:cNvSpPr/>
            <p:nvPr/>
          </p:nvSpPr>
          <p:spPr>
            <a:xfrm>
              <a:off x="6871895" y="3009085"/>
              <a:ext cx="23937" cy="10644"/>
            </a:xfrm>
            <a:custGeom>
              <a:rect b="b" l="l" r="r" t="t"/>
              <a:pathLst>
                <a:path extrusionOk="0" h="406" w="913">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8" name="Google Shape;14168;p90"/>
          <p:cNvGrpSpPr/>
          <p:nvPr/>
        </p:nvGrpSpPr>
        <p:grpSpPr>
          <a:xfrm>
            <a:off x="7611753" y="1513402"/>
            <a:ext cx="273501" cy="364974"/>
            <a:chOff x="7611753" y="1513402"/>
            <a:chExt cx="273501" cy="364974"/>
          </a:xfrm>
        </p:grpSpPr>
        <p:sp>
          <p:nvSpPr>
            <p:cNvPr id="14169" name="Google Shape;14169;p90"/>
            <p:cNvSpPr/>
            <p:nvPr/>
          </p:nvSpPr>
          <p:spPr>
            <a:xfrm>
              <a:off x="7617259" y="1718214"/>
              <a:ext cx="262857" cy="154316"/>
            </a:xfrm>
            <a:custGeom>
              <a:rect b="b" l="l" r="r" t="t"/>
              <a:pathLst>
                <a:path extrusionOk="0" h="5886" w="10026">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0"/>
            <p:cNvSpPr/>
            <p:nvPr/>
          </p:nvSpPr>
          <p:spPr>
            <a:xfrm>
              <a:off x="7636922" y="1518698"/>
              <a:ext cx="223635" cy="239602"/>
            </a:xfrm>
            <a:custGeom>
              <a:rect b="b" l="l" r="r" t="t"/>
              <a:pathLst>
                <a:path extrusionOk="0" h="9139" w="853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0"/>
            <p:cNvSpPr/>
            <p:nvPr/>
          </p:nvSpPr>
          <p:spPr>
            <a:xfrm>
              <a:off x="7651551" y="1723981"/>
              <a:ext cx="194377" cy="102877"/>
            </a:xfrm>
            <a:custGeom>
              <a:rect b="b" l="l" r="r" t="t"/>
              <a:pathLst>
                <a:path extrusionOk="0" h="3924" w="7414">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0"/>
            <p:cNvSpPr/>
            <p:nvPr/>
          </p:nvSpPr>
          <p:spPr>
            <a:xfrm>
              <a:off x="7670061" y="1741075"/>
              <a:ext cx="157357" cy="65072"/>
            </a:xfrm>
            <a:custGeom>
              <a:rect b="b" l="l" r="r" t="t"/>
              <a:pathLst>
                <a:path extrusionOk="0" h="2482" w="6002">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0"/>
            <p:cNvSpPr/>
            <p:nvPr/>
          </p:nvSpPr>
          <p:spPr>
            <a:xfrm>
              <a:off x="7703016" y="1518698"/>
              <a:ext cx="142073" cy="85312"/>
            </a:xfrm>
            <a:custGeom>
              <a:rect b="b" l="l" r="r" t="t"/>
              <a:pathLst>
                <a:path extrusionOk="0" h="3254" w="5419">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0"/>
            <p:cNvSpPr/>
            <p:nvPr/>
          </p:nvSpPr>
          <p:spPr>
            <a:xfrm>
              <a:off x="7697589" y="1718214"/>
              <a:ext cx="102196" cy="88038"/>
            </a:xfrm>
            <a:custGeom>
              <a:rect b="b" l="l" r="r" t="t"/>
              <a:pathLst>
                <a:path extrusionOk="0" h="3358" w="3898">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0"/>
            <p:cNvSpPr/>
            <p:nvPr/>
          </p:nvSpPr>
          <p:spPr>
            <a:xfrm>
              <a:off x="7714395" y="1718214"/>
              <a:ext cx="68585" cy="34397"/>
            </a:xfrm>
            <a:custGeom>
              <a:rect b="b" l="l" r="r" t="t"/>
              <a:pathLst>
                <a:path extrusionOk="0" h="1312" w="2616">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90"/>
            <p:cNvSpPr/>
            <p:nvPr/>
          </p:nvSpPr>
          <p:spPr>
            <a:xfrm>
              <a:off x="7674413" y="1591635"/>
              <a:ext cx="148627" cy="143777"/>
            </a:xfrm>
            <a:custGeom>
              <a:rect b="b" l="l" r="r" t="t"/>
              <a:pathLst>
                <a:path extrusionOk="0" h="5484" w="5669">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0"/>
            <p:cNvSpPr/>
            <p:nvPr/>
          </p:nvSpPr>
          <p:spPr>
            <a:xfrm>
              <a:off x="7674334" y="1586785"/>
              <a:ext cx="125818" cy="148601"/>
            </a:xfrm>
            <a:custGeom>
              <a:rect b="b" l="l" r="r" t="t"/>
              <a:pathLst>
                <a:path extrusionOk="0" h="5668" w="4799">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90"/>
            <p:cNvSpPr/>
            <p:nvPr/>
          </p:nvSpPr>
          <p:spPr>
            <a:xfrm>
              <a:off x="7722942" y="1681561"/>
              <a:ext cx="51491" cy="22888"/>
            </a:xfrm>
            <a:custGeom>
              <a:rect b="b" l="l" r="r" t="t"/>
              <a:pathLst>
                <a:path extrusionOk="0" h="873" w="1964">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0"/>
            <p:cNvSpPr/>
            <p:nvPr/>
          </p:nvSpPr>
          <p:spPr>
            <a:xfrm>
              <a:off x="7709073" y="1644778"/>
              <a:ext cx="10775" cy="16412"/>
            </a:xfrm>
            <a:custGeom>
              <a:rect b="b" l="l" r="r" t="t"/>
              <a:pathLst>
                <a:path extrusionOk="0" h="626" w="411">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0"/>
            <p:cNvSpPr/>
            <p:nvPr/>
          </p:nvSpPr>
          <p:spPr>
            <a:xfrm>
              <a:off x="7777631" y="1644805"/>
              <a:ext cx="10671" cy="16386"/>
            </a:xfrm>
            <a:custGeom>
              <a:rect b="b" l="l" r="r" t="t"/>
              <a:pathLst>
                <a:path extrusionOk="0" h="625" w="407">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0"/>
            <p:cNvSpPr/>
            <p:nvPr/>
          </p:nvSpPr>
          <p:spPr>
            <a:xfrm>
              <a:off x="7611753" y="1513402"/>
              <a:ext cx="273501" cy="364974"/>
            </a:xfrm>
            <a:custGeom>
              <a:rect b="b" l="l" r="r" t="t"/>
              <a:pathLst>
                <a:path extrusionOk="0" h="13921" w="10432">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90"/>
            <p:cNvSpPr/>
            <p:nvPr/>
          </p:nvSpPr>
          <p:spPr>
            <a:xfrm>
              <a:off x="7703383" y="1627134"/>
              <a:ext cx="23858" cy="10775"/>
            </a:xfrm>
            <a:custGeom>
              <a:rect b="b" l="l" r="r" t="t"/>
              <a:pathLst>
                <a:path extrusionOk="0" h="411" w="91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0"/>
            <p:cNvSpPr/>
            <p:nvPr/>
          </p:nvSpPr>
          <p:spPr>
            <a:xfrm>
              <a:off x="7770133" y="1627239"/>
              <a:ext cx="25667" cy="10671"/>
            </a:xfrm>
            <a:custGeom>
              <a:rect b="b" l="l" r="r" t="t"/>
              <a:pathLst>
                <a:path extrusionOk="0" h="407" w="979">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0"/>
            <p:cNvSpPr/>
            <p:nvPr/>
          </p:nvSpPr>
          <p:spPr>
            <a:xfrm>
              <a:off x="7717620" y="1676239"/>
              <a:ext cx="62214" cy="33532"/>
            </a:xfrm>
            <a:custGeom>
              <a:rect b="b" l="l" r="r" t="t"/>
              <a:pathLst>
                <a:path extrusionOk="0" h="1279" w="2373">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5" name="Google Shape;14185;p90"/>
          <p:cNvGrpSpPr/>
          <p:nvPr/>
        </p:nvGrpSpPr>
        <p:grpSpPr>
          <a:xfrm>
            <a:off x="6711706" y="4286087"/>
            <a:ext cx="273580" cy="365052"/>
            <a:chOff x="6711706" y="4286087"/>
            <a:chExt cx="273580" cy="365052"/>
          </a:xfrm>
        </p:grpSpPr>
        <p:sp>
          <p:nvSpPr>
            <p:cNvPr id="14186" name="Google Shape;14186;p90"/>
            <p:cNvSpPr/>
            <p:nvPr/>
          </p:nvSpPr>
          <p:spPr>
            <a:xfrm>
              <a:off x="6751400" y="4291409"/>
              <a:ext cx="194298" cy="131428"/>
            </a:xfrm>
            <a:custGeom>
              <a:rect b="b" l="l" r="r" t="t"/>
              <a:pathLst>
                <a:path extrusionOk="0" h="5013" w="7411">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0"/>
            <p:cNvSpPr/>
            <p:nvPr/>
          </p:nvSpPr>
          <p:spPr>
            <a:xfrm>
              <a:off x="6748149" y="4441714"/>
              <a:ext cx="37648" cy="119657"/>
            </a:xfrm>
            <a:custGeom>
              <a:rect b="b" l="l" r="r" t="t"/>
              <a:pathLst>
                <a:path extrusionOk="0" h="4564" w="1436">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0"/>
            <p:cNvSpPr/>
            <p:nvPr/>
          </p:nvSpPr>
          <p:spPr>
            <a:xfrm>
              <a:off x="6911379" y="4441714"/>
              <a:ext cx="37543" cy="119657"/>
            </a:xfrm>
            <a:custGeom>
              <a:rect b="b" l="l" r="r" t="t"/>
              <a:pathLst>
                <a:path extrusionOk="0" h="4564" w="1432">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0"/>
            <p:cNvSpPr/>
            <p:nvPr/>
          </p:nvSpPr>
          <p:spPr>
            <a:xfrm>
              <a:off x="6717107" y="4479991"/>
              <a:ext cx="262857" cy="165721"/>
            </a:xfrm>
            <a:custGeom>
              <a:rect b="b" l="l" r="r" t="t"/>
              <a:pathLst>
                <a:path extrusionOk="0" h="6321" w="10026">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0"/>
            <p:cNvSpPr/>
            <p:nvPr/>
          </p:nvSpPr>
          <p:spPr>
            <a:xfrm>
              <a:off x="6717107" y="4552797"/>
              <a:ext cx="262857" cy="92915"/>
            </a:xfrm>
            <a:custGeom>
              <a:rect b="b" l="l" r="r" t="t"/>
              <a:pathLst>
                <a:path extrusionOk="0" h="3544" w="10026">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90"/>
            <p:cNvSpPr/>
            <p:nvPr/>
          </p:nvSpPr>
          <p:spPr>
            <a:xfrm>
              <a:off x="6814243" y="4491370"/>
              <a:ext cx="68585" cy="34345"/>
            </a:xfrm>
            <a:custGeom>
              <a:rect b="b" l="l" r="r" t="t"/>
              <a:pathLst>
                <a:path extrusionOk="0" h="1310" w="2616">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0"/>
            <p:cNvSpPr/>
            <p:nvPr/>
          </p:nvSpPr>
          <p:spPr>
            <a:xfrm>
              <a:off x="6751400" y="4359679"/>
              <a:ext cx="194298" cy="148994"/>
            </a:xfrm>
            <a:custGeom>
              <a:rect b="b" l="l" r="r" t="t"/>
              <a:pathLst>
                <a:path extrusionOk="0" h="5683" w="7411">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0"/>
            <p:cNvSpPr/>
            <p:nvPr/>
          </p:nvSpPr>
          <p:spPr>
            <a:xfrm>
              <a:off x="6882802" y="4519763"/>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90"/>
            <p:cNvSpPr/>
            <p:nvPr/>
          </p:nvSpPr>
          <p:spPr>
            <a:xfrm>
              <a:off x="6814243" y="4519763"/>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0"/>
            <p:cNvSpPr/>
            <p:nvPr/>
          </p:nvSpPr>
          <p:spPr>
            <a:xfrm>
              <a:off x="6822790" y="4449028"/>
              <a:ext cx="51491" cy="22914"/>
            </a:xfrm>
            <a:custGeom>
              <a:rect b="b" l="l" r="r" t="t"/>
              <a:pathLst>
                <a:path extrusionOk="0" h="874" w="1964">
                  <a:moveTo>
                    <a:pt x="1" y="0"/>
                  </a:moveTo>
                  <a:cubicBezTo>
                    <a:pt x="1" y="482"/>
                    <a:pt x="443"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0"/>
            <p:cNvSpPr/>
            <p:nvPr/>
          </p:nvSpPr>
          <p:spPr>
            <a:xfrm>
              <a:off x="6752816" y="4552797"/>
              <a:ext cx="191440" cy="92915"/>
            </a:xfrm>
            <a:custGeom>
              <a:rect b="b" l="l" r="r" t="t"/>
              <a:pathLst>
                <a:path extrusionOk="0" h="3544" w="7302">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0"/>
            <p:cNvSpPr/>
            <p:nvPr/>
          </p:nvSpPr>
          <p:spPr>
            <a:xfrm>
              <a:off x="6769254" y="4548917"/>
              <a:ext cx="158590" cy="79701"/>
            </a:xfrm>
            <a:custGeom>
              <a:rect b="b" l="l" r="r" t="t"/>
              <a:pathLst>
                <a:path extrusionOk="0" h="3040" w="6049">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0"/>
            <p:cNvSpPr/>
            <p:nvPr/>
          </p:nvSpPr>
          <p:spPr>
            <a:xfrm>
              <a:off x="6750535" y="4359600"/>
              <a:ext cx="166586" cy="149046"/>
            </a:xfrm>
            <a:custGeom>
              <a:rect b="b" l="l" r="r" t="t"/>
              <a:pathLst>
                <a:path extrusionOk="0" h="5685" w="6354">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90"/>
            <p:cNvSpPr/>
            <p:nvPr/>
          </p:nvSpPr>
          <p:spPr>
            <a:xfrm>
              <a:off x="6844760" y="4293113"/>
              <a:ext cx="100937" cy="101147"/>
            </a:xfrm>
            <a:custGeom>
              <a:rect b="b" l="l" r="r" t="t"/>
              <a:pathLst>
                <a:path extrusionOk="0" h="3858" w="385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90"/>
            <p:cNvSpPr/>
            <p:nvPr/>
          </p:nvSpPr>
          <p:spPr>
            <a:xfrm>
              <a:off x="6808921" y="4412245"/>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90"/>
            <p:cNvSpPr/>
            <p:nvPr/>
          </p:nvSpPr>
          <p:spPr>
            <a:xfrm>
              <a:off x="6877480" y="4412271"/>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90"/>
            <p:cNvSpPr/>
            <p:nvPr/>
          </p:nvSpPr>
          <p:spPr>
            <a:xfrm>
              <a:off x="6711706" y="4286087"/>
              <a:ext cx="273580" cy="365052"/>
            </a:xfrm>
            <a:custGeom>
              <a:rect b="b" l="l" r="r" t="t"/>
              <a:pathLst>
                <a:path extrusionOk="0" h="13924" w="10435">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0"/>
            <p:cNvSpPr/>
            <p:nvPr/>
          </p:nvSpPr>
          <p:spPr>
            <a:xfrm>
              <a:off x="6817468" y="4443706"/>
              <a:ext cx="62135" cy="33558"/>
            </a:xfrm>
            <a:custGeom>
              <a:rect b="b" l="l" r="r" t="t"/>
              <a:pathLst>
                <a:path extrusionOk="0" h="1280" w="237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90"/>
          <p:cNvGrpSpPr/>
          <p:nvPr/>
        </p:nvGrpSpPr>
        <p:grpSpPr>
          <a:xfrm>
            <a:off x="8058499" y="4286087"/>
            <a:ext cx="280606" cy="365052"/>
            <a:chOff x="8058499" y="4286087"/>
            <a:chExt cx="280606" cy="365052"/>
          </a:xfrm>
        </p:grpSpPr>
        <p:sp>
          <p:nvSpPr>
            <p:cNvPr id="14205" name="Google Shape;14205;p90"/>
            <p:cNvSpPr/>
            <p:nvPr/>
          </p:nvSpPr>
          <p:spPr>
            <a:xfrm>
              <a:off x="8075016" y="4291409"/>
              <a:ext cx="247493" cy="196867"/>
            </a:xfrm>
            <a:custGeom>
              <a:rect b="b" l="l" r="r" t="t"/>
              <a:pathLst>
                <a:path extrusionOk="0" h="7509" w="944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0"/>
            <p:cNvSpPr/>
            <p:nvPr/>
          </p:nvSpPr>
          <p:spPr>
            <a:xfrm>
              <a:off x="8063822" y="4493834"/>
              <a:ext cx="269988" cy="151878"/>
            </a:xfrm>
            <a:custGeom>
              <a:rect b="b" l="l" r="r" t="t"/>
              <a:pathLst>
                <a:path extrusionOk="0" h="5793" w="10298">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0"/>
            <p:cNvSpPr/>
            <p:nvPr/>
          </p:nvSpPr>
          <p:spPr>
            <a:xfrm>
              <a:off x="8159437" y="4493834"/>
              <a:ext cx="78731" cy="28158"/>
            </a:xfrm>
            <a:custGeom>
              <a:rect b="b" l="l" r="r" t="t"/>
              <a:pathLst>
                <a:path extrusionOk="0" h="1074" w="3003">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0"/>
            <p:cNvSpPr/>
            <p:nvPr/>
          </p:nvSpPr>
          <p:spPr>
            <a:xfrm>
              <a:off x="8103122" y="4358919"/>
              <a:ext cx="191283" cy="146241"/>
            </a:xfrm>
            <a:custGeom>
              <a:rect b="b" l="l" r="r" t="t"/>
              <a:pathLst>
                <a:path extrusionOk="0" h="5578" w="7296">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90"/>
            <p:cNvSpPr/>
            <p:nvPr/>
          </p:nvSpPr>
          <p:spPr>
            <a:xfrm>
              <a:off x="8103122" y="4358814"/>
              <a:ext cx="146346" cy="146346"/>
            </a:xfrm>
            <a:custGeom>
              <a:rect b="b" l="l" r="r" t="t"/>
              <a:pathLst>
                <a:path extrusionOk="0" h="5582" w="5582">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90"/>
            <p:cNvSpPr/>
            <p:nvPr/>
          </p:nvSpPr>
          <p:spPr>
            <a:xfrm>
              <a:off x="8238168" y="4521939"/>
              <a:ext cx="95641" cy="123773"/>
            </a:xfrm>
            <a:custGeom>
              <a:rect b="b" l="l" r="r" t="t"/>
              <a:pathLst>
                <a:path extrusionOk="0" h="4721" w="3648">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0"/>
            <p:cNvSpPr/>
            <p:nvPr/>
          </p:nvSpPr>
          <p:spPr>
            <a:xfrm>
              <a:off x="8238168" y="4520628"/>
              <a:ext cx="44360" cy="125084"/>
            </a:xfrm>
            <a:custGeom>
              <a:rect b="b" l="l" r="r" t="t"/>
              <a:pathLst>
                <a:path extrusionOk="0" h="4771" w="1692">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90"/>
            <p:cNvSpPr/>
            <p:nvPr/>
          </p:nvSpPr>
          <p:spPr>
            <a:xfrm>
              <a:off x="8063822" y="4521939"/>
              <a:ext cx="95641" cy="123773"/>
            </a:xfrm>
            <a:custGeom>
              <a:rect b="b" l="l" r="r" t="t"/>
              <a:pathLst>
                <a:path extrusionOk="0" h="4721" w="3648">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0"/>
            <p:cNvSpPr/>
            <p:nvPr/>
          </p:nvSpPr>
          <p:spPr>
            <a:xfrm>
              <a:off x="8114998" y="4520628"/>
              <a:ext cx="44465" cy="125084"/>
            </a:xfrm>
            <a:custGeom>
              <a:rect b="b" l="l" r="r" t="t"/>
              <a:pathLst>
                <a:path extrusionOk="0" h="4771" w="1696">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90"/>
            <p:cNvSpPr/>
            <p:nvPr/>
          </p:nvSpPr>
          <p:spPr>
            <a:xfrm>
              <a:off x="8159437" y="4564097"/>
              <a:ext cx="78731" cy="81615"/>
            </a:xfrm>
            <a:custGeom>
              <a:rect b="b" l="l" r="r" t="t"/>
              <a:pathLst>
                <a:path extrusionOk="0" h="3113" w="3003">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0"/>
            <p:cNvSpPr/>
            <p:nvPr/>
          </p:nvSpPr>
          <p:spPr>
            <a:xfrm>
              <a:off x="8159437" y="4548052"/>
              <a:ext cx="78731" cy="41450"/>
            </a:xfrm>
            <a:custGeom>
              <a:rect b="b" l="l" r="r" t="t"/>
              <a:pathLst>
                <a:path extrusionOk="0" h="1581" w="3003">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0"/>
            <p:cNvSpPr/>
            <p:nvPr/>
          </p:nvSpPr>
          <p:spPr>
            <a:xfrm>
              <a:off x="8142527" y="4409519"/>
              <a:ext cx="45042" cy="32248"/>
            </a:xfrm>
            <a:custGeom>
              <a:rect b="b" l="l" r="r" t="t"/>
              <a:pathLst>
                <a:path extrusionOk="0" h="1230" w="1718">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0"/>
            <p:cNvSpPr/>
            <p:nvPr/>
          </p:nvSpPr>
          <p:spPr>
            <a:xfrm>
              <a:off x="8210037" y="4409519"/>
              <a:ext cx="45042" cy="32248"/>
            </a:xfrm>
            <a:custGeom>
              <a:rect b="b" l="l" r="r" t="t"/>
              <a:pathLst>
                <a:path extrusionOk="0" h="1230" w="1718">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0"/>
            <p:cNvSpPr/>
            <p:nvPr/>
          </p:nvSpPr>
          <p:spPr>
            <a:xfrm>
              <a:off x="8174276" y="4454691"/>
              <a:ext cx="49079" cy="16386"/>
            </a:xfrm>
            <a:custGeom>
              <a:rect b="b" l="l" r="r" t="t"/>
              <a:pathLst>
                <a:path extrusionOk="0" h="625" w="1872">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0"/>
            <p:cNvSpPr/>
            <p:nvPr/>
          </p:nvSpPr>
          <p:spPr>
            <a:xfrm>
              <a:off x="8154115" y="4606648"/>
              <a:ext cx="10671" cy="44386"/>
            </a:xfrm>
            <a:custGeom>
              <a:rect b="b" l="l" r="r" t="t"/>
              <a:pathLst>
                <a:path extrusionOk="0" h="1693" w="407">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90"/>
            <p:cNvSpPr/>
            <p:nvPr/>
          </p:nvSpPr>
          <p:spPr>
            <a:xfrm>
              <a:off x="8135133" y="4404118"/>
              <a:ext cx="127365" cy="43023"/>
            </a:xfrm>
            <a:custGeom>
              <a:rect b="b" l="l" r="r" t="t"/>
              <a:pathLst>
                <a:path extrusionOk="0" h="1641" w="4858">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90"/>
            <p:cNvSpPr/>
            <p:nvPr/>
          </p:nvSpPr>
          <p:spPr>
            <a:xfrm>
              <a:off x="8058499" y="4286087"/>
              <a:ext cx="280606" cy="365052"/>
            </a:xfrm>
            <a:custGeom>
              <a:rect b="b" l="l" r="r" t="t"/>
              <a:pathLst>
                <a:path extrusionOk="0" h="13924" w="10703">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2" name="Google Shape;14222;p90"/>
          <p:cNvGrpSpPr/>
          <p:nvPr/>
        </p:nvGrpSpPr>
        <p:grpSpPr>
          <a:xfrm>
            <a:off x="6711785" y="3797550"/>
            <a:ext cx="273606" cy="365052"/>
            <a:chOff x="6711785" y="3797550"/>
            <a:chExt cx="273606" cy="365052"/>
          </a:xfrm>
        </p:grpSpPr>
        <p:sp>
          <p:nvSpPr>
            <p:cNvPr id="14223" name="Google Shape;14223;p90"/>
            <p:cNvSpPr/>
            <p:nvPr/>
          </p:nvSpPr>
          <p:spPr>
            <a:xfrm>
              <a:off x="6751400" y="3802977"/>
              <a:ext cx="194298" cy="256774"/>
            </a:xfrm>
            <a:custGeom>
              <a:rect b="b" l="l" r="r" t="t"/>
              <a:pathLst>
                <a:path extrusionOk="0" h="9794" w="7411">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0"/>
            <p:cNvSpPr/>
            <p:nvPr/>
          </p:nvSpPr>
          <p:spPr>
            <a:xfrm>
              <a:off x="6751400" y="3802977"/>
              <a:ext cx="97162" cy="256774"/>
            </a:xfrm>
            <a:custGeom>
              <a:rect b="b" l="l" r="r" t="t"/>
              <a:pathLst>
                <a:path extrusionOk="0" h="9794" w="3706">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0"/>
            <p:cNvSpPr/>
            <p:nvPr/>
          </p:nvSpPr>
          <p:spPr>
            <a:xfrm>
              <a:off x="6717107" y="4002938"/>
              <a:ext cx="262857" cy="154316"/>
            </a:xfrm>
            <a:custGeom>
              <a:rect b="b" l="l" r="r" t="t"/>
              <a:pathLst>
                <a:path extrusionOk="0" h="5886" w="10026">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0"/>
            <p:cNvSpPr/>
            <p:nvPr/>
          </p:nvSpPr>
          <p:spPr>
            <a:xfrm>
              <a:off x="6717107" y="4063238"/>
              <a:ext cx="262857" cy="94016"/>
            </a:xfrm>
            <a:custGeom>
              <a:rect b="b" l="l" r="r" t="t"/>
              <a:pathLst>
                <a:path extrusionOk="0" h="3586" w="10026">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0"/>
            <p:cNvSpPr/>
            <p:nvPr/>
          </p:nvSpPr>
          <p:spPr>
            <a:xfrm>
              <a:off x="6767524" y="4063238"/>
              <a:ext cx="162024" cy="65439"/>
            </a:xfrm>
            <a:custGeom>
              <a:rect b="b" l="l" r="r" t="t"/>
              <a:pathLst>
                <a:path extrusionOk="0" h="2496" w="618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0"/>
            <p:cNvSpPr/>
            <p:nvPr/>
          </p:nvSpPr>
          <p:spPr>
            <a:xfrm>
              <a:off x="6814243" y="4002938"/>
              <a:ext cx="68585" cy="34319"/>
            </a:xfrm>
            <a:custGeom>
              <a:rect b="b" l="l" r="r" t="t"/>
              <a:pathLst>
                <a:path extrusionOk="0" h="1309" w="2616">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0"/>
            <p:cNvSpPr/>
            <p:nvPr/>
          </p:nvSpPr>
          <p:spPr>
            <a:xfrm>
              <a:off x="6751400" y="3871431"/>
              <a:ext cx="194298" cy="148732"/>
            </a:xfrm>
            <a:custGeom>
              <a:rect b="b" l="l" r="r" t="t"/>
              <a:pathLst>
                <a:path extrusionOk="0" h="5673" w="7411">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0"/>
            <p:cNvSpPr/>
            <p:nvPr/>
          </p:nvSpPr>
          <p:spPr>
            <a:xfrm>
              <a:off x="6882802" y="4020031"/>
              <a:ext cx="62896" cy="137222"/>
            </a:xfrm>
            <a:custGeom>
              <a:rect b="b" l="l" r="r" t="t"/>
              <a:pathLst>
                <a:path extrusionOk="0" h="5234" w="2399">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0"/>
            <p:cNvSpPr/>
            <p:nvPr/>
          </p:nvSpPr>
          <p:spPr>
            <a:xfrm>
              <a:off x="6750535" y="3871431"/>
              <a:ext cx="195163" cy="148653"/>
            </a:xfrm>
            <a:custGeom>
              <a:rect b="b" l="l" r="r" t="t"/>
              <a:pathLst>
                <a:path extrusionOk="0" h="5670" w="7444">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90"/>
            <p:cNvSpPr/>
            <p:nvPr/>
          </p:nvSpPr>
          <p:spPr>
            <a:xfrm>
              <a:off x="6792981" y="3802977"/>
              <a:ext cx="152717" cy="119945"/>
            </a:xfrm>
            <a:custGeom>
              <a:rect b="b" l="l" r="r" t="t"/>
              <a:pathLst>
                <a:path extrusionOk="0" h="4575" w="5825">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0"/>
            <p:cNvSpPr/>
            <p:nvPr/>
          </p:nvSpPr>
          <p:spPr>
            <a:xfrm>
              <a:off x="6808921"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0"/>
            <p:cNvSpPr/>
            <p:nvPr/>
          </p:nvSpPr>
          <p:spPr>
            <a:xfrm>
              <a:off x="6877480"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0"/>
            <p:cNvSpPr/>
            <p:nvPr/>
          </p:nvSpPr>
          <p:spPr>
            <a:xfrm>
              <a:off x="6823681" y="3963166"/>
              <a:ext cx="49708" cy="16543"/>
            </a:xfrm>
            <a:custGeom>
              <a:rect b="b" l="l" r="r" t="t"/>
              <a:pathLst>
                <a:path extrusionOk="0" h="631" w="1896">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90"/>
            <p:cNvSpPr/>
            <p:nvPr/>
          </p:nvSpPr>
          <p:spPr>
            <a:xfrm>
              <a:off x="6711785" y="3797550"/>
              <a:ext cx="273606" cy="365052"/>
            </a:xfrm>
            <a:custGeom>
              <a:rect b="b" l="l" r="r" t="t"/>
              <a:pathLst>
                <a:path extrusionOk="0" h="13924" w="10436">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0"/>
            <p:cNvSpPr/>
            <p:nvPr/>
          </p:nvSpPr>
          <p:spPr>
            <a:xfrm>
              <a:off x="6795078" y="3900348"/>
              <a:ext cx="32667" cy="16543"/>
            </a:xfrm>
            <a:custGeom>
              <a:rect b="b" l="l" r="r" t="t"/>
              <a:pathLst>
                <a:path extrusionOk="0" h="631" w="1246">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8" name="Google Shape;14238;p90"/>
          <p:cNvGrpSpPr/>
          <p:nvPr/>
        </p:nvGrpSpPr>
        <p:grpSpPr>
          <a:xfrm>
            <a:off x="7156067" y="2431198"/>
            <a:ext cx="285089" cy="364948"/>
            <a:chOff x="7156067" y="2431198"/>
            <a:chExt cx="285089" cy="364948"/>
          </a:xfrm>
        </p:grpSpPr>
        <p:sp>
          <p:nvSpPr>
            <p:cNvPr id="14239" name="Google Shape;14239;p90"/>
            <p:cNvSpPr/>
            <p:nvPr/>
          </p:nvSpPr>
          <p:spPr>
            <a:xfrm>
              <a:off x="7218648" y="2436599"/>
              <a:ext cx="160032" cy="68585"/>
            </a:xfrm>
            <a:custGeom>
              <a:rect b="b" l="l" r="r" t="t"/>
              <a:pathLst>
                <a:path extrusionOk="0" h="2616" w="6104">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0"/>
            <p:cNvSpPr/>
            <p:nvPr/>
          </p:nvSpPr>
          <p:spPr>
            <a:xfrm>
              <a:off x="7161494" y="2619388"/>
              <a:ext cx="274235" cy="171515"/>
            </a:xfrm>
            <a:custGeom>
              <a:rect b="b" l="l" r="r" t="t"/>
              <a:pathLst>
                <a:path extrusionOk="0" h="6542" w="1046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0"/>
            <p:cNvSpPr/>
            <p:nvPr/>
          </p:nvSpPr>
          <p:spPr>
            <a:xfrm>
              <a:off x="7161494" y="2671534"/>
              <a:ext cx="274340" cy="119368"/>
            </a:xfrm>
            <a:custGeom>
              <a:rect b="b" l="l" r="r" t="t"/>
              <a:pathLst>
                <a:path extrusionOk="0" h="4553" w="10464">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0"/>
            <p:cNvSpPr/>
            <p:nvPr/>
          </p:nvSpPr>
          <p:spPr>
            <a:xfrm>
              <a:off x="7258630" y="2619388"/>
              <a:ext cx="79963" cy="34345"/>
            </a:xfrm>
            <a:custGeom>
              <a:rect b="b" l="l" r="r" t="t"/>
              <a:pathLst>
                <a:path extrusionOk="0" h="1310" w="305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90"/>
            <p:cNvSpPr/>
            <p:nvPr/>
          </p:nvSpPr>
          <p:spPr>
            <a:xfrm>
              <a:off x="7201476" y="2505158"/>
              <a:ext cx="194298" cy="131533"/>
            </a:xfrm>
            <a:custGeom>
              <a:rect b="b" l="l" r="r" t="t"/>
              <a:pathLst>
                <a:path extrusionOk="0" h="5017" w="7411">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90"/>
            <p:cNvSpPr/>
            <p:nvPr/>
          </p:nvSpPr>
          <p:spPr>
            <a:xfrm>
              <a:off x="7200610" y="2516563"/>
              <a:ext cx="160871" cy="120076"/>
            </a:xfrm>
            <a:custGeom>
              <a:rect b="b" l="l" r="r" t="t"/>
              <a:pathLst>
                <a:path extrusionOk="0" h="4580" w="6136">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0"/>
            <p:cNvSpPr/>
            <p:nvPr/>
          </p:nvSpPr>
          <p:spPr>
            <a:xfrm>
              <a:off x="7224337" y="2505158"/>
              <a:ext cx="148548" cy="22809"/>
            </a:xfrm>
            <a:custGeom>
              <a:rect b="b" l="l" r="r" t="t"/>
              <a:pathLst>
                <a:path extrusionOk="0" h="870" w="5666">
                  <a:moveTo>
                    <a:pt x="1" y="1"/>
                  </a:moveTo>
                  <a:lnTo>
                    <a:pt x="1" y="870"/>
                  </a:lnTo>
                  <a:lnTo>
                    <a:pt x="5665" y="870"/>
                  </a:lnTo>
                  <a:lnTo>
                    <a:pt x="5665"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0"/>
            <p:cNvSpPr/>
            <p:nvPr/>
          </p:nvSpPr>
          <p:spPr>
            <a:xfrm>
              <a:off x="7218648" y="2436599"/>
              <a:ext cx="100020" cy="68585"/>
            </a:xfrm>
            <a:custGeom>
              <a:rect b="b" l="l" r="r" t="t"/>
              <a:pathLst>
                <a:path extrusionOk="0" h="2616" w="3815">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90"/>
            <p:cNvSpPr/>
            <p:nvPr/>
          </p:nvSpPr>
          <p:spPr>
            <a:xfrm>
              <a:off x="7220457" y="2671534"/>
              <a:ext cx="156309" cy="67903"/>
            </a:xfrm>
            <a:custGeom>
              <a:rect b="b" l="l" r="r" t="t"/>
              <a:pathLst>
                <a:path extrusionOk="0" h="2590" w="5962">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0"/>
            <p:cNvSpPr/>
            <p:nvPr/>
          </p:nvSpPr>
          <p:spPr>
            <a:xfrm>
              <a:off x="7258918" y="2539818"/>
              <a:ext cx="10749" cy="16386"/>
            </a:xfrm>
            <a:custGeom>
              <a:rect b="b" l="l" r="r" t="t"/>
              <a:pathLst>
                <a:path extrusionOk="0" h="625" w="41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0"/>
            <p:cNvSpPr/>
            <p:nvPr/>
          </p:nvSpPr>
          <p:spPr>
            <a:xfrm>
              <a:off x="7327556" y="2539818"/>
              <a:ext cx="10749" cy="16386"/>
            </a:xfrm>
            <a:custGeom>
              <a:rect b="b" l="l" r="r" t="t"/>
              <a:pathLst>
                <a:path extrusionOk="0" h="625" w="41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90"/>
            <p:cNvSpPr/>
            <p:nvPr/>
          </p:nvSpPr>
          <p:spPr>
            <a:xfrm>
              <a:off x="7156067" y="2431198"/>
              <a:ext cx="285089" cy="364948"/>
            </a:xfrm>
            <a:custGeom>
              <a:rect b="b" l="l" r="r" t="t"/>
              <a:pathLst>
                <a:path extrusionOk="0" h="13920" w="10874">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90"/>
            <p:cNvSpPr/>
            <p:nvPr/>
          </p:nvSpPr>
          <p:spPr>
            <a:xfrm>
              <a:off x="7264922" y="2741823"/>
              <a:ext cx="26453" cy="13266"/>
            </a:xfrm>
            <a:custGeom>
              <a:rect b="b" l="l" r="r" t="t"/>
              <a:pathLst>
                <a:path extrusionOk="0" h="506" w="1009">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0"/>
            <p:cNvSpPr/>
            <p:nvPr/>
          </p:nvSpPr>
          <p:spPr>
            <a:xfrm>
              <a:off x="7298978" y="2743423"/>
              <a:ext cx="26401" cy="12453"/>
            </a:xfrm>
            <a:custGeom>
              <a:rect b="b" l="l" r="r" t="t"/>
              <a:pathLst>
                <a:path extrusionOk="0" h="475" w="1007">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0"/>
            <p:cNvSpPr/>
            <p:nvPr/>
          </p:nvSpPr>
          <p:spPr>
            <a:xfrm>
              <a:off x="7234562" y="2726407"/>
              <a:ext cx="25116" cy="17277"/>
            </a:xfrm>
            <a:custGeom>
              <a:rect b="b" l="l" r="r" t="t"/>
              <a:pathLst>
                <a:path extrusionOk="0" h="659" w="958">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0"/>
            <p:cNvSpPr/>
            <p:nvPr/>
          </p:nvSpPr>
          <p:spPr>
            <a:xfrm>
              <a:off x="7332589" y="2729790"/>
              <a:ext cx="24566" cy="16884"/>
            </a:xfrm>
            <a:custGeom>
              <a:rect b="b" l="l" r="r" t="t"/>
              <a:pathLst>
                <a:path extrusionOk="0" h="644" w="937">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90"/>
            <p:cNvSpPr/>
            <p:nvPr/>
          </p:nvSpPr>
          <p:spPr>
            <a:xfrm>
              <a:off x="7212566" y="2701081"/>
              <a:ext cx="21079" cy="20266"/>
            </a:xfrm>
            <a:custGeom>
              <a:rect b="b" l="l" r="r" t="t"/>
              <a:pathLst>
                <a:path extrusionOk="0" h="773" w="804">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0"/>
            <p:cNvSpPr/>
            <p:nvPr/>
          </p:nvSpPr>
          <p:spPr>
            <a:xfrm>
              <a:off x="7358650" y="2706141"/>
              <a:ext cx="20686" cy="19742"/>
            </a:xfrm>
            <a:custGeom>
              <a:rect b="b" l="l" r="r" t="t"/>
              <a:pathLst>
                <a:path extrusionOk="0" h="753" w="789">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0"/>
            <p:cNvSpPr/>
            <p:nvPr/>
          </p:nvSpPr>
          <p:spPr>
            <a:xfrm>
              <a:off x="7291480" y="2579799"/>
              <a:ext cx="25667" cy="10671"/>
            </a:xfrm>
            <a:custGeom>
              <a:rect b="b" l="l" r="r" t="t"/>
              <a:pathLst>
                <a:path extrusionOk="0" h="407"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8" name="Google Shape;14258;p90"/>
          <p:cNvGrpSpPr/>
          <p:nvPr/>
        </p:nvGrpSpPr>
        <p:grpSpPr>
          <a:xfrm>
            <a:off x="8061252" y="2893623"/>
            <a:ext cx="274864" cy="367517"/>
            <a:chOff x="8061252" y="2893623"/>
            <a:chExt cx="274864" cy="367517"/>
          </a:xfrm>
        </p:grpSpPr>
        <p:sp>
          <p:nvSpPr>
            <p:cNvPr id="14259" name="Google Shape;14259;p90"/>
            <p:cNvSpPr/>
            <p:nvPr/>
          </p:nvSpPr>
          <p:spPr>
            <a:xfrm>
              <a:off x="8066679" y="3092823"/>
              <a:ext cx="264089" cy="162863"/>
            </a:xfrm>
            <a:custGeom>
              <a:rect b="b" l="l" r="r" t="t"/>
              <a:pathLst>
                <a:path extrusionOk="0" h="6212" w="10073">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90"/>
            <p:cNvSpPr/>
            <p:nvPr/>
          </p:nvSpPr>
          <p:spPr>
            <a:xfrm>
              <a:off x="8066574" y="3147618"/>
              <a:ext cx="264089" cy="108069"/>
            </a:xfrm>
            <a:custGeom>
              <a:rect b="b" l="l" r="r" t="t"/>
              <a:pathLst>
                <a:path extrusionOk="0" h="4122" w="10073">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90"/>
            <p:cNvSpPr/>
            <p:nvPr/>
          </p:nvSpPr>
          <p:spPr>
            <a:xfrm>
              <a:off x="8162295" y="3092823"/>
              <a:ext cx="68847" cy="29180"/>
            </a:xfrm>
            <a:custGeom>
              <a:rect b="b" l="l" r="r" t="t"/>
              <a:pathLst>
                <a:path extrusionOk="0" h="1113" w="2626">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0"/>
            <p:cNvSpPr/>
            <p:nvPr/>
          </p:nvSpPr>
          <p:spPr>
            <a:xfrm>
              <a:off x="8119744" y="2949256"/>
              <a:ext cx="172852" cy="155706"/>
            </a:xfrm>
            <a:custGeom>
              <a:rect b="b" l="l" r="r" t="t"/>
              <a:pathLst>
                <a:path extrusionOk="0" h="5939" w="6593">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0"/>
            <p:cNvSpPr/>
            <p:nvPr/>
          </p:nvSpPr>
          <p:spPr>
            <a:xfrm>
              <a:off x="8206445" y="3000538"/>
              <a:ext cx="51675" cy="18064"/>
            </a:xfrm>
            <a:custGeom>
              <a:rect b="b" l="l" r="r" t="t"/>
              <a:pathLst>
                <a:path extrusionOk="0" h="689" w="1971">
                  <a:moveTo>
                    <a:pt x="1960" y="0"/>
                  </a:moveTo>
                  <a:lnTo>
                    <a:pt x="0" y="36"/>
                  </a:lnTo>
                  <a:lnTo>
                    <a:pt x="11" y="688"/>
                  </a:lnTo>
                  <a:lnTo>
                    <a:pt x="1971" y="656"/>
                  </a:lnTo>
                  <a:lnTo>
                    <a:pt x="196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0"/>
            <p:cNvSpPr/>
            <p:nvPr/>
          </p:nvSpPr>
          <p:spPr>
            <a:xfrm>
              <a:off x="8119744" y="2949649"/>
              <a:ext cx="130406" cy="155260"/>
            </a:xfrm>
            <a:custGeom>
              <a:rect b="b" l="l" r="r" t="t"/>
              <a:pathLst>
                <a:path extrusionOk="0" h="5922" w="4974">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0"/>
            <p:cNvSpPr/>
            <p:nvPr/>
          </p:nvSpPr>
          <p:spPr>
            <a:xfrm>
              <a:off x="8216224" y="2909930"/>
              <a:ext cx="64679" cy="104975"/>
            </a:xfrm>
            <a:custGeom>
              <a:rect b="b" l="l" r="r" t="t"/>
              <a:pathLst>
                <a:path extrusionOk="0" h="4004" w="2467">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0"/>
            <p:cNvSpPr/>
            <p:nvPr/>
          </p:nvSpPr>
          <p:spPr>
            <a:xfrm>
              <a:off x="8099740" y="2899024"/>
              <a:ext cx="138927" cy="146634"/>
            </a:xfrm>
            <a:custGeom>
              <a:rect b="b" l="l" r="r" t="t"/>
              <a:pathLst>
                <a:path extrusionOk="0" h="5593" w="5299">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0"/>
            <p:cNvSpPr/>
            <p:nvPr/>
          </p:nvSpPr>
          <p:spPr>
            <a:xfrm>
              <a:off x="8061252" y="2893623"/>
              <a:ext cx="274864" cy="367517"/>
            </a:xfrm>
            <a:custGeom>
              <a:rect b="b" l="l" r="r" t="t"/>
              <a:pathLst>
                <a:path extrusionOk="0" h="14018" w="10484">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0"/>
            <p:cNvSpPr/>
            <p:nvPr/>
          </p:nvSpPr>
          <p:spPr>
            <a:xfrm>
              <a:off x="8171051" y="3053418"/>
              <a:ext cx="49630" cy="16832"/>
            </a:xfrm>
            <a:custGeom>
              <a:rect b="b" l="l" r="r" t="t"/>
              <a:pathLst>
                <a:path extrusionOk="0" h="642" w="1893">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0"/>
            <p:cNvSpPr/>
            <p:nvPr/>
          </p:nvSpPr>
          <p:spPr>
            <a:xfrm>
              <a:off x="8224142" y="3013227"/>
              <a:ext cx="10906" cy="16491"/>
            </a:xfrm>
            <a:custGeom>
              <a:rect b="b" l="l" r="r" t="t"/>
              <a:pathLst>
                <a:path extrusionOk="0" h="629" w="416">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0"/>
            <p:cNvSpPr/>
            <p:nvPr/>
          </p:nvSpPr>
          <p:spPr>
            <a:xfrm>
              <a:off x="8093343" y="3195098"/>
              <a:ext cx="25614" cy="65177"/>
            </a:xfrm>
            <a:custGeom>
              <a:rect b="b" l="l" r="r" t="t"/>
              <a:pathLst>
                <a:path extrusionOk="0" h="2486" w="977">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1" name="Google Shape;14271;p90"/>
          <p:cNvGrpSpPr/>
          <p:nvPr/>
        </p:nvGrpSpPr>
        <p:grpSpPr>
          <a:xfrm>
            <a:off x="4905714" y="2431198"/>
            <a:ext cx="284958" cy="365052"/>
            <a:chOff x="4905714" y="2431198"/>
            <a:chExt cx="284958" cy="365052"/>
          </a:xfrm>
        </p:grpSpPr>
        <p:sp>
          <p:nvSpPr>
            <p:cNvPr id="14272" name="Google Shape;14272;p90"/>
            <p:cNvSpPr/>
            <p:nvPr/>
          </p:nvSpPr>
          <p:spPr>
            <a:xfrm>
              <a:off x="4951568" y="2436599"/>
              <a:ext cx="193249" cy="131455"/>
            </a:xfrm>
            <a:custGeom>
              <a:rect b="b" l="l" r="r" t="t"/>
              <a:pathLst>
                <a:path extrusionOk="0" h="5014" w="7371">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90"/>
            <p:cNvSpPr/>
            <p:nvPr/>
          </p:nvSpPr>
          <p:spPr>
            <a:xfrm>
              <a:off x="4911115" y="2630871"/>
              <a:ext cx="274261" cy="160032"/>
            </a:xfrm>
            <a:custGeom>
              <a:rect b="b" l="l" r="r" t="t"/>
              <a:pathLst>
                <a:path extrusionOk="0" h="6104" w="10461">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90"/>
            <p:cNvSpPr/>
            <p:nvPr/>
          </p:nvSpPr>
          <p:spPr>
            <a:xfrm>
              <a:off x="4911010" y="2674471"/>
              <a:ext cx="274366" cy="116432"/>
            </a:xfrm>
            <a:custGeom>
              <a:rect b="b" l="l" r="r" t="t"/>
              <a:pathLst>
                <a:path extrusionOk="0" h="4441" w="10465">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0"/>
            <p:cNvSpPr/>
            <p:nvPr/>
          </p:nvSpPr>
          <p:spPr>
            <a:xfrm>
              <a:off x="4979674" y="2679216"/>
              <a:ext cx="137144" cy="111687"/>
            </a:xfrm>
            <a:custGeom>
              <a:rect b="b" l="l" r="r" t="t"/>
              <a:pathLst>
                <a:path extrusionOk="0" h="4260" w="5231">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0"/>
            <p:cNvSpPr/>
            <p:nvPr/>
          </p:nvSpPr>
          <p:spPr>
            <a:xfrm>
              <a:off x="4983082" y="2679216"/>
              <a:ext cx="130222" cy="51884"/>
            </a:xfrm>
            <a:custGeom>
              <a:rect b="b" l="l" r="r" t="t"/>
              <a:pathLst>
                <a:path extrusionOk="0" h="1979" w="4967">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0"/>
            <p:cNvSpPr/>
            <p:nvPr/>
          </p:nvSpPr>
          <p:spPr>
            <a:xfrm>
              <a:off x="5031034" y="2716523"/>
              <a:ext cx="34319" cy="74379"/>
            </a:xfrm>
            <a:custGeom>
              <a:rect b="b" l="l" r="r" t="t"/>
              <a:pathLst>
                <a:path extrusionOk="0" h="2837" w="1309">
                  <a:moveTo>
                    <a:pt x="341" y="1"/>
                  </a:moveTo>
                  <a:lnTo>
                    <a:pt x="1" y="2837"/>
                  </a:lnTo>
                  <a:lnTo>
                    <a:pt x="1308" y="2837"/>
                  </a:lnTo>
                  <a:lnTo>
                    <a:pt x="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90"/>
            <p:cNvSpPr/>
            <p:nvPr/>
          </p:nvSpPr>
          <p:spPr>
            <a:xfrm>
              <a:off x="5025240" y="2688051"/>
              <a:ext cx="45802" cy="34292"/>
            </a:xfrm>
            <a:custGeom>
              <a:rect b="b" l="l" r="r" t="t"/>
              <a:pathLst>
                <a:path extrusionOk="0" h="1308" w="1747">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90"/>
            <p:cNvSpPr/>
            <p:nvPr/>
          </p:nvSpPr>
          <p:spPr>
            <a:xfrm>
              <a:off x="5008146" y="2630871"/>
              <a:ext cx="80094" cy="28577"/>
            </a:xfrm>
            <a:custGeom>
              <a:rect b="b" l="l" r="r" t="t"/>
              <a:pathLst>
                <a:path extrusionOk="0" h="1090" w="3055">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0"/>
            <p:cNvSpPr/>
            <p:nvPr/>
          </p:nvSpPr>
          <p:spPr>
            <a:xfrm>
              <a:off x="4989348" y="2663643"/>
              <a:ext cx="58806" cy="50285"/>
            </a:xfrm>
            <a:custGeom>
              <a:rect b="b" l="l" r="r" t="t"/>
              <a:pathLst>
                <a:path extrusionOk="0" h="1918" w="2243">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0"/>
            <p:cNvSpPr/>
            <p:nvPr/>
          </p:nvSpPr>
          <p:spPr>
            <a:xfrm>
              <a:off x="5048232" y="2663643"/>
              <a:ext cx="58885" cy="50285"/>
            </a:xfrm>
            <a:custGeom>
              <a:rect b="b" l="l" r="r" t="t"/>
              <a:pathLst>
                <a:path extrusionOk="0" h="1918" w="2246">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0"/>
            <p:cNvSpPr/>
            <p:nvPr/>
          </p:nvSpPr>
          <p:spPr>
            <a:xfrm>
              <a:off x="4940085" y="2647965"/>
              <a:ext cx="68087" cy="142938"/>
            </a:xfrm>
            <a:custGeom>
              <a:rect b="b" l="l" r="r" t="t"/>
              <a:pathLst>
                <a:path extrusionOk="0" h="5452" w="2597">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0"/>
            <p:cNvSpPr/>
            <p:nvPr/>
          </p:nvSpPr>
          <p:spPr>
            <a:xfrm>
              <a:off x="5088214" y="2647965"/>
              <a:ext cx="68087" cy="142938"/>
            </a:xfrm>
            <a:custGeom>
              <a:rect b="b" l="l" r="r" t="t"/>
              <a:pathLst>
                <a:path extrusionOk="0" h="5452" w="2597">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0"/>
            <p:cNvSpPr/>
            <p:nvPr/>
          </p:nvSpPr>
          <p:spPr>
            <a:xfrm>
              <a:off x="4951096" y="2493780"/>
              <a:ext cx="194298" cy="148627"/>
            </a:xfrm>
            <a:custGeom>
              <a:rect b="b" l="l" r="r" t="t"/>
              <a:pathLst>
                <a:path extrusionOk="0" h="5669" w="7411">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90"/>
            <p:cNvSpPr/>
            <p:nvPr/>
          </p:nvSpPr>
          <p:spPr>
            <a:xfrm>
              <a:off x="4950231" y="2493675"/>
              <a:ext cx="132294" cy="148653"/>
            </a:xfrm>
            <a:custGeom>
              <a:rect b="b" l="l" r="r" t="t"/>
              <a:pathLst>
                <a:path extrusionOk="0" h="5670" w="5046">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0"/>
            <p:cNvSpPr/>
            <p:nvPr/>
          </p:nvSpPr>
          <p:spPr>
            <a:xfrm>
              <a:off x="5014910" y="2436599"/>
              <a:ext cx="115488" cy="39929"/>
            </a:xfrm>
            <a:custGeom>
              <a:rect b="b" l="l" r="r" t="t"/>
              <a:pathLst>
                <a:path extrusionOk="0" h="1523" w="4405">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0"/>
            <p:cNvSpPr/>
            <p:nvPr/>
          </p:nvSpPr>
          <p:spPr>
            <a:xfrm>
              <a:off x="4974273" y="2739805"/>
              <a:ext cx="10749" cy="56446"/>
            </a:xfrm>
            <a:custGeom>
              <a:rect b="b" l="l" r="r" t="t"/>
              <a:pathLst>
                <a:path extrusionOk="0" h="2153" w="41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0"/>
            <p:cNvSpPr/>
            <p:nvPr/>
          </p:nvSpPr>
          <p:spPr>
            <a:xfrm>
              <a:off x="5111469" y="2739805"/>
              <a:ext cx="10671" cy="56446"/>
            </a:xfrm>
            <a:custGeom>
              <a:rect b="b" l="l" r="r" t="t"/>
              <a:pathLst>
                <a:path extrusionOk="0" h="2153" w="407">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90"/>
            <p:cNvSpPr/>
            <p:nvPr/>
          </p:nvSpPr>
          <p:spPr>
            <a:xfrm>
              <a:off x="4905714" y="2431198"/>
              <a:ext cx="284958" cy="365026"/>
            </a:xfrm>
            <a:custGeom>
              <a:rect b="b" l="l" r="r" t="t"/>
              <a:pathLst>
                <a:path extrusionOk="0" h="13923" w="10869">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0"/>
            <p:cNvSpPr/>
            <p:nvPr/>
          </p:nvSpPr>
          <p:spPr>
            <a:xfrm>
              <a:off x="5008539" y="2545533"/>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0"/>
            <p:cNvSpPr/>
            <p:nvPr/>
          </p:nvSpPr>
          <p:spPr>
            <a:xfrm>
              <a:off x="5077176" y="2545533"/>
              <a:ext cx="10671" cy="16360"/>
            </a:xfrm>
            <a:custGeom>
              <a:rect b="b" l="l" r="r" t="t"/>
              <a:pathLst>
                <a:path extrusionOk="0" h="624"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90"/>
            <p:cNvSpPr/>
            <p:nvPr/>
          </p:nvSpPr>
          <p:spPr>
            <a:xfrm>
              <a:off x="5023378" y="2585410"/>
              <a:ext cx="49656" cy="16543"/>
            </a:xfrm>
            <a:custGeom>
              <a:rect b="b" l="l" r="r" t="t"/>
              <a:pathLst>
                <a:path extrusionOk="0" h="631" w="1894">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0"/>
            <p:cNvSpPr/>
            <p:nvPr/>
          </p:nvSpPr>
          <p:spPr>
            <a:xfrm>
              <a:off x="5001041" y="2528334"/>
              <a:ext cx="25746" cy="10749"/>
            </a:xfrm>
            <a:custGeom>
              <a:rect b="b" l="l" r="r" t="t"/>
              <a:pathLst>
                <a:path extrusionOk="0" h="410" w="982">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0"/>
            <p:cNvSpPr/>
            <p:nvPr/>
          </p:nvSpPr>
          <p:spPr>
            <a:xfrm>
              <a:off x="5069678" y="2528334"/>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5" name="Google Shape;14295;p90"/>
          <p:cNvGrpSpPr/>
          <p:nvPr/>
        </p:nvGrpSpPr>
        <p:grpSpPr>
          <a:xfrm>
            <a:off x="4911403" y="3356545"/>
            <a:ext cx="273475" cy="365052"/>
            <a:chOff x="4911403" y="3356545"/>
            <a:chExt cx="273475" cy="365052"/>
          </a:xfrm>
        </p:grpSpPr>
        <p:sp>
          <p:nvSpPr>
            <p:cNvPr id="14296" name="Google Shape;14296;p90"/>
            <p:cNvSpPr/>
            <p:nvPr/>
          </p:nvSpPr>
          <p:spPr>
            <a:xfrm>
              <a:off x="4916725" y="3601967"/>
              <a:ext cx="262935" cy="114256"/>
            </a:xfrm>
            <a:custGeom>
              <a:rect b="b" l="l" r="r" t="t"/>
              <a:pathLst>
                <a:path extrusionOk="0" h="4358" w="10029">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0"/>
            <p:cNvSpPr/>
            <p:nvPr/>
          </p:nvSpPr>
          <p:spPr>
            <a:xfrm>
              <a:off x="4916725" y="3646589"/>
              <a:ext cx="262935" cy="69634"/>
            </a:xfrm>
            <a:custGeom>
              <a:rect b="b" l="l" r="r" t="t"/>
              <a:pathLst>
                <a:path extrusionOk="0" h="2656" w="10029">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90"/>
            <p:cNvSpPr/>
            <p:nvPr/>
          </p:nvSpPr>
          <p:spPr>
            <a:xfrm>
              <a:off x="5013940" y="3601967"/>
              <a:ext cx="68585" cy="39982"/>
            </a:xfrm>
            <a:custGeom>
              <a:rect b="b" l="l" r="r" t="t"/>
              <a:pathLst>
                <a:path extrusionOk="0" h="1525" w="2616">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0"/>
            <p:cNvSpPr/>
            <p:nvPr/>
          </p:nvSpPr>
          <p:spPr>
            <a:xfrm>
              <a:off x="4956786" y="3550502"/>
              <a:ext cx="57180" cy="165799"/>
            </a:xfrm>
            <a:custGeom>
              <a:rect b="b" l="l" r="r" t="t"/>
              <a:pathLst>
                <a:path extrusionOk="0" h="6324" w="2181">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0"/>
            <p:cNvSpPr/>
            <p:nvPr/>
          </p:nvSpPr>
          <p:spPr>
            <a:xfrm>
              <a:off x="4956786" y="3641923"/>
              <a:ext cx="28603" cy="22835"/>
            </a:xfrm>
            <a:custGeom>
              <a:rect b="b" l="l" r="r" t="t"/>
              <a:pathLst>
                <a:path extrusionOk="0" h="871" w="1091">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0"/>
            <p:cNvSpPr/>
            <p:nvPr/>
          </p:nvSpPr>
          <p:spPr>
            <a:xfrm>
              <a:off x="5082420" y="3550502"/>
              <a:ext cx="57285" cy="165799"/>
            </a:xfrm>
            <a:custGeom>
              <a:rect b="b" l="l" r="r" t="t"/>
              <a:pathLst>
                <a:path extrusionOk="0" h="6324" w="2185">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0"/>
            <p:cNvSpPr/>
            <p:nvPr/>
          </p:nvSpPr>
          <p:spPr>
            <a:xfrm>
              <a:off x="5036749" y="3653327"/>
              <a:ext cx="22888" cy="22914"/>
            </a:xfrm>
            <a:custGeom>
              <a:rect b="b" l="l" r="r" t="t"/>
              <a:pathLst>
                <a:path extrusionOk="0" h="874" w="873">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0"/>
            <p:cNvSpPr/>
            <p:nvPr/>
          </p:nvSpPr>
          <p:spPr>
            <a:xfrm>
              <a:off x="5111076" y="3641923"/>
              <a:ext cx="28630" cy="22835"/>
            </a:xfrm>
            <a:custGeom>
              <a:rect b="b" l="l" r="r" t="t"/>
              <a:pathLst>
                <a:path extrusionOk="0" h="871" w="1092">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90"/>
            <p:cNvSpPr/>
            <p:nvPr/>
          </p:nvSpPr>
          <p:spPr>
            <a:xfrm>
              <a:off x="5029985" y="3361893"/>
              <a:ext cx="66042" cy="57207"/>
            </a:xfrm>
            <a:custGeom>
              <a:rect b="b" l="l" r="r" t="t"/>
              <a:pathLst>
                <a:path extrusionOk="0" h="2182" w="2519">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90"/>
            <p:cNvSpPr/>
            <p:nvPr/>
          </p:nvSpPr>
          <p:spPr>
            <a:xfrm>
              <a:off x="4991078" y="3361920"/>
              <a:ext cx="114230" cy="102851"/>
            </a:xfrm>
            <a:custGeom>
              <a:rect b="b" l="l" r="r" t="t"/>
              <a:pathLst>
                <a:path extrusionOk="0" h="3923" w="4357">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90"/>
            <p:cNvSpPr/>
            <p:nvPr/>
          </p:nvSpPr>
          <p:spPr>
            <a:xfrm>
              <a:off x="4951096" y="3527614"/>
              <a:ext cx="194298" cy="97162"/>
            </a:xfrm>
            <a:custGeom>
              <a:rect b="b" l="l" r="r" t="t"/>
              <a:pathLst>
                <a:path extrusionOk="0" h="3706" w="7411">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0"/>
            <p:cNvSpPr/>
            <p:nvPr/>
          </p:nvSpPr>
          <p:spPr>
            <a:xfrm>
              <a:off x="4950231" y="3527614"/>
              <a:ext cx="155077" cy="97162"/>
            </a:xfrm>
            <a:custGeom>
              <a:rect b="b" l="l" r="r" t="t"/>
              <a:pathLst>
                <a:path extrusionOk="0" h="3706" w="5915">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0"/>
            <p:cNvSpPr/>
            <p:nvPr/>
          </p:nvSpPr>
          <p:spPr>
            <a:xfrm>
              <a:off x="4921366" y="3487633"/>
              <a:ext cx="253733" cy="40008"/>
            </a:xfrm>
            <a:custGeom>
              <a:rect b="b" l="l" r="r" t="t"/>
              <a:pathLst>
                <a:path extrusionOk="0" h="1526" w="9678">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0"/>
            <p:cNvSpPr/>
            <p:nvPr/>
          </p:nvSpPr>
          <p:spPr>
            <a:xfrm>
              <a:off x="4985284" y="3464745"/>
              <a:ext cx="125739" cy="22914"/>
            </a:xfrm>
            <a:custGeom>
              <a:rect b="b" l="l" r="r" t="t"/>
              <a:pathLst>
                <a:path extrusionOk="0" h="874" w="4796">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0"/>
            <p:cNvSpPr/>
            <p:nvPr/>
          </p:nvSpPr>
          <p:spPr>
            <a:xfrm>
              <a:off x="4991078" y="3362864"/>
              <a:ext cx="55765" cy="101907"/>
            </a:xfrm>
            <a:custGeom>
              <a:rect b="b" l="l" r="r" t="t"/>
              <a:pathLst>
                <a:path extrusionOk="0" h="3887" w="2127">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0"/>
            <p:cNvSpPr/>
            <p:nvPr/>
          </p:nvSpPr>
          <p:spPr>
            <a:xfrm>
              <a:off x="4985363" y="3464745"/>
              <a:ext cx="28603" cy="22914"/>
            </a:xfrm>
            <a:custGeom>
              <a:rect b="b" l="l" r="r" t="t"/>
              <a:pathLst>
                <a:path extrusionOk="0" h="874" w="1091">
                  <a:moveTo>
                    <a:pt x="218" y="1"/>
                  </a:moveTo>
                  <a:cubicBezTo>
                    <a:pt x="99" y="1"/>
                    <a:pt x="1" y="99"/>
                    <a:pt x="1" y="218"/>
                  </a:cubicBezTo>
                  <a:lnTo>
                    <a:pt x="1" y="874"/>
                  </a:lnTo>
                  <a:lnTo>
                    <a:pt x="1091" y="874"/>
                  </a:lnTo>
                  <a:lnTo>
                    <a:pt x="10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90"/>
            <p:cNvSpPr/>
            <p:nvPr/>
          </p:nvSpPr>
          <p:spPr>
            <a:xfrm>
              <a:off x="4921366" y="3487633"/>
              <a:ext cx="92600" cy="40008"/>
            </a:xfrm>
            <a:custGeom>
              <a:rect b="b" l="l" r="r" t="t"/>
              <a:pathLst>
                <a:path extrusionOk="0" h="1526" w="3532">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90"/>
            <p:cNvSpPr/>
            <p:nvPr/>
          </p:nvSpPr>
          <p:spPr>
            <a:xfrm>
              <a:off x="5023378" y="3573626"/>
              <a:ext cx="49604" cy="16491"/>
            </a:xfrm>
            <a:custGeom>
              <a:rect b="b" l="l" r="r" t="t"/>
              <a:pathLst>
                <a:path extrusionOk="0" h="629" w="1892">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0"/>
            <p:cNvSpPr/>
            <p:nvPr/>
          </p:nvSpPr>
          <p:spPr>
            <a:xfrm>
              <a:off x="4911403" y="3356545"/>
              <a:ext cx="273475" cy="365052"/>
            </a:xfrm>
            <a:custGeom>
              <a:rect b="b" l="l" r="r" t="t"/>
              <a:pathLst>
                <a:path extrusionOk="0" h="13924" w="10431">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5" name="Google Shape;14315;p90"/>
          <p:cNvGrpSpPr/>
          <p:nvPr/>
        </p:nvGrpSpPr>
        <p:grpSpPr>
          <a:xfrm>
            <a:off x="5361479" y="3356598"/>
            <a:ext cx="273580" cy="364948"/>
            <a:chOff x="5361479" y="3356598"/>
            <a:chExt cx="273580" cy="364948"/>
          </a:xfrm>
        </p:grpSpPr>
        <p:sp>
          <p:nvSpPr>
            <p:cNvPr id="14316" name="Google Shape;14316;p90"/>
            <p:cNvSpPr/>
            <p:nvPr/>
          </p:nvSpPr>
          <p:spPr>
            <a:xfrm>
              <a:off x="5401172" y="3527614"/>
              <a:ext cx="194298" cy="125739"/>
            </a:xfrm>
            <a:custGeom>
              <a:rect b="b" l="l" r="r" t="t"/>
              <a:pathLst>
                <a:path extrusionOk="0" h="4796" w="7411">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90"/>
            <p:cNvSpPr/>
            <p:nvPr/>
          </p:nvSpPr>
          <p:spPr>
            <a:xfrm>
              <a:off x="5401172" y="3527614"/>
              <a:ext cx="97162" cy="125739"/>
            </a:xfrm>
            <a:custGeom>
              <a:rect b="b" l="l" r="r" t="t"/>
              <a:pathLst>
                <a:path extrusionOk="0" h="4796" w="3706">
                  <a:moveTo>
                    <a:pt x="870" y="0"/>
                  </a:moveTo>
                  <a:cubicBezTo>
                    <a:pt x="870" y="1677"/>
                    <a:pt x="0" y="2637"/>
                    <a:pt x="435" y="4796"/>
                  </a:cubicBezTo>
                  <a:lnTo>
                    <a:pt x="3705" y="4796"/>
                  </a:lnTo>
                  <a:lnTo>
                    <a:pt x="370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90"/>
            <p:cNvSpPr/>
            <p:nvPr/>
          </p:nvSpPr>
          <p:spPr>
            <a:xfrm>
              <a:off x="5366880" y="3579079"/>
              <a:ext cx="262857" cy="137144"/>
            </a:xfrm>
            <a:custGeom>
              <a:rect b="b" l="l" r="r" t="t"/>
              <a:pathLst>
                <a:path extrusionOk="0" h="5231" w="10026">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90"/>
            <p:cNvSpPr/>
            <p:nvPr/>
          </p:nvSpPr>
          <p:spPr>
            <a:xfrm>
              <a:off x="5366880" y="3636417"/>
              <a:ext cx="262857" cy="79806"/>
            </a:xfrm>
            <a:custGeom>
              <a:rect b="b" l="l" r="r" t="t"/>
              <a:pathLst>
                <a:path extrusionOk="0" h="3044" w="10026">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90"/>
            <p:cNvSpPr/>
            <p:nvPr/>
          </p:nvSpPr>
          <p:spPr>
            <a:xfrm>
              <a:off x="5464016" y="3584768"/>
              <a:ext cx="68585" cy="34319"/>
            </a:xfrm>
            <a:custGeom>
              <a:rect b="b" l="l" r="r" t="t"/>
              <a:pathLst>
                <a:path extrusionOk="0" h="1309" w="2616">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0"/>
            <p:cNvSpPr/>
            <p:nvPr/>
          </p:nvSpPr>
          <p:spPr>
            <a:xfrm>
              <a:off x="5423955" y="3447651"/>
              <a:ext cx="148627" cy="154238"/>
            </a:xfrm>
            <a:custGeom>
              <a:rect b="b" l="l" r="r" t="t"/>
              <a:pathLst>
                <a:path extrusionOk="0" h="5883" w="5669">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0"/>
            <p:cNvSpPr/>
            <p:nvPr/>
          </p:nvSpPr>
          <p:spPr>
            <a:xfrm>
              <a:off x="5423693" y="3447572"/>
              <a:ext cx="148889" cy="154342"/>
            </a:xfrm>
            <a:custGeom>
              <a:rect b="b" l="l" r="r" t="t"/>
              <a:pathLst>
                <a:path extrusionOk="0" h="5887" w="5679">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0"/>
            <p:cNvSpPr/>
            <p:nvPr/>
          </p:nvSpPr>
          <p:spPr>
            <a:xfrm>
              <a:off x="5532574" y="3613162"/>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0"/>
            <p:cNvSpPr/>
            <p:nvPr/>
          </p:nvSpPr>
          <p:spPr>
            <a:xfrm>
              <a:off x="5464016" y="3613162"/>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0"/>
            <p:cNvSpPr/>
            <p:nvPr/>
          </p:nvSpPr>
          <p:spPr>
            <a:xfrm>
              <a:off x="5412551" y="3384808"/>
              <a:ext cx="171436" cy="114335"/>
            </a:xfrm>
            <a:custGeom>
              <a:rect b="b" l="l" r="r" t="t"/>
              <a:pathLst>
                <a:path extrusionOk="0" h="4361" w="6539">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90"/>
            <p:cNvSpPr/>
            <p:nvPr/>
          </p:nvSpPr>
          <p:spPr>
            <a:xfrm>
              <a:off x="5458903" y="3384808"/>
              <a:ext cx="125084" cy="114335"/>
            </a:xfrm>
            <a:custGeom>
              <a:rect b="b" l="l" r="r" t="t"/>
              <a:pathLst>
                <a:path extrusionOk="0" h="4361" w="4771">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90"/>
            <p:cNvSpPr/>
            <p:nvPr/>
          </p:nvSpPr>
          <p:spPr>
            <a:xfrm>
              <a:off x="5395457" y="3487633"/>
              <a:ext cx="28525" cy="45697"/>
            </a:xfrm>
            <a:custGeom>
              <a:rect b="b" l="l" r="r" t="t"/>
              <a:pathLst>
                <a:path extrusionOk="0" h="1743" w="1088">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90"/>
            <p:cNvSpPr/>
            <p:nvPr/>
          </p:nvSpPr>
          <p:spPr>
            <a:xfrm>
              <a:off x="5572556" y="3487633"/>
              <a:ext cx="28603" cy="45697"/>
            </a:xfrm>
            <a:custGeom>
              <a:rect b="b" l="l" r="r" t="t"/>
              <a:pathLst>
                <a:path extrusionOk="0" h="1743" w="1091">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90"/>
            <p:cNvSpPr/>
            <p:nvPr/>
          </p:nvSpPr>
          <p:spPr>
            <a:xfrm>
              <a:off x="5430798" y="3636417"/>
              <a:ext cx="135046" cy="62607"/>
            </a:xfrm>
            <a:custGeom>
              <a:rect b="b" l="l" r="r" t="t"/>
              <a:pathLst>
                <a:path extrusionOk="0" h="2388" w="5151">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0"/>
            <p:cNvSpPr/>
            <p:nvPr/>
          </p:nvSpPr>
          <p:spPr>
            <a:xfrm>
              <a:off x="5473742" y="3550738"/>
              <a:ext cx="49630" cy="16491"/>
            </a:xfrm>
            <a:custGeom>
              <a:rect b="b" l="l" r="r" t="t"/>
              <a:pathLst>
                <a:path extrusionOk="0" h="629" w="1893">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0"/>
            <p:cNvSpPr/>
            <p:nvPr/>
          </p:nvSpPr>
          <p:spPr>
            <a:xfrm>
              <a:off x="5458903" y="3510809"/>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90"/>
            <p:cNvSpPr/>
            <p:nvPr/>
          </p:nvSpPr>
          <p:spPr>
            <a:xfrm>
              <a:off x="5527462" y="3510809"/>
              <a:ext cx="10749" cy="16386"/>
            </a:xfrm>
            <a:custGeom>
              <a:rect b="b" l="l" r="r" t="t"/>
              <a:pathLst>
                <a:path extrusionOk="0" h="625" w="41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90"/>
            <p:cNvSpPr/>
            <p:nvPr/>
          </p:nvSpPr>
          <p:spPr>
            <a:xfrm>
              <a:off x="5451405" y="3493610"/>
              <a:ext cx="25667" cy="10775"/>
            </a:xfrm>
            <a:custGeom>
              <a:rect b="b" l="l" r="r" t="t"/>
              <a:pathLst>
                <a:path extrusionOk="0" h="411" w="979">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90"/>
            <p:cNvSpPr/>
            <p:nvPr/>
          </p:nvSpPr>
          <p:spPr>
            <a:xfrm>
              <a:off x="5519964" y="3493610"/>
              <a:ext cx="25641" cy="10775"/>
            </a:xfrm>
            <a:custGeom>
              <a:rect b="b" l="l" r="r" t="t"/>
              <a:pathLst>
                <a:path extrusionOk="0" h="411" w="978">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90"/>
            <p:cNvSpPr/>
            <p:nvPr/>
          </p:nvSpPr>
          <p:spPr>
            <a:xfrm>
              <a:off x="5361479" y="3356598"/>
              <a:ext cx="273580" cy="364948"/>
            </a:xfrm>
            <a:custGeom>
              <a:rect b="b" l="l" r="r" t="t"/>
              <a:pathLst>
                <a:path extrusionOk="0" h="13920" w="10435">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6" name="Google Shape;14336;p90"/>
          <p:cNvGrpSpPr/>
          <p:nvPr/>
        </p:nvGrpSpPr>
        <p:grpSpPr>
          <a:xfrm>
            <a:off x="5808042" y="2431225"/>
            <a:ext cx="280711" cy="365026"/>
            <a:chOff x="5808042" y="2431225"/>
            <a:chExt cx="280711" cy="365026"/>
          </a:xfrm>
        </p:grpSpPr>
        <p:sp>
          <p:nvSpPr>
            <p:cNvPr id="14337" name="Google Shape;14337;p90"/>
            <p:cNvSpPr/>
            <p:nvPr/>
          </p:nvSpPr>
          <p:spPr>
            <a:xfrm>
              <a:off x="5822671" y="2436521"/>
              <a:ext cx="79963" cy="80068"/>
            </a:xfrm>
            <a:custGeom>
              <a:rect b="b" l="l" r="r" t="t"/>
              <a:pathLst>
                <a:path extrusionOk="0" h="3054" w="305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0"/>
            <p:cNvSpPr/>
            <p:nvPr/>
          </p:nvSpPr>
          <p:spPr>
            <a:xfrm>
              <a:off x="5994055" y="2436521"/>
              <a:ext cx="80068" cy="80068"/>
            </a:xfrm>
            <a:custGeom>
              <a:rect b="b" l="l" r="r" t="t"/>
              <a:pathLst>
                <a:path extrusionOk="0" h="3054" w="3054">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0"/>
            <p:cNvSpPr/>
            <p:nvPr/>
          </p:nvSpPr>
          <p:spPr>
            <a:xfrm>
              <a:off x="5830720" y="2442105"/>
              <a:ext cx="219755" cy="137327"/>
            </a:xfrm>
            <a:custGeom>
              <a:rect b="b" l="l" r="r" t="t"/>
              <a:pathLst>
                <a:path extrusionOk="0" h="5238" w="8382">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90"/>
            <p:cNvSpPr/>
            <p:nvPr/>
          </p:nvSpPr>
          <p:spPr>
            <a:xfrm>
              <a:off x="5816956" y="2647965"/>
              <a:ext cx="262857" cy="142938"/>
            </a:xfrm>
            <a:custGeom>
              <a:rect b="b" l="l" r="r" t="t"/>
              <a:pathLst>
                <a:path extrusionOk="0" h="5452" w="10026">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0"/>
            <p:cNvSpPr/>
            <p:nvPr/>
          </p:nvSpPr>
          <p:spPr>
            <a:xfrm>
              <a:off x="5816956" y="2711883"/>
              <a:ext cx="262857" cy="79020"/>
            </a:xfrm>
            <a:custGeom>
              <a:rect b="b" l="l" r="r" t="t"/>
              <a:pathLst>
                <a:path extrusionOk="0" h="3014" w="10026">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0"/>
            <p:cNvSpPr/>
            <p:nvPr/>
          </p:nvSpPr>
          <p:spPr>
            <a:xfrm>
              <a:off x="5914091" y="2647965"/>
              <a:ext cx="68585" cy="28630"/>
            </a:xfrm>
            <a:custGeom>
              <a:rect b="b" l="l" r="r" t="t"/>
              <a:pathLst>
                <a:path extrusionOk="0" h="1092" w="2616">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0"/>
            <p:cNvSpPr/>
            <p:nvPr/>
          </p:nvSpPr>
          <p:spPr>
            <a:xfrm>
              <a:off x="5851248" y="2481326"/>
              <a:ext cx="194298" cy="178174"/>
            </a:xfrm>
            <a:custGeom>
              <a:rect b="b" l="l" r="r" t="t"/>
              <a:pathLst>
                <a:path extrusionOk="0" h="6796" w="7411">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90"/>
            <p:cNvSpPr/>
            <p:nvPr/>
          </p:nvSpPr>
          <p:spPr>
            <a:xfrm>
              <a:off x="5850383" y="2482323"/>
              <a:ext cx="172275" cy="177204"/>
            </a:xfrm>
            <a:custGeom>
              <a:rect b="b" l="l" r="r" t="t"/>
              <a:pathLst>
                <a:path extrusionOk="0" h="6759" w="6571">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90"/>
            <p:cNvSpPr/>
            <p:nvPr/>
          </p:nvSpPr>
          <p:spPr>
            <a:xfrm>
              <a:off x="5883050" y="2442315"/>
              <a:ext cx="162391" cy="97162"/>
            </a:xfrm>
            <a:custGeom>
              <a:rect b="b" l="l" r="r" t="t"/>
              <a:pathLst>
                <a:path extrusionOk="0" h="3706" w="6194">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90"/>
            <p:cNvSpPr/>
            <p:nvPr/>
          </p:nvSpPr>
          <p:spPr>
            <a:xfrm>
              <a:off x="5847342" y="2711883"/>
              <a:ext cx="201901" cy="56132"/>
            </a:xfrm>
            <a:custGeom>
              <a:rect b="b" l="l" r="r" t="t"/>
              <a:pathLst>
                <a:path extrusionOk="0" h="2141" w="7701">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0"/>
            <p:cNvSpPr/>
            <p:nvPr/>
          </p:nvSpPr>
          <p:spPr>
            <a:xfrm>
              <a:off x="5816956" y="2705617"/>
              <a:ext cx="85784" cy="85181"/>
            </a:xfrm>
            <a:custGeom>
              <a:rect b="b" l="l" r="r" t="t"/>
              <a:pathLst>
                <a:path extrusionOk="0" h="3249" w="3272">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0"/>
            <p:cNvSpPr/>
            <p:nvPr/>
          </p:nvSpPr>
          <p:spPr>
            <a:xfrm>
              <a:off x="5994055" y="2705617"/>
              <a:ext cx="85757" cy="85181"/>
            </a:xfrm>
            <a:custGeom>
              <a:rect b="b" l="l" r="r" t="t"/>
              <a:pathLst>
                <a:path extrusionOk="0" h="3249" w="3271">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90"/>
            <p:cNvSpPr/>
            <p:nvPr/>
          </p:nvSpPr>
          <p:spPr>
            <a:xfrm>
              <a:off x="5808042" y="2431225"/>
              <a:ext cx="280711" cy="365026"/>
            </a:xfrm>
            <a:custGeom>
              <a:rect b="b" l="l" r="r" t="t"/>
              <a:pathLst>
                <a:path extrusionOk="0" h="13923" w="10707">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0"/>
            <p:cNvSpPr/>
            <p:nvPr/>
          </p:nvSpPr>
          <p:spPr>
            <a:xfrm>
              <a:off x="5923530" y="2608245"/>
              <a:ext cx="49630" cy="16596"/>
            </a:xfrm>
            <a:custGeom>
              <a:rect b="b" l="l" r="r" t="t"/>
              <a:pathLst>
                <a:path extrusionOk="0" h="633" w="1893">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90"/>
            <p:cNvSpPr/>
            <p:nvPr/>
          </p:nvSpPr>
          <p:spPr>
            <a:xfrm>
              <a:off x="5988733" y="2768382"/>
              <a:ext cx="10749" cy="27869"/>
            </a:xfrm>
            <a:custGeom>
              <a:rect b="b" l="l" r="r" t="t"/>
              <a:pathLst>
                <a:path extrusionOk="0" h="1063" w="41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90"/>
            <p:cNvSpPr/>
            <p:nvPr/>
          </p:nvSpPr>
          <p:spPr>
            <a:xfrm>
              <a:off x="5908796" y="2562601"/>
              <a:ext cx="10644" cy="16386"/>
            </a:xfrm>
            <a:custGeom>
              <a:rect b="b" l="l" r="r" t="t"/>
              <a:pathLst>
                <a:path extrusionOk="0" h="625" w="406">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90"/>
            <p:cNvSpPr/>
            <p:nvPr/>
          </p:nvSpPr>
          <p:spPr>
            <a:xfrm>
              <a:off x="5977328" y="2562679"/>
              <a:ext cx="10671" cy="16386"/>
            </a:xfrm>
            <a:custGeom>
              <a:rect b="b" l="l" r="r" t="t"/>
              <a:pathLst>
                <a:path extrusionOk="0" h="625" w="407">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0"/>
            <p:cNvSpPr/>
            <p:nvPr/>
          </p:nvSpPr>
          <p:spPr>
            <a:xfrm>
              <a:off x="5901166" y="2545428"/>
              <a:ext cx="20187" cy="10854"/>
            </a:xfrm>
            <a:custGeom>
              <a:rect b="b" l="l" r="r" t="t"/>
              <a:pathLst>
                <a:path extrusionOk="0" h="414" w="77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0"/>
            <p:cNvSpPr/>
            <p:nvPr/>
          </p:nvSpPr>
          <p:spPr>
            <a:xfrm>
              <a:off x="5975440" y="2545428"/>
              <a:ext cx="20083" cy="10854"/>
            </a:xfrm>
            <a:custGeom>
              <a:rect b="b" l="l" r="r" t="t"/>
              <a:pathLst>
                <a:path extrusionOk="0" h="414" w="766">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6" name="Google Shape;14356;p90"/>
          <p:cNvGrpSpPr/>
          <p:nvPr/>
        </p:nvGrpSpPr>
        <p:grpSpPr>
          <a:xfrm>
            <a:off x="6705912" y="2431225"/>
            <a:ext cx="285063" cy="365026"/>
            <a:chOff x="6705912" y="2431225"/>
            <a:chExt cx="285063" cy="365026"/>
          </a:xfrm>
        </p:grpSpPr>
        <p:sp>
          <p:nvSpPr>
            <p:cNvPr id="14357" name="Google Shape;14357;p90"/>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0"/>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0"/>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90"/>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90"/>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90"/>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0"/>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90"/>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0"/>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0"/>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90"/>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90"/>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90"/>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90"/>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0"/>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0"/>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0"/>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90"/>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90"/>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90"/>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90"/>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90"/>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90"/>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90"/>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1" name="Google Shape;14381;p90"/>
          <p:cNvGrpSpPr/>
          <p:nvPr/>
        </p:nvGrpSpPr>
        <p:grpSpPr>
          <a:xfrm>
            <a:off x="5811634" y="3356702"/>
            <a:ext cx="273501" cy="364948"/>
            <a:chOff x="5811634" y="3356702"/>
            <a:chExt cx="273501" cy="364948"/>
          </a:xfrm>
        </p:grpSpPr>
        <p:sp>
          <p:nvSpPr>
            <p:cNvPr id="14382" name="Google Shape;14382;p90"/>
            <p:cNvSpPr/>
            <p:nvPr/>
          </p:nvSpPr>
          <p:spPr>
            <a:xfrm>
              <a:off x="5860083" y="3544734"/>
              <a:ext cx="60589" cy="57259"/>
            </a:xfrm>
            <a:custGeom>
              <a:rect b="b" l="l" r="r" t="t"/>
              <a:pathLst>
                <a:path extrusionOk="0" h="2184" w="2311">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0"/>
            <p:cNvSpPr/>
            <p:nvPr/>
          </p:nvSpPr>
          <p:spPr>
            <a:xfrm>
              <a:off x="5976096" y="3544734"/>
              <a:ext cx="60615" cy="57259"/>
            </a:xfrm>
            <a:custGeom>
              <a:rect b="b" l="l" r="r" t="t"/>
              <a:pathLst>
                <a:path extrusionOk="0" h="2184" w="2312">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0"/>
            <p:cNvSpPr/>
            <p:nvPr/>
          </p:nvSpPr>
          <p:spPr>
            <a:xfrm>
              <a:off x="5816956" y="3579079"/>
              <a:ext cx="262857" cy="137144"/>
            </a:xfrm>
            <a:custGeom>
              <a:rect b="b" l="l" r="r" t="t"/>
              <a:pathLst>
                <a:path extrusionOk="0" h="5231" w="10026">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0"/>
            <p:cNvSpPr/>
            <p:nvPr/>
          </p:nvSpPr>
          <p:spPr>
            <a:xfrm>
              <a:off x="5816956" y="3618196"/>
              <a:ext cx="262857" cy="98027"/>
            </a:xfrm>
            <a:custGeom>
              <a:rect b="b" l="l" r="r" t="t"/>
              <a:pathLst>
                <a:path extrusionOk="0" h="3739" w="10026">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0"/>
            <p:cNvSpPr/>
            <p:nvPr/>
          </p:nvSpPr>
          <p:spPr>
            <a:xfrm>
              <a:off x="5851248" y="3481943"/>
              <a:ext cx="194298" cy="120050"/>
            </a:xfrm>
            <a:custGeom>
              <a:rect b="b" l="l" r="r" t="t"/>
              <a:pathLst>
                <a:path extrusionOk="0" h="4579" w="7411">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0"/>
            <p:cNvSpPr/>
            <p:nvPr/>
          </p:nvSpPr>
          <p:spPr>
            <a:xfrm>
              <a:off x="5850383" y="3481943"/>
              <a:ext cx="149492" cy="120076"/>
            </a:xfrm>
            <a:custGeom>
              <a:rect b="b" l="l" r="r" t="t"/>
              <a:pathLst>
                <a:path extrusionOk="0" h="4580" w="5702">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90"/>
            <p:cNvSpPr/>
            <p:nvPr/>
          </p:nvSpPr>
          <p:spPr>
            <a:xfrm>
              <a:off x="5862627" y="3481943"/>
              <a:ext cx="22914" cy="25746"/>
            </a:xfrm>
            <a:custGeom>
              <a:rect b="b" l="l" r="r" t="t"/>
              <a:pathLst>
                <a:path extrusionOk="0" h="982" w="874">
                  <a:moveTo>
                    <a:pt x="1" y="0"/>
                  </a:moveTo>
                  <a:lnTo>
                    <a:pt x="1" y="982"/>
                  </a:lnTo>
                  <a:lnTo>
                    <a:pt x="301" y="942"/>
                  </a:lnTo>
                  <a:cubicBezTo>
                    <a:pt x="627" y="902"/>
                    <a:pt x="874" y="623"/>
                    <a:pt x="874" y="294"/>
                  </a:cubicBez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90"/>
            <p:cNvSpPr/>
            <p:nvPr/>
          </p:nvSpPr>
          <p:spPr>
            <a:xfrm>
              <a:off x="6011227" y="3481943"/>
              <a:ext cx="22914" cy="25746"/>
            </a:xfrm>
            <a:custGeom>
              <a:rect b="b" l="l" r="r" t="t"/>
              <a:pathLst>
                <a:path extrusionOk="0" h="982" w="874">
                  <a:moveTo>
                    <a:pt x="1" y="0"/>
                  </a:moveTo>
                  <a:lnTo>
                    <a:pt x="1" y="294"/>
                  </a:lnTo>
                  <a:cubicBezTo>
                    <a:pt x="1" y="623"/>
                    <a:pt x="247" y="902"/>
                    <a:pt x="573" y="942"/>
                  </a:cubicBezTo>
                  <a:lnTo>
                    <a:pt x="874" y="982"/>
                  </a:ln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90"/>
            <p:cNvSpPr/>
            <p:nvPr/>
          </p:nvSpPr>
          <p:spPr>
            <a:xfrm>
              <a:off x="5843357" y="3361920"/>
              <a:ext cx="207983" cy="120050"/>
            </a:xfrm>
            <a:custGeom>
              <a:rect b="b" l="l" r="r" t="t"/>
              <a:pathLst>
                <a:path extrusionOk="0" h="4579" w="7933">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90"/>
            <p:cNvSpPr/>
            <p:nvPr/>
          </p:nvSpPr>
          <p:spPr>
            <a:xfrm>
              <a:off x="5862627" y="3436168"/>
              <a:ext cx="22914" cy="45802"/>
            </a:xfrm>
            <a:custGeom>
              <a:rect b="b" l="l" r="r" t="t"/>
              <a:pathLst>
                <a:path extrusionOk="0" h="1747" w="874">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90"/>
            <p:cNvSpPr/>
            <p:nvPr/>
          </p:nvSpPr>
          <p:spPr>
            <a:xfrm>
              <a:off x="5887428" y="3618196"/>
              <a:ext cx="121938" cy="40847"/>
            </a:xfrm>
            <a:custGeom>
              <a:rect b="b" l="l" r="r" t="t"/>
              <a:pathLst>
                <a:path extrusionOk="0" h="1558" w="4651">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0"/>
            <p:cNvSpPr/>
            <p:nvPr/>
          </p:nvSpPr>
          <p:spPr>
            <a:xfrm>
              <a:off x="5923556" y="3550738"/>
              <a:ext cx="49604" cy="16596"/>
            </a:xfrm>
            <a:custGeom>
              <a:rect b="b" l="l" r="r" t="t"/>
              <a:pathLst>
                <a:path extrusionOk="0" h="633" w="1892">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90"/>
            <p:cNvSpPr/>
            <p:nvPr/>
          </p:nvSpPr>
          <p:spPr>
            <a:xfrm>
              <a:off x="5908796" y="3505172"/>
              <a:ext cx="10644" cy="16386"/>
            </a:xfrm>
            <a:custGeom>
              <a:rect b="b" l="l" r="r" t="t"/>
              <a:pathLst>
                <a:path extrusionOk="0" h="625" w="406">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90"/>
            <p:cNvSpPr/>
            <p:nvPr/>
          </p:nvSpPr>
          <p:spPr>
            <a:xfrm>
              <a:off x="5977328" y="3505172"/>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90"/>
            <p:cNvSpPr/>
            <p:nvPr/>
          </p:nvSpPr>
          <p:spPr>
            <a:xfrm>
              <a:off x="5811634" y="3356702"/>
              <a:ext cx="273501" cy="364948"/>
            </a:xfrm>
            <a:custGeom>
              <a:rect b="b" l="l" r="r" t="t"/>
              <a:pathLst>
                <a:path extrusionOk="0" h="13920" w="10432">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7" name="Google Shape;14397;p90"/>
          <p:cNvGrpSpPr/>
          <p:nvPr/>
        </p:nvGrpSpPr>
        <p:grpSpPr>
          <a:xfrm>
            <a:off x="4905793" y="2894802"/>
            <a:ext cx="284879" cy="365105"/>
            <a:chOff x="4905793" y="2894802"/>
            <a:chExt cx="284879" cy="365105"/>
          </a:xfrm>
        </p:grpSpPr>
        <p:sp>
          <p:nvSpPr>
            <p:cNvPr id="14398" name="Google Shape;14398;p90"/>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90"/>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0"/>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0"/>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90"/>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90"/>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90"/>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0"/>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90"/>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90"/>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90"/>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90"/>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90"/>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0"/>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0"/>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90"/>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90"/>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90"/>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90"/>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90"/>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90"/>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90"/>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0"/>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90"/>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90"/>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90"/>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4" name="Google Shape;14424;p90"/>
          <p:cNvGrpSpPr/>
          <p:nvPr/>
        </p:nvGrpSpPr>
        <p:grpSpPr>
          <a:xfrm>
            <a:off x="8062013" y="3356598"/>
            <a:ext cx="273501" cy="364948"/>
            <a:chOff x="8062013" y="3356598"/>
            <a:chExt cx="273501" cy="364948"/>
          </a:xfrm>
        </p:grpSpPr>
        <p:sp>
          <p:nvSpPr>
            <p:cNvPr id="14425" name="Google Shape;14425;p90"/>
            <p:cNvSpPr/>
            <p:nvPr/>
          </p:nvSpPr>
          <p:spPr>
            <a:xfrm>
              <a:off x="8081571" y="3361920"/>
              <a:ext cx="234463" cy="302917"/>
            </a:xfrm>
            <a:custGeom>
              <a:rect b="b" l="l" r="r" t="t"/>
              <a:pathLst>
                <a:path extrusionOk="0" h="11554" w="8943">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0"/>
            <p:cNvSpPr/>
            <p:nvPr/>
          </p:nvSpPr>
          <p:spPr>
            <a:xfrm>
              <a:off x="8164471" y="3361867"/>
              <a:ext cx="151091" cy="301265"/>
            </a:xfrm>
            <a:custGeom>
              <a:rect b="b" l="l" r="r" t="t"/>
              <a:pathLst>
                <a:path extrusionOk="0" h="11491" w="5763">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90"/>
            <p:cNvSpPr/>
            <p:nvPr/>
          </p:nvSpPr>
          <p:spPr>
            <a:xfrm>
              <a:off x="8067335" y="3561881"/>
              <a:ext cx="262962" cy="154342"/>
            </a:xfrm>
            <a:custGeom>
              <a:rect b="b" l="l" r="r" t="t"/>
              <a:pathLst>
                <a:path extrusionOk="0" h="5887" w="1003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90"/>
            <p:cNvSpPr/>
            <p:nvPr/>
          </p:nvSpPr>
          <p:spPr>
            <a:xfrm>
              <a:off x="8067335" y="3620765"/>
              <a:ext cx="262857" cy="95458"/>
            </a:xfrm>
            <a:custGeom>
              <a:rect b="b" l="l" r="r" t="t"/>
              <a:pathLst>
                <a:path extrusionOk="0" h="3641" w="10026">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0"/>
            <p:cNvSpPr/>
            <p:nvPr/>
          </p:nvSpPr>
          <p:spPr>
            <a:xfrm>
              <a:off x="8164471" y="3561881"/>
              <a:ext cx="68585" cy="28630"/>
            </a:xfrm>
            <a:custGeom>
              <a:rect b="b" l="l" r="r" t="t"/>
              <a:pathLst>
                <a:path extrusionOk="0" h="1092" w="2616">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90"/>
            <p:cNvSpPr/>
            <p:nvPr/>
          </p:nvSpPr>
          <p:spPr>
            <a:xfrm>
              <a:off x="8101601" y="3424789"/>
              <a:ext cx="194298" cy="148627"/>
            </a:xfrm>
            <a:custGeom>
              <a:rect b="b" l="l" r="r" t="t"/>
              <a:pathLst>
                <a:path extrusionOk="0" h="5669" w="7411">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90"/>
            <p:cNvSpPr/>
            <p:nvPr/>
          </p:nvSpPr>
          <p:spPr>
            <a:xfrm>
              <a:off x="8173122" y="3516210"/>
              <a:ext cx="51386" cy="22914"/>
            </a:xfrm>
            <a:custGeom>
              <a:rect b="b" l="l" r="r" t="t"/>
              <a:pathLst>
                <a:path extrusionOk="0" h="874" w="1960">
                  <a:moveTo>
                    <a:pt x="0" y="1"/>
                  </a:moveTo>
                  <a:cubicBezTo>
                    <a:pt x="0" y="482"/>
                    <a:pt x="438" y="874"/>
                    <a:pt x="978" y="874"/>
                  </a:cubicBezTo>
                  <a:cubicBezTo>
                    <a:pt x="1521" y="874"/>
                    <a:pt x="1959" y="482"/>
                    <a:pt x="19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90"/>
            <p:cNvSpPr/>
            <p:nvPr/>
          </p:nvSpPr>
          <p:spPr>
            <a:xfrm>
              <a:off x="8125459" y="3374504"/>
              <a:ext cx="63813" cy="28603"/>
            </a:xfrm>
            <a:custGeom>
              <a:rect b="b" l="l" r="r" t="t"/>
              <a:pathLst>
                <a:path extrusionOk="0" h="1091" w="2434">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90"/>
            <p:cNvSpPr/>
            <p:nvPr/>
          </p:nvSpPr>
          <p:spPr>
            <a:xfrm>
              <a:off x="8208254" y="3374504"/>
              <a:ext cx="63918" cy="28603"/>
            </a:xfrm>
            <a:custGeom>
              <a:rect b="b" l="l" r="r" t="t"/>
              <a:pathLst>
                <a:path extrusionOk="0" h="1091" w="2438">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90"/>
            <p:cNvSpPr/>
            <p:nvPr/>
          </p:nvSpPr>
          <p:spPr>
            <a:xfrm>
              <a:off x="8101706" y="3424789"/>
              <a:ext cx="125739" cy="148627"/>
            </a:xfrm>
            <a:custGeom>
              <a:rect b="b" l="l" r="r" t="t"/>
              <a:pathLst>
                <a:path extrusionOk="0" h="5669" w="4796">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90"/>
            <p:cNvSpPr/>
            <p:nvPr/>
          </p:nvSpPr>
          <p:spPr>
            <a:xfrm>
              <a:off x="8187358" y="3384808"/>
              <a:ext cx="22914" cy="22809"/>
            </a:xfrm>
            <a:custGeom>
              <a:rect b="b" l="l" r="r" t="t"/>
              <a:pathLst>
                <a:path extrusionOk="0" h="870" w="874">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0"/>
            <p:cNvSpPr/>
            <p:nvPr/>
          </p:nvSpPr>
          <p:spPr>
            <a:xfrm>
              <a:off x="8109597" y="3620765"/>
              <a:ext cx="178436" cy="61165"/>
            </a:xfrm>
            <a:custGeom>
              <a:rect b="b" l="l" r="r" t="t"/>
              <a:pathLst>
                <a:path extrusionOk="0" h="2333" w="6806">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90"/>
            <p:cNvSpPr/>
            <p:nvPr/>
          </p:nvSpPr>
          <p:spPr>
            <a:xfrm>
              <a:off x="8159253" y="3477172"/>
              <a:ext cx="10644" cy="16412"/>
            </a:xfrm>
            <a:custGeom>
              <a:rect b="b" l="l" r="r" t="t"/>
              <a:pathLst>
                <a:path extrusionOk="0" h="626" w="406">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90"/>
            <p:cNvSpPr/>
            <p:nvPr/>
          </p:nvSpPr>
          <p:spPr>
            <a:xfrm>
              <a:off x="8227707" y="3477093"/>
              <a:ext cx="10749" cy="16386"/>
            </a:xfrm>
            <a:custGeom>
              <a:rect b="b" l="l" r="r" t="t"/>
              <a:pathLst>
                <a:path extrusionOk="0" h="625" w="41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90"/>
            <p:cNvSpPr/>
            <p:nvPr/>
          </p:nvSpPr>
          <p:spPr>
            <a:xfrm>
              <a:off x="8062013" y="3356598"/>
              <a:ext cx="273501" cy="364948"/>
            </a:xfrm>
            <a:custGeom>
              <a:rect b="b" l="l" r="r" t="t"/>
              <a:pathLst>
                <a:path extrusionOk="0" h="13920" w="10432">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90"/>
            <p:cNvSpPr/>
            <p:nvPr/>
          </p:nvSpPr>
          <p:spPr>
            <a:xfrm>
              <a:off x="8167695" y="3510888"/>
              <a:ext cx="62214" cy="33558"/>
            </a:xfrm>
            <a:custGeom>
              <a:rect b="b" l="l" r="r" t="t"/>
              <a:pathLst>
                <a:path extrusionOk="0" h="1280" w="2373">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90"/>
            <p:cNvSpPr/>
            <p:nvPr/>
          </p:nvSpPr>
          <p:spPr>
            <a:xfrm>
              <a:off x="8151126" y="3456486"/>
              <a:ext cx="26794" cy="13712"/>
            </a:xfrm>
            <a:custGeom>
              <a:rect b="b" l="l" r="r" t="t"/>
              <a:pathLst>
                <a:path extrusionOk="0" h="523" w="1022">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0"/>
            <p:cNvSpPr/>
            <p:nvPr/>
          </p:nvSpPr>
          <p:spPr>
            <a:xfrm>
              <a:off x="8219685" y="3456486"/>
              <a:ext cx="26794" cy="13712"/>
            </a:xfrm>
            <a:custGeom>
              <a:rect b="b" l="l" r="r" t="t"/>
              <a:pathLst>
                <a:path extrusionOk="0" h="523" w="1022">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3" name="Google Shape;14443;p90"/>
          <p:cNvGrpSpPr/>
          <p:nvPr/>
        </p:nvGrpSpPr>
        <p:grpSpPr>
          <a:xfrm>
            <a:off x="6261709" y="2431198"/>
            <a:ext cx="273606" cy="365052"/>
            <a:chOff x="6261709" y="2431198"/>
            <a:chExt cx="273606" cy="365052"/>
          </a:xfrm>
        </p:grpSpPr>
        <p:sp>
          <p:nvSpPr>
            <p:cNvPr id="14444" name="Google Shape;14444;p90"/>
            <p:cNvSpPr/>
            <p:nvPr/>
          </p:nvSpPr>
          <p:spPr>
            <a:xfrm>
              <a:off x="6324212" y="2436599"/>
              <a:ext cx="148522" cy="57102"/>
            </a:xfrm>
            <a:custGeom>
              <a:rect b="b" l="l" r="r" t="t"/>
              <a:pathLst>
                <a:path extrusionOk="0" h="2178" w="5665">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90"/>
            <p:cNvSpPr/>
            <p:nvPr/>
          </p:nvSpPr>
          <p:spPr>
            <a:xfrm>
              <a:off x="6278436" y="2470892"/>
              <a:ext cx="240074" cy="148522"/>
            </a:xfrm>
            <a:custGeom>
              <a:rect b="b" l="l" r="r" t="t"/>
              <a:pathLst>
                <a:path extrusionOk="0" h="5665" w="9157">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0"/>
            <p:cNvSpPr/>
            <p:nvPr/>
          </p:nvSpPr>
          <p:spPr>
            <a:xfrm>
              <a:off x="6291152" y="2493780"/>
              <a:ext cx="214538" cy="232104"/>
            </a:xfrm>
            <a:custGeom>
              <a:rect b="b" l="l" r="r" t="t"/>
              <a:pathLst>
                <a:path extrusionOk="0" h="8853" w="8183">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0"/>
            <p:cNvSpPr/>
            <p:nvPr/>
          </p:nvSpPr>
          <p:spPr>
            <a:xfrm>
              <a:off x="6267031" y="2647965"/>
              <a:ext cx="262962" cy="142938"/>
            </a:xfrm>
            <a:custGeom>
              <a:rect b="b" l="l" r="r" t="t"/>
              <a:pathLst>
                <a:path extrusionOk="0" h="5452" w="1003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0"/>
            <p:cNvSpPr/>
            <p:nvPr/>
          </p:nvSpPr>
          <p:spPr>
            <a:xfrm>
              <a:off x="6364167" y="2647965"/>
              <a:ext cx="68585" cy="34319"/>
            </a:xfrm>
            <a:custGeom>
              <a:rect b="b" l="l" r="r" t="t"/>
              <a:pathLst>
                <a:path extrusionOk="0" h="1309" w="2616">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90"/>
            <p:cNvSpPr/>
            <p:nvPr/>
          </p:nvSpPr>
          <p:spPr>
            <a:xfrm>
              <a:off x="6324107" y="2516563"/>
              <a:ext cx="148627" cy="148627"/>
            </a:xfrm>
            <a:custGeom>
              <a:rect b="b" l="l" r="r" t="t"/>
              <a:pathLst>
                <a:path extrusionOk="0" h="5669" w="5669">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90"/>
            <p:cNvSpPr/>
            <p:nvPr/>
          </p:nvSpPr>
          <p:spPr>
            <a:xfrm>
              <a:off x="6324107" y="2516563"/>
              <a:ext cx="125844" cy="148601"/>
            </a:xfrm>
            <a:custGeom>
              <a:rect b="b" l="l" r="r" t="t"/>
              <a:pathLst>
                <a:path extrusionOk="0" h="5668" w="480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90"/>
            <p:cNvSpPr/>
            <p:nvPr/>
          </p:nvSpPr>
          <p:spPr>
            <a:xfrm>
              <a:off x="6267031" y="2713954"/>
              <a:ext cx="262857" cy="76948"/>
            </a:xfrm>
            <a:custGeom>
              <a:rect b="b" l="l" r="r" t="t"/>
              <a:pathLst>
                <a:path extrusionOk="0" h="2935" w="10026">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90"/>
            <p:cNvSpPr/>
            <p:nvPr/>
          </p:nvSpPr>
          <p:spPr>
            <a:xfrm>
              <a:off x="6301324" y="2493675"/>
              <a:ext cx="194298" cy="68690"/>
            </a:xfrm>
            <a:custGeom>
              <a:rect b="b" l="l" r="r" t="t"/>
              <a:pathLst>
                <a:path extrusionOk="0" h="2620" w="7411">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90"/>
            <p:cNvSpPr/>
            <p:nvPr/>
          </p:nvSpPr>
          <p:spPr>
            <a:xfrm>
              <a:off x="6306725" y="2713954"/>
              <a:ext cx="183470" cy="71259"/>
            </a:xfrm>
            <a:custGeom>
              <a:rect b="b" l="l" r="r" t="t"/>
              <a:pathLst>
                <a:path extrusionOk="0" h="2718" w="6998">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90"/>
            <p:cNvSpPr/>
            <p:nvPr/>
          </p:nvSpPr>
          <p:spPr>
            <a:xfrm>
              <a:off x="6358845"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90"/>
            <p:cNvSpPr/>
            <p:nvPr/>
          </p:nvSpPr>
          <p:spPr>
            <a:xfrm>
              <a:off x="6427404"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90"/>
            <p:cNvSpPr/>
            <p:nvPr/>
          </p:nvSpPr>
          <p:spPr>
            <a:xfrm>
              <a:off x="6373606" y="2613987"/>
              <a:ext cx="49656" cy="16543"/>
            </a:xfrm>
            <a:custGeom>
              <a:rect b="b" l="l" r="r" t="t"/>
              <a:pathLst>
                <a:path extrusionOk="0" h="631" w="1894">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90"/>
            <p:cNvSpPr/>
            <p:nvPr/>
          </p:nvSpPr>
          <p:spPr>
            <a:xfrm>
              <a:off x="6261709" y="2431198"/>
              <a:ext cx="273606" cy="365052"/>
            </a:xfrm>
            <a:custGeom>
              <a:rect b="b" l="l" r="r" t="t"/>
              <a:pathLst>
                <a:path extrusionOk="0" h="13924" w="10436">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90"/>
            <p:cNvSpPr/>
            <p:nvPr/>
          </p:nvSpPr>
          <p:spPr>
            <a:xfrm>
              <a:off x="6352579" y="2555155"/>
              <a:ext cx="24933" cy="13214"/>
            </a:xfrm>
            <a:custGeom>
              <a:rect b="b" l="l" r="r" t="t"/>
              <a:pathLst>
                <a:path extrusionOk="0" h="504" w="951">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90"/>
            <p:cNvSpPr/>
            <p:nvPr/>
          </p:nvSpPr>
          <p:spPr>
            <a:xfrm>
              <a:off x="6419329" y="2555155"/>
              <a:ext cx="26716" cy="13240"/>
            </a:xfrm>
            <a:custGeom>
              <a:rect b="b" l="l" r="r" t="t"/>
              <a:pathLst>
                <a:path extrusionOk="0" h="505" w="1019">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0" name="Google Shape;14460;p90"/>
          <p:cNvGrpSpPr/>
          <p:nvPr/>
        </p:nvGrpSpPr>
        <p:grpSpPr>
          <a:xfrm>
            <a:off x="5361296" y="2431198"/>
            <a:ext cx="273947" cy="365052"/>
            <a:chOff x="5361296" y="2431198"/>
            <a:chExt cx="273947" cy="365052"/>
          </a:xfrm>
        </p:grpSpPr>
        <p:sp>
          <p:nvSpPr>
            <p:cNvPr id="14461" name="Google Shape;14461;p90"/>
            <p:cNvSpPr/>
            <p:nvPr/>
          </p:nvSpPr>
          <p:spPr>
            <a:xfrm>
              <a:off x="5366985" y="2653392"/>
              <a:ext cx="262568" cy="137511"/>
            </a:xfrm>
            <a:custGeom>
              <a:rect b="b" l="l" r="r" t="t"/>
              <a:pathLst>
                <a:path extrusionOk="0" h="5245" w="10015">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90"/>
            <p:cNvSpPr/>
            <p:nvPr/>
          </p:nvSpPr>
          <p:spPr>
            <a:xfrm>
              <a:off x="5402772" y="2653392"/>
              <a:ext cx="191073" cy="108540"/>
            </a:xfrm>
            <a:custGeom>
              <a:rect b="b" l="l" r="r" t="t"/>
              <a:pathLst>
                <a:path extrusionOk="0" h="4140" w="7288">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90"/>
            <p:cNvSpPr/>
            <p:nvPr/>
          </p:nvSpPr>
          <p:spPr>
            <a:xfrm>
              <a:off x="5366985" y="2653392"/>
              <a:ext cx="131350" cy="137511"/>
            </a:xfrm>
            <a:custGeom>
              <a:rect b="b" l="l" r="r" t="t"/>
              <a:pathLst>
                <a:path extrusionOk="0" h="5245" w="501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90"/>
            <p:cNvSpPr/>
            <p:nvPr/>
          </p:nvSpPr>
          <p:spPr>
            <a:xfrm>
              <a:off x="5402772" y="2653392"/>
              <a:ext cx="95563" cy="108462"/>
            </a:xfrm>
            <a:custGeom>
              <a:rect b="b" l="l" r="r" t="t"/>
              <a:pathLst>
                <a:path extrusionOk="0" h="4137" w="3645">
                  <a:moveTo>
                    <a:pt x="2989" y="0"/>
                  </a:moveTo>
                  <a:lnTo>
                    <a:pt x="1" y="1058"/>
                  </a:lnTo>
                  <a:cubicBezTo>
                    <a:pt x="301" y="2832"/>
                    <a:pt x="1841" y="4133"/>
                    <a:pt x="3644" y="4136"/>
                  </a:cubicBezTo>
                  <a:lnTo>
                    <a:pt x="36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90"/>
            <p:cNvSpPr/>
            <p:nvPr/>
          </p:nvSpPr>
          <p:spPr>
            <a:xfrm>
              <a:off x="5418633" y="2653392"/>
              <a:ext cx="159350" cy="91368"/>
            </a:xfrm>
            <a:custGeom>
              <a:rect b="b" l="l" r="r" t="t"/>
              <a:pathLst>
                <a:path extrusionOk="0" h="3485" w="6078">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0"/>
            <p:cNvSpPr/>
            <p:nvPr/>
          </p:nvSpPr>
          <p:spPr>
            <a:xfrm>
              <a:off x="5464016" y="2636377"/>
              <a:ext cx="68506" cy="62791"/>
            </a:xfrm>
            <a:custGeom>
              <a:rect b="b" l="l" r="r" t="t"/>
              <a:pathLst>
                <a:path extrusionOk="0" h="2395" w="2613">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0"/>
            <p:cNvSpPr/>
            <p:nvPr/>
          </p:nvSpPr>
          <p:spPr>
            <a:xfrm>
              <a:off x="5464016" y="2636298"/>
              <a:ext cx="68506" cy="34240"/>
            </a:xfrm>
            <a:custGeom>
              <a:rect b="b" l="l" r="r" t="t"/>
              <a:pathLst>
                <a:path extrusionOk="0" h="1306" w="2613">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0"/>
            <p:cNvSpPr/>
            <p:nvPr/>
          </p:nvSpPr>
          <p:spPr>
            <a:xfrm>
              <a:off x="5368400" y="2499364"/>
              <a:ext cx="92522" cy="131350"/>
            </a:xfrm>
            <a:custGeom>
              <a:rect b="b" l="l" r="r" t="t"/>
              <a:pathLst>
                <a:path extrusionOk="0" h="5010" w="3529">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90"/>
            <p:cNvSpPr/>
            <p:nvPr/>
          </p:nvSpPr>
          <p:spPr>
            <a:xfrm>
              <a:off x="5535721" y="2499364"/>
              <a:ext cx="92495" cy="131350"/>
            </a:xfrm>
            <a:custGeom>
              <a:rect b="b" l="l" r="r" t="t"/>
              <a:pathLst>
                <a:path extrusionOk="0" h="5010" w="3528">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90"/>
            <p:cNvSpPr/>
            <p:nvPr/>
          </p:nvSpPr>
          <p:spPr>
            <a:xfrm>
              <a:off x="5401251" y="2459408"/>
              <a:ext cx="194036" cy="194010"/>
            </a:xfrm>
            <a:custGeom>
              <a:rect b="b" l="l" r="r" t="t"/>
              <a:pathLst>
                <a:path extrusionOk="0" h="7400" w="7401">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90"/>
            <p:cNvSpPr/>
            <p:nvPr/>
          </p:nvSpPr>
          <p:spPr>
            <a:xfrm>
              <a:off x="5401251" y="2480094"/>
              <a:ext cx="108462" cy="173350"/>
            </a:xfrm>
            <a:custGeom>
              <a:rect b="b" l="l" r="r" t="t"/>
              <a:pathLst>
                <a:path extrusionOk="0" h="6612" w="4137">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90"/>
            <p:cNvSpPr/>
            <p:nvPr/>
          </p:nvSpPr>
          <p:spPr>
            <a:xfrm>
              <a:off x="5469731" y="2590627"/>
              <a:ext cx="57075" cy="28603"/>
            </a:xfrm>
            <a:custGeom>
              <a:rect b="b" l="l" r="r" t="t"/>
              <a:pathLst>
                <a:path extrusionOk="0" h="1091" w="2177">
                  <a:moveTo>
                    <a:pt x="0" y="0"/>
                  </a:moveTo>
                  <a:cubicBezTo>
                    <a:pt x="0" y="602"/>
                    <a:pt x="489" y="1090"/>
                    <a:pt x="1090" y="1090"/>
                  </a:cubicBezTo>
                  <a:cubicBezTo>
                    <a:pt x="1692" y="1090"/>
                    <a:pt x="2177" y="602"/>
                    <a:pt x="2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90"/>
            <p:cNvSpPr/>
            <p:nvPr/>
          </p:nvSpPr>
          <p:spPr>
            <a:xfrm>
              <a:off x="5481109" y="2556439"/>
              <a:ext cx="34319" cy="34214"/>
            </a:xfrm>
            <a:custGeom>
              <a:rect b="b" l="l" r="r" t="t"/>
              <a:pathLst>
                <a:path extrusionOk="0" h="1305" w="1309">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90"/>
            <p:cNvSpPr/>
            <p:nvPr/>
          </p:nvSpPr>
          <p:spPr>
            <a:xfrm>
              <a:off x="5412656" y="2448004"/>
              <a:ext cx="171331" cy="99915"/>
            </a:xfrm>
            <a:custGeom>
              <a:rect b="b" l="l" r="r" t="t"/>
              <a:pathLst>
                <a:path extrusionOk="0" h="3811" w="6535">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90"/>
            <p:cNvSpPr/>
            <p:nvPr/>
          </p:nvSpPr>
          <p:spPr>
            <a:xfrm>
              <a:off x="5464409" y="2436547"/>
              <a:ext cx="119473" cy="91289"/>
            </a:xfrm>
            <a:custGeom>
              <a:rect b="b" l="l" r="r" t="t"/>
              <a:pathLst>
                <a:path extrusionOk="0" h="3482" w="4557">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90"/>
            <p:cNvSpPr/>
            <p:nvPr/>
          </p:nvSpPr>
          <p:spPr>
            <a:xfrm>
              <a:off x="5477596" y="2557960"/>
              <a:ext cx="36206" cy="32746"/>
            </a:xfrm>
            <a:custGeom>
              <a:rect b="b" l="l" r="r" t="t"/>
              <a:pathLst>
                <a:path extrusionOk="0" h="1249" w="1381">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90"/>
            <p:cNvSpPr/>
            <p:nvPr/>
          </p:nvSpPr>
          <p:spPr>
            <a:xfrm>
              <a:off x="5458720" y="2545874"/>
              <a:ext cx="10749" cy="16412"/>
            </a:xfrm>
            <a:custGeom>
              <a:rect b="b" l="l" r="r" t="t"/>
              <a:pathLst>
                <a:path extrusionOk="0" h="626" w="41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90"/>
            <p:cNvSpPr/>
            <p:nvPr/>
          </p:nvSpPr>
          <p:spPr>
            <a:xfrm>
              <a:off x="5527174" y="2545874"/>
              <a:ext cx="10749" cy="16386"/>
            </a:xfrm>
            <a:custGeom>
              <a:rect b="b" l="l" r="r" t="t"/>
              <a:pathLst>
                <a:path extrusionOk="0" h="625" w="41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90"/>
            <p:cNvSpPr/>
            <p:nvPr/>
          </p:nvSpPr>
          <p:spPr>
            <a:xfrm>
              <a:off x="5361296" y="2431198"/>
              <a:ext cx="273947" cy="365052"/>
            </a:xfrm>
            <a:custGeom>
              <a:rect b="b" l="l" r="r" t="t"/>
              <a:pathLst>
                <a:path extrusionOk="0" h="13924" w="10449">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90"/>
            <p:cNvSpPr/>
            <p:nvPr/>
          </p:nvSpPr>
          <p:spPr>
            <a:xfrm>
              <a:off x="5464409" y="2551039"/>
              <a:ext cx="67825" cy="73514"/>
            </a:xfrm>
            <a:custGeom>
              <a:rect b="b" l="l" r="r" t="t"/>
              <a:pathLst>
                <a:path extrusionOk="0" h="2804" w="2587">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90"/>
            <p:cNvSpPr/>
            <p:nvPr/>
          </p:nvSpPr>
          <p:spPr>
            <a:xfrm>
              <a:off x="5450330" y="2522409"/>
              <a:ext cx="27476" cy="16701"/>
            </a:xfrm>
            <a:custGeom>
              <a:rect b="b" l="l" r="r" t="t"/>
              <a:pathLst>
                <a:path extrusionOk="0" h="637" w="1048">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85" name="Shape 14485"/>
        <p:cNvGrpSpPr/>
        <p:nvPr/>
      </p:nvGrpSpPr>
      <p:grpSpPr>
        <a:xfrm>
          <a:off x="0" y="0"/>
          <a:ext cx="0" cy="0"/>
          <a:chOff x="0" y="0"/>
          <a:chExt cx="0" cy="0"/>
        </a:xfrm>
      </p:grpSpPr>
      <p:sp>
        <p:nvSpPr>
          <p:cNvPr id="14486" name="Google Shape;14486;p9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487" name="Google Shape;14487;p9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488" name="Google Shape;14488;p91"/>
          <p:cNvGrpSpPr/>
          <p:nvPr/>
        </p:nvGrpSpPr>
        <p:grpSpPr>
          <a:xfrm>
            <a:off x="3516462" y="3365328"/>
            <a:ext cx="367569" cy="365289"/>
            <a:chOff x="3516462" y="3365328"/>
            <a:chExt cx="367569" cy="365289"/>
          </a:xfrm>
        </p:grpSpPr>
        <p:sp>
          <p:nvSpPr>
            <p:cNvPr id="14489" name="Google Shape;14489;p91"/>
            <p:cNvSpPr/>
            <p:nvPr/>
          </p:nvSpPr>
          <p:spPr>
            <a:xfrm>
              <a:off x="3621377" y="3394648"/>
              <a:ext cx="128943" cy="148437"/>
            </a:xfrm>
            <a:custGeom>
              <a:rect b="b" l="l" r="r" t="t"/>
              <a:pathLst>
                <a:path extrusionOk="0" h="5665" w="4921">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91"/>
            <p:cNvSpPr/>
            <p:nvPr/>
          </p:nvSpPr>
          <p:spPr>
            <a:xfrm>
              <a:off x="3519370" y="3435891"/>
              <a:ext cx="358372" cy="70852"/>
            </a:xfrm>
            <a:custGeom>
              <a:rect b="b" l="l" r="r" t="t"/>
              <a:pathLst>
                <a:path extrusionOk="0" h="2704" w="13677">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1"/>
            <p:cNvSpPr/>
            <p:nvPr/>
          </p:nvSpPr>
          <p:spPr>
            <a:xfrm>
              <a:off x="3521755" y="3435760"/>
              <a:ext cx="35007" cy="70983"/>
            </a:xfrm>
            <a:custGeom>
              <a:rect b="b" l="l" r="r" t="t"/>
              <a:pathLst>
                <a:path extrusionOk="0" h="2709" w="1336">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1"/>
            <p:cNvSpPr/>
            <p:nvPr/>
          </p:nvSpPr>
          <p:spPr>
            <a:xfrm>
              <a:off x="3526524" y="3435760"/>
              <a:ext cx="30238" cy="36395"/>
            </a:xfrm>
            <a:custGeom>
              <a:rect b="b" l="l" r="r" t="t"/>
              <a:pathLst>
                <a:path extrusionOk="0" h="1389" w="1154">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91"/>
            <p:cNvSpPr/>
            <p:nvPr/>
          </p:nvSpPr>
          <p:spPr>
            <a:xfrm>
              <a:off x="3810428" y="3435760"/>
              <a:ext cx="67314" cy="70983"/>
            </a:xfrm>
            <a:custGeom>
              <a:rect b="b" l="l" r="r" t="t"/>
              <a:pathLst>
                <a:path extrusionOk="0" h="2709" w="2569">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91"/>
            <p:cNvSpPr/>
            <p:nvPr/>
          </p:nvSpPr>
          <p:spPr>
            <a:xfrm>
              <a:off x="3556735" y="3435891"/>
              <a:ext cx="31705" cy="70852"/>
            </a:xfrm>
            <a:custGeom>
              <a:rect b="b" l="l" r="r" t="t"/>
              <a:pathLst>
                <a:path extrusionOk="0" h="2704" w="1210">
                  <a:moveTo>
                    <a:pt x="0" y="1"/>
                  </a:moveTo>
                  <a:lnTo>
                    <a:pt x="0" y="2703"/>
                  </a:lnTo>
                  <a:lnTo>
                    <a:pt x="1210" y="2703"/>
                  </a:lnTo>
                  <a:lnTo>
                    <a:pt x="121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1"/>
            <p:cNvSpPr/>
            <p:nvPr/>
          </p:nvSpPr>
          <p:spPr>
            <a:xfrm>
              <a:off x="3588414" y="3472129"/>
              <a:ext cx="222145" cy="34718"/>
            </a:xfrm>
            <a:custGeom>
              <a:rect b="b" l="l" r="r" t="t"/>
              <a:pathLst>
                <a:path extrusionOk="0" h="1325" w="8478">
                  <a:moveTo>
                    <a:pt x="1" y="0"/>
                  </a:moveTo>
                  <a:lnTo>
                    <a:pt x="1" y="1325"/>
                  </a:lnTo>
                  <a:lnTo>
                    <a:pt x="8473" y="1325"/>
                  </a:lnTo>
                  <a:lnTo>
                    <a:pt x="8478" y="1296"/>
                  </a:lnTo>
                  <a:lnTo>
                    <a:pt x="84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91"/>
            <p:cNvSpPr/>
            <p:nvPr/>
          </p:nvSpPr>
          <p:spPr>
            <a:xfrm>
              <a:off x="3621377" y="3370621"/>
              <a:ext cx="128811" cy="83403"/>
            </a:xfrm>
            <a:custGeom>
              <a:rect b="b" l="l" r="r" t="t"/>
              <a:pathLst>
                <a:path extrusionOk="0" h="3183" w="4916">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91"/>
            <p:cNvSpPr/>
            <p:nvPr/>
          </p:nvSpPr>
          <p:spPr>
            <a:xfrm>
              <a:off x="3674568" y="3390482"/>
              <a:ext cx="107954" cy="152603"/>
            </a:xfrm>
            <a:custGeom>
              <a:rect b="b" l="l" r="r" t="t"/>
              <a:pathLst>
                <a:path extrusionOk="0" h="5824" w="412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1"/>
            <p:cNvSpPr/>
            <p:nvPr/>
          </p:nvSpPr>
          <p:spPr>
            <a:xfrm>
              <a:off x="3644016" y="3539784"/>
              <a:ext cx="110470" cy="185435"/>
            </a:xfrm>
            <a:custGeom>
              <a:rect b="b" l="l" r="r" t="t"/>
              <a:pathLst>
                <a:path extrusionOk="0" h="7077" w="4216">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91"/>
            <p:cNvSpPr/>
            <p:nvPr/>
          </p:nvSpPr>
          <p:spPr>
            <a:xfrm>
              <a:off x="3666524" y="3602041"/>
              <a:ext cx="87962" cy="123047"/>
            </a:xfrm>
            <a:custGeom>
              <a:rect b="b" l="l" r="r" t="t"/>
              <a:pathLst>
                <a:path extrusionOk="0" h="4696" w="3357">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91"/>
            <p:cNvSpPr/>
            <p:nvPr/>
          </p:nvSpPr>
          <p:spPr>
            <a:xfrm>
              <a:off x="3619988" y="3521049"/>
              <a:ext cx="163923" cy="57252"/>
            </a:xfrm>
            <a:custGeom>
              <a:rect b="b" l="l" r="r" t="t"/>
              <a:pathLst>
                <a:path extrusionOk="0" h="2185" w="6256">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91"/>
            <p:cNvSpPr/>
            <p:nvPr/>
          </p:nvSpPr>
          <p:spPr>
            <a:xfrm>
              <a:off x="3848395" y="3455779"/>
              <a:ext cx="29347" cy="31076"/>
            </a:xfrm>
            <a:custGeom>
              <a:rect b="b" l="l" r="r" t="t"/>
              <a:pathLst>
                <a:path extrusionOk="0" h="1186" w="112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1"/>
            <p:cNvSpPr/>
            <p:nvPr/>
          </p:nvSpPr>
          <p:spPr>
            <a:xfrm>
              <a:off x="3556735" y="3472129"/>
              <a:ext cx="31705" cy="34614"/>
            </a:xfrm>
            <a:custGeom>
              <a:rect b="b" l="l" r="r" t="t"/>
              <a:pathLst>
                <a:path extrusionOk="0" h="1321" w="1210">
                  <a:moveTo>
                    <a:pt x="0" y="0"/>
                  </a:moveTo>
                  <a:lnTo>
                    <a:pt x="0" y="1320"/>
                  </a:lnTo>
                  <a:lnTo>
                    <a:pt x="1210" y="1320"/>
                  </a:lnTo>
                  <a:lnTo>
                    <a:pt x="12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91"/>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91"/>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91"/>
            <p:cNvSpPr/>
            <p:nvPr/>
          </p:nvSpPr>
          <p:spPr>
            <a:xfrm>
              <a:off x="3516462" y="3365328"/>
              <a:ext cx="367569" cy="304106"/>
            </a:xfrm>
            <a:custGeom>
              <a:rect b="b" l="l" r="r" t="t"/>
              <a:pathLst>
                <a:path extrusionOk="0" h="11606" w="14028">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91"/>
            <p:cNvSpPr/>
            <p:nvPr/>
          </p:nvSpPr>
          <p:spPr>
            <a:xfrm>
              <a:off x="3827643" y="350807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91"/>
            <p:cNvSpPr/>
            <p:nvPr/>
          </p:nvSpPr>
          <p:spPr>
            <a:xfrm>
              <a:off x="3638618" y="3615378"/>
              <a:ext cx="121396" cy="115239"/>
            </a:xfrm>
            <a:custGeom>
              <a:rect b="b" l="l" r="r" t="t"/>
              <a:pathLst>
                <a:path extrusionOk="0" h="4398" w="4633">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8" name="Google Shape;14508;p91"/>
          <p:cNvGrpSpPr/>
          <p:nvPr/>
        </p:nvGrpSpPr>
        <p:grpSpPr>
          <a:xfrm>
            <a:off x="2758162" y="1965433"/>
            <a:ext cx="112330" cy="366285"/>
            <a:chOff x="2758162" y="1965433"/>
            <a:chExt cx="112330" cy="366285"/>
          </a:xfrm>
        </p:grpSpPr>
        <p:sp>
          <p:nvSpPr>
            <p:cNvPr id="14509" name="Google Shape;14509;p91"/>
            <p:cNvSpPr/>
            <p:nvPr/>
          </p:nvSpPr>
          <p:spPr>
            <a:xfrm>
              <a:off x="2781429" y="1970831"/>
              <a:ext cx="65925" cy="67445"/>
            </a:xfrm>
            <a:custGeom>
              <a:rect b="b" l="l" r="r" t="t"/>
              <a:pathLst>
                <a:path extrusionOk="0" h="2574" w="2516">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91"/>
            <p:cNvSpPr/>
            <p:nvPr/>
          </p:nvSpPr>
          <p:spPr>
            <a:xfrm>
              <a:off x="2773123" y="2018624"/>
              <a:ext cx="82538" cy="53610"/>
            </a:xfrm>
            <a:custGeom>
              <a:rect b="b" l="l" r="r" t="t"/>
              <a:pathLst>
                <a:path extrusionOk="0" h="2046" w="315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91"/>
            <p:cNvSpPr/>
            <p:nvPr/>
          </p:nvSpPr>
          <p:spPr>
            <a:xfrm>
              <a:off x="2799666" y="2018624"/>
              <a:ext cx="29452" cy="31102"/>
            </a:xfrm>
            <a:custGeom>
              <a:rect b="b" l="l" r="r" t="t"/>
              <a:pathLst>
                <a:path extrusionOk="0" h="1187" w="1124">
                  <a:moveTo>
                    <a:pt x="0" y="1"/>
                  </a:moveTo>
                  <a:lnTo>
                    <a:pt x="0" y="1186"/>
                  </a:lnTo>
                  <a:lnTo>
                    <a:pt x="1124" y="1186"/>
                  </a:lnTo>
                  <a:lnTo>
                    <a:pt x="1124"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91"/>
            <p:cNvSpPr/>
            <p:nvPr/>
          </p:nvSpPr>
          <p:spPr>
            <a:xfrm>
              <a:off x="2763690" y="2049700"/>
              <a:ext cx="101273" cy="276489"/>
            </a:xfrm>
            <a:custGeom>
              <a:rect b="b" l="l" r="r" t="t"/>
              <a:pathLst>
                <a:path extrusionOk="0" h="10552" w="3865">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91"/>
            <p:cNvSpPr/>
            <p:nvPr/>
          </p:nvSpPr>
          <p:spPr>
            <a:xfrm>
              <a:off x="2787587" y="2049700"/>
              <a:ext cx="77376" cy="208048"/>
            </a:xfrm>
            <a:custGeom>
              <a:rect b="b" l="l" r="r" t="t"/>
              <a:pathLst>
                <a:path extrusionOk="0" h="7940" w="2953">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1"/>
            <p:cNvSpPr/>
            <p:nvPr/>
          </p:nvSpPr>
          <p:spPr>
            <a:xfrm>
              <a:off x="2763690" y="2283400"/>
              <a:ext cx="101273" cy="42789"/>
            </a:xfrm>
            <a:custGeom>
              <a:rect b="b" l="l" r="r" t="t"/>
              <a:pathLst>
                <a:path extrusionOk="0" h="1633" w="3865">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1"/>
            <p:cNvSpPr/>
            <p:nvPr/>
          </p:nvSpPr>
          <p:spPr>
            <a:xfrm>
              <a:off x="2811484" y="2049700"/>
              <a:ext cx="23163" cy="88329"/>
            </a:xfrm>
            <a:custGeom>
              <a:rect b="b" l="l" r="r" t="t"/>
              <a:pathLst>
                <a:path extrusionOk="0" h="3371" w="884">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91"/>
            <p:cNvSpPr/>
            <p:nvPr/>
          </p:nvSpPr>
          <p:spPr>
            <a:xfrm>
              <a:off x="2811484" y="2049700"/>
              <a:ext cx="23163" cy="65166"/>
            </a:xfrm>
            <a:custGeom>
              <a:rect b="b" l="l" r="r" t="t"/>
              <a:pathLst>
                <a:path extrusionOk="0" h="2487" w="884">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91"/>
            <p:cNvSpPr/>
            <p:nvPr/>
          </p:nvSpPr>
          <p:spPr>
            <a:xfrm>
              <a:off x="2758266" y="2187814"/>
              <a:ext cx="112225" cy="143904"/>
            </a:xfrm>
            <a:custGeom>
              <a:rect b="b" l="l" r="r" t="t"/>
              <a:pathLst>
                <a:path extrusionOk="0" h="5492" w="4283">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91"/>
            <p:cNvSpPr/>
            <p:nvPr/>
          </p:nvSpPr>
          <p:spPr>
            <a:xfrm>
              <a:off x="2758162" y="1965433"/>
              <a:ext cx="112199" cy="250260"/>
            </a:xfrm>
            <a:custGeom>
              <a:rect b="b" l="l" r="r" t="t"/>
              <a:pathLst>
                <a:path extrusionOk="0" h="9551" w="4282">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91"/>
          <p:cNvGrpSpPr/>
          <p:nvPr/>
        </p:nvGrpSpPr>
        <p:grpSpPr>
          <a:xfrm>
            <a:off x="1840734" y="3809329"/>
            <a:ext cx="169818" cy="365525"/>
            <a:chOff x="1840734" y="3809329"/>
            <a:chExt cx="169818" cy="365525"/>
          </a:xfrm>
        </p:grpSpPr>
        <p:sp>
          <p:nvSpPr>
            <p:cNvPr id="14520" name="Google Shape;14520;p91"/>
            <p:cNvSpPr/>
            <p:nvPr/>
          </p:nvSpPr>
          <p:spPr>
            <a:xfrm>
              <a:off x="1846891" y="4125777"/>
              <a:ext cx="158132" cy="43680"/>
            </a:xfrm>
            <a:custGeom>
              <a:rect b="b" l="l" r="r" t="t"/>
              <a:pathLst>
                <a:path extrusionOk="0" h="1667" w="6035">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1"/>
            <p:cNvSpPr/>
            <p:nvPr/>
          </p:nvSpPr>
          <p:spPr>
            <a:xfrm>
              <a:off x="1875819" y="4128921"/>
              <a:ext cx="129205" cy="40535"/>
            </a:xfrm>
            <a:custGeom>
              <a:rect b="b" l="l" r="r" t="t"/>
              <a:pathLst>
                <a:path extrusionOk="0" h="1547" w="4931">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91"/>
            <p:cNvSpPr/>
            <p:nvPr/>
          </p:nvSpPr>
          <p:spPr>
            <a:xfrm>
              <a:off x="1896807" y="3856860"/>
              <a:ext cx="58274" cy="66319"/>
            </a:xfrm>
            <a:custGeom>
              <a:rect b="b" l="l" r="r" t="t"/>
              <a:pathLst>
                <a:path extrusionOk="0" h="2531" w="2224">
                  <a:moveTo>
                    <a:pt x="1" y="1"/>
                  </a:moveTo>
                  <a:lnTo>
                    <a:pt x="1" y="2531"/>
                  </a:lnTo>
                  <a:lnTo>
                    <a:pt x="2223" y="2531"/>
                  </a:lnTo>
                  <a:lnTo>
                    <a:pt x="2223"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91"/>
            <p:cNvSpPr/>
            <p:nvPr/>
          </p:nvSpPr>
          <p:spPr>
            <a:xfrm>
              <a:off x="1923874" y="3856860"/>
              <a:ext cx="31207" cy="66319"/>
            </a:xfrm>
            <a:custGeom>
              <a:rect b="b" l="l" r="r" t="t"/>
              <a:pathLst>
                <a:path extrusionOk="0" h="2531" w="1191">
                  <a:moveTo>
                    <a:pt x="0" y="1"/>
                  </a:moveTo>
                  <a:lnTo>
                    <a:pt x="0" y="2531"/>
                  </a:lnTo>
                  <a:lnTo>
                    <a:pt x="1190" y="2531"/>
                  </a:lnTo>
                  <a:lnTo>
                    <a:pt x="119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91"/>
            <p:cNvSpPr/>
            <p:nvPr/>
          </p:nvSpPr>
          <p:spPr>
            <a:xfrm>
              <a:off x="1846891" y="3891343"/>
              <a:ext cx="158132" cy="237604"/>
            </a:xfrm>
            <a:custGeom>
              <a:rect b="b" l="l" r="r" t="t"/>
              <a:pathLst>
                <a:path extrusionOk="0" h="9068" w="6035">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1"/>
            <p:cNvSpPr/>
            <p:nvPr/>
          </p:nvSpPr>
          <p:spPr>
            <a:xfrm>
              <a:off x="1882972" y="3814858"/>
              <a:ext cx="85944" cy="52353"/>
            </a:xfrm>
            <a:custGeom>
              <a:rect b="b" l="l" r="r" t="t"/>
              <a:pathLst>
                <a:path extrusionOk="0" h="1998" w="328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91"/>
            <p:cNvSpPr/>
            <p:nvPr/>
          </p:nvSpPr>
          <p:spPr>
            <a:xfrm>
              <a:off x="1875819" y="3891343"/>
              <a:ext cx="129205" cy="237604"/>
            </a:xfrm>
            <a:custGeom>
              <a:rect b="b" l="l" r="r" t="t"/>
              <a:pathLst>
                <a:path extrusionOk="0" h="9068" w="4931">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91"/>
            <p:cNvSpPr/>
            <p:nvPr/>
          </p:nvSpPr>
          <p:spPr>
            <a:xfrm>
              <a:off x="1911926" y="3814858"/>
              <a:ext cx="56990" cy="52353"/>
            </a:xfrm>
            <a:custGeom>
              <a:rect b="b" l="l" r="r" t="t"/>
              <a:pathLst>
                <a:path extrusionOk="0" h="1998" w="2175">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91"/>
            <p:cNvSpPr/>
            <p:nvPr/>
          </p:nvSpPr>
          <p:spPr>
            <a:xfrm>
              <a:off x="1860726" y="3809329"/>
              <a:ext cx="136751" cy="217376"/>
            </a:xfrm>
            <a:custGeom>
              <a:rect b="b" l="l" r="r" t="t"/>
              <a:pathLst>
                <a:path extrusionOk="0" h="8296" w="5219">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91"/>
            <p:cNvSpPr/>
            <p:nvPr/>
          </p:nvSpPr>
          <p:spPr>
            <a:xfrm>
              <a:off x="1840734" y="3986039"/>
              <a:ext cx="169818" cy="188815"/>
            </a:xfrm>
            <a:custGeom>
              <a:rect b="b" l="l" r="r" t="t"/>
              <a:pathLst>
                <a:path extrusionOk="0" h="7206" w="6481">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0" name="Google Shape;14530;p91"/>
          <p:cNvGrpSpPr/>
          <p:nvPr/>
        </p:nvGrpSpPr>
        <p:grpSpPr>
          <a:xfrm>
            <a:off x="3964761" y="2010082"/>
            <a:ext cx="365394" cy="276856"/>
            <a:chOff x="3964761" y="2010082"/>
            <a:chExt cx="365394" cy="276856"/>
          </a:xfrm>
        </p:grpSpPr>
        <p:sp>
          <p:nvSpPr>
            <p:cNvPr id="14531" name="Google Shape;14531;p91"/>
            <p:cNvSpPr/>
            <p:nvPr/>
          </p:nvSpPr>
          <p:spPr>
            <a:xfrm>
              <a:off x="3970158" y="2042285"/>
              <a:ext cx="354598" cy="239255"/>
            </a:xfrm>
            <a:custGeom>
              <a:rect b="b" l="l" r="r" t="t"/>
              <a:pathLst>
                <a:path extrusionOk="0" h="9131" w="13533">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91"/>
            <p:cNvSpPr/>
            <p:nvPr/>
          </p:nvSpPr>
          <p:spPr>
            <a:xfrm>
              <a:off x="3970158" y="2015480"/>
              <a:ext cx="76616" cy="235613"/>
            </a:xfrm>
            <a:custGeom>
              <a:rect b="b" l="l" r="r" t="t"/>
              <a:pathLst>
                <a:path extrusionOk="0" h="8992" w="2924">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91"/>
            <p:cNvSpPr/>
            <p:nvPr/>
          </p:nvSpPr>
          <p:spPr>
            <a:xfrm>
              <a:off x="3970158" y="2015873"/>
              <a:ext cx="21774" cy="235220"/>
            </a:xfrm>
            <a:custGeom>
              <a:rect b="b" l="l" r="r" t="t"/>
              <a:pathLst>
                <a:path extrusionOk="0" h="8977" w="831">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91"/>
            <p:cNvSpPr/>
            <p:nvPr/>
          </p:nvSpPr>
          <p:spPr>
            <a:xfrm>
              <a:off x="4119093" y="2112717"/>
              <a:ext cx="211061" cy="174220"/>
            </a:xfrm>
            <a:custGeom>
              <a:rect b="b" l="l" r="r" t="t"/>
              <a:pathLst>
                <a:path extrusionOk="0" h="6649" w="8055">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91"/>
            <p:cNvSpPr/>
            <p:nvPr/>
          </p:nvSpPr>
          <p:spPr>
            <a:xfrm>
              <a:off x="3964761" y="2010082"/>
              <a:ext cx="365394" cy="276856"/>
            </a:xfrm>
            <a:custGeom>
              <a:rect b="b" l="l" r="r" t="t"/>
              <a:pathLst>
                <a:path extrusionOk="0" h="10566" w="13945">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91"/>
            <p:cNvSpPr/>
            <p:nvPr/>
          </p:nvSpPr>
          <p:spPr>
            <a:xfrm>
              <a:off x="4068025" y="2070584"/>
              <a:ext cx="228433" cy="178753"/>
            </a:xfrm>
            <a:custGeom>
              <a:rect b="b" l="l" r="r" t="t"/>
              <a:pathLst>
                <a:path extrusionOk="0" h="6822" w="8718">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7" name="Google Shape;14537;p91"/>
          <p:cNvGrpSpPr/>
          <p:nvPr/>
        </p:nvGrpSpPr>
        <p:grpSpPr>
          <a:xfrm>
            <a:off x="1769017" y="2017340"/>
            <a:ext cx="365420" cy="248216"/>
            <a:chOff x="1769017" y="2017340"/>
            <a:chExt cx="365420" cy="248216"/>
          </a:xfrm>
        </p:grpSpPr>
        <p:sp>
          <p:nvSpPr>
            <p:cNvPr id="14538" name="Google Shape;14538;p91"/>
            <p:cNvSpPr/>
            <p:nvPr/>
          </p:nvSpPr>
          <p:spPr>
            <a:xfrm>
              <a:off x="1870526" y="2022659"/>
              <a:ext cx="78267" cy="70328"/>
            </a:xfrm>
            <a:custGeom>
              <a:rect b="b" l="l" r="r" t="t"/>
              <a:pathLst>
                <a:path extrusionOk="0" h="2684" w="2987">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1"/>
            <p:cNvSpPr/>
            <p:nvPr/>
          </p:nvSpPr>
          <p:spPr>
            <a:xfrm>
              <a:off x="1905375" y="2205658"/>
              <a:ext cx="198379" cy="54501"/>
            </a:xfrm>
            <a:custGeom>
              <a:rect b="b" l="l" r="r" t="t"/>
              <a:pathLst>
                <a:path extrusionOk="0" h="2080" w="7571">
                  <a:moveTo>
                    <a:pt x="0" y="1"/>
                  </a:moveTo>
                  <a:lnTo>
                    <a:pt x="0" y="2079"/>
                  </a:lnTo>
                  <a:lnTo>
                    <a:pt x="7570" y="2079"/>
                  </a:lnTo>
                  <a:lnTo>
                    <a:pt x="7570" y="1"/>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91"/>
            <p:cNvSpPr/>
            <p:nvPr/>
          </p:nvSpPr>
          <p:spPr>
            <a:xfrm>
              <a:off x="2103728" y="2183019"/>
              <a:ext cx="25312" cy="77140"/>
            </a:xfrm>
            <a:custGeom>
              <a:rect b="b" l="l" r="r" t="t"/>
              <a:pathLst>
                <a:path extrusionOk="0" h="2944" w="966">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91"/>
            <p:cNvSpPr/>
            <p:nvPr/>
          </p:nvSpPr>
          <p:spPr>
            <a:xfrm>
              <a:off x="1774441" y="2040896"/>
              <a:ext cx="160386" cy="219263"/>
            </a:xfrm>
            <a:custGeom>
              <a:rect b="b" l="l" r="r" t="t"/>
              <a:pathLst>
                <a:path extrusionOk="0" h="8368" w="6121">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1"/>
            <p:cNvSpPr/>
            <p:nvPr/>
          </p:nvSpPr>
          <p:spPr>
            <a:xfrm>
              <a:off x="1795325" y="2041001"/>
              <a:ext cx="139502" cy="196624"/>
            </a:xfrm>
            <a:custGeom>
              <a:rect b="b" l="l" r="r" t="t"/>
              <a:pathLst>
                <a:path extrusionOk="0" h="7504" w="5324">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91"/>
            <p:cNvSpPr/>
            <p:nvPr/>
          </p:nvSpPr>
          <p:spPr>
            <a:xfrm>
              <a:off x="1801770" y="2085414"/>
              <a:ext cx="92442" cy="79105"/>
            </a:xfrm>
            <a:custGeom>
              <a:rect b="b" l="l" r="r" t="t"/>
              <a:pathLst>
                <a:path extrusionOk="0" h="3019" w="3528">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91"/>
            <p:cNvSpPr/>
            <p:nvPr/>
          </p:nvSpPr>
          <p:spPr>
            <a:xfrm>
              <a:off x="1825641" y="2085336"/>
              <a:ext cx="68572" cy="59637"/>
            </a:xfrm>
            <a:custGeom>
              <a:rect b="b" l="l" r="r" t="t"/>
              <a:pathLst>
                <a:path extrusionOk="0" h="2276" w="2617">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91"/>
            <p:cNvSpPr/>
            <p:nvPr/>
          </p:nvSpPr>
          <p:spPr>
            <a:xfrm>
              <a:off x="1769017" y="2177621"/>
              <a:ext cx="365420" cy="87936"/>
            </a:xfrm>
            <a:custGeom>
              <a:rect b="b" l="l" r="r" t="t"/>
              <a:pathLst>
                <a:path extrusionOk="0" h="3356" w="13946">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91"/>
            <p:cNvSpPr/>
            <p:nvPr/>
          </p:nvSpPr>
          <p:spPr>
            <a:xfrm>
              <a:off x="1846760" y="2017340"/>
              <a:ext cx="106566" cy="163530"/>
            </a:xfrm>
            <a:custGeom>
              <a:rect b="b" l="l" r="r" t="t"/>
              <a:pathLst>
                <a:path extrusionOk="0" h="6241" w="4067">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1"/>
            <p:cNvSpPr/>
            <p:nvPr/>
          </p:nvSpPr>
          <p:spPr>
            <a:xfrm>
              <a:off x="1769017" y="2038486"/>
              <a:ext cx="71507" cy="165312"/>
            </a:xfrm>
            <a:custGeom>
              <a:rect b="b" l="l" r="r" t="t"/>
              <a:pathLst>
                <a:path extrusionOk="0" h="6309" w="2729">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1"/>
            <p:cNvSpPr/>
            <p:nvPr/>
          </p:nvSpPr>
          <p:spPr>
            <a:xfrm>
              <a:off x="1807876" y="2079990"/>
              <a:ext cx="85001" cy="52981"/>
            </a:xfrm>
            <a:custGeom>
              <a:rect b="b" l="l" r="r" t="t"/>
              <a:pathLst>
                <a:path extrusionOk="0" h="2022" w="3244">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1"/>
            <p:cNvSpPr/>
            <p:nvPr/>
          </p:nvSpPr>
          <p:spPr>
            <a:xfrm>
              <a:off x="1814898" y="2114185"/>
              <a:ext cx="87857" cy="55654"/>
            </a:xfrm>
            <a:custGeom>
              <a:rect b="b" l="l" r="r" t="t"/>
              <a:pathLst>
                <a:path extrusionOk="0" h="2124" w="3353">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0" name="Google Shape;14550;p91"/>
          <p:cNvGrpSpPr/>
          <p:nvPr/>
        </p:nvGrpSpPr>
        <p:grpSpPr>
          <a:xfrm>
            <a:off x="1298499" y="2066286"/>
            <a:ext cx="365525" cy="164421"/>
            <a:chOff x="1298499" y="2066286"/>
            <a:chExt cx="365525" cy="164421"/>
          </a:xfrm>
        </p:grpSpPr>
        <p:sp>
          <p:nvSpPr>
            <p:cNvPr id="14551" name="Google Shape;14551;p91"/>
            <p:cNvSpPr/>
            <p:nvPr/>
          </p:nvSpPr>
          <p:spPr>
            <a:xfrm>
              <a:off x="1466536" y="2101398"/>
              <a:ext cx="191960" cy="89953"/>
            </a:xfrm>
            <a:custGeom>
              <a:rect b="b" l="l" r="r" t="t"/>
              <a:pathLst>
                <a:path extrusionOk="0" h="3433" w="7326">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91"/>
            <p:cNvSpPr/>
            <p:nvPr/>
          </p:nvSpPr>
          <p:spPr>
            <a:xfrm>
              <a:off x="1466536" y="2150580"/>
              <a:ext cx="191960" cy="40771"/>
            </a:xfrm>
            <a:custGeom>
              <a:rect b="b" l="l" r="r" t="t"/>
              <a:pathLst>
                <a:path extrusionOk="0" h="1556" w="7326">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91"/>
            <p:cNvSpPr/>
            <p:nvPr/>
          </p:nvSpPr>
          <p:spPr>
            <a:xfrm>
              <a:off x="1466536" y="2170703"/>
              <a:ext cx="191960" cy="20648"/>
            </a:xfrm>
            <a:custGeom>
              <a:rect b="b" l="l" r="r" t="t"/>
              <a:pathLst>
                <a:path extrusionOk="0" h="788" w="7326">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91"/>
            <p:cNvSpPr/>
            <p:nvPr/>
          </p:nvSpPr>
          <p:spPr>
            <a:xfrm>
              <a:off x="1304028" y="2101398"/>
              <a:ext cx="102164" cy="89953"/>
            </a:xfrm>
            <a:custGeom>
              <a:rect b="b" l="l" r="r" t="t"/>
              <a:pathLst>
                <a:path extrusionOk="0" h="3433" w="3899">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1"/>
            <p:cNvSpPr/>
            <p:nvPr/>
          </p:nvSpPr>
          <p:spPr>
            <a:xfrm>
              <a:off x="1322762" y="2101398"/>
              <a:ext cx="83429" cy="69332"/>
            </a:xfrm>
            <a:custGeom>
              <a:rect b="b" l="l" r="r" t="t"/>
              <a:pathLst>
                <a:path extrusionOk="0" h="2646" w="3184">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1"/>
            <p:cNvSpPr/>
            <p:nvPr/>
          </p:nvSpPr>
          <p:spPr>
            <a:xfrm>
              <a:off x="1304028" y="2150580"/>
              <a:ext cx="102164" cy="40771"/>
            </a:xfrm>
            <a:custGeom>
              <a:rect b="b" l="l" r="r" t="t"/>
              <a:pathLst>
                <a:path extrusionOk="0" h="1556" w="3899">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91"/>
            <p:cNvSpPr/>
            <p:nvPr/>
          </p:nvSpPr>
          <p:spPr>
            <a:xfrm>
              <a:off x="1304028" y="2150580"/>
              <a:ext cx="102164" cy="40771"/>
            </a:xfrm>
            <a:custGeom>
              <a:rect b="b" l="l" r="r" t="t"/>
              <a:pathLst>
                <a:path extrusionOk="0" h="1556" w="3899">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91"/>
            <p:cNvSpPr/>
            <p:nvPr/>
          </p:nvSpPr>
          <p:spPr>
            <a:xfrm>
              <a:off x="1378495" y="2071763"/>
              <a:ext cx="43418" cy="153520"/>
            </a:xfrm>
            <a:custGeom>
              <a:rect b="b" l="l" r="r" t="t"/>
              <a:pathLst>
                <a:path extrusionOk="0" h="5859" w="1657">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91"/>
            <p:cNvSpPr/>
            <p:nvPr/>
          </p:nvSpPr>
          <p:spPr>
            <a:xfrm>
              <a:off x="1396837" y="2086672"/>
              <a:ext cx="25076" cy="131720"/>
            </a:xfrm>
            <a:custGeom>
              <a:rect b="b" l="l" r="r" t="t"/>
              <a:pathLst>
                <a:path extrusionOk="0" h="5027" w="957">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91"/>
            <p:cNvSpPr/>
            <p:nvPr/>
          </p:nvSpPr>
          <p:spPr>
            <a:xfrm>
              <a:off x="1451574" y="2071763"/>
              <a:ext cx="43418" cy="153520"/>
            </a:xfrm>
            <a:custGeom>
              <a:rect b="b" l="l" r="r" t="t"/>
              <a:pathLst>
                <a:path extrusionOk="0" h="5859" w="1657">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91"/>
            <p:cNvSpPr/>
            <p:nvPr/>
          </p:nvSpPr>
          <p:spPr>
            <a:xfrm>
              <a:off x="1451443" y="2086934"/>
              <a:ext cx="25181" cy="131458"/>
            </a:xfrm>
            <a:custGeom>
              <a:rect b="b" l="l" r="r" t="t"/>
              <a:pathLst>
                <a:path extrusionOk="0" h="5017" w="961">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91"/>
            <p:cNvSpPr/>
            <p:nvPr/>
          </p:nvSpPr>
          <p:spPr>
            <a:xfrm>
              <a:off x="1465016" y="2218104"/>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91"/>
            <p:cNvSpPr/>
            <p:nvPr/>
          </p:nvSpPr>
          <p:spPr>
            <a:xfrm>
              <a:off x="1465147" y="221810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91"/>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91"/>
            <p:cNvSpPr/>
            <p:nvPr/>
          </p:nvSpPr>
          <p:spPr>
            <a:xfrm>
              <a:off x="1465016" y="221823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91"/>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91"/>
            <p:cNvSpPr/>
            <p:nvPr/>
          </p:nvSpPr>
          <p:spPr>
            <a:xfrm>
              <a:off x="1446150" y="2091179"/>
              <a:ext cx="217874" cy="139476"/>
            </a:xfrm>
            <a:custGeom>
              <a:rect b="b" l="l" r="r" t="t"/>
              <a:pathLst>
                <a:path extrusionOk="0" h="5323" w="8315">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1"/>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91"/>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91"/>
            <p:cNvSpPr/>
            <p:nvPr/>
          </p:nvSpPr>
          <p:spPr>
            <a:xfrm>
              <a:off x="1383893" y="2189307"/>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91"/>
            <p:cNvSpPr/>
            <p:nvPr/>
          </p:nvSpPr>
          <p:spPr>
            <a:xfrm>
              <a:off x="1298499" y="2066313"/>
              <a:ext cx="128943" cy="164394"/>
            </a:xfrm>
            <a:custGeom>
              <a:rect b="b" l="l" r="r" t="t"/>
              <a:pathLst>
                <a:path extrusionOk="0" h="6274" w="4921">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91"/>
            <p:cNvSpPr/>
            <p:nvPr/>
          </p:nvSpPr>
          <p:spPr>
            <a:xfrm>
              <a:off x="1446019" y="2066286"/>
              <a:ext cx="24526" cy="98155"/>
            </a:xfrm>
            <a:custGeom>
              <a:rect b="b" l="l" r="r" t="t"/>
              <a:pathLst>
                <a:path extrusionOk="0" h="3746" w="936">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3" name="Google Shape;14573;p91"/>
          <p:cNvGrpSpPr/>
          <p:nvPr/>
        </p:nvGrpSpPr>
        <p:grpSpPr>
          <a:xfrm>
            <a:off x="854105" y="2085178"/>
            <a:ext cx="365551" cy="126663"/>
            <a:chOff x="854105" y="2085178"/>
            <a:chExt cx="365551" cy="126663"/>
          </a:xfrm>
        </p:grpSpPr>
        <p:sp>
          <p:nvSpPr>
            <p:cNvPr id="14574" name="Google Shape;14574;p91"/>
            <p:cNvSpPr/>
            <p:nvPr/>
          </p:nvSpPr>
          <p:spPr>
            <a:xfrm>
              <a:off x="859660" y="2090707"/>
              <a:ext cx="354467" cy="115736"/>
            </a:xfrm>
            <a:custGeom>
              <a:rect b="b" l="l" r="r" t="t"/>
              <a:pathLst>
                <a:path extrusionOk="0" h="4417" w="13528">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91"/>
            <p:cNvSpPr/>
            <p:nvPr/>
          </p:nvSpPr>
          <p:spPr>
            <a:xfrm>
              <a:off x="859660" y="2139758"/>
              <a:ext cx="354467" cy="66685"/>
            </a:xfrm>
            <a:custGeom>
              <a:rect b="b" l="l" r="r" t="t"/>
              <a:pathLst>
                <a:path extrusionOk="0" h="2545" w="13528">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91"/>
            <p:cNvSpPr/>
            <p:nvPr/>
          </p:nvSpPr>
          <p:spPr>
            <a:xfrm>
              <a:off x="859660" y="2163891"/>
              <a:ext cx="354467" cy="42553"/>
            </a:xfrm>
            <a:custGeom>
              <a:rect b="b" l="l" r="r" t="t"/>
              <a:pathLst>
                <a:path extrusionOk="0" h="1624" w="13528">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1"/>
            <p:cNvSpPr/>
            <p:nvPr/>
          </p:nvSpPr>
          <p:spPr>
            <a:xfrm>
              <a:off x="854105" y="2085178"/>
              <a:ext cx="365551" cy="126663"/>
            </a:xfrm>
            <a:custGeom>
              <a:rect b="b" l="l" r="r" t="t"/>
              <a:pathLst>
                <a:path extrusionOk="0" h="4834" w="13951">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8" name="Google Shape;14578;p91"/>
          <p:cNvGrpSpPr/>
          <p:nvPr/>
        </p:nvGrpSpPr>
        <p:grpSpPr>
          <a:xfrm>
            <a:off x="2315916" y="1965800"/>
            <a:ext cx="110706" cy="365472"/>
            <a:chOff x="2315916" y="1965800"/>
            <a:chExt cx="110706" cy="365472"/>
          </a:xfrm>
        </p:grpSpPr>
        <p:sp>
          <p:nvSpPr>
            <p:cNvPr id="14579" name="Google Shape;14579;p91"/>
            <p:cNvSpPr/>
            <p:nvPr/>
          </p:nvSpPr>
          <p:spPr>
            <a:xfrm>
              <a:off x="2321445" y="1971250"/>
              <a:ext cx="97133" cy="306386"/>
            </a:xfrm>
            <a:custGeom>
              <a:rect b="b" l="l" r="r" t="t"/>
              <a:pathLst>
                <a:path extrusionOk="0" h="11693" w="3707">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91"/>
            <p:cNvSpPr/>
            <p:nvPr/>
          </p:nvSpPr>
          <p:spPr>
            <a:xfrm>
              <a:off x="2345210" y="1976883"/>
              <a:ext cx="73367" cy="284271"/>
            </a:xfrm>
            <a:custGeom>
              <a:rect b="b" l="l" r="r" t="t"/>
              <a:pathLst>
                <a:path extrusionOk="0" h="10849" w="280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91"/>
            <p:cNvSpPr/>
            <p:nvPr/>
          </p:nvSpPr>
          <p:spPr>
            <a:xfrm>
              <a:off x="2315916" y="1965800"/>
              <a:ext cx="88591" cy="255894"/>
            </a:xfrm>
            <a:custGeom>
              <a:rect b="b" l="l" r="r" t="t"/>
              <a:pathLst>
                <a:path extrusionOk="0" h="9766" w="3381">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1"/>
            <p:cNvSpPr/>
            <p:nvPr/>
          </p:nvSpPr>
          <p:spPr>
            <a:xfrm>
              <a:off x="2329908" y="2004920"/>
              <a:ext cx="96713" cy="326352"/>
            </a:xfrm>
            <a:custGeom>
              <a:rect b="b" l="l" r="r" t="t"/>
              <a:pathLst>
                <a:path extrusionOk="0" h="12455" w="3691">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3" name="Google Shape;14583;p91"/>
          <p:cNvGrpSpPr/>
          <p:nvPr/>
        </p:nvGrpSpPr>
        <p:grpSpPr>
          <a:xfrm>
            <a:off x="936878" y="3809408"/>
            <a:ext cx="198615" cy="365446"/>
            <a:chOff x="936878" y="3809408"/>
            <a:chExt cx="198615" cy="365446"/>
          </a:xfrm>
        </p:grpSpPr>
        <p:sp>
          <p:nvSpPr>
            <p:cNvPr id="14584" name="Google Shape;14584;p91"/>
            <p:cNvSpPr/>
            <p:nvPr/>
          </p:nvSpPr>
          <p:spPr>
            <a:xfrm>
              <a:off x="1023163" y="4029063"/>
              <a:ext cx="25940" cy="140262"/>
            </a:xfrm>
            <a:custGeom>
              <a:rect b="b" l="l" r="r" t="t"/>
              <a:pathLst>
                <a:path extrusionOk="0" h="5353" w="99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91"/>
            <p:cNvSpPr/>
            <p:nvPr/>
          </p:nvSpPr>
          <p:spPr>
            <a:xfrm>
              <a:off x="1026805" y="4035719"/>
              <a:ext cx="80153" cy="132087"/>
            </a:xfrm>
            <a:custGeom>
              <a:rect b="b" l="l" r="r" t="t"/>
              <a:pathLst>
                <a:path extrusionOk="0" h="5041" w="3059">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91"/>
            <p:cNvSpPr/>
            <p:nvPr/>
          </p:nvSpPr>
          <p:spPr>
            <a:xfrm>
              <a:off x="965308" y="4035719"/>
              <a:ext cx="80127" cy="132139"/>
            </a:xfrm>
            <a:custGeom>
              <a:rect b="b" l="l" r="r" t="t"/>
              <a:pathLst>
                <a:path extrusionOk="0" h="5043" w="3058">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1"/>
            <p:cNvSpPr/>
            <p:nvPr/>
          </p:nvSpPr>
          <p:spPr>
            <a:xfrm>
              <a:off x="1021512" y="3814858"/>
              <a:ext cx="28980" cy="40404"/>
            </a:xfrm>
            <a:custGeom>
              <a:rect b="b" l="l" r="r" t="t"/>
              <a:pathLst>
                <a:path extrusionOk="0" h="1542" w="1106">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91"/>
            <p:cNvSpPr/>
            <p:nvPr/>
          </p:nvSpPr>
          <p:spPr>
            <a:xfrm>
              <a:off x="960906" y="3853978"/>
              <a:ext cx="150455" cy="182396"/>
            </a:xfrm>
            <a:custGeom>
              <a:rect b="b" l="l" r="r" t="t"/>
              <a:pathLst>
                <a:path extrusionOk="0" h="6961" w="5742">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91"/>
            <p:cNvSpPr/>
            <p:nvPr/>
          </p:nvSpPr>
          <p:spPr>
            <a:xfrm>
              <a:off x="983152" y="3853978"/>
              <a:ext cx="128209" cy="182396"/>
            </a:xfrm>
            <a:custGeom>
              <a:rect b="b" l="l" r="r" t="t"/>
              <a:pathLst>
                <a:path extrusionOk="0" h="6961" w="4893">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91"/>
            <p:cNvSpPr/>
            <p:nvPr/>
          </p:nvSpPr>
          <p:spPr>
            <a:xfrm>
              <a:off x="942276" y="3837890"/>
              <a:ext cx="187820" cy="30080"/>
            </a:xfrm>
            <a:custGeom>
              <a:rect b="b" l="l" r="r" t="t"/>
              <a:pathLst>
                <a:path extrusionOk="0" h="1148" w="7168">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1"/>
            <p:cNvSpPr/>
            <p:nvPr/>
          </p:nvSpPr>
          <p:spPr>
            <a:xfrm>
              <a:off x="942276" y="4022408"/>
              <a:ext cx="187820" cy="30080"/>
            </a:xfrm>
            <a:custGeom>
              <a:rect b="b" l="l" r="r" t="t"/>
              <a:pathLst>
                <a:path extrusionOk="0" h="1148" w="7168">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1"/>
            <p:cNvSpPr/>
            <p:nvPr/>
          </p:nvSpPr>
          <p:spPr>
            <a:xfrm>
              <a:off x="968819" y="3837890"/>
              <a:ext cx="161276" cy="30080"/>
            </a:xfrm>
            <a:custGeom>
              <a:rect b="b" l="l" r="r" t="t"/>
              <a:pathLst>
                <a:path extrusionOk="0" h="1148" w="6155">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91"/>
            <p:cNvSpPr/>
            <p:nvPr/>
          </p:nvSpPr>
          <p:spPr>
            <a:xfrm>
              <a:off x="968819" y="4022408"/>
              <a:ext cx="161276" cy="30080"/>
            </a:xfrm>
            <a:custGeom>
              <a:rect b="b" l="l" r="r" t="t"/>
              <a:pathLst>
                <a:path extrusionOk="0" h="1148" w="6155">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91"/>
            <p:cNvSpPr/>
            <p:nvPr/>
          </p:nvSpPr>
          <p:spPr>
            <a:xfrm>
              <a:off x="936878" y="3809408"/>
              <a:ext cx="198615" cy="111492"/>
            </a:xfrm>
            <a:custGeom>
              <a:rect b="b" l="l" r="r" t="t"/>
              <a:pathLst>
                <a:path extrusionOk="0" h="4255" w="758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91"/>
            <p:cNvSpPr/>
            <p:nvPr/>
          </p:nvSpPr>
          <p:spPr>
            <a:xfrm>
              <a:off x="936878" y="3902846"/>
              <a:ext cx="198615" cy="272008"/>
            </a:xfrm>
            <a:custGeom>
              <a:rect b="b" l="l" r="r" t="t"/>
              <a:pathLst>
                <a:path extrusionOk="0" h="10381" w="758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6" name="Google Shape;14596;p91"/>
          <p:cNvGrpSpPr/>
          <p:nvPr/>
        </p:nvGrpSpPr>
        <p:grpSpPr>
          <a:xfrm>
            <a:off x="2270140" y="3809460"/>
            <a:ext cx="202021" cy="365394"/>
            <a:chOff x="2270140" y="3809460"/>
            <a:chExt cx="202021" cy="365394"/>
          </a:xfrm>
        </p:grpSpPr>
        <p:sp>
          <p:nvSpPr>
            <p:cNvPr id="14597" name="Google Shape;14597;p91"/>
            <p:cNvSpPr/>
            <p:nvPr/>
          </p:nvSpPr>
          <p:spPr>
            <a:xfrm>
              <a:off x="2322466" y="3814832"/>
              <a:ext cx="38753" cy="56545"/>
            </a:xfrm>
            <a:custGeom>
              <a:rect b="b" l="l" r="r" t="t"/>
              <a:pathLst>
                <a:path extrusionOk="0" h="2158" w="1479">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1"/>
            <p:cNvSpPr/>
            <p:nvPr/>
          </p:nvSpPr>
          <p:spPr>
            <a:xfrm>
              <a:off x="2346468" y="3819391"/>
              <a:ext cx="15643" cy="51724"/>
            </a:xfrm>
            <a:custGeom>
              <a:rect b="b" l="l" r="r" t="t"/>
              <a:pathLst>
                <a:path extrusionOk="0" h="1974" w="597">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91"/>
            <p:cNvSpPr/>
            <p:nvPr/>
          </p:nvSpPr>
          <p:spPr>
            <a:xfrm>
              <a:off x="2275669" y="3856991"/>
              <a:ext cx="132480" cy="312465"/>
            </a:xfrm>
            <a:custGeom>
              <a:rect b="b" l="l" r="r" t="t"/>
              <a:pathLst>
                <a:path extrusionOk="0" h="11925" w="5056">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91"/>
            <p:cNvSpPr/>
            <p:nvPr/>
          </p:nvSpPr>
          <p:spPr>
            <a:xfrm>
              <a:off x="2298308" y="3857385"/>
              <a:ext cx="111099" cy="312072"/>
            </a:xfrm>
            <a:custGeom>
              <a:rect b="b" l="l" r="r" t="t"/>
              <a:pathLst>
                <a:path extrusionOk="0" h="11910" w="424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91"/>
            <p:cNvSpPr/>
            <p:nvPr/>
          </p:nvSpPr>
          <p:spPr>
            <a:xfrm>
              <a:off x="2275669" y="3937250"/>
              <a:ext cx="132349" cy="232207"/>
            </a:xfrm>
            <a:custGeom>
              <a:rect b="b" l="l" r="r" t="t"/>
              <a:pathLst>
                <a:path extrusionOk="0" h="8862" w="5051">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91"/>
            <p:cNvSpPr/>
            <p:nvPr/>
          </p:nvSpPr>
          <p:spPr>
            <a:xfrm>
              <a:off x="2299565" y="3937250"/>
              <a:ext cx="108452" cy="207314"/>
            </a:xfrm>
            <a:custGeom>
              <a:rect b="b" l="l" r="r" t="t"/>
              <a:pathLst>
                <a:path extrusionOk="0" h="7912" w="4139">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1"/>
            <p:cNvSpPr/>
            <p:nvPr/>
          </p:nvSpPr>
          <p:spPr>
            <a:xfrm>
              <a:off x="2350372" y="3991201"/>
              <a:ext cx="57646" cy="119510"/>
            </a:xfrm>
            <a:custGeom>
              <a:rect b="b" l="l" r="r" t="t"/>
              <a:pathLst>
                <a:path extrusionOk="0" h="4561" w="220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91"/>
            <p:cNvSpPr/>
            <p:nvPr/>
          </p:nvSpPr>
          <p:spPr>
            <a:xfrm>
              <a:off x="2270140" y="3809460"/>
              <a:ext cx="143537" cy="365394"/>
            </a:xfrm>
            <a:custGeom>
              <a:rect b="b" l="l" r="r" t="t"/>
              <a:pathLst>
                <a:path extrusionOk="0" h="13945" w="5478">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91"/>
            <p:cNvSpPr/>
            <p:nvPr/>
          </p:nvSpPr>
          <p:spPr>
            <a:xfrm>
              <a:off x="2443522" y="3862258"/>
              <a:ext cx="27382" cy="18630"/>
            </a:xfrm>
            <a:custGeom>
              <a:rect b="b" l="l" r="r" t="t"/>
              <a:pathLst>
                <a:path extrusionOk="0" h="711" w="1045">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91"/>
            <p:cNvSpPr/>
            <p:nvPr/>
          </p:nvSpPr>
          <p:spPr>
            <a:xfrm>
              <a:off x="2376155" y="3841322"/>
              <a:ext cx="28980" cy="13599"/>
            </a:xfrm>
            <a:custGeom>
              <a:rect b="b" l="l" r="r" t="t"/>
              <a:pathLst>
                <a:path extrusionOk="0" h="519" w="1106">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1"/>
            <p:cNvSpPr/>
            <p:nvPr/>
          </p:nvSpPr>
          <p:spPr>
            <a:xfrm>
              <a:off x="2410507" y="3849419"/>
              <a:ext cx="28875" cy="15250"/>
            </a:xfrm>
            <a:custGeom>
              <a:rect b="b" l="l" r="r" t="t"/>
              <a:pathLst>
                <a:path extrusionOk="0" h="582" w="1102">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1"/>
            <p:cNvSpPr/>
            <p:nvPr/>
          </p:nvSpPr>
          <p:spPr>
            <a:xfrm>
              <a:off x="2375579" y="3825339"/>
              <a:ext cx="28797" cy="12813"/>
            </a:xfrm>
            <a:custGeom>
              <a:rect b="b" l="l" r="r" t="t"/>
              <a:pathLst>
                <a:path extrusionOk="0" h="489" w="1099">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91"/>
            <p:cNvSpPr/>
            <p:nvPr/>
          </p:nvSpPr>
          <p:spPr>
            <a:xfrm>
              <a:off x="2410559" y="3820072"/>
              <a:ext cx="28954" cy="12996"/>
            </a:xfrm>
            <a:custGeom>
              <a:rect b="b" l="l" r="r" t="t"/>
              <a:pathLst>
                <a:path extrusionOk="0" h="496" w="1105">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91"/>
            <p:cNvSpPr/>
            <p:nvPr/>
          </p:nvSpPr>
          <p:spPr>
            <a:xfrm>
              <a:off x="2445042" y="3810901"/>
              <a:ext cx="27120" cy="16272"/>
            </a:xfrm>
            <a:custGeom>
              <a:rect b="b" l="l" r="r" t="t"/>
              <a:pathLst>
                <a:path extrusionOk="0" h="621" w="1035">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1" name="Google Shape;14611;p91"/>
          <p:cNvGrpSpPr/>
          <p:nvPr/>
        </p:nvGrpSpPr>
        <p:grpSpPr>
          <a:xfrm>
            <a:off x="3201010" y="1965826"/>
            <a:ext cx="115370" cy="365420"/>
            <a:chOff x="3201010" y="1965826"/>
            <a:chExt cx="115370" cy="365420"/>
          </a:xfrm>
        </p:grpSpPr>
        <p:sp>
          <p:nvSpPr>
            <p:cNvPr id="14612" name="Google Shape;14612;p91"/>
            <p:cNvSpPr/>
            <p:nvPr/>
          </p:nvSpPr>
          <p:spPr>
            <a:xfrm>
              <a:off x="3222025" y="2095109"/>
              <a:ext cx="61419" cy="230634"/>
            </a:xfrm>
            <a:custGeom>
              <a:rect b="b" l="l" r="r" t="t"/>
              <a:pathLst>
                <a:path extrusionOk="0" h="8802" w="2344">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1"/>
            <p:cNvSpPr/>
            <p:nvPr/>
          </p:nvSpPr>
          <p:spPr>
            <a:xfrm>
              <a:off x="3222025" y="2095109"/>
              <a:ext cx="44046" cy="230634"/>
            </a:xfrm>
            <a:custGeom>
              <a:rect b="b" l="l" r="r" t="t"/>
              <a:pathLst>
                <a:path extrusionOk="0" h="8802" w="1681">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91"/>
            <p:cNvSpPr/>
            <p:nvPr/>
          </p:nvSpPr>
          <p:spPr>
            <a:xfrm>
              <a:off x="3204285" y="1971224"/>
              <a:ext cx="108085" cy="142908"/>
            </a:xfrm>
            <a:custGeom>
              <a:rect b="b" l="l" r="r" t="t"/>
              <a:pathLst>
                <a:path extrusionOk="0" h="5454" w="4125">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91"/>
            <p:cNvSpPr/>
            <p:nvPr/>
          </p:nvSpPr>
          <p:spPr>
            <a:xfrm>
              <a:off x="3225300" y="1971224"/>
              <a:ext cx="87071" cy="125798"/>
            </a:xfrm>
            <a:custGeom>
              <a:rect b="b" l="l" r="r" t="t"/>
              <a:pathLst>
                <a:path extrusionOk="0" h="4801" w="3323">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91"/>
            <p:cNvSpPr/>
            <p:nvPr/>
          </p:nvSpPr>
          <p:spPr>
            <a:xfrm>
              <a:off x="3223544" y="2142641"/>
              <a:ext cx="58117" cy="30211"/>
            </a:xfrm>
            <a:custGeom>
              <a:rect b="b" l="l" r="r" t="t"/>
              <a:pathLst>
                <a:path extrusionOk="0" h="1153" w="2218">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91"/>
            <p:cNvSpPr/>
            <p:nvPr/>
          </p:nvSpPr>
          <p:spPr>
            <a:xfrm>
              <a:off x="3223544" y="2142641"/>
              <a:ext cx="28823" cy="30211"/>
            </a:xfrm>
            <a:custGeom>
              <a:rect b="b" l="l" r="r" t="t"/>
              <a:pathLst>
                <a:path extrusionOk="0" h="1153" w="110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1"/>
            <p:cNvSpPr/>
            <p:nvPr/>
          </p:nvSpPr>
          <p:spPr>
            <a:xfrm>
              <a:off x="3201010" y="1965826"/>
              <a:ext cx="115370" cy="365420"/>
            </a:xfrm>
            <a:custGeom>
              <a:rect b="b" l="l" r="r" t="t"/>
              <a:pathLst>
                <a:path extrusionOk="0" h="13946" w="4403">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9" name="Google Shape;14619;p91"/>
          <p:cNvGrpSpPr/>
          <p:nvPr/>
        </p:nvGrpSpPr>
        <p:grpSpPr>
          <a:xfrm>
            <a:off x="3520366" y="2010082"/>
            <a:ext cx="365551" cy="276856"/>
            <a:chOff x="3520366" y="2010082"/>
            <a:chExt cx="365551" cy="276856"/>
          </a:xfrm>
        </p:grpSpPr>
        <p:sp>
          <p:nvSpPr>
            <p:cNvPr id="14620" name="Google Shape;14620;p91"/>
            <p:cNvSpPr/>
            <p:nvPr/>
          </p:nvSpPr>
          <p:spPr>
            <a:xfrm>
              <a:off x="3525790" y="2062015"/>
              <a:ext cx="26" cy="1415"/>
            </a:xfrm>
            <a:custGeom>
              <a:rect b="b" l="l" r="r" t="t"/>
              <a:pathLst>
                <a:path extrusionOk="0" h="54" w="1">
                  <a:moveTo>
                    <a:pt x="0" y="1"/>
                  </a:moveTo>
                  <a:lnTo>
                    <a:pt x="0" y="54"/>
                  </a:lnTo>
                  <a:lnTo>
                    <a:pt x="0" y="54"/>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91"/>
            <p:cNvSpPr/>
            <p:nvPr/>
          </p:nvSpPr>
          <p:spPr>
            <a:xfrm>
              <a:off x="3525790" y="2042285"/>
              <a:ext cx="354598" cy="239255"/>
            </a:xfrm>
            <a:custGeom>
              <a:rect b="b" l="l" r="r" t="t"/>
              <a:pathLst>
                <a:path extrusionOk="0" h="9131" w="13533">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91"/>
            <p:cNvSpPr/>
            <p:nvPr/>
          </p:nvSpPr>
          <p:spPr>
            <a:xfrm>
              <a:off x="3623499" y="2160642"/>
              <a:ext cx="236635" cy="71952"/>
            </a:xfrm>
            <a:custGeom>
              <a:rect b="b" l="l" r="r" t="t"/>
              <a:pathLst>
                <a:path extrusionOk="0" h="2746" w="9031">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91"/>
            <p:cNvSpPr/>
            <p:nvPr/>
          </p:nvSpPr>
          <p:spPr>
            <a:xfrm>
              <a:off x="3623499" y="2160746"/>
              <a:ext cx="236635" cy="46090"/>
            </a:xfrm>
            <a:custGeom>
              <a:rect b="b" l="l" r="r" t="t"/>
              <a:pathLst>
                <a:path extrusionOk="0" h="1759" w="9031">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91"/>
            <p:cNvSpPr/>
            <p:nvPr/>
          </p:nvSpPr>
          <p:spPr>
            <a:xfrm>
              <a:off x="3525790" y="2015480"/>
              <a:ext cx="76616" cy="235613"/>
            </a:xfrm>
            <a:custGeom>
              <a:rect b="b" l="l" r="r" t="t"/>
              <a:pathLst>
                <a:path extrusionOk="0" h="8992" w="2924">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91"/>
            <p:cNvSpPr/>
            <p:nvPr/>
          </p:nvSpPr>
          <p:spPr>
            <a:xfrm>
              <a:off x="3525790" y="2015480"/>
              <a:ext cx="26936" cy="235613"/>
            </a:xfrm>
            <a:custGeom>
              <a:rect b="b" l="l" r="r" t="t"/>
              <a:pathLst>
                <a:path extrusionOk="0" h="8992" w="1028">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91"/>
            <p:cNvSpPr/>
            <p:nvPr/>
          </p:nvSpPr>
          <p:spPr>
            <a:xfrm>
              <a:off x="3520366" y="2010082"/>
              <a:ext cx="365551" cy="276856"/>
            </a:xfrm>
            <a:custGeom>
              <a:rect b="b" l="l" r="r" t="t"/>
              <a:pathLst>
                <a:path extrusionOk="0" h="10566" w="13951">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1"/>
            <p:cNvSpPr/>
            <p:nvPr/>
          </p:nvSpPr>
          <p:spPr>
            <a:xfrm>
              <a:off x="3674699" y="2112717"/>
              <a:ext cx="211087" cy="174220"/>
            </a:xfrm>
            <a:custGeom>
              <a:rect b="b" l="l" r="r" t="t"/>
              <a:pathLst>
                <a:path extrusionOk="0" h="6649" w="8056">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91"/>
            <p:cNvSpPr/>
            <p:nvPr/>
          </p:nvSpPr>
          <p:spPr>
            <a:xfrm>
              <a:off x="3618101" y="2155349"/>
              <a:ext cx="247430" cy="82669"/>
            </a:xfrm>
            <a:custGeom>
              <a:rect b="b" l="l" r="r" t="t"/>
              <a:pathLst>
                <a:path extrusionOk="0" h="3155" w="9443">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1"/>
            <p:cNvSpPr/>
            <p:nvPr/>
          </p:nvSpPr>
          <p:spPr>
            <a:xfrm>
              <a:off x="3625019" y="2066417"/>
              <a:ext cx="204799" cy="71716"/>
            </a:xfrm>
            <a:custGeom>
              <a:rect b="b" l="l" r="r" t="t"/>
              <a:pathLst>
                <a:path extrusionOk="0" h="2737" w="7816">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0" name="Google Shape;14630;p91"/>
          <p:cNvGrpSpPr/>
          <p:nvPr/>
        </p:nvGrpSpPr>
        <p:grpSpPr>
          <a:xfrm>
            <a:off x="1298368" y="3809460"/>
            <a:ext cx="365420" cy="365394"/>
            <a:chOff x="1298368" y="3809460"/>
            <a:chExt cx="365420" cy="365394"/>
          </a:xfrm>
        </p:grpSpPr>
        <p:sp>
          <p:nvSpPr>
            <p:cNvPr id="14631" name="Google Shape;14631;p91"/>
            <p:cNvSpPr/>
            <p:nvPr/>
          </p:nvSpPr>
          <p:spPr>
            <a:xfrm>
              <a:off x="1306150" y="4053956"/>
              <a:ext cx="354598" cy="113614"/>
            </a:xfrm>
            <a:custGeom>
              <a:rect b="b" l="l" r="r" t="t"/>
              <a:pathLst>
                <a:path extrusionOk="0" h="4336" w="13533">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1"/>
            <p:cNvSpPr/>
            <p:nvPr/>
          </p:nvSpPr>
          <p:spPr>
            <a:xfrm>
              <a:off x="1306281" y="4076699"/>
              <a:ext cx="354467" cy="90870"/>
            </a:xfrm>
            <a:custGeom>
              <a:rect b="b" l="l" r="r" t="t"/>
              <a:pathLst>
                <a:path extrusionOk="0" h="3468" w="13528">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1"/>
            <p:cNvSpPr/>
            <p:nvPr/>
          </p:nvSpPr>
          <p:spPr>
            <a:xfrm>
              <a:off x="1597076" y="4076726"/>
              <a:ext cx="37653" cy="68074"/>
            </a:xfrm>
            <a:custGeom>
              <a:rect b="b" l="l" r="r" t="t"/>
              <a:pathLst>
                <a:path extrusionOk="0" h="2598" w="1437">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1"/>
            <p:cNvSpPr/>
            <p:nvPr/>
          </p:nvSpPr>
          <p:spPr>
            <a:xfrm>
              <a:off x="1510163" y="4076726"/>
              <a:ext cx="37653" cy="68074"/>
            </a:xfrm>
            <a:custGeom>
              <a:rect b="b" l="l" r="r" t="t"/>
              <a:pathLst>
                <a:path extrusionOk="0" h="2598" w="1437">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1"/>
            <p:cNvSpPr/>
            <p:nvPr/>
          </p:nvSpPr>
          <p:spPr>
            <a:xfrm>
              <a:off x="1424140" y="4076726"/>
              <a:ext cx="37627" cy="68074"/>
            </a:xfrm>
            <a:custGeom>
              <a:rect b="b" l="l" r="r" t="t"/>
              <a:pathLst>
                <a:path extrusionOk="0" h="2598" w="1436">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91"/>
            <p:cNvSpPr/>
            <p:nvPr/>
          </p:nvSpPr>
          <p:spPr>
            <a:xfrm>
              <a:off x="1305285" y="3917205"/>
              <a:ext cx="342257" cy="250339"/>
            </a:xfrm>
            <a:custGeom>
              <a:rect b="b" l="l" r="r" t="t"/>
              <a:pathLst>
                <a:path extrusionOk="0" h="9554" w="13062">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1"/>
            <p:cNvSpPr/>
            <p:nvPr/>
          </p:nvSpPr>
          <p:spPr>
            <a:xfrm>
              <a:off x="1307932" y="3929441"/>
              <a:ext cx="339611" cy="238128"/>
            </a:xfrm>
            <a:custGeom>
              <a:rect b="b" l="l" r="r" t="t"/>
              <a:pathLst>
                <a:path extrusionOk="0" h="9088" w="12961">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1"/>
            <p:cNvSpPr/>
            <p:nvPr/>
          </p:nvSpPr>
          <p:spPr>
            <a:xfrm>
              <a:off x="1553449" y="3945582"/>
              <a:ext cx="62912" cy="71769"/>
            </a:xfrm>
            <a:custGeom>
              <a:rect b="b" l="l" r="r" t="t"/>
              <a:pathLst>
                <a:path extrusionOk="0" h="2739" w="2401">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1"/>
            <p:cNvSpPr/>
            <p:nvPr/>
          </p:nvSpPr>
          <p:spPr>
            <a:xfrm>
              <a:off x="1478222" y="3989026"/>
              <a:ext cx="62912" cy="71716"/>
            </a:xfrm>
            <a:custGeom>
              <a:rect b="b" l="l" r="r" t="t"/>
              <a:pathLst>
                <a:path extrusionOk="0" h="2737" w="2401">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1"/>
            <p:cNvSpPr/>
            <p:nvPr/>
          </p:nvSpPr>
          <p:spPr>
            <a:xfrm>
              <a:off x="1403650" y="4032103"/>
              <a:ext cx="62912" cy="71664"/>
            </a:xfrm>
            <a:custGeom>
              <a:rect b="b" l="l" r="r" t="t"/>
              <a:pathLst>
                <a:path extrusionOk="0" h="2735" w="2401">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1"/>
            <p:cNvSpPr/>
            <p:nvPr/>
          </p:nvSpPr>
          <p:spPr>
            <a:xfrm>
              <a:off x="1306150" y="3829033"/>
              <a:ext cx="253221" cy="338458"/>
            </a:xfrm>
            <a:custGeom>
              <a:rect b="b" l="l" r="r" t="t"/>
              <a:pathLst>
                <a:path extrusionOk="0" h="12917" w="9664">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1"/>
            <p:cNvSpPr/>
            <p:nvPr/>
          </p:nvSpPr>
          <p:spPr>
            <a:xfrm>
              <a:off x="1320745" y="3833724"/>
              <a:ext cx="238626" cy="333846"/>
            </a:xfrm>
            <a:custGeom>
              <a:rect b="b" l="l" r="r" t="t"/>
              <a:pathLst>
                <a:path extrusionOk="0" h="12741" w="9107">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91"/>
            <p:cNvSpPr/>
            <p:nvPr/>
          </p:nvSpPr>
          <p:spPr>
            <a:xfrm>
              <a:off x="1456212" y="3859061"/>
              <a:ext cx="74127" cy="60554"/>
            </a:xfrm>
            <a:custGeom>
              <a:rect b="b" l="l" r="r" t="t"/>
              <a:pathLst>
                <a:path extrusionOk="0" h="2311" w="2829">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91"/>
            <p:cNvSpPr/>
            <p:nvPr/>
          </p:nvSpPr>
          <p:spPr>
            <a:xfrm>
              <a:off x="1412192" y="3934027"/>
              <a:ext cx="73996" cy="60554"/>
            </a:xfrm>
            <a:custGeom>
              <a:rect b="b" l="l" r="r" t="t"/>
              <a:pathLst>
                <a:path extrusionOk="0" h="2311" w="2824">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1"/>
            <p:cNvSpPr/>
            <p:nvPr/>
          </p:nvSpPr>
          <p:spPr>
            <a:xfrm>
              <a:off x="1369062" y="4008599"/>
              <a:ext cx="74101" cy="60580"/>
            </a:xfrm>
            <a:custGeom>
              <a:rect b="b" l="l" r="r" t="t"/>
              <a:pathLst>
                <a:path extrusionOk="0" h="2312" w="2828">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1"/>
            <p:cNvSpPr/>
            <p:nvPr/>
          </p:nvSpPr>
          <p:spPr>
            <a:xfrm>
              <a:off x="1304657" y="3812971"/>
              <a:ext cx="115108" cy="354598"/>
            </a:xfrm>
            <a:custGeom>
              <a:rect b="b" l="l" r="r" t="t"/>
              <a:pathLst>
                <a:path extrusionOk="0" h="13533" w="4393">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1"/>
            <p:cNvSpPr/>
            <p:nvPr/>
          </p:nvSpPr>
          <p:spPr>
            <a:xfrm>
              <a:off x="1327033" y="3812971"/>
              <a:ext cx="92731" cy="354467"/>
            </a:xfrm>
            <a:custGeom>
              <a:rect b="b" l="l" r="r" t="t"/>
              <a:pathLst>
                <a:path extrusionOk="0" h="13528" w="3539">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91"/>
            <p:cNvSpPr/>
            <p:nvPr/>
          </p:nvSpPr>
          <p:spPr>
            <a:xfrm>
              <a:off x="1329051" y="3839017"/>
              <a:ext cx="67943" cy="37627"/>
            </a:xfrm>
            <a:custGeom>
              <a:rect b="b" l="l" r="r" t="t"/>
              <a:pathLst>
                <a:path extrusionOk="0" h="1436" w="2593">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91"/>
            <p:cNvSpPr/>
            <p:nvPr/>
          </p:nvSpPr>
          <p:spPr>
            <a:xfrm>
              <a:off x="1329051" y="3925930"/>
              <a:ext cx="68074" cy="37627"/>
            </a:xfrm>
            <a:custGeom>
              <a:rect b="b" l="l" r="r" t="t"/>
              <a:pathLst>
                <a:path extrusionOk="0" h="1436" w="2598">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1"/>
            <p:cNvSpPr/>
            <p:nvPr/>
          </p:nvSpPr>
          <p:spPr>
            <a:xfrm>
              <a:off x="1329051" y="4011953"/>
              <a:ext cx="67943" cy="37627"/>
            </a:xfrm>
            <a:custGeom>
              <a:rect b="b" l="l" r="r" t="t"/>
              <a:pathLst>
                <a:path extrusionOk="0" h="1436" w="2593">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1"/>
            <p:cNvSpPr/>
            <p:nvPr/>
          </p:nvSpPr>
          <p:spPr>
            <a:xfrm>
              <a:off x="1459618" y="4067686"/>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91"/>
            <p:cNvSpPr/>
            <p:nvPr/>
          </p:nvSpPr>
          <p:spPr>
            <a:xfrm>
              <a:off x="1298368" y="3809460"/>
              <a:ext cx="365420" cy="365394"/>
            </a:xfrm>
            <a:custGeom>
              <a:rect b="b" l="l" r="r" t="t"/>
              <a:pathLst>
                <a:path extrusionOk="0" h="13945" w="13946">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91"/>
            <p:cNvSpPr/>
            <p:nvPr/>
          </p:nvSpPr>
          <p:spPr>
            <a:xfrm>
              <a:off x="1589163" y="4073214"/>
              <a:ext cx="48579" cy="78896"/>
            </a:xfrm>
            <a:custGeom>
              <a:rect b="b" l="l" r="r" t="t"/>
              <a:pathLst>
                <a:path extrusionOk="0" h="3011" w="1854">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91"/>
            <p:cNvSpPr/>
            <p:nvPr/>
          </p:nvSpPr>
          <p:spPr>
            <a:xfrm>
              <a:off x="1565529" y="4074656"/>
              <a:ext cx="10953" cy="47060"/>
            </a:xfrm>
            <a:custGeom>
              <a:rect b="b" l="l" r="r" t="t"/>
              <a:pathLst>
                <a:path extrusionOk="0" h="1796" w="418">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1"/>
            <p:cNvSpPr/>
            <p:nvPr/>
          </p:nvSpPr>
          <p:spPr>
            <a:xfrm>
              <a:off x="1565529" y="4132589"/>
              <a:ext cx="10822" cy="18106"/>
            </a:xfrm>
            <a:custGeom>
              <a:rect b="b" l="l" r="r" t="t"/>
              <a:pathLst>
                <a:path extrusionOk="0" h="691" w="413">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1"/>
            <p:cNvSpPr/>
            <p:nvPr/>
          </p:nvSpPr>
          <p:spPr>
            <a:xfrm>
              <a:off x="1478720" y="4132589"/>
              <a:ext cx="10848" cy="18106"/>
            </a:xfrm>
            <a:custGeom>
              <a:rect b="b" l="l" r="r" t="t"/>
              <a:pathLst>
                <a:path extrusionOk="0" h="691" w="414">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91"/>
            <p:cNvSpPr/>
            <p:nvPr/>
          </p:nvSpPr>
          <p:spPr>
            <a:xfrm>
              <a:off x="1338117" y="4101697"/>
              <a:ext cx="52457" cy="44990"/>
            </a:xfrm>
            <a:custGeom>
              <a:rect b="b" l="l" r="r" t="t"/>
              <a:pathLst>
                <a:path extrusionOk="0" h="1717" w="2002">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91"/>
            <p:cNvSpPr/>
            <p:nvPr/>
          </p:nvSpPr>
          <p:spPr>
            <a:xfrm>
              <a:off x="1321138" y="3835479"/>
              <a:ext cx="78870" cy="48579"/>
            </a:xfrm>
            <a:custGeom>
              <a:rect b="b" l="l" r="r" t="t"/>
              <a:pathLst>
                <a:path extrusionOk="0" h="1854" w="301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91"/>
            <p:cNvSpPr/>
            <p:nvPr/>
          </p:nvSpPr>
          <p:spPr>
            <a:xfrm>
              <a:off x="1378731" y="3896741"/>
              <a:ext cx="21669" cy="10979"/>
            </a:xfrm>
            <a:custGeom>
              <a:rect b="b" l="l" r="r" t="t"/>
              <a:pathLst>
                <a:path extrusionOk="0" h="419" w="827">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91"/>
            <p:cNvSpPr/>
            <p:nvPr/>
          </p:nvSpPr>
          <p:spPr>
            <a:xfrm>
              <a:off x="1320745" y="3896741"/>
              <a:ext cx="50728" cy="10979"/>
            </a:xfrm>
            <a:custGeom>
              <a:rect b="b" l="l" r="r" t="t"/>
              <a:pathLst>
                <a:path extrusionOk="0" h="419" w="1936">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91"/>
            <p:cNvSpPr/>
            <p:nvPr/>
          </p:nvSpPr>
          <p:spPr>
            <a:xfrm>
              <a:off x="1321138" y="3922288"/>
              <a:ext cx="78870" cy="48553"/>
            </a:xfrm>
            <a:custGeom>
              <a:rect b="b" l="l" r="r" t="t"/>
              <a:pathLst>
                <a:path extrusionOk="0" h="1853" w="301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1"/>
            <p:cNvSpPr/>
            <p:nvPr/>
          </p:nvSpPr>
          <p:spPr>
            <a:xfrm>
              <a:off x="1378731" y="3983654"/>
              <a:ext cx="21669" cy="10848"/>
            </a:xfrm>
            <a:custGeom>
              <a:rect b="b" l="l" r="r" t="t"/>
              <a:pathLst>
                <a:path extrusionOk="0" h="414" w="827">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1"/>
            <p:cNvSpPr/>
            <p:nvPr/>
          </p:nvSpPr>
          <p:spPr>
            <a:xfrm>
              <a:off x="1320745" y="3983654"/>
              <a:ext cx="50807" cy="10848"/>
            </a:xfrm>
            <a:custGeom>
              <a:rect b="b" l="l" r="r" t="t"/>
              <a:pathLst>
                <a:path extrusionOk="0" h="414" w="1939">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91"/>
            <p:cNvSpPr/>
            <p:nvPr/>
          </p:nvSpPr>
          <p:spPr>
            <a:xfrm>
              <a:off x="1321138" y="4008442"/>
              <a:ext cx="79498" cy="48448"/>
            </a:xfrm>
            <a:custGeom>
              <a:rect b="b" l="l" r="r" t="t"/>
              <a:pathLst>
                <a:path extrusionOk="0" h="1849" w="3034">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91"/>
            <p:cNvSpPr/>
            <p:nvPr/>
          </p:nvSpPr>
          <p:spPr>
            <a:xfrm>
              <a:off x="1320614" y="4069677"/>
              <a:ext cx="49103" cy="10848"/>
            </a:xfrm>
            <a:custGeom>
              <a:rect b="b" l="l" r="r" t="t"/>
              <a:pathLst>
                <a:path extrusionOk="0" h="414" w="1874">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1"/>
            <p:cNvSpPr/>
            <p:nvPr/>
          </p:nvSpPr>
          <p:spPr>
            <a:xfrm>
              <a:off x="1378731" y="4069677"/>
              <a:ext cx="21669" cy="10979"/>
            </a:xfrm>
            <a:custGeom>
              <a:rect b="b" l="l" r="r" t="t"/>
              <a:pathLst>
                <a:path extrusionOk="0" h="419" w="827">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1"/>
            <p:cNvSpPr/>
            <p:nvPr/>
          </p:nvSpPr>
          <p:spPr>
            <a:xfrm>
              <a:off x="1546768" y="3942045"/>
              <a:ext cx="69437" cy="82512"/>
            </a:xfrm>
            <a:custGeom>
              <a:rect b="b" l="l" r="r" t="t"/>
              <a:pathLst>
                <a:path extrusionOk="0" h="3149" w="265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1"/>
            <p:cNvSpPr/>
            <p:nvPr/>
          </p:nvSpPr>
          <p:spPr>
            <a:xfrm>
              <a:off x="1552192" y="4021019"/>
              <a:ext cx="16979" cy="17294"/>
            </a:xfrm>
            <a:custGeom>
              <a:rect b="b" l="l" r="r" t="t"/>
              <a:pathLst>
                <a:path extrusionOk="0" h="660" w="648">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1"/>
            <p:cNvSpPr/>
            <p:nvPr/>
          </p:nvSpPr>
          <p:spPr>
            <a:xfrm>
              <a:off x="1523133" y="3970972"/>
              <a:ext cx="31574" cy="42291"/>
            </a:xfrm>
            <a:custGeom>
              <a:rect b="b" l="l" r="r" t="t"/>
              <a:pathLst>
                <a:path extrusionOk="0" h="1614" w="1205">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1"/>
            <p:cNvSpPr/>
            <p:nvPr/>
          </p:nvSpPr>
          <p:spPr>
            <a:xfrm>
              <a:off x="1476964" y="4064489"/>
              <a:ext cx="17005" cy="17241"/>
            </a:xfrm>
            <a:custGeom>
              <a:rect b="b" l="l" r="r" t="t"/>
              <a:pathLst>
                <a:path extrusionOk="0" h="658" w="649">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91"/>
            <p:cNvSpPr/>
            <p:nvPr/>
          </p:nvSpPr>
          <p:spPr>
            <a:xfrm>
              <a:off x="1448666" y="3854974"/>
              <a:ext cx="81437" cy="71611"/>
            </a:xfrm>
            <a:custGeom>
              <a:rect b="b" l="l" r="r" t="t"/>
              <a:pathLst>
                <a:path extrusionOk="0" h="2733" w="3108">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91"/>
            <p:cNvSpPr/>
            <p:nvPr/>
          </p:nvSpPr>
          <p:spPr>
            <a:xfrm>
              <a:off x="1482624" y="3934656"/>
              <a:ext cx="22325" cy="14752"/>
            </a:xfrm>
            <a:custGeom>
              <a:rect b="b" l="l" r="r" t="t"/>
              <a:pathLst>
                <a:path extrusionOk="0" h="563" w="852">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91"/>
            <p:cNvSpPr/>
            <p:nvPr/>
          </p:nvSpPr>
          <p:spPr>
            <a:xfrm>
              <a:off x="1432420" y="3905728"/>
              <a:ext cx="47374" cy="29216"/>
            </a:xfrm>
            <a:custGeom>
              <a:rect b="b" l="l" r="r" t="t"/>
              <a:pathLst>
                <a:path extrusionOk="0" h="1115" w="1808">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1"/>
            <p:cNvSpPr/>
            <p:nvPr/>
          </p:nvSpPr>
          <p:spPr>
            <a:xfrm>
              <a:off x="1439102" y="4009883"/>
              <a:ext cx="21800" cy="14673"/>
            </a:xfrm>
            <a:custGeom>
              <a:rect b="b" l="l" r="r" t="t"/>
              <a:pathLst>
                <a:path extrusionOk="0" h="560" w="832">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5" name="Google Shape;14675;p91"/>
          <p:cNvGrpSpPr/>
          <p:nvPr/>
        </p:nvGrpSpPr>
        <p:grpSpPr>
          <a:xfrm>
            <a:off x="3963503" y="3350943"/>
            <a:ext cx="365394" cy="365472"/>
            <a:chOff x="3963503" y="3350943"/>
            <a:chExt cx="365394" cy="365472"/>
          </a:xfrm>
        </p:grpSpPr>
        <p:sp>
          <p:nvSpPr>
            <p:cNvPr id="14676" name="Google Shape;14676;p91"/>
            <p:cNvSpPr/>
            <p:nvPr/>
          </p:nvSpPr>
          <p:spPr>
            <a:xfrm>
              <a:off x="4062470" y="3404553"/>
              <a:ext cx="167198" cy="216642"/>
            </a:xfrm>
            <a:custGeom>
              <a:rect b="b" l="l" r="r" t="t"/>
              <a:pathLst>
                <a:path extrusionOk="0" h="8268" w="6381">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91"/>
            <p:cNvSpPr/>
            <p:nvPr/>
          </p:nvSpPr>
          <p:spPr>
            <a:xfrm>
              <a:off x="4062470" y="3404553"/>
              <a:ext cx="96137" cy="216642"/>
            </a:xfrm>
            <a:custGeom>
              <a:rect b="b" l="l" r="r" t="t"/>
              <a:pathLst>
                <a:path extrusionOk="0" h="8268" w="3669">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91"/>
            <p:cNvSpPr/>
            <p:nvPr/>
          </p:nvSpPr>
          <p:spPr>
            <a:xfrm>
              <a:off x="4127766" y="3356393"/>
              <a:ext cx="36867" cy="36893"/>
            </a:xfrm>
            <a:custGeom>
              <a:rect b="b" l="l" r="r" t="t"/>
              <a:pathLst>
                <a:path extrusionOk="0" h="1408" w="1407">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1"/>
            <p:cNvSpPr/>
            <p:nvPr/>
          </p:nvSpPr>
          <p:spPr>
            <a:xfrm>
              <a:off x="4285872" y="3533495"/>
              <a:ext cx="37496" cy="37522"/>
            </a:xfrm>
            <a:custGeom>
              <a:rect b="b" l="l" r="r" t="t"/>
              <a:pathLst>
                <a:path extrusionOk="0" h="1432" w="1431">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91"/>
            <p:cNvSpPr/>
            <p:nvPr/>
          </p:nvSpPr>
          <p:spPr>
            <a:xfrm>
              <a:off x="3968639" y="3533495"/>
              <a:ext cx="37653" cy="37522"/>
            </a:xfrm>
            <a:custGeom>
              <a:rect b="b" l="l" r="r" t="t"/>
              <a:pathLst>
                <a:path extrusionOk="0" h="1432" w="1437">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91"/>
            <p:cNvSpPr/>
            <p:nvPr/>
          </p:nvSpPr>
          <p:spPr>
            <a:xfrm>
              <a:off x="4089013" y="3637886"/>
              <a:ext cx="114374" cy="73105"/>
            </a:xfrm>
            <a:custGeom>
              <a:rect b="b" l="l" r="r" t="t"/>
              <a:pathLst>
                <a:path extrusionOk="0" h="2790" w="4365">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1"/>
            <p:cNvSpPr/>
            <p:nvPr/>
          </p:nvSpPr>
          <p:spPr>
            <a:xfrm>
              <a:off x="4068758" y="3611867"/>
              <a:ext cx="154883" cy="44911"/>
            </a:xfrm>
            <a:custGeom>
              <a:rect b="b" l="l" r="r" t="t"/>
              <a:pathLst>
                <a:path extrusionOk="0" h="1714" w="5911">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1"/>
            <p:cNvSpPr/>
            <p:nvPr/>
          </p:nvSpPr>
          <p:spPr>
            <a:xfrm>
              <a:off x="4118202" y="3637886"/>
              <a:ext cx="85184" cy="73105"/>
            </a:xfrm>
            <a:custGeom>
              <a:rect b="b" l="l" r="r" t="t"/>
              <a:pathLst>
                <a:path extrusionOk="0" h="2790" w="3251">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91"/>
            <p:cNvSpPr/>
            <p:nvPr/>
          </p:nvSpPr>
          <p:spPr>
            <a:xfrm>
              <a:off x="4098079" y="3611867"/>
              <a:ext cx="125562" cy="44911"/>
            </a:xfrm>
            <a:custGeom>
              <a:rect b="b" l="l" r="r" t="t"/>
              <a:pathLst>
                <a:path extrusionOk="0" h="1714" w="4792">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91"/>
            <p:cNvSpPr/>
            <p:nvPr/>
          </p:nvSpPr>
          <p:spPr>
            <a:xfrm>
              <a:off x="399167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91"/>
            <p:cNvSpPr/>
            <p:nvPr/>
          </p:nvSpPr>
          <p:spPr>
            <a:xfrm>
              <a:off x="426373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91"/>
            <p:cNvSpPr/>
            <p:nvPr/>
          </p:nvSpPr>
          <p:spPr>
            <a:xfrm>
              <a:off x="3963503" y="3350943"/>
              <a:ext cx="365394" cy="365472"/>
            </a:xfrm>
            <a:custGeom>
              <a:rect b="b" l="l" r="r" t="t"/>
              <a:pathLst>
                <a:path extrusionOk="0" h="13948" w="13945">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8" name="Google Shape;14688;p91"/>
          <p:cNvGrpSpPr/>
          <p:nvPr/>
        </p:nvGrpSpPr>
        <p:grpSpPr>
          <a:xfrm>
            <a:off x="858140" y="3364961"/>
            <a:ext cx="319880" cy="365918"/>
            <a:chOff x="858140" y="3364961"/>
            <a:chExt cx="319880" cy="365918"/>
          </a:xfrm>
        </p:grpSpPr>
        <p:sp>
          <p:nvSpPr>
            <p:cNvPr id="14689" name="Google Shape;14689;p91"/>
            <p:cNvSpPr/>
            <p:nvPr/>
          </p:nvSpPr>
          <p:spPr>
            <a:xfrm>
              <a:off x="867573" y="3543086"/>
              <a:ext cx="304159" cy="182369"/>
            </a:xfrm>
            <a:custGeom>
              <a:rect b="b" l="l" r="r" t="t"/>
              <a:pathLst>
                <a:path extrusionOk="0" h="6960" w="11608">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1"/>
            <p:cNvSpPr/>
            <p:nvPr/>
          </p:nvSpPr>
          <p:spPr>
            <a:xfrm>
              <a:off x="888194" y="3543059"/>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1"/>
            <p:cNvSpPr/>
            <p:nvPr/>
          </p:nvSpPr>
          <p:spPr>
            <a:xfrm>
              <a:off x="867573" y="3485230"/>
              <a:ext cx="304159" cy="182291"/>
            </a:xfrm>
            <a:custGeom>
              <a:rect b="b" l="l" r="r" t="t"/>
              <a:pathLst>
                <a:path extrusionOk="0" h="6957" w="11608">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1"/>
            <p:cNvSpPr/>
            <p:nvPr/>
          </p:nvSpPr>
          <p:spPr>
            <a:xfrm>
              <a:off x="888194" y="3485204"/>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1"/>
            <p:cNvSpPr/>
            <p:nvPr/>
          </p:nvSpPr>
          <p:spPr>
            <a:xfrm>
              <a:off x="867573" y="3427244"/>
              <a:ext cx="304159" cy="182369"/>
            </a:xfrm>
            <a:custGeom>
              <a:rect b="b" l="l" r="r" t="t"/>
              <a:pathLst>
                <a:path extrusionOk="0" h="6960" w="11608">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1"/>
            <p:cNvSpPr/>
            <p:nvPr/>
          </p:nvSpPr>
          <p:spPr>
            <a:xfrm>
              <a:off x="885941" y="3427218"/>
              <a:ext cx="254715" cy="151870"/>
            </a:xfrm>
            <a:custGeom>
              <a:rect b="b" l="l" r="r" t="t"/>
              <a:pathLst>
                <a:path extrusionOk="0" h="5796" w="9721">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1"/>
            <p:cNvSpPr/>
            <p:nvPr/>
          </p:nvSpPr>
          <p:spPr>
            <a:xfrm>
              <a:off x="864559" y="3370332"/>
              <a:ext cx="273973" cy="183391"/>
            </a:xfrm>
            <a:custGeom>
              <a:rect b="b" l="l" r="r" t="t"/>
              <a:pathLst>
                <a:path extrusionOk="0" h="6999" w="10456">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91"/>
            <p:cNvSpPr/>
            <p:nvPr/>
          </p:nvSpPr>
          <p:spPr>
            <a:xfrm>
              <a:off x="1093333" y="3437778"/>
              <a:ext cx="45199" cy="49208"/>
            </a:xfrm>
            <a:custGeom>
              <a:rect b="b" l="l" r="r" t="t"/>
              <a:pathLst>
                <a:path extrusionOk="0" h="1878" w="1725">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91"/>
            <p:cNvSpPr/>
            <p:nvPr/>
          </p:nvSpPr>
          <p:spPr>
            <a:xfrm>
              <a:off x="858140" y="3428947"/>
              <a:ext cx="140052" cy="214782"/>
            </a:xfrm>
            <a:custGeom>
              <a:rect b="b" l="l" r="r" t="t"/>
              <a:pathLst>
                <a:path extrusionOk="0" h="8197" w="5345">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91"/>
            <p:cNvSpPr/>
            <p:nvPr/>
          </p:nvSpPr>
          <p:spPr>
            <a:xfrm>
              <a:off x="917619" y="3364961"/>
              <a:ext cx="187348" cy="64170"/>
            </a:xfrm>
            <a:custGeom>
              <a:rect b="b" l="l" r="r" t="t"/>
              <a:pathLst>
                <a:path extrusionOk="0" h="2449" w="715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1"/>
            <p:cNvSpPr/>
            <p:nvPr/>
          </p:nvSpPr>
          <p:spPr>
            <a:xfrm>
              <a:off x="921497" y="3419226"/>
              <a:ext cx="256522" cy="253693"/>
            </a:xfrm>
            <a:custGeom>
              <a:rect b="b" l="l" r="r" t="t"/>
              <a:pathLst>
                <a:path extrusionOk="0" h="9682" w="979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1"/>
            <p:cNvSpPr/>
            <p:nvPr/>
          </p:nvSpPr>
          <p:spPr>
            <a:xfrm>
              <a:off x="988654" y="3664482"/>
              <a:ext cx="138952" cy="66397"/>
            </a:xfrm>
            <a:custGeom>
              <a:rect b="b" l="l" r="r" t="t"/>
              <a:pathLst>
                <a:path extrusionOk="0" h="2534" w="5303">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91"/>
            <p:cNvSpPr/>
            <p:nvPr/>
          </p:nvSpPr>
          <p:spPr>
            <a:xfrm>
              <a:off x="861022" y="3620252"/>
              <a:ext cx="124436" cy="88486"/>
            </a:xfrm>
            <a:custGeom>
              <a:rect b="b" l="l" r="r" t="t"/>
              <a:pathLst>
                <a:path extrusionOk="0" h="3377" w="4749">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2" name="Google Shape;14702;p91"/>
          <p:cNvGrpSpPr/>
          <p:nvPr/>
        </p:nvGrpSpPr>
        <p:grpSpPr>
          <a:xfrm>
            <a:off x="4014938" y="1504295"/>
            <a:ext cx="318125" cy="362931"/>
            <a:chOff x="4014938" y="1504295"/>
            <a:chExt cx="318125" cy="362931"/>
          </a:xfrm>
        </p:grpSpPr>
        <p:sp>
          <p:nvSpPr>
            <p:cNvPr id="14703" name="Google Shape;14703;p91"/>
            <p:cNvSpPr/>
            <p:nvPr/>
          </p:nvSpPr>
          <p:spPr>
            <a:xfrm>
              <a:off x="4020467" y="1509745"/>
              <a:ext cx="307172" cy="351821"/>
            </a:xfrm>
            <a:custGeom>
              <a:rect b="b" l="l" r="r" t="t"/>
              <a:pathLst>
                <a:path extrusionOk="0" h="13427" w="11723">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91"/>
            <p:cNvSpPr/>
            <p:nvPr/>
          </p:nvSpPr>
          <p:spPr>
            <a:xfrm>
              <a:off x="4020467" y="1597262"/>
              <a:ext cx="307172" cy="264305"/>
            </a:xfrm>
            <a:custGeom>
              <a:rect b="b" l="l" r="r" t="t"/>
              <a:pathLst>
                <a:path extrusionOk="0" h="10087" w="11723">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91"/>
            <p:cNvSpPr/>
            <p:nvPr/>
          </p:nvSpPr>
          <p:spPr>
            <a:xfrm>
              <a:off x="4020598" y="1597393"/>
              <a:ext cx="153468" cy="238757"/>
            </a:xfrm>
            <a:custGeom>
              <a:rect b="b" l="l" r="r" t="t"/>
              <a:pathLst>
                <a:path extrusionOk="0" h="9112" w="5857">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1"/>
            <p:cNvSpPr/>
            <p:nvPr/>
          </p:nvSpPr>
          <p:spPr>
            <a:xfrm>
              <a:off x="4174040" y="1597262"/>
              <a:ext cx="153599" cy="264436"/>
            </a:xfrm>
            <a:custGeom>
              <a:rect b="b" l="l" r="r" t="t"/>
              <a:pathLst>
                <a:path extrusionOk="0" h="10092" w="5862">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1"/>
            <p:cNvSpPr/>
            <p:nvPr/>
          </p:nvSpPr>
          <p:spPr>
            <a:xfrm>
              <a:off x="4174040" y="1597393"/>
              <a:ext cx="153599" cy="238757"/>
            </a:xfrm>
            <a:custGeom>
              <a:rect b="b" l="l" r="r" t="t"/>
              <a:pathLst>
                <a:path extrusionOk="0" h="9112" w="5862">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1"/>
            <p:cNvSpPr/>
            <p:nvPr/>
          </p:nvSpPr>
          <p:spPr>
            <a:xfrm>
              <a:off x="4015174" y="1504295"/>
              <a:ext cx="317889" cy="362931"/>
            </a:xfrm>
            <a:custGeom>
              <a:rect b="b" l="l" r="r" t="t"/>
              <a:pathLst>
                <a:path extrusionOk="0" h="13851" w="12132">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1"/>
            <p:cNvSpPr/>
            <p:nvPr/>
          </p:nvSpPr>
          <p:spPr>
            <a:xfrm>
              <a:off x="4014938" y="1527196"/>
              <a:ext cx="124934" cy="208598"/>
            </a:xfrm>
            <a:custGeom>
              <a:rect b="b" l="l" r="r" t="t"/>
              <a:pathLst>
                <a:path extrusionOk="0" h="7961" w="4768">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0" name="Google Shape;14710;p91"/>
          <p:cNvGrpSpPr/>
          <p:nvPr/>
        </p:nvGrpSpPr>
        <p:grpSpPr>
          <a:xfrm>
            <a:off x="1308797" y="3365118"/>
            <a:ext cx="311705" cy="365499"/>
            <a:chOff x="1308797" y="3365118"/>
            <a:chExt cx="311705" cy="365499"/>
          </a:xfrm>
        </p:grpSpPr>
        <p:sp>
          <p:nvSpPr>
            <p:cNvPr id="14711" name="Google Shape;14711;p91"/>
            <p:cNvSpPr/>
            <p:nvPr/>
          </p:nvSpPr>
          <p:spPr>
            <a:xfrm>
              <a:off x="1322003" y="3370673"/>
              <a:ext cx="56886" cy="181714"/>
            </a:xfrm>
            <a:custGeom>
              <a:rect b="b" l="l" r="r" t="t"/>
              <a:pathLst>
                <a:path extrusionOk="0" h="6935" w="2171">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1"/>
            <p:cNvSpPr/>
            <p:nvPr/>
          </p:nvSpPr>
          <p:spPr>
            <a:xfrm>
              <a:off x="1337986" y="3370673"/>
              <a:ext cx="24919" cy="24683"/>
            </a:xfrm>
            <a:custGeom>
              <a:rect b="b" l="l" r="r" t="t"/>
              <a:pathLst>
                <a:path extrusionOk="0" h="942" w="951">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1"/>
            <p:cNvSpPr/>
            <p:nvPr/>
          </p:nvSpPr>
          <p:spPr>
            <a:xfrm>
              <a:off x="1322003" y="3421427"/>
              <a:ext cx="56886" cy="130960"/>
            </a:xfrm>
            <a:custGeom>
              <a:rect b="b" l="l" r="r" t="t"/>
              <a:pathLst>
                <a:path extrusionOk="0" h="4998" w="2171">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1"/>
            <p:cNvSpPr/>
            <p:nvPr/>
          </p:nvSpPr>
          <p:spPr>
            <a:xfrm>
              <a:off x="1350432" y="3421427"/>
              <a:ext cx="28456" cy="130960"/>
            </a:xfrm>
            <a:custGeom>
              <a:rect b="b" l="l" r="r" t="t"/>
              <a:pathLst>
                <a:path extrusionOk="0" h="4998" w="1086">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1"/>
            <p:cNvSpPr/>
            <p:nvPr/>
          </p:nvSpPr>
          <p:spPr>
            <a:xfrm>
              <a:off x="1378233" y="3370673"/>
              <a:ext cx="56886" cy="181714"/>
            </a:xfrm>
            <a:custGeom>
              <a:rect b="b" l="l" r="r" t="t"/>
              <a:pathLst>
                <a:path extrusionOk="0" h="6935" w="2171">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91"/>
            <p:cNvSpPr/>
            <p:nvPr/>
          </p:nvSpPr>
          <p:spPr>
            <a:xfrm>
              <a:off x="1394217" y="3370778"/>
              <a:ext cx="24919" cy="24578"/>
            </a:xfrm>
            <a:custGeom>
              <a:rect b="b" l="l" r="r" t="t"/>
              <a:pathLst>
                <a:path extrusionOk="0" h="938" w="951">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91"/>
            <p:cNvSpPr/>
            <p:nvPr/>
          </p:nvSpPr>
          <p:spPr>
            <a:xfrm>
              <a:off x="1378233" y="3421427"/>
              <a:ext cx="56886" cy="130960"/>
            </a:xfrm>
            <a:custGeom>
              <a:rect b="b" l="l" r="r" t="t"/>
              <a:pathLst>
                <a:path extrusionOk="0" h="4998" w="2171">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91"/>
            <p:cNvSpPr/>
            <p:nvPr/>
          </p:nvSpPr>
          <p:spPr>
            <a:xfrm>
              <a:off x="1406663" y="3421427"/>
              <a:ext cx="28456" cy="130960"/>
            </a:xfrm>
            <a:custGeom>
              <a:rect b="b" l="l" r="r" t="t"/>
              <a:pathLst>
                <a:path extrusionOk="0" h="4998" w="1086">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91"/>
            <p:cNvSpPr/>
            <p:nvPr/>
          </p:nvSpPr>
          <p:spPr>
            <a:xfrm>
              <a:off x="1434700" y="3370778"/>
              <a:ext cx="56886" cy="181610"/>
            </a:xfrm>
            <a:custGeom>
              <a:rect b="b" l="l" r="r" t="t"/>
              <a:pathLst>
                <a:path extrusionOk="0" h="6931" w="2171">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1"/>
            <p:cNvSpPr/>
            <p:nvPr/>
          </p:nvSpPr>
          <p:spPr>
            <a:xfrm>
              <a:off x="1450683" y="3370778"/>
              <a:ext cx="24919" cy="24578"/>
            </a:xfrm>
            <a:custGeom>
              <a:rect b="b" l="l" r="r" t="t"/>
              <a:pathLst>
                <a:path extrusionOk="0" h="938" w="951">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91"/>
            <p:cNvSpPr/>
            <p:nvPr/>
          </p:nvSpPr>
          <p:spPr>
            <a:xfrm>
              <a:off x="1434700"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91"/>
            <p:cNvSpPr/>
            <p:nvPr/>
          </p:nvSpPr>
          <p:spPr>
            <a:xfrm>
              <a:off x="1463129" y="3421427"/>
              <a:ext cx="28456" cy="130960"/>
            </a:xfrm>
            <a:custGeom>
              <a:rect b="b" l="l" r="r" t="t"/>
              <a:pathLst>
                <a:path extrusionOk="0" h="4998" w="1086">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91"/>
            <p:cNvSpPr/>
            <p:nvPr/>
          </p:nvSpPr>
          <p:spPr>
            <a:xfrm>
              <a:off x="1491297" y="3370778"/>
              <a:ext cx="56886" cy="181610"/>
            </a:xfrm>
            <a:custGeom>
              <a:rect b="b" l="l" r="r" t="t"/>
              <a:pathLst>
                <a:path extrusionOk="0" h="6931" w="2171">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1"/>
            <p:cNvSpPr/>
            <p:nvPr/>
          </p:nvSpPr>
          <p:spPr>
            <a:xfrm>
              <a:off x="1507280" y="3370778"/>
              <a:ext cx="24945" cy="24578"/>
            </a:xfrm>
            <a:custGeom>
              <a:rect b="b" l="l" r="r" t="t"/>
              <a:pathLst>
                <a:path extrusionOk="0" h="938" w="952">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1"/>
            <p:cNvSpPr/>
            <p:nvPr/>
          </p:nvSpPr>
          <p:spPr>
            <a:xfrm>
              <a:off x="1491297"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91"/>
            <p:cNvSpPr/>
            <p:nvPr/>
          </p:nvSpPr>
          <p:spPr>
            <a:xfrm>
              <a:off x="1519727" y="3421427"/>
              <a:ext cx="28456" cy="130960"/>
            </a:xfrm>
            <a:custGeom>
              <a:rect b="b" l="l" r="r" t="t"/>
              <a:pathLst>
                <a:path extrusionOk="0" h="4998" w="1086">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1"/>
            <p:cNvSpPr/>
            <p:nvPr/>
          </p:nvSpPr>
          <p:spPr>
            <a:xfrm>
              <a:off x="1548156" y="3370778"/>
              <a:ext cx="57017" cy="181610"/>
            </a:xfrm>
            <a:custGeom>
              <a:rect b="b" l="l" r="r" t="t"/>
              <a:pathLst>
                <a:path extrusionOk="0" h="6931" w="2176">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91"/>
            <p:cNvSpPr/>
            <p:nvPr/>
          </p:nvSpPr>
          <p:spPr>
            <a:xfrm>
              <a:off x="1564140" y="3370778"/>
              <a:ext cx="24919" cy="24578"/>
            </a:xfrm>
            <a:custGeom>
              <a:rect b="b" l="l" r="r" t="t"/>
              <a:pathLst>
                <a:path extrusionOk="0" h="938" w="951">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91"/>
            <p:cNvSpPr/>
            <p:nvPr/>
          </p:nvSpPr>
          <p:spPr>
            <a:xfrm>
              <a:off x="1548156" y="3421427"/>
              <a:ext cx="57017" cy="130960"/>
            </a:xfrm>
            <a:custGeom>
              <a:rect b="b" l="l" r="r" t="t"/>
              <a:pathLst>
                <a:path extrusionOk="0" h="4998" w="2176">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1"/>
            <p:cNvSpPr/>
            <p:nvPr/>
          </p:nvSpPr>
          <p:spPr>
            <a:xfrm>
              <a:off x="1576586" y="3421427"/>
              <a:ext cx="28587" cy="130960"/>
            </a:xfrm>
            <a:custGeom>
              <a:rect b="b" l="l" r="r" t="t"/>
              <a:pathLst>
                <a:path extrusionOk="0" h="4998" w="1091">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91"/>
            <p:cNvSpPr/>
            <p:nvPr/>
          </p:nvSpPr>
          <p:spPr>
            <a:xfrm>
              <a:off x="1314325" y="3493248"/>
              <a:ext cx="300647" cy="231840"/>
            </a:xfrm>
            <a:custGeom>
              <a:rect b="b" l="l" r="r" t="t"/>
              <a:pathLst>
                <a:path extrusionOk="0" h="8848" w="11474">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1"/>
            <p:cNvSpPr/>
            <p:nvPr/>
          </p:nvSpPr>
          <p:spPr>
            <a:xfrm>
              <a:off x="1344537" y="3493248"/>
              <a:ext cx="270436" cy="203279"/>
            </a:xfrm>
            <a:custGeom>
              <a:rect b="b" l="l" r="r" t="t"/>
              <a:pathLst>
                <a:path extrusionOk="0" h="7758" w="10321">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1"/>
            <p:cNvSpPr/>
            <p:nvPr/>
          </p:nvSpPr>
          <p:spPr>
            <a:xfrm>
              <a:off x="1314325" y="3596512"/>
              <a:ext cx="300647" cy="39644"/>
            </a:xfrm>
            <a:custGeom>
              <a:rect b="b" l="l" r="r" t="t"/>
              <a:pathLst>
                <a:path extrusionOk="0" h="1513" w="11474">
                  <a:moveTo>
                    <a:pt x="1" y="1"/>
                  </a:moveTo>
                  <a:lnTo>
                    <a:pt x="1" y="1513"/>
                  </a:lnTo>
                  <a:lnTo>
                    <a:pt x="11474" y="1513"/>
                  </a:lnTo>
                  <a:lnTo>
                    <a:pt x="1147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91"/>
            <p:cNvSpPr/>
            <p:nvPr/>
          </p:nvSpPr>
          <p:spPr>
            <a:xfrm>
              <a:off x="1314325" y="3596512"/>
              <a:ext cx="30238" cy="39644"/>
            </a:xfrm>
            <a:custGeom>
              <a:rect b="b" l="l" r="r" t="t"/>
              <a:pathLst>
                <a:path extrusionOk="0" h="1513" w="1154">
                  <a:moveTo>
                    <a:pt x="1" y="1"/>
                  </a:moveTo>
                  <a:lnTo>
                    <a:pt x="1" y="1513"/>
                  </a:lnTo>
                  <a:lnTo>
                    <a:pt x="1153" y="1513"/>
                  </a:lnTo>
                  <a:lnTo>
                    <a:pt x="1153"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91"/>
            <p:cNvSpPr/>
            <p:nvPr/>
          </p:nvSpPr>
          <p:spPr>
            <a:xfrm>
              <a:off x="1308797" y="3365118"/>
              <a:ext cx="311705" cy="365499"/>
            </a:xfrm>
            <a:custGeom>
              <a:rect b="b" l="l" r="r" t="t"/>
              <a:pathLst>
                <a:path extrusionOk="0" h="13949" w="11896">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6" name="Google Shape;14736;p91"/>
          <p:cNvGrpSpPr/>
          <p:nvPr/>
        </p:nvGrpSpPr>
        <p:grpSpPr>
          <a:xfrm>
            <a:off x="2661291" y="1502933"/>
            <a:ext cx="336624" cy="365551"/>
            <a:chOff x="2661291" y="1502933"/>
            <a:chExt cx="336624" cy="365551"/>
          </a:xfrm>
        </p:grpSpPr>
        <p:sp>
          <p:nvSpPr>
            <p:cNvPr id="14737" name="Google Shape;14737;p91"/>
            <p:cNvSpPr/>
            <p:nvPr/>
          </p:nvSpPr>
          <p:spPr>
            <a:xfrm>
              <a:off x="2683694" y="1602188"/>
              <a:ext cx="222407" cy="244286"/>
            </a:xfrm>
            <a:custGeom>
              <a:rect b="b" l="l" r="r" t="t"/>
              <a:pathLst>
                <a:path extrusionOk="0" h="9323" w="8488">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91"/>
            <p:cNvSpPr/>
            <p:nvPr/>
          </p:nvSpPr>
          <p:spPr>
            <a:xfrm>
              <a:off x="2716028" y="1642304"/>
              <a:ext cx="157608" cy="162534"/>
            </a:xfrm>
            <a:custGeom>
              <a:rect b="b" l="l" r="r" t="t"/>
              <a:pathLst>
                <a:path extrusionOk="0" h="6203" w="6015">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91"/>
            <p:cNvSpPr/>
            <p:nvPr/>
          </p:nvSpPr>
          <p:spPr>
            <a:xfrm>
              <a:off x="2737645" y="1642304"/>
              <a:ext cx="135991" cy="162534"/>
            </a:xfrm>
            <a:custGeom>
              <a:rect b="b" l="l" r="r" t="t"/>
              <a:pathLst>
                <a:path extrusionOk="0" h="6203" w="519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91"/>
            <p:cNvSpPr/>
            <p:nvPr/>
          </p:nvSpPr>
          <p:spPr>
            <a:xfrm>
              <a:off x="2723810" y="1720387"/>
              <a:ext cx="104810" cy="84451"/>
            </a:xfrm>
            <a:custGeom>
              <a:rect b="b" l="l" r="r" t="t"/>
              <a:pathLst>
                <a:path extrusionOk="0" h="3223" w="400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91"/>
            <p:cNvSpPr/>
            <p:nvPr/>
          </p:nvSpPr>
          <p:spPr>
            <a:xfrm>
              <a:off x="2723810" y="1775753"/>
              <a:ext cx="27696" cy="29085"/>
            </a:xfrm>
            <a:custGeom>
              <a:rect b="b" l="l" r="r" t="t"/>
              <a:pathLst>
                <a:path extrusionOk="0" h="1110" w="1057">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91"/>
            <p:cNvSpPr/>
            <p:nvPr/>
          </p:nvSpPr>
          <p:spPr>
            <a:xfrm>
              <a:off x="2794871" y="1665938"/>
              <a:ext cx="58510" cy="53453"/>
            </a:xfrm>
            <a:custGeom>
              <a:rect b="b" l="l" r="r" t="t"/>
              <a:pathLst>
                <a:path extrusionOk="0" h="2040" w="2233">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1"/>
            <p:cNvSpPr/>
            <p:nvPr/>
          </p:nvSpPr>
          <p:spPr>
            <a:xfrm>
              <a:off x="2749986" y="1720466"/>
              <a:ext cx="51829" cy="44466"/>
            </a:xfrm>
            <a:custGeom>
              <a:rect b="b" l="l" r="r" t="t"/>
              <a:pathLst>
                <a:path extrusionOk="0" h="1697" w="1978">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91"/>
            <p:cNvSpPr/>
            <p:nvPr/>
          </p:nvSpPr>
          <p:spPr>
            <a:xfrm>
              <a:off x="2666715"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91"/>
            <p:cNvSpPr/>
            <p:nvPr/>
          </p:nvSpPr>
          <p:spPr>
            <a:xfrm>
              <a:off x="2812872" y="1508357"/>
              <a:ext cx="34116" cy="34220"/>
            </a:xfrm>
            <a:custGeom>
              <a:rect b="b" l="l" r="r" t="t"/>
              <a:pathLst>
                <a:path extrusionOk="0" h="1306" w="1302">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91"/>
            <p:cNvSpPr/>
            <p:nvPr/>
          </p:nvSpPr>
          <p:spPr>
            <a:xfrm>
              <a:off x="2958401"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1"/>
            <p:cNvSpPr/>
            <p:nvPr/>
          </p:nvSpPr>
          <p:spPr>
            <a:xfrm>
              <a:off x="2666715"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1"/>
            <p:cNvSpPr/>
            <p:nvPr/>
          </p:nvSpPr>
          <p:spPr>
            <a:xfrm>
              <a:off x="2813003" y="1828944"/>
              <a:ext cx="34089" cy="34116"/>
            </a:xfrm>
            <a:custGeom>
              <a:rect b="b" l="l" r="r" t="t"/>
              <a:pathLst>
                <a:path extrusionOk="0" h="1302" w="1301">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91"/>
            <p:cNvSpPr/>
            <p:nvPr/>
          </p:nvSpPr>
          <p:spPr>
            <a:xfrm>
              <a:off x="2958401"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91"/>
            <p:cNvSpPr/>
            <p:nvPr/>
          </p:nvSpPr>
          <p:spPr>
            <a:xfrm>
              <a:off x="2666715"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91"/>
            <p:cNvSpPr/>
            <p:nvPr/>
          </p:nvSpPr>
          <p:spPr>
            <a:xfrm>
              <a:off x="2958401"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91"/>
            <p:cNvSpPr/>
            <p:nvPr/>
          </p:nvSpPr>
          <p:spPr>
            <a:xfrm>
              <a:off x="2885322" y="1561364"/>
              <a:ext cx="66974" cy="62860"/>
            </a:xfrm>
            <a:custGeom>
              <a:rect b="b" l="l" r="r" t="t"/>
              <a:pathLst>
                <a:path extrusionOk="0" h="2399" w="2556">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91"/>
            <p:cNvSpPr/>
            <p:nvPr/>
          </p:nvSpPr>
          <p:spPr>
            <a:xfrm>
              <a:off x="2881811" y="1592991"/>
              <a:ext cx="37365" cy="36526"/>
            </a:xfrm>
            <a:custGeom>
              <a:rect b="b" l="l" r="r" t="t"/>
              <a:pathLst>
                <a:path extrusionOk="0" h="1394" w="1426">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91"/>
            <p:cNvSpPr/>
            <p:nvPr/>
          </p:nvSpPr>
          <p:spPr>
            <a:xfrm>
              <a:off x="2915010" y="1559032"/>
              <a:ext cx="37365" cy="36579"/>
            </a:xfrm>
            <a:custGeom>
              <a:rect b="b" l="l" r="r" t="t"/>
              <a:pathLst>
                <a:path extrusionOk="0" h="1396" w="1426">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1"/>
            <p:cNvSpPr/>
            <p:nvPr/>
          </p:nvSpPr>
          <p:spPr>
            <a:xfrm>
              <a:off x="2943806" y="1586335"/>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91"/>
            <p:cNvSpPr/>
            <p:nvPr/>
          </p:nvSpPr>
          <p:spPr>
            <a:xfrm>
              <a:off x="2661291" y="1502933"/>
              <a:ext cx="336624" cy="365551"/>
            </a:xfrm>
            <a:custGeom>
              <a:rect b="b" l="l" r="r" t="t"/>
              <a:pathLst>
                <a:path extrusionOk="0" h="13951" w="12847">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91"/>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91"/>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91"/>
            <p:cNvSpPr/>
            <p:nvPr/>
          </p:nvSpPr>
          <p:spPr>
            <a:xfrm>
              <a:off x="2953239" y="1599043"/>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91"/>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91"/>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91"/>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1"/>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1"/>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1"/>
            <p:cNvSpPr/>
            <p:nvPr/>
          </p:nvSpPr>
          <p:spPr>
            <a:xfrm>
              <a:off x="2922792" y="1581042"/>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91"/>
            <p:cNvSpPr/>
            <p:nvPr/>
          </p:nvSpPr>
          <p:spPr>
            <a:xfrm>
              <a:off x="2953239" y="159865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91"/>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91"/>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1"/>
            <p:cNvSpPr/>
            <p:nvPr/>
          </p:nvSpPr>
          <p:spPr>
            <a:xfrm>
              <a:off x="2922556" y="1581304"/>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1"/>
            <p:cNvSpPr/>
            <p:nvPr/>
          </p:nvSpPr>
          <p:spPr>
            <a:xfrm>
              <a:off x="2787587" y="1636906"/>
              <a:ext cx="91473" cy="102845"/>
            </a:xfrm>
            <a:custGeom>
              <a:rect b="b" l="l" r="r" t="t"/>
              <a:pathLst>
                <a:path extrusionOk="0" h="3925" w="3491">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91"/>
            <p:cNvSpPr/>
            <p:nvPr/>
          </p:nvSpPr>
          <p:spPr>
            <a:xfrm>
              <a:off x="2710604" y="1636906"/>
              <a:ext cx="69725" cy="124671"/>
            </a:xfrm>
            <a:custGeom>
              <a:rect b="b" l="l" r="r" t="t"/>
              <a:pathLst>
                <a:path extrusionOk="0" h="4758" w="2661">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91"/>
            <p:cNvSpPr/>
            <p:nvPr/>
          </p:nvSpPr>
          <p:spPr>
            <a:xfrm>
              <a:off x="2710735" y="1714937"/>
              <a:ext cx="168325" cy="95298"/>
            </a:xfrm>
            <a:custGeom>
              <a:rect b="b" l="l" r="r" t="t"/>
              <a:pathLst>
                <a:path extrusionOk="0" h="3637" w="6424">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91"/>
            <p:cNvSpPr/>
            <p:nvPr/>
          </p:nvSpPr>
          <p:spPr>
            <a:xfrm>
              <a:off x="2788085" y="1660488"/>
              <a:ext cx="71847" cy="64380"/>
            </a:xfrm>
            <a:custGeom>
              <a:rect b="b" l="l" r="r" t="t"/>
              <a:pathLst>
                <a:path extrusionOk="0" h="2457" w="2742">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4" name="Google Shape;14774;p91"/>
          <p:cNvGrpSpPr/>
          <p:nvPr/>
        </p:nvGrpSpPr>
        <p:grpSpPr>
          <a:xfrm>
            <a:off x="854000" y="1591550"/>
            <a:ext cx="365787" cy="188501"/>
            <a:chOff x="854000" y="1591550"/>
            <a:chExt cx="365787" cy="188501"/>
          </a:xfrm>
        </p:grpSpPr>
        <p:sp>
          <p:nvSpPr>
            <p:cNvPr id="14775" name="Google Shape;14775;p91"/>
            <p:cNvSpPr/>
            <p:nvPr/>
          </p:nvSpPr>
          <p:spPr>
            <a:xfrm>
              <a:off x="859528" y="1597026"/>
              <a:ext cx="354834" cy="177496"/>
            </a:xfrm>
            <a:custGeom>
              <a:rect b="b" l="l" r="r" t="t"/>
              <a:pathLst>
                <a:path extrusionOk="0" h="6774" w="13542">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1"/>
            <p:cNvSpPr/>
            <p:nvPr/>
          </p:nvSpPr>
          <p:spPr>
            <a:xfrm>
              <a:off x="859397" y="1597026"/>
              <a:ext cx="192719" cy="177365"/>
            </a:xfrm>
            <a:custGeom>
              <a:rect b="b" l="l" r="r" t="t"/>
              <a:pathLst>
                <a:path extrusionOk="0" h="6769" w="7355">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91"/>
            <p:cNvSpPr/>
            <p:nvPr/>
          </p:nvSpPr>
          <p:spPr>
            <a:xfrm>
              <a:off x="854000" y="1591550"/>
              <a:ext cx="365787" cy="188501"/>
            </a:xfrm>
            <a:custGeom>
              <a:rect b="b" l="l" r="r" t="t"/>
              <a:pathLst>
                <a:path extrusionOk="0" h="7194" w="1396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8" name="Google Shape;14778;p91"/>
          <p:cNvGrpSpPr/>
          <p:nvPr/>
        </p:nvGrpSpPr>
        <p:grpSpPr>
          <a:xfrm>
            <a:off x="3562762" y="1502933"/>
            <a:ext cx="326536" cy="365551"/>
            <a:chOff x="3562762" y="1502933"/>
            <a:chExt cx="326536" cy="365551"/>
          </a:xfrm>
        </p:grpSpPr>
        <p:sp>
          <p:nvSpPr>
            <p:cNvPr id="14779" name="Google Shape;14779;p91"/>
            <p:cNvSpPr/>
            <p:nvPr/>
          </p:nvSpPr>
          <p:spPr>
            <a:xfrm>
              <a:off x="3597611" y="1508488"/>
              <a:ext cx="254715" cy="354572"/>
            </a:xfrm>
            <a:custGeom>
              <a:rect b="b" l="l" r="r" t="t"/>
              <a:pathLst>
                <a:path extrusionOk="0" h="13532" w="9721">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1"/>
            <p:cNvSpPr/>
            <p:nvPr/>
          </p:nvSpPr>
          <p:spPr>
            <a:xfrm>
              <a:off x="3625019" y="1508488"/>
              <a:ext cx="227307" cy="354572"/>
            </a:xfrm>
            <a:custGeom>
              <a:rect b="b" l="l" r="r" t="t"/>
              <a:pathLst>
                <a:path extrusionOk="0" h="13532" w="8675">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91"/>
            <p:cNvSpPr/>
            <p:nvPr/>
          </p:nvSpPr>
          <p:spPr>
            <a:xfrm>
              <a:off x="3824761" y="1508357"/>
              <a:ext cx="59008" cy="84424"/>
            </a:xfrm>
            <a:custGeom>
              <a:rect b="b" l="l" r="r" t="t"/>
              <a:pathLst>
                <a:path extrusionOk="0" h="3222" w="2252">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91"/>
            <p:cNvSpPr/>
            <p:nvPr/>
          </p:nvSpPr>
          <p:spPr>
            <a:xfrm>
              <a:off x="3568055" y="1778635"/>
              <a:ext cx="223272" cy="84320"/>
            </a:xfrm>
            <a:custGeom>
              <a:rect b="b" l="l" r="r" t="t"/>
              <a:pathLst>
                <a:path extrusionOk="0" h="3218" w="8521">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91"/>
            <p:cNvSpPr/>
            <p:nvPr/>
          </p:nvSpPr>
          <p:spPr>
            <a:xfrm>
              <a:off x="3568553" y="1839137"/>
              <a:ext cx="222774" cy="23818"/>
            </a:xfrm>
            <a:custGeom>
              <a:rect b="b" l="l" r="r" t="t"/>
              <a:pathLst>
                <a:path extrusionOk="0" h="909" w="8502">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1"/>
            <p:cNvSpPr/>
            <p:nvPr/>
          </p:nvSpPr>
          <p:spPr>
            <a:xfrm>
              <a:off x="3562762" y="1504924"/>
              <a:ext cx="267554" cy="363560"/>
            </a:xfrm>
            <a:custGeom>
              <a:rect b="b" l="l" r="r" t="t"/>
              <a:pathLst>
                <a:path extrusionOk="0" h="13875" w="10211">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1"/>
            <p:cNvSpPr/>
            <p:nvPr/>
          </p:nvSpPr>
          <p:spPr>
            <a:xfrm>
              <a:off x="3633456" y="1502933"/>
              <a:ext cx="255841" cy="146027"/>
            </a:xfrm>
            <a:custGeom>
              <a:rect b="b" l="l" r="r" t="t"/>
              <a:pathLst>
                <a:path extrusionOk="0" h="5573" w="9764">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1"/>
            <p:cNvSpPr/>
            <p:nvPr/>
          </p:nvSpPr>
          <p:spPr>
            <a:xfrm>
              <a:off x="3636967" y="1599043"/>
              <a:ext cx="148070" cy="10953"/>
            </a:xfrm>
            <a:custGeom>
              <a:rect b="b" l="l" r="r" t="t"/>
              <a:pathLst>
                <a:path extrusionOk="0" h="418" w="5651">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91"/>
            <p:cNvSpPr/>
            <p:nvPr/>
          </p:nvSpPr>
          <p:spPr>
            <a:xfrm>
              <a:off x="3637098" y="1643561"/>
              <a:ext cx="147939" cy="10848"/>
            </a:xfrm>
            <a:custGeom>
              <a:rect b="b" l="l" r="r" t="t"/>
              <a:pathLst>
                <a:path extrusionOk="0" h="414"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91"/>
            <p:cNvSpPr/>
            <p:nvPr/>
          </p:nvSpPr>
          <p:spPr>
            <a:xfrm>
              <a:off x="3637098" y="1688080"/>
              <a:ext cx="147939" cy="10848"/>
            </a:xfrm>
            <a:custGeom>
              <a:rect b="b" l="l" r="r" t="t"/>
              <a:pathLst>
                <a:path extrusionOk="0" h="414" w="5646">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91"/>
            <p:cNvSpPr/>
            <p:nvPr/>
          </p:nvSpPr>
          <p:spPr>
            <a:xfrm>
              <a:off x="3637098" y="1732624"/>
              <a:ext cx="147939" cy="10822"/>
            </a:xfrm>
            <a:custGeom>
              <a:rect b="b" l="l" r="r" t="t"/>
              <a:pathLst>
                <a:path extrusionOk="0" h="413"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0" name="Google Shape;14790;p91"/>
          <p:cNvGrpSpPr/>
          <p:nvPr/>
        </p:nvGrpSpPr>
        <p:grpSpPr>
          <a:xfrm>
            <a:off x="1302508" y="1502933"/>
            <a:ext cx="364162" cy="365551"/>
            <a:chOff x="1302508" y="1502933"/>
            <a:chExt cx="364162" cy="365551"/>
          </a:xfrm>
        </p:grpSpPr>
        <p:sp>
          <p:nvSpPr>
            <p:cNvPr id="14791" name="Google Shape;14791;p91"/>
            <p:cNvSpPr/>
            <p:nvPr/>
          </p:nvSpPr>
          <p:spPr>
            <a:xfrm>
              <a:off x="1457339" y="1716640"/>
              <a:ext cx="55366" cy="127947"/>
            </a:xfrm>
            <a:custGeom>
              <a:rect b="b" l="l" r="r" t="t"/>
              <a:pathLst>
                <a:path extrusionOk="0" h="4883" w="2113">
                  <a:moveTo>
                    <a:pt x="1" y="0"/>
                  </a:moveTo>
                  <a:lnTo>
                    <a:pt x="1" y="4882"/>
                  </a:lnTo>
                  <a:lnTo>
                    <a:pt x="2113" y="4882"/>
                  </a:lnTo>
                  <a:lnTo>
                    <a:pt x="211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91"/>
            <p:cNvSpPr/>
            <p:nvPr/>
          </p:nvSpPr>
          <p:spPr>
            <a:xfrm>
              <a:off x="1483384" y="1756756"/>
              <a:ext cx="29452" cy="87831"/>
            </a:xfrm>
            <a:custGeom>
              <a:rect b="b" l="l" r="r" t="t"/>
              <a:pathLst>
                <a:path extrusionOk="0" h="3352" w="1124">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1"/>
            <p:cNvSpPr/>
            <p:nvPr/>
          </p:nvSpPr>
          <p:spPr>
            <a:xfrm>
              <a:off x="1399981" y="1828315"/>
              <a:ext cx="170211" cy="34745"/>
            </a:xfrm>
            <a:custGeom>
              <a:rect b="b" l="l" r="r" t="t"/>
              <a:pathLst>
                <a:path extrusionOk="0" h="1326" w="6496">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91"/>
            <p:cNvSpPr/>
            <p:nvPr/>
          </p:nvSpPr>
          <p:spPr>
            <a:xfrm>
              <a:off x="1422751" y="1846683"/>
              <a:ext cx="147441" cy="16377"/>
            </a:xfrm>
            <a:custGeom>
              <a:rect b="b" l="l" r="r" t="t"/>
              <a:pathLst>
                <a:path extrusionOk="0" h="625" w="5627">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91"/>
            <p:cNvSpPr/>
            <p:nvPr/>
          </p:nvSpPr>
          <p:spPr>
            <a:xfrm>
              <a:off x="1308797" y="1508461"/>
              <a:ext cx="352476" cy="224424"/>
            </a:xfrm>
            <a:custGeom>
              <a:rect b="b" l="l" r="r" t="t"/>
              <a:pathLst>
                <a:path extrusionOk="0" h="8565" w="13452">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1"/>
            <p:cNvSpPr/>
            <p:nvPr/>
          </p:nvSpPr>
          <p:spPr>
            <a:xfrm>
              <a:off x="1330047" y="1527851"/>
              <a:ext cx="310080" cy="182893"/>
            </a:xfrm>
            <a:custGeom>
              <a:rect b="b" l="l" r="r" t="t"/>
              <a:pathLst>
                <a:path extrusionOk="0" h="6980" w="11834">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91"/>
            <p:cNvSpPr/>
            <p:nvPr/>
          </p:nvSpPr>
          <p:spPr>
            <a:xfrm>
              <a:off x="1352948" y="1527851"/>
              <a:ext cx="287179" cy="162770"/>
            </a:xfrm>
            <a:custGeom>
              <a:rect b="b" l="l" r="r" t="t"/>
              <a:pathLst>
                <a:path extrusionOk="0" h="6212" w="1096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91"/>
            <p:cNvSpPr/>
            <p:nvPr/>
          </p:nvSpPr>
          <p:spPr>
            <a:xfrm>
              <a:off x="1471566" y="1548106"/>
              <a:ext cx="88826" cy="72974"/>
            </a:xfrm>
            <a:custGeom>
              <a:rect b="b" l="l" r="r" t="t"/>
              <a:pathLst>
                <a:path extrusionOk="0" h="2785" w="339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91"/>
            <p:cNvSpPr/>
            <p:nvPr/>
          </p:nvSpPr>
          <p:spPr>
            <a:xfrm>
              <a:off x="1564664" y="1624329"/>
              <a:ext cx="58877" cy="56571"/>
            </a:xfrm>
            <a:custGeom>
              <a:rect b="b" l="l" r="r" t="t"/>
              <a:pathLst>
                <a:path extrusionOk="0" h="2159" w="2247">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91"/>
            <p:cNvSpPr/>
            <p:nvPr/>
          </p:nvSpPr>
          <p:spPr>
            <a:xfrm>
              <a:off x="1352712" y="1549232"/>
              <a:ext cx="118881" cy="140550"/>
            </a:xfrm>
            <a:custGeom>
              <a:rect b="b" l="l" r="r" t="t"/>
              <a:pathLst>
                <a:path extrusionOk="0" h="5364" w="4537">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91"/>
            <p:cNvSpPr/>
            <p:nvPr/>
          </p:nvSpPr>
          <p:spPr>
            <a:xfrm>
              <a:off x="1302508" y="1502933"/>
              <a:ext cx="137878" cy="208415"/>
            </a:xfrm>
            <a:custGeom>
              <a:rect b="b" l="l" r="r" t="t"/>
              <a:pathLst>
                <a:path extrusionOk="0" h="7954" w="5262">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91"/>
            <p:cNvSpPr/>
            <p:nvPr/>
          </p:nvSpPr>
          <p:spPr>
            <a:xfrm>
              <a:off x="1447670" y="1502933"/>
              <a:ext cx="219000" cy="126401"/>
            </a:xfrm>
            <a:custGeom>
              <a:rect b="b" l="l" r="r" t="t"/>
              <a:pathLst>
                <a:path extrusionOk="0" h="4824" w="8358">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91"/>
            <p:cNvSpPr/>
            <p:nvPr/>
          </p:nvSpPr>
          <p:spPr>
            <a:xfrm>
              <a:off x="1313539" y="1640155"/>
              <a:ext cx="353131" cy="228329"/>
            </a:xfrm>
            <a:custGeom>
              <a:rect b="b" l="l" r="r" t="t"/>
              <a:pathLst>
                <a:path extrusionOk="0" h="8714" w="13477">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1"/>
            <p:cNvSpPr/>
            <p:nvPr/>
          </p:nvSpPr>
          <p:spPr>
            <a:xfrm>
              <a:off x="1324518" y="1522427"/>
              <a:ext cx="196362" cy="143380"/>
            </a:xfrm>
            <a:custGeom>
              <a:rect b="b" l="l" r="r" t="t"/>
              <a:pathLst>
                <a:path extrusionOk="0" h="5472" w="7494">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91"/>
            <p:cNvSpPr/>
            <p:nvPr/>
          </p:nvSpPr>
          <p:spPr>
            <a:xfrm>
              <a:off x="1324518" y="1522427"/>
              <a:ext cx="321033" cy="193741"/>
            </a:xfrm>
            <a:custGeom>
              <a:rect b="b" l="l" r="r" t="t"/>
              <a:pathLst>
                <a:path extrusionOk="0" h="7394" w="12252">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91"/>
            <p:cNvSpPr/>
            <p:nvPr/>
          </p:nvSpPr>
          <p:spPr>
            <a:xfrm>
              <a:off x="1584263" y="167537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91"/>
            <p:cNvSpPr/>
            <p:nvPr/>
          </p:nvSpPr>
          <p:spPr>
            <a:xfrm>
              <a:off x="1466143" y="1542551"/>
              <a:ext cx="164054" cy="143773"/>
            </a:xfrm>
            <a:custGeom>
              <a:rect b="b" l="l" r="r" t="t"/>
              <a:pathLst>
                <a:path extrusionOk="0" h="5487" w="6261">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91"/>
            <p:cNvSpPr/>
            <p:nvPr/>
          </p:nvSpPr>
          <p:spPr>
            <a:xfrm>
              <a:off x="1348808" y="1543809"/>
              <a:ext cx="125929" cy="151398"/>
            </a:xfrm>
            <a:custGeom>
              <a:rect b="b" l="l" r="r" t="t"/>
              <a:pathLst>
                <a:path extrusionOk="0" h="5778" w="4806">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91"/>
            <p:cNvSpPr/>
            <p:nvPr/>
          </p:nvSpPr>
          <p:spPr>
            <a:xfrm>
              <a:off x="1393457" y="1586335"/>
              <a:ext cx="38518" cy="53217"/>
            </a:xfrm>
            <a:custGeom>
              <a:rect b="b" l="l" r="r" t="t"/>
              <a:pathLst>
                <a:path extrusionOk="0" h="2031" w="147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0" name="Google Shape;14810;p91"/>
          <p:cNvGrpSpPr/>
          <p:nvPr/>
        </p:nvGrpSpPr>
        <p:grpSpPr>
          <a:xfrm>
            <a:off x="2213019" y="1502933"/>
            <a:ext cx="336755" cy="365551"/>
            <a:chOff x="2213019" y="1502933"/>
            <a:chExt cx="336755" cy="365551"/>
          </a:xfrm>
        </p:grpSpPr>
        <p:sp>
          <p:nvSpPr>
            <p:cNvPr id="14811" name="Google Shape;14811;p91"/>
            <p:cNvSpPr/>
            <p:nvPr/>
          </p:nvSpPr>
          <p:spPr>
            <a:xfrm>
              <a:off x="2246872" y="1525336"/>
              <a:ext cx="268942" cy="319408"/>
            </a:xfrm>
            <a:custGeom>
              <a:rect b="b" l="l" r="r" t="t"/>
              <a:pathLst>
                <a:path extrusionOk="0" h="12190" w="10264">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1"/>
            <p:cNvSpPr/>
            <p:nvPr/>
          </p:nvSpPr>
          <p:spPr>
            <a:xfrm>
              <a:off x="2277791" y="1528349"/>
              <a:ext cx="238024" cy="316395"/>
            </a:xfrm>
            <a:custGeom>
              <a:rect b="b" l="l" r="r" t="t"/>
              <a:pathLst>
                <a:path extrusionOk="0" h="12075" w="9084">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91"/>
            <p:cNvSpPr/>
            <p:nvPr/>
          </p:nvSpPr>
          <p:spPr>
            <a:xfrm>
              <a:off x="2218574" y="1508488"/>
              <a:ext cx="33985" cy="34089"/>
            </a:xfrm>
            <a:custGeom>
              <a:rect b="b" l="l" r="r" t="t"/>
              <a:pathLst>
                <a:path extrusionOk="0" h="1301" w="1297">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91"/>
            <p:cNvSpPr/>
            <p:nvPr/>
          </p:nvSpPr>
          <p:spPr>
            <a:xfrm>
              <a:off x="2364705" y="1508488"/>
              <a:ext cx="34116" cy="34089"/>
            </a:xfrm>
            <a:custGeom>
              <a:rect b="b" l="l" r="r" t="t"/>
              <a:pathLst>
                <a:path extrusionOk="0" h="1301" w="1302">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1"/>
            <p:cNvSpPr/>
            <p:nvPr/>
          </p:nvSpPr>
          <p:spPr>
            <a:xfrm>
              <a:off x="2510234" y="1508488"/>
              <a:ext cx="34116" cy="34089"/>
            </a:xfrm>
            <a:custGeom>
              <a:rect b="b" l="l" r="r" t="t"/>
              <a:pathLst>
                <a:path extrusionOk="0" h="1301" w="1302">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1"/>
            <p:cNvSpPr/>
            <p:nvPr/>
          </p:nvSpPr>
          <p:spPr>
            <a:xfrm>
              <a:off x="2218574" y="1828944"/>
              <a:ext cx="33985" cy="34116"/>
            </a:xfrm>
            <a:custGeom>
              <a:rect b="b" l="l" r="r" t="t"/>
              <a:pathLst>
                <a:path extrusionOk="0" h="1302" w="1297">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1"/>
            <p:cNvSpPr/>
            <p:nvPr/>
          </p:nvSpPr>
          <p:spPr>
            <a:xfrm>
              <a:off x="2364705" y="1828944"/>
              <a:ext cx="34116" cy="34116"/>
            </a:xfrm>
            <a:custGeom>
              <a:rect b="b" l="l" r="r" t="t"/>
              <a:pathLst>
                <a:path extrusionOk="0" h="1302" w="1302">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91"/>
            <p:cNvSpPr/>
            <p:nvPr/>
          </p:nvSpPr>
          <p:spPr>
            <a:xfrm>
              <a:off x="2510234" y="1828944"/>
              <a:ext cx="34116" cy="34116"/>
            </a:xfrm>
            <a:custGeom>
              <a:rect b="b" l="l" r="r" t="t"/>
              <a:pathLst>
                <a:path extrusionOk="0" h="1302" w="1302">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91"/>
            <p:cNvSpPr/>
            <p:nvPr/>
          </p:nvSpPr>
          <p:spPr>
            <a:xfrm>
              <a:off x="2218574" y="1669083"/>
              <a:ext cx="33985" cy="34116"/>
            </a:xfrm>
            <a:custGeom>
              <a:rect b="b" l="l" r="r" t="t"/>
              <a:pathLst>
                <a:path extrusionOk="0" h="1302" w="1297">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91"/>
            <p:cNvSpPr/>
            <p:nvPr/>
          </p:nvSpPr>
          <p:spPr>
            <a:xfrm>
              <a:off x="2510234" y="1669083"/>
              <a:ext cx="34116" cy="34116"/>
            </a:xfrm>
            <a:custGeom>
              <a:rect b="b" l="l" r="r" t="t"/>
              <a:pathLst>
                <a:path extrusionOk="0" h="1302" w="1302">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1"/>
            <p:cNvSpPr/>
            <p:nvPr/>
          </p:nvSpPr>
          <p:spPr>
            <a:xfrm>
              <a:off x="2348879" y="1640889"/>
              <a:ext cx="67812" cy="83560"/>
            </a:xfrm>
            <a:custGeom>
              <a:rect b="b" l="l" r="r" t="t"/>
              <a:pathLst>
                <a:path extrusionOk="0" h="3189" w="2588">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1"/>
            <p:cNvSpPr/>
            <p:nvPr/>
          </p:nvSpPr>
          <p:spPr>
            <a:xfrm>
              <a:off x="2213019" y="1502933"/>
              <a:ext cx="336755" cy="365551"/>
            </a:xfrm>
            <a:custGeom>
              <a:rect b="b" l="l" r="r" t="t"/>
              <a:pathLst>
                <a:path extrusionOk="0" h="13951" w="12852">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3" name="Google Shape;14823;p91"/>
          <p:cNvGrpSpPr/>
          <p:nvPr/>
        </p:nvGrpSpPr>
        <p:grpSpPr>
          <a:xfrm>
            <a:off x="2202380" y="3365197"/>
            <a:ext cx="306255" cy="365499"/>
            <a:chOff x="2202380" y="3365197"/>
            <a:chExt cx="306255" cy="365499"/>
          </a:xfrm>
        </p:grpSpPr>
        <p:sp>
          <p:nvSpPr>
            <p:cNvPr id="14824" name="Google Shape;14824;p91"/>
            <p:cNvSpPr/>
            <p:nvPr/>
          </p:nvSpPr>
          <p:spPr>
            <a:xfrm>
              <a:off x="2230260" y="3427375"/>
              <a:ext cx="216118" cy="213288"/>
            </a:xfrm>
            <a:custGeom>
              <a:rect b="b" l="l" r="r" t="t"/>
              <a:pathLst>
                <a:path extrusionOk="0" h="8140" w="8248">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1"/>
            <p:cNvSpPr/>
            <p:nvPr/>
          </p:nvSpPr>
          <p:spPr>
            <a:xfrm>
              <a:off x="2225727" y="3427375"/>
              <a:ext cx="195366" cy="213184"/>
            </a:xfrm>
            <a:custGeom>
              <a:rect b="b" l="l" r="r" t="t"/>
              <a:pathLst>
                <a:path extrusionOk="0" h="8136" w="7456">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91"/>
            <p:cNvSpPr/>
            <p:nvPr/>
          </p:nvSpPr>
          <p:spPr>
            <a:xfrm>
              <a:off x="2323200" y="3427506"/>
              <a:ext cx="123178" cy="122235"/>
            </a:xfrm>
            <a:custGeom>
              <a:rect b="b" l="l" r="r" t="t"/>
              <a:pathLst>
                <a:path extrusionOk="0" h="4665" w="4701">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91"/>
            <p:cNvSpPr/>
            <p:nvPr/>
          </p:nvSpPr>
          <p:spPr>
            <a:xfrm>
              <a:off x="2209507" y="3652953"/>
              <a:ext cx="51226" cy="72266"/>
            </a:xfrm>
            <a:custGeom>
              <a:rect b="b" l="l" r="r" t="t"/>
              <a:pathLst>
                <a:path extrusionOk="0" h="2758" w="1955">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91"/>
            <p:cNvSpPr/>
            <p:nvPr/>
          </p:nvSpPr>
          <p:spPr>
            <a:xfrm>
              <a:off x="2229133" y="3664193"/>
              <a:ext cx="31600" cy="52955"/>
            </a:xfrm>
            <a:custGeom>
              <a:rect b="b" l="l" r="r" t="t"/>
              <a:pathLst>
                <a:path extrusionOk="0" h="2021" w="1206">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1"/>
            <p:cNvSpPr/>
            <p:nvPr/>
          </p:nvSpPr>
          <p:spPr>
            <a:xfrm>
              <a:off x="2323200" y="3427375"/>
              <a:ext cx="97893" cy="87543"/>
            </a:xfrm>
            <a:custGeom>
              <a:rect b="b" l="l" r="r" t="t"/>
              <a:pathLst>
                <a:path extrusionOk="0" h="3341" w="3736">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1"/>
            <p:cNvSpPr/>
            <p:nvPr/>
          </p:nvSpPr>
          <p:spPr>
            <a:xfrm>
              <a:off x="2379929" y="3369704"/>
              <a:ext cx="127580" cy="122470"/>
            </a:xfrm>
            <a:custGeom>
              <a:rect b="b" l="l" r="r" t="t"/>
              <a:pathLst>
                <a:path extrusionOk="0" h="4674" w="4869">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91"/>
            <p:cNvSpPr/>
            <p:nvPr/>
          </p:nvSpPr>
          <p:spPr>
            <a:xfrm>
              <a:off x="2439303" y="3373372"/>
              <a:ext cx="68205" cy="82931"/>
            </a:xfrm>
            <a:custGeom>
              <a:rect b="b" l="l" r="r" t="t"/>
              <a:pathLst>
                <a:path extrusionOk="0" h="3165" w="2603">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91"/>
            <p:cNvSpPr/>
            <p:nvPr/>
          </p:nvSpPr>
          <p:spPr>
            <a:xfrm>
              <a:off x="2347988" y="3390246"/>
              <a:ext cx="135991" cy="133345"/>
            </a:xfrm>
            <a:custGeom>
              <a:rect b="b" l="l" r="r" t="t"/>
              <a:pathLst>
                <a:path extrusionOk="0" h="5089" w="519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1"/>
            <p:cNvSpPr/>
            <p:nvPr/>
          </p:nvSpPr>
          <p:spPr>
            <a:xfrm>
              <a:off x="2364076" y="3406204"/>
              <a:ext cx="119903" cy="117387"/>
            </a:xfrm>
            <a:custGeom>
              <a:rect b="b" l="l" r="r" t="t"/>
              <a:pathLst>
                <a:path extrusionOk="0" h="4480" w="4576">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1"/>
            <p:cNvSpPr/>
            <p:nvPr/>
          </p:nvSpPr>
          <p:spPr>
            <a:xfrm>
              <a:off x="2277084" y="3365197"/>
              <a:ext cx="231551" cy="215751"/>
            </a:xfrm>
            <a:custGeom>
              <a:rect b="b" l="l" r="r" t="t"/>
              <a:pathLst>
                <a:path extrusionOk="0" h="8234" w="8837">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1"/>
            <p:cNvSpPr/>
            <p:nvPr/>
          </p:nvSpPr>
          <p:spPr>
            <a:xfrm>
              <a:off x="2226749" y="3543426"/>
              <a:ext cx="116968" cy="102740"/>
            </a:xfrm>
            <a:custGeom>
              <a:rect b="b" l="l" r="r" t="t"/>
              <a:pathLst>
                <a:path extrusionOk="0" h="3921" w="4464">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1"/>
            <p:cNvSpPr/>
            <p:nvPr/>
          </p:nvSpPr>
          <p:spPr>
            <a:xfrm>
              <a:off x="2202380" y="3647529"/>
              <a:ext cx="67524" cy="83167"/>
            </a:xfrm>
            <a:custGeom>
              <a:rect b="b" l="l" r="r" t="t"/>
              <a:pathLst>
                <a:path extrusionOk="0" h="3174" w="2577">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7" name="Google Shape;14837;p91"/>
          <p:cNvGrpSpPr/>
          <p:nvPr/>
        </p:nvGrpSpPr>
        <p:grpSpPr>
          <a:xfrm>
            <a:off x="1759349" y="3365144"/>
            <a:ext cx="304525" cy="365394"/>
            <a:chOff x="1759349" y="3365144"/>
            <a:chExt cx="304525" cy="365394"/>
          </a:xfrm>
        </p:grpSpPr>
        <p:sp>
          <p:nvSpPr>
            <p:cNvPr id="14838" name="Google Shape;14838;p91"/>
            <p:cNvSpPr/>
            <p:nvPr/>
          </p:nvSpPr>
          <p:spPr>
            <a:xfrm>
              <a:off x="1884125" y="3689584"/>
              <a:ext cx="57121" cy="35504"/>
            </a:xfrm>
            <a:custGeom>
              <a:rect b="b" l="l" r="r" t="t"/>
              <a:pathLst>
                <a:path extrusionOk="0" h="1355" w="218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91"/>
            <p:cNvSpPr/>
            <p:nvPr/>
          </p:nvSpPr>
          <p:spPr>
            <a:xfrm>
              <a:off x="1912659" y="3689584"/>
              <a:ext cx="28587" cy="31731"/>
            </a:xfrm>
            <a:custGeom>
              <a:rect b="b" l="l" r="r" t="t"/>
              <a:pathLst>
                <a:path extrusionOk="0" h="1211" w="1091">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91"/>
            <p:cNvSpPr/>
            <p:nvPr/>
          </p:nvSpPr>
          <p:spPr>
            <a:xfrm>
              <a:off x="1814688" y="3423786"/>
              <a:ext cx="194475" cy="268733"/>
            </a:xfrm>
            <a:custGeom>
              <a:rect b="b" l="l" r="r" t="t"/>
              <a:pathLst>
                <a:path extrusionOk="0" h="10256" w="7422">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91"/>
            <p:cNvSpPr/>
            <p:nvPr/>
          </p:nvSpPr>
          <p:spPr>
            <a:xfrm>
              <a:off x="1843878" y="3424834"/>
              <a:ext cx="165154" cy="267685"/>
            </a:xfrm>
            <a:custGeom>
              <a:rect b="b" l="l" r="r" t="t"/>
              <a:pathLst>
                <a:path extrusionOk="0" h="10216" w="6303">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91"/>
            <p:cNvSpPr/>
            <p:nvPr/>
          </p:nvSpPr>
          <p:spPr>
            <a:xfrm>
              <a:off x="1869137" y="3623815"/>
              <a:ext cx="87071" cy="34482"/>
            </a:xfrm>
            <a:custGeom>
              <a:rect b="b" l="l" r="r" t="t"/>
              <a:pathLst>
                <a:path extrusionOk="0" h="1316" w="3323">
                  <a:moveTo>
                    <a:pt x="1" y="0"/>
                  </a:moveTo>
                  <a:lnTo>
                    <a:pt x="1" y="1315"/>
                  </a:lnTo>
                  <a:lnTo>
                    <a:pt x="3323" y="1315"/>
                  </a:lnTo>
                  <a:lnTo>
                    <a:pt x="332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1"/>
            <p:cNvSpPr/>
            <p:nvPr/>
          </p:nvSpPr>
          <p:spPr>
            <a:xfrm>
              <a:off x="1869137" y="3658272"/>
              <a:ext cx="87071" cy="34247"/>
            </a:xfrm>
            <a:custGeom>
              <a:rect b="b" l="l" r="r" t="t"/>
              <a:pathLst>
                <a:path extrusionOk="0" h="1307" w="3323">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1"/>
            <p:cNvSpPr/>
            <p:nvPr/>
          </p:nvSpPr>
          <p:spPr>
            <a:xfrm>
              <a:off x="1896938" y="3623815"/>
              <a:ext cx="59270" cy="34482"/>
            </a:xfrm>
            <a:custGeom>
              <a:rect b="b" l="l" r="r" t="t"/>
              <a:pathLst>
                <a:path extrusionOk="0" h="1316" w="2262">
                  <a:moveTo>
                    <a:pt x="1" y="0"/>
                  </a:moveTo>
                  <a:lnTo>
                    <a:pt x="1" y="1315"/>
                  </a:lnTo>
                  <a:lnTo>
                    <a:pt x="2262" y="1315"/>
                  </a:lnTo>
                  <a:lnTo>
                    <a:pt x="226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91"/>
            <p:cNvSpPr/>
            <p:nvPr/>
          </p:nvSpPr>
          <p:spPr>
            <a:xfrm>
              <a:off x="1896938" y="3658272"/>
              <a:ext cx="59270" cy="34247"/>
            </a:xfrm>
            <a:custGeom>
              <a:rect b="b" l="l" r="r" t="t"/>
              <a:pathLst>
                <a:path extrusionOk="0" h="1307" w="2262">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91"/>
            <p:cNvSpPr/>
            <p:nvPr/>
          </p:nvSpPr>
          <p:spPr>
            <a:xfrm>
              <a:off x="1777061" y="3569524"/>
              <a:ext cx="37155" cy="23215"/>
            </a:xfrm>
            <a:custGeom>
              <a:rect b="b" l="l" r="r" t="t"/>
              <a:pathLst>
                <a:path extrusionOk="0" h="886" w="1418">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1"/>
            <p:cNvSpPr/>
            <p:nvPr/>
          </p:nvSpPr>
          <p:spPr>
            <a:xfrm>
              <a:off x="2007015" y="3571201"/>
              <a:ext cx="36998" cy="23320"/>
            </a:xfrm>
            <a:custGeom>
              <a:rect b="b" l="l" r="r" t="t"/>
              <a:pathLst>
                <a:path extrusionOk="0" h="890" w="1412">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91"/>
            <p:cNvSpPr/>
            <p:nvPr/>
          </p:nvSpPr>
          <p:spPr>
            <a:xfrm>
              <a:off x="1822601" y="3479911"/>
              <a:ext cx="155171" cy="250627"/>
            </a:xfrm>
            <a:custGeom>
              <a:rect b="b" l="l" r="r" t="t"/>
              <a:pathLst>
                <a:path extrusionOk="0" h="9565" w="5922">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91"/>
            <p:cNvSpPr/>
            <p:nvPr/>
          </p:nvSpPr>
          <p:spPr>
            <a:xfrm>
              <a:off x="1816837" y="3418152"/>
              <a:ext cx="191829" cy="155721"/>
            </a:xfrm>
            <a:custGeom>
              <a:rect b="b" l="l" r="r" t="t"/>
              <a:pathLst>
                <a:path extrusionOk="0" h="5943" w="7321">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91"/>
            <p:cNvSpPr/>
            <p:nvPr/>
          </p:nvSpPr>
          <p:spPr>
            <a:xfrm>
              <a:off x="1907262" y="3365144"/>
              <a:ext cx="10979" cy="35295"/>
            </a:xfrm>
            <a:custGeom>
              <a:rect b="b" l="l" r="r" t="t"/>
              <a:pathLst>
                <a:path extrusionOk="0" h="1347" w="419">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91"/>
            <p:cNvSpPr/>
            <p:nvPr/>
          </p:nvSpPr>
          <p:spPr>
            <a:xfrm>
              <a:off x="1833135" y="3384194"/>
              <a:ext cx="26674" cy="32203"/>
            </a:xfrm>
            <a:custGeom>
              <a:rect b="b" l="l" r="r" t="t"/>
              <a:pathLst>
                <a:path extrusionOk="0" h="1229" w="1018">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1"/>
            <p:cNvSpPr/>
            <p:nvPr/>
          </p:nvSpPr>
          <p:spPr>
            <a:xfrm>
              <a:off x="1778214" y="3436415"/>
              <a:ext cx="37155" cy="23320"/>
            </a:xfrm>
            <a:custGeom>
              <a:rect b="b" l="l" r="r" t="t"/>
              <a:pathLst>
                <a:path extrusionOk="0" h="890" w="1418">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1"/>
            <p:cNvSpPr/>
            <p:nvPr/>
          </p:nvSpPr>
          <p:spPr>
            <a:xfrm>
              <a:off x="1759349" y="3508970"/>
              <a:ext cx="37129" cy="10979"/>
            </a:xfrm>
            <a:custGeom>
              <a:rect b="b" l="l" r="r" t="t"/>
              <a:pathLst>
                <a:path extrusionOk="0" h="419" w="1417">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1"/>
            <p:cNvSpPr/>
            <p:nvPr/>
          </p:nvSpPr>
          <p:spPr>
            <a:xfrm>
              <a:off x="2024858" y="3511354"/>
              <a:ext cx="39016" cy="10848"/>
            </a:xfrm>
            <a:custGeom>
              <a:rect b="b" l="l" r="r" t="t"/>
              <a:pathLst>
                <a:path extrusionOk="0" h="414" w="1489">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1"/>
            <p:cNvSpPr/>
            <p:nvPr/>
          </p:nvSpPr>
          <p:spPr>
            <a:xfrm>
              <a:off x="2008875" y="3438826"/>
              <a:ext cx="36526" cy="22927"/>
            </a:xfrm>
            <a:custGeom>
              <a:rect b="b" l="l" r="r" t="t"/>
              <a:pathLst>
                <a:path extrusionOk="0" h="875" w="1394">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91"/>
            <p:cNvSpPr/>
            <p:nvPr/>
          </p:nvSpPr>
          <p:spPr>
            <a:xfrm>
              <a:off x="1966008" y="3385373"/>
              <a:ext cx="25967" cy="31810"/>
            </a:xfrm>
            <a:custGeom>
              <a:rect b="b" l="l" r="r" t="t"/>
              <a:pathLst>
                <a:path extrusionOk="0" h="1214" w="991">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7" name="Google Shape;14857;p91"/>
          <p:cNvGrpSpPr/>
          <p:nvPr/>
        </p:nvGrpSpPr>
        <p:grpSpPr>
          <a:xfrm>
            <a:off x="4110892" y="2421802"/>
            <a:ext cx="95115" cy="365368"/>
            <a:chOff x="4110892" y="2421802"/>
            <a:chExt cx="95115" cy="365368"/>
          </a:xfrm>
        </p:grpSpPr>
        <p:sp>
          <p:nvSpPr>
            <p:cNvPr id="14858" name="Google Shape;14858;p91"/>
            <p:cNvSpPr/>
            <p:nvPr/>
          </p:nvSpPr>
          <p:spPr>
            <a:xfrm>
              <a:off x="4116185" y="2427095"/>
              <a:ext cx="84424" cy="354782"/>
            </a:xfrm>
            <a:custGeom>
              <a:rect b="b" l="l" r="r" t="t"/>
              <a:pathLst>
                <a:path extrusionOk="0" h="13540" w="3222">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1"/>
            <p:cNvSpPr/>
            <p:nvPr/>
          </p:nvSpPr>
          <p:spPr>
            <a:xfrm>
              <a:off x="4143724" y="2434825"/>
              <a:ext cx="56886" cy="347052"/>
            </a:xfrm>
            <a:custGeom>
              <a:rect b="b" l="l" r="r" t="t"/>
              <a:pathLst>
                <a:path extrusionOk="0" h="13245" w="2171">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91"/>
            <p:cNvSpPr/>
            <p:nvPr/>
          </p:nvSpPr>
          <p:spPr>
            <a:xfrm>
              <a:off x="4116185" y="2507903"/>
              <a:ext cx="84424" cy="273973"/>
            </a:xfrm>
            <a:custGeom>
              <a:rect b="b" l="l" r="r" t="t"/>
              <a:pathLst>
                <a:path extrusionOk="0" h="10456" w="3222">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91"/>
            <p:cNvSpPr/>
            <p:nvPr/>
          </p:nvSpPr>
          <p:spPr>
            <a:xfrm>
              <a:off x="4143724" y="2507903"/>
              <a:ext cx="56886" cy="273973"/>
            </a:xfrm>
            <a:custGeom>
              <a:rect b="b" l="l" r="r" t="t"/>
              <a:pathLst>
                <a:path extrusionOk="0" h="10456" w="2171">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1"/>
            <p:cNvSpPr/>
            <p:nvPr/>
          </p:nvSpPr>
          <p:spPr>
            <a:xfrm>
              <a:off x="4116316" y="2549906"/>
              <a:ext cx="84293" cy="189077"/>
            </a:xfrm>
            <a:custGeom>
              <a:rect b="b" l="l" r="r" t="t"/>
              <a:pathLst>
                <a:path extrusionOk="0" h="7216" w="3217">
                  <a:moveTo>
                    <a:pt x="0" y="1"/>
                  </a:moveTo>
                  <a:lnTo>
                    <a:pt x="0" y="7216"/>
                  </a:lnTo>
                  <a:lnTo>
                    <a:pt x="3217" y="7216"/>
                  </a:lnTo>
                  <a:lnTo>
                    <a:pt x="321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1"/>
            <p:cNvSpPr/>
            <p:nvPr/>
          </p:nvSpPr>
          <p:spPr>
            <a:xfrm>
              <a:off x="4143855" y="2549906"/>
              <a:ext cx="56755" cy="189077"/>
            </a:xfrm>
            <a:custGeom>
              <a:rect b="b" l="l" r="r" t="t"/>
              <a:pathLst>
                <a:path extrusionOk="0" h="7216" w="2166">
                  <a:moveTo>
                    <a:pt x="1" y="1"/>
                  </a:moveTo>
                  <a:lnTo>
                    <a:pt x="1" y="7216"/>
                  </a:lnTo>
                  <a:lnTo>
                    <a:pt x="2166" y="7216"/>
                  </a:lnTo>
                  <a:lnTo>
                    <a:pt x="216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1"/>
            <p:cNvSpPr/>
            <p:nvPr/>
          </p:nvSpPr>
          <p:spPr>
            <a:xfrm>
              <a:off x="4110892" y="2421802"/>
              <a:ext cx="95115" cy="365368"/>
            </a:xfrm>
            <a:custGeom>
              <a:rect b="b" l="l" r="r" t="t"/>
              <a:pathLst>
                <a:path extrusionOk="0" h="13944" w="363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5" name="Google Shape;14865;p91"/>
          <p:cNvGrpSpPr/>
          <p:nvPr/>
        </p:nvGrpSpPr>
        <p:grpSpPr>
          <a:xfrm>
            <a:off x="2769848" y="3805635"/>
            <a:ext cx="91473" cy="365525"/>
            <a:chOff x="2769848" y="3805635"/>
            <a:chExt cx="91473" cy="365525"/>
          </a:xfrm>
        </p:grpSpPr>
        <p:sp>
          <p:nvSpPr>
            <p:cNvPr id="14866" name="Google Shape;14866;p91"/>
            <p:cNvSpPr/>
            <p:nvPr/>
          </p:nvSpPr>
          <p:spPr>
            <a:xfrm>
              <a:off x="2776268" y="3941390"/>
              <a:ext cx="78765" cy="175373"/>
            </a:xfrm>
            <a:custGeom>
              <a:rect b="b" l="l" r="r" t="t"/>
              <a:pathLst>
                <a:path extrusionOk="0" h="6693" w="3006">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91"/>
            <p:cNvSpPr/>
            <p:nvPr/>
          </p:nvSpPr>
          <p:spPr>
            <a:xfrm>
              <a:off x="2794636" y="3941390"/>
              <a:ext cx="60397" cy="175373"/>
            </a:xfrm>
            <a:custGeom>
              <a:rect b="b" l="l" r="r" t="t"/>
              <a:pathLst>
                <a:path extrusionOk="0" h="6693" w="2305">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1"/>
            <p:cNvSpPr/>
            <p:nvPr/>
          </p:nvSpPr>
          <p:spPr>
            <a:xfrm>
              <a:off x="2794636" y="3811216"/>
              <a:ext cx="41531" cy="276856"/>
            </a:xfrm>
            <a:custGeom>
              <a:rect b="b" l="l" r="r" t="t"/>
              <a:pathLst>
                <a:path extrusionOk="0" h="10566" w="1585">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1"/>
            <p:cNvSpPr/>
            <p:nvPr/>
          </p:nvSpPr>
          <p:spPr>
            <a:xfrm>
              <a:off x="2814628" y="3820387"/>
              <a:ext cx="21905" cy="250575"/>
            </a:xfrm>
            <a:custGeom>
              <a:rect b="b" l="l" r="r" t="t"/>
              <a:pathLst>
                <a:path extrusionOk="0" h="9563" w="836">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91"/>
            <p:cNvSpPr/>
            <p:nvPr/>
          </p:nvSpPr>
          <p:spPr>
            <a:xfrm>
              <a:off x="2776268" y="4028303"/>
              <a:ext cx="78896" cy="32858"/>
            </a:xfrm>
            <a:custGeom>
              <a:rect b="b" l="l" r="r" t="t"/>
              <a:pathLst>
                <a:path extrusionOk="0" h="1254" w="3011">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91"/>
            <p:cNvSpPr/>
            <p:nvPr/>
          </p:nvSpPr>
          <p:spPr>
            <a:xfrm>
              <a:off x="2776634" y="4107933"/>
              <a:ext cx="78398" cy="57750"/>
            </a:xfrm>
            <a:custGeom>
              <a:rect b="b" l="l" r="r" t="t"/>
              <a:pathLst>
                <a:path extrusionOk="0" h="2204" w="2992">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91"/>
            <p:cNvSpPr/>
            <p:nvPr/>
          </p:nvSpPr>
          <p:spPr>
            <a:xfrm>
              <a:off x="2794871" y="4107933"/>
              <a:ext cx="60161" cy="56624"/>
            </a:xfrm>
            <a:custGeom>
              <a:rect b="b" l="l" r="r" t="t"/>
              <a:pathLst>
                <a:path extrusionOk="0" h="2161" w="2296">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91"/>
            <p:cNvSpPr/>
            <p:nvPr/>
          </p:nvSpPr>
          <p:spPr>
            <a:xfrm>
              <a:off x="2769848" y="3805635"/>
              <a:ext cx="91473" cy="365525"/>
            </a:xfrm>
            <a:custGeom>
              <a:rect b="b" l="l" r="r" t="t"/>
              <a:pathLst>
                <a:path extrusionOk="0" h="13950" w="3491">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4" name="Google Shape;14874;p91"/>
          <p:cNvGrpSpPr/>
          <p:nvPr/>
        </p:nvGrpSpPr>
        <p:grpSpPr>
          <a:xfrm>
            <a:off x="1794067" y="2421750"/>
            <a:ext cx="269807" cy="365525"/>
            <a:chOff x="1794067" y="2421750"/>
            <a:chExt cx="269807" cy="365525"/>
          </a:xfrm>
        </p:grpSpPr>
        <p:sp>
          <p:nvSpPr>
            <p:cNvPr id="14875" name="Google Shape;14875;p91"/>
            <p:cNvSpPr/>
            <p:nvPr/>
          </p:nvSpPr>
          <p:spPr>
            <a:xfrm>
              <a:off x="1812304" y="2427278"/>
              <a:ext cx="235980" cy="154228"/>
            </a:xfrm>
            <a:custGeom>
              <a:rect b="b" l="l" r="r" t="t"/>
              <a:pathLst>
                <a:path extrusionOk="0" h="5886" w="9006">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91"/>
            <p:cNvSpPr/>
            <p:nvPr/>
          </p:nvSpPr>
          <p:spPr>
            <a:xfrm>
              <a:off x="1799334" y="2581480"/>
              <a:ext cx="258881" cy="45173"/>
            </a:xfrm>
            <a:custGeom>
              <a:rect b="b" l="l" r="r" t="t"/>
              <a:pathLst>
                <a:path extrusionOk="0" h="1724" w="9880">
                  <a:moveTo>
                    <a:pt x="495" y="1"/>
                  </a:moveTo>
                  <a:lnTo>
                    <a:pt x="1" y="1724"/>
                  </a:lnTo>
                  <a:lnTo>
                    <a:pt x="9880" y="1724"/>
                  </a:lnTo>
                  <a:lnTo>
                    <a:pt x="9496"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1"/>
            <p:cNvSpPr/>
            <p:nvPr/>
          </p:nvSpPr>
          <p:spPr>
            <a:xfrm>
              <a:off x="1799334" y="2626653"/>
              <a:ext cx="258881" cy="57750"/>
            </a:xfrm>
            <a:custGeom>
              <a:rect b="b" l="l" r="r" t="t"/>
              <a:pathLst>
                <a:path extrusionOk="0" h="2204" w="988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1"/>
            <p:cNvSpPr/>
            <p:nvPr/>
          </p:nvSpPr>
          <p:spPr>
            <a:xfrm>
              <a:off x="1832663" y="2427278"/>
              <a:ext cx="215620" cy="154228"/>
            </a:xfrm>
            <a:custGeom>
              <a:rect b="b" l="l" r="r" t="t"/>
              <a:pathLst>
                <a:path extrusionOk="0" h="5886" w="8229">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91"/>
            <p:cNvSpPr/>
            <p:nvPr/>
          </p:nvSpPr>
          <p:spPr>
            <a:xfrm>
              <a:off x="1819588" y="2581480"/>
              <a:ext cx="238626" cy="45173"/>
            </a:xfrm>
            <a:custGeom>
              <a:rect b="b" l="l" r="r" t="t"/>
              <a:pathLst>
                <a:path extrusionOk="0" h="1724" w="9107">
                  <a:moveTo>
                    <a:pt x="500" y="1"/>
                  </a:moveTo>
                  <a:lnTo>
                    <a:pt x="1" y="1724"/>
                  </a:lnTo>
                  <a:lnTo>
                    <a:pt x="9107" y="1724"/>
                  </a:lnTo>
                  <a:lnTo>
                    <a:pt x="8723"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91"/>
            <p:cNvSpPr/>
            <p:nvPr/>
          </p:nvSpPr>
          <p:spPr>
            <a:xfrm>
              <a:off x="1819588" y="2626653"/>
              <a:ext cx="238626" cy="57750"/>
            </a:xfrm>
            <a:custGeom>
              <a:rect b="b" l="l" r="r" t="t"/>
              <a:pathLst>
                <a:path extrusionOk="0" h="2204" w="9107">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91"/>
            <p:cNvSpPr/>
            <p:nvPr/>
          </p:nvSpPr>
          <p:spPr>
            <a:xfrm>
              <a:off x="1999573" y="2445515"/>
              <a:ext cx="27067" cy="23687"/>
            </a:xfrm>
            <a:custGeom>
              <a:rect b="b" l="l" r="r" t="t"/>
              <a:pathLst>
                <a:path extrusionOk="0" h="904" w="1033">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1"/>
            <p:cNvSpPr/>
            <p:nvPr/>
          </p:nvSpPr>
          <p:spPr>
            <a:xfrm>
              <a:off x="2011914" y="2445515"/>
              <a:ext cx="14726" cy="14254"/>
            </a:xfrm>
            <a:custGeom>
              <a:rect b="b" l="l" r="r" t="t"/>
              <a:pathLst>
                <a:path extrusionOk="0" h="544" w="562">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1"/>
            <p:cNvSpPr/>
            <p:nvPr/>
          </p:nvSpPr>
          <p:spPr>
            <a:xfrm>
              <a:off x="1832034" y="2540185"/>
              <a:ext cx="25574" cy="22718"/>
            </a:xfrm>
            <a:custGeom>
              <a:rect b="b" l="l" r="r" t="t"/>
              <a:pathLst>
                <a:path extrusionOk="0" h="867" w="976">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1"/>
            <p:cNvSpPr/>
            <p:nvPr/>
          </p:nvSpPr>
          <p:spPr>
            <a:xfrm>
              <a:off x="1997058" y="2540159"/>
              <a:ext cx="26334" cy="22665"/>
            </a:xfrm>
            <a:custGeom>
              <a:rect b="b" l="l" r="r" t="t"/>
              <a:pathLst>
                <a:path extrusionOk="0" h="865" w="1005">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1"/>
            <p:cNvSpPr/>
            <p:nvPr/>
          </p:nvSpPr>
          <p:spPr>
            <a:xfrm>
              <a:off x="1844742" y="2540185"/>
              <a:ext cx="12865" cy="13206"/>
            </a:xfrm>
            <a:custGeom>
              <a:rect b="b" l="l" r="r" t="t"/>
              <a:pathLst>
                <a:path extrusionOk="0" h="504" w="491">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91"/>
            <p:cNvSpPr/>
            <p:nvPr/>
          </p:nvSpPr>
          <p:spPr>
            <a:xfrm>
              <a:off x="2009530" y="2540159"/>
              <a:ext cx="13861" cy="13258"/>
            </a:xfrm>
            <a:custGeom>
              <a:rect b="b" l="l" r="r" t="t"/>
              <a:pathLst>
                <a:path extrusionOk="0" h="506" w="529">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1"/>
            <p:cNvSpPr/>
            <p:nvPr/>
          </p:nvSpPr>
          <p:spPr>
            <a:xfrm>
              <a:off x="1853940" y="2655057"/>
              <a:ext cx="149826" cy="126689"/>
            </a:xfrm>
            <a:custGeom>
              <a:rect b="b" l="l" r="r" t="t"/>
              <a:pathLst>
                <a:path extrusionOk="0" h="4835" w="5718">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91"/>
            <p:cNvSpPr/>
            <p:nvPr/>
          </p:nvSpPr>
          <p:spPr>
            <a:xfrm>
              <a:off x="1877705" y="2677591"/>
              <a:ext cx="102164" cy="81647"/>
            </a:xfrm>
            <a:custGeom>
              <a:rect b="b" l="l" r="r" t="t"/>
              <a:pathLst>
                <a:path extrusionOk="0" h="3116" w="3899">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91"/>
            <p:cNvSpPr/>
            <p:nvPr/>
          </p:nvSpPr>
          <p:spPr>
            <a:xfrm>
              <a:off x="1812304" y="2481360"/>
              <a:ext cx="235980" cy="42684"/>
            </a:xfrm>
            <a:custGeom>
              <a:rect b="b" l="l" r="r" t="t"/>
              <a:pathLst>
                <a:path extrusionOk="0" h="1629" w="9006">
                  <a:moveTo>
                    <a:pt x="0" y="1"/>
                  </a:moveTo>
                  <a:lnTo>
                    <a:pt x="0" y="1628"/>
                  </a:lnTo>
                  <a:lnTo>
                    <a:pt x="9005" y="1628"/>
                  </a:lnTo>
                  <a:lnTo>
                    <a:pt x="9005"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1"/>
            <p:cNvSpPr/>
            <p:nvPr/>
          </p:nvSpPr>
          <p:spPr>
            <a:xfrm>
              <a:off x="1832663" y="2481360"/>
              <a:ext cx="215620" cy="42684"/>
            </a:xfrm>
            <a:custGeom>
              <a:rect b="b" l="l" r="r" t="t"/>
              <a:pathLst>
                <a:path extrusionOk="0" h="1629" w="8229">
                  <a:moveTo>
                    <a:pt x="1" y="1"/>
                  </a:moveTo>
                  <a:lnTo>
                    <a:pt x="1" y="1628"/>
                  </a:lnTo>
                  <a:lnTo>
                    <a:pt x="8228" y="1628"/>
                  </a:lnTo>
                  <a:lnTo>
                    <a:pt x="8228"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91"/>
            <p:cNvSpPr/>
            <p:nvPr/>
          </p:nvSpPr>
          <p:spPr>
            <a:xfrm>
              <a:off x="1873172" y="2448293"/>
              <a:ext cx="111203" cy="111334"/>
            </a:xfrm>
            <a:custGeom>
              <a:rect b="b" l="l" r="r" t="t"/>
              <a:pathLst>
                <a:path extrusionOk="0" h="4249" w="4244">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91"/>
            <p:cNvSpPr/>
            <p:nvPr/>
          </p:nvSpPr>
          <p:spPr>
            <a:xfrm>
              <a:off x="1891042" y="2470198"/>
              <a:ext cx="75358" cy="67288"/>
            </a:xfrm>
            <a:custGeom>
              <a:rect b="b" l="l" r="r" t="t"/>
              <a:pathLst>
                <a:path extrusionOk="0" h="2568" w="2876">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91"/>
            <p:cNvSpPr/>
            <p:nvPr/>
          </p:nvSpPr>
          <p:spPr>
            <a:xfrm>
              <a:off x="1909279" y="2470408"/>
              <a:ext cx="55602" cy="56152"/>
            </a:xfrm>
            <a:custGeom>
              <a:rect b="b" l="l" r="r" t="t"/>
              <a:pathLst>
                <a:path extrusionOk="0" h="2143" w="2122">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91"/>
            <p:cNvSpPr/>
            <p:nvPr/>
          </p:nvSpPr>
          <p:spPr>
            <a:xfrm>
              <a:off x="1923979" y="2487911"/>
              <a:ext cx="21303" cy="21145"/>
            </a:xfrm>
            <a:custGeom>
              <a:rect b="b" l="l" r="r" t="t"/>
              <a:pathLst>
                <a:path extrusionOk="0" h="807" w="813">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91"/>
            <p:cNvSpPr/>
            <p:nvPr/>
          </p:nvSpPr>
          <p:spPr>
            <a:xfrm>
              <a:off x="1994044" y="2436973"/>
              <a:ext cx="38020" cy="34614"/>
            </a:xfrm>
            <a:custGeom>
              <a:rect b="b" l="l" r="r" t="t"/>
              <a:pathLst>
                <a:path extrusionOk="0" h="1321" w="1451">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1"/>
            <p:cNvSpPr/>
            <p:nvPr/>
          </p:nvSpPr>
          <p:spPr>
            <a:xfrm>
              <a:off x="1830226" y="2534735"/>
              <a:ext cx="35950" cy="33723"/>
            </a:xfrm>
            <a:custGeom>
              <a:rect b="b" l="l" r="r" t="t"/>
              <a:pathLst>
                <a:path extrusionOk="0" h="1287" w="1372">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91"/>
            <p:cNvSpPr/>
            <p:nvPr/>
          </p:nvSpPr>
          <p:spPr>
            <a:xfrm>
              <a:off x="1994542" y="2534709"/>
              <a:ext cx="33618" cy="32622"/>
            </a:xfrm>
            <a:custGeom>
              <a:rect b="b" l="l" r="r" t="t"/>
              <a:pathLst>
                <a:path extrusionOk="0" h="1245" w="1283">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91"/>
            <p:cNvSpPr/>
            <p:nvPr/>
          </p:nvSpPr>
          <p:spPr>
            <a:xfrm>
              <a:off x="1915804" y="2482435"/>
              <a:ext cx="37208" cy="31050"/>
            </a:xfrm>
            <a:custGeom>
              <a:rect b="b" l="l" r="r" t="t"/>
              <a:pathLst>
                <a:path extrusionOk="0" h="1185" w="142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91"/>
            <p:cNvSpPr/>
            <p:nvPr/>
          </p:nvSpPr>
          <p:spPr>
            <a:xfrm>
              <a:off x="1794067" y="2421750"/>
              <a:ext cx="269807" cy="365525"/>
            </a:xfrm>
            <a:custGeom>
              <a:rect b="b" l="l" r="r" t="t"/>
              <a:pathLst>
                <a:path extrusionOk="0" h="13950" w="10297">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91"/>
            <p:cNvSpPr/>
            <p:nvPr/>
          </p:nvSpPr>
          <p:spPr>
            <a:xfrm>
              <a:off x="1878203" y="2465429"/>
              <a:ext cx="89586" cy="77507"/>
            </a:xfrm>
            <a:custGeom>
              <a:rect b="b" l="l" r="r" t="t"/>
              <a:pathLst>
                <a:path extrusionOk="0" h="2958" w="3419">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91"/>
            <p:cNvSpPr/>
            <p:nvPr/>
          </p:nvSpPr>
          <p:spPr>
            <a:xfrm>
              <a:off x="1872281" y="2672298"/>
              <a:ext cx="112854" cy="92469"/>
            </a:xfrm>
            <a:custGeom>
              <a:rect b="b" l="l" r="r" t="t"/>
              <a:pathLst>
                <a:path extrusionOk="0" h="3529" w="4307">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2" name="Google Shape;14902;p91"/>
          <p:cNvGrpSpPr/>
          <p:nvPr/>
        </p:nvGrpSpPr>
        <p:grpSpPr>
          <a:xfrm>
            <a:off x="3606782" y="2421750"/>
            <a:ext cx="211585" cy="365525"/>
            <a:chOff x="3606782" y="2421750"/>
            <a:chExt cx="211585" cy="365525"/>
          </a:xfrm>
        </p:grpSpPr>
        <p:sp>
          <p:nvSpPr>
            <p:cNvPr id="14903" name="Google Shape;14903;p91"/>
            <p:cNvSpPr/>
            <p:nvPr/>
          </p:nvSpPr>
          <p:spPr>
            <a:xfrm>
              <a:off x="3637229" y="2427278"/>
              <a:ext cx="150586" cy="196493"/>
            </a:xfrm>
            <a:custGeom>
              <a:rect b="b" l="l" r="r" t="t"/>
              <a:pathLst>
                <a:path extrusionOk="0" h="7499" w="5747">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91"/>
            <p:cNvSpPr/>
            <p:nvPr/>
          </p:nvSpPr>
          <p:spPr>
            <a:xfrm>
              <a:off x="3664008" y="2451935"/>
              <a:ext cx="123807" cy="171836"/>
            </a:xfrm>
            <a:custGeom>
              <a:rect b="b" l="l" r="r" t="t"/>
              <a:pathLst>
                <a:path extrusionOk="0" h="6558" w="4725">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91"/>
            <p:cNvSpPr/>
            <p:nvPr/>
          </p:nvSpPr>
          <p:spPr>
            <a:xfrm>
              <a:off x="3612180" y="2553312"/>
              <a:ext cx="200790" cy="228433"/>
            </a:xfrm>
            <a:custGeom>
              <a:rect b="b" l="l" r="r" t="t"/>
              <a:pathLst>
                <a:path extrusionOk="0" h="8718" w="7663">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1"/>
            <p:cNvSpPr/>
            <p:nvPr/>
          </p:nvSpPr>
          <p:spPr>
            <a:xfrm>
              <a:off x="3642391" y="2553312"/>
              <a:ext cx="170578" cy="200135"/>
            </a:xfrm>
            <a:custGeom>
              <a:rect b="b" l="l" r="r" t="t"/>
              <a:pathLst>
                <a:path extrusionOk="0" h="7638" w="651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91"/>
            <p:cNvSpPr/>
            <p:nvPr/>
          </p:nvSpPr>
          <p:spPr>
            <a:xfrm>
              <a:off x="3612180" y="2618347"/>
              <a:ext cx="200790" cy="98495"/>
            </a:xfrm>
            <a:custGeom>
              <a:rect b="b" l="l" r="r" t="t"/>
              <a:pathLst>
                <a:path extrusionOk="0" h="3759" w="7663">
                  <a:moveTo>
                    <a:pt x="1" y="0"/>
                  </a:moveTo>
                  <a:lnTo>
                    <a:pt x="1" y="3759"/>
                  </a:lnTo>
                  <a:lnTo>
                    <a:pt x="7662" y="3759"/>
                  </a:lnTo>
                  <a:lnTo>
                    <a:pt x="766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91"/>
            <p:cNvSpPr/>
            <p:nvPr/>
          </p:nvSpPr>
          <p:spPr>
            <a:xfrm>
              <a:off x="3612180" y="2618347"/>
              <a:ext cx="30238" cy="98495"/>
            </a:xfrm>
            <a:custGeom>
              <a:rect b="b" l="l" r="r" t="t"/>
              <a:pathLst>
                <a:path extrusionOk="0" h="3759" w="1154">
                  <a:moveTo>
                    <a:pt x="1" y="0"/>
                  </a:moveTo>
                  <a:lnTo>
                    <a:pt x="1" y="3759"/>
                  </a:lnTo>
                  <a:lnTo>
                    <a:pt x="1153" y="3759"/>
                  </a:lnTo>
                  <a:lnTo>
                    <a:pt x="1153"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1"/>
            <p:cNvSpPr/>
            <p:nvPr/>
          </p:nvSpPr>
          <p:spPr>
            <a:xfrm>
              <a:off x="3606782" y="2481151"/>
              <a:ext cx="211585" cy="306124"/>
            </a:xfrm>
            <a:custGeom>
              <a:rect b="b" l="l" r="r" t="t"/>
              <a:pathLst>
                <a:path extrusionOk="0" h="11683" w="8075">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91"/>
            <p:cNvSpPr/>
            <p:nvPr/>
          </p:nvSpPr>
          <p:spPr>
            <a:xfrm>
              <a:off x="3631805" y="2421750"/>
              <a:ext cx="161119" cy="95377"/>
            </a:xfrm>
            <a:custGeom>
              <a:rect b="b" l="l" r="r" t="t"/>
              <a:pathLst>
                <a:path extrusionOk="0" h="3640" w="6149">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1" name="Google Shape;14911;p91"/>
          <p:cNvGrpSpPr/>
          <p:nvPr/>
        </p:nvGrpSpPr>
        <p:grpSpPr>
          <a:xfrm>
            <a:off x="3104664" y="1503037"/>
            <a:ext cx="336755" cy="365341"/>
            <a:chOff x="3104664" y="1503037"/>
            <a:chExt cx="336755" cy="365341"/>
          </a:xfrm>
        </p:grpSpPr>
        <p:sp>
          <p:nvSpPr>
            <p:cNvPr id="14912" name="Google Shape;14912;p91"/>
            <p:cNvSpPr/>
            <p:nvPr/>
          </p:nvSpPr>
          <p:spPr>
            <a:xfrm>
              <a:off x="3121407" y="1506208"/>
              <a:ext cx="315347" cy="358136"/>
            </a:xfrm>
            <a:custGeom>
              <a:rect b="b" l="l" r="r" t="t"/>
              <a:pathLst>
                <a:path extrusionOk="0" h="13668" w="12035">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91"/>
            <p:cNvSpPr/>
            <p:nvPr/>
          </p:nvSpPr>
          <p:spPr>
            <a:xfrm>
              <a:off x="3295601" y="1684935"/>
              <a:ext cx="141415" cy="180011"/>
            </a:xfrm>
            <a:custGeom>
              <a:rect b="b" l="l" r="r" t="t"/>
              <a:pathLst>
                <a:path extrusionOk="0" h="6870" w="5397">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91"/>
            <p:cNvSpPr/>
            <p:nvPr/>
          </p:nvSpPr>
          <p:spPr>
            <a:xfrm>
              <a:off x="3261407" y="1544568"/>
              <a:ext cx="174587" cy="174220"/>
            </a:xfrm>
            <a:custGeom>
              <a:rect b="b" l="l" r="r" t="t"/>
              <a:pathLst>
                <a:path extrusionOk="0" h="6649" w="6663">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1"/>
            <p:cNvSpPr/>
            <p:nvPr/>
          </p:nvSpPr>
          <p:spPr>
            <a:xfrm>
              <a:off x="3155234" y="1684935"/>
              <a:ext cx="176369" cy="140393"/>
            </a:xfrm>
            <a:custGeom>
              <a:rect b="b" l="l" r="r" t="t"/>
              <a:pathLst>
                <a:path extrusionOk="0" h="5358" w="6731">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1"/>
            <p:cNvSpPr/>
            <p:nvPr/>
          </p:nvSpPr>
          <p:spPr>
            <a:xfrm>
              <a:off x="3121407" y="1506339"/>
              <a:ext cx="174351" cy="212581"/>
            </a:xfrm>
            <a:custGeom>
              <a:rect b="b" l="l" r="r" t="t"/>
              <a:pathLst>
                <a:path extrusionOk="0" h="8113" w="6654">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91"/>
            <p:cNvSpPr/>
            <p:nvPr/>
          </p:nvSpPr>
          <p:spPr>
            <a:xfrm>
              <a:off x="3155234" y="1684935"/>
              <a:ext cx="34116" cy="140262"/>
            </a:xfrm>
            <a:custGeom>
              <a:rect b="b" l="l" r="r" t="t"/>
              <a:pathLst>
                <a:path extrusionOk="0" h="5353" w="1302">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91"/>
            <p:cNvSpPr/>
            <p:nvPr/>
          </p:nvSpPr>
          <p:spPr>
            <a:xfrm>
              <a:off x="3121407" y="1508278"/>
              <a:ext cx="116627" cy="176683"/>
            </a:xfrm>
            <a:custGeom>
              <a:rect b="b" l="l" r="r" t="t"/>
              <a:pathLst>
                <a:path extrusionOk="0" h="6743" w="4451">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91"/>
            <p:cNvSpPr/>
            <p:nvPr/>
          </p:nvSpPr>
          <p:spPr>
            <a:xfrm>
              <a:off x="3383956" y="1783902"/>
              <a:ext cx="57331" cy="73341"/>
            </a:xfrm>
            <a:custGeom>
              <a:rect b="b" l="l" r="r" t="t"/>
              <a:pathLst>
                <a:path extrusionOk="0" h="2799" w="2188">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1"/>
            <p:cNvSpPr/>
            <p:nvPr/>
          </p:nvSpPr>
          <p:spPr>
            <a:xfrm>
              <a:off x="3344547" y="1539171"/>
              <a:ext cx="96871" cy="63122"/>
            </a:xfrm>
            <a:custGeom>
              <a:rect b="b" l="l" r="r" t="t"/>
              <a:pathLst>
                <a:path extrusionOk="0" h="2409" w="3697">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1"/>
            <p:cNvSpPr/>
            <p:nvPr/>
          </p:nvSpPr>
          <p:spPr>
            <a:xfrm>
              <a:off x="3104664" y="1585287"/>
              <a:ext cx="336624" cy="283092"/>
            </a:xfrm>
            <a:custGeom>
              <a:rect b="b" l="l" r="r" t="t"/>
              <a:pathLst>
                <a:path extrusionOk="0" h="10804" w="12847">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1"/>
            <p:cNvSpPr/>
            <p:nvPr/>
          </p:nvSpPr>
          <p:spPr>
            <a:xfrm>
              <a:off x="3132805" y="1507177"/>
              <a:ext cx="83638" cy="80127"/>
            </a:xfrm>
            <a:custGeom>
              <a:rect b="b" l="l" r="r" t="t"/>
              <a:pathLst>
                <a:path extrusionOk="0" h="3058" w="3192">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91"/>
            <p:cNvSpPr/>
            <p:nvPr/>
          </p:nvSpPr>
          <p:spPr>
            <a:xfrm>
              <a:off x="3221343" y="1503037"/>
              <a:ext cx="121920" cy="84189"/>
            </a:xfrm>
            <a:custGeom>
              <a:rect b="b" l="l" r="r" t="t"/>
              <a:pathLst>
                <a:path extrusionOk="0" h="3213" w="4653">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1"/>
            <p:cNvSpPr/>
            <p:nvPr/>
          </p:nvSpPr>
          <p:spPr>
            <a:xfrm>
              <a:off x="3174598" y="1782985"/>
              <a:ext cx="90425" cy="47636"/>
            </a:xfrm>
            <a:custGeom>
              <a:rect b="b" l="l" r="r" t="t"/>
              <a:pathLst>
                <a:path extrusionOk="0" h="1818" w="3451">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1"/>
            <p:cNvSpPr/>
            <p:nvPr/>
          </p:nvSpPr>
          <p:spPr>
            <a:xfrm>
              <a:off x="3149837" y="1718972"/>
              <a:ext cx="17713" cy="111649"/>
            </a:xfrm>
            <a:custGeom>
              <a:rect b="b" l="l" r="r" t="t"/>
              <a:pathLst>
                <a:path extrusionOk="0" h="4261" w="676">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6" name="Google Shape;14926;p91"/>
          <p:cNvGrpSpPr/>
          <p:nvPr/>
        </p:nvGrpSpPr>
        <p:grpSpPr>
          <a:xfrm>
            <a:off x="2241946" y="2421750"/>
            <a:ext cx="265562" cy="365525"/>
            <a:chOff x="2241946" y="2421750"/>
            <a:chExt cx="265562" cy="365525"/>
          </a:xfrm>
        </p:grpSpPr>
        <p:sp>
          <p:nvSpPr>
            <p:cNvPr id="14927" name="Google Shape;14927;p91"/>
            <p:cNvSpPr/>
            <p:nvPr/>
          </p:nvSpPr>
          <p:spPr>
            <a:xfrm>
              <a:off x="2279573" y="2518594"/>
              <a:ext cx="190309" cy="263152"/>
            </a:xfrm>
            <a:custGeom>
              <a:rect b="b" l="l" r="r" t="t"/>
              <a:pathLst>
                <a:path extrusionOk="0" h="10043" w="7263">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91"/>
            <p:cNvSpPr/>
            <p:nvPr/>
          </p:nvSpPr>
          <p:spPr>
            <a:xfrm>
              <a:off x="2308867" y="2518594"/>
              <a:ext cx="161014" cy="237133"/>
            </a:xfrm>
            <a:custGeom>
              <a:rect b="b" l="l" r="r" t="t"/>
              <a:pathLst>
                <a:path extrusionOk="0" h="9050" w="6145">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91"/>
            <p:cNvSpPr/>
            <p:nvPr/>
          </p:nvSpPr>
          <p:spPr>
            <a:xfrm>
              <a:off x="2279573" y="2518594"/>
              <a:ext cx="190309" cy="161407"/>
            </a:xfrm>
            <a:custGeom>
              <a:rect b="b" l="l" r="r" t="t"/>
              <a:pathLst>
                <a:path extrusionOk="0" h="6160" w="7263">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91"/>
            <p:cNvSpPr/>
            <p:nvPr/>
          </p:nvSpPr>
          <p:spPr>
            <a:xfrm>
              <a:off x="2328126" y="2427278"/>
              <a:ext cx="93097" cy="38885"/>
            </a:xfrm>
            <a:custGeom>
              <a:rect b="b" l="l" r="r" t="t"/>
              <a:pathLst>
                <a:path extrusionOk="0" h="1484" w="3553">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91"/>
            <p:cNvSpPr/>
            <p:nvPr/>
          </p:nvSpPr>
          <p:spPr>
            <a:xfrm>
              <a:off x="2352757" y="2427278"/>
              <a:ext cx="68467" cy="18656"/>
            </a:xfrm>
            <a:custGeom>
              <a:rect b="b" l="l" r="r" t="t"/>
              <a:pathLst>
                <a:path extrusionOk="0" h="712" w="2613">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91"/>
            <p:cNvSpPr/>
            <p:nvPr/>
          </p:nvSpPr>
          <p:spPr>
            <a:xfrm>
              <a:off x="2317305" y="2587638"/>
              <a:ext cx="68939" cy="92364"/>
            </a:xfrm>
            <a:custGeom>
              <a:rect b="b" l="l" r="r" t="t"/>
              <a:pathLst>
                <a:path extrusionOk="0" h="3525" w="2631">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91"/>
            <p:cNvSpPr/>
            <p:nvPr/>
          </p:nvSpPr>
          <p:spPr>
            <a:xfrm>
              <a:off x="2420569" y="2587533"/>
              <a:ext cx="34482" cy="42186"/>
            </a:xfrm>
            <a:custGeom>
              <a:rect b="b" l="l" r="r" t="t"/>
              <a:pathLst>
                <a:path extrusionOk="0" h="1610" w="1316">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91"/>
            <p:cNvSpPr/>
            <p:nvPr/>
          </p:nvSpPr>
          <p:spPr>
            <a:xfrm>
              <a:off x="2241946" y="2421750"/>
              <a:ext cx="265562" cy="365525"/>
            </a:xfrm>
            <a:custGeom>
              <a:rect b="b" l="l" r="r" t="t"/>
              <a:pathLst>
                <a:path extrusionOk="0" h="13950" w="10135">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1"/>
            <p:cNvSpPr/>
            <p:nvPr/>
          </p:nvSpPr>
          <p:spPr>
            <a:xfrm>
              <a:off x="2315811" y="2607080"/>
              <a:ext cx="76092" cy="78293"/>
            </a:xfrm>
            <a:custGeom>
              <a:rect b="b" l="l" r="r" t="t"/>
              <a:pathLst>
                <a:path extrusionOk="0" h="2988" w="2904">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1"/>
            <p:cNvSpPr/>
            <p:nvPr/>
          </p:nvSpPr>
          <p:spPr>
            <a:xfrm>
              <a:off x="2380819" y="2551426"/>
              <a:ext cx="45304" cy="97185"/>
            </a:xfrm>
            <a:custGeom>
              <a:rect b="b" l="l" r="r" t="t"/>
              <a:pathLst>
                <a:path extrusionOk="0" h="3709" w="1729">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7" name="Google Shape;14937;p91"/>
          <p:cNvGrpSpPr/>
          <p:nvPr/>
        </p:nvGrpSpPr>
        <p:grpSpPr>
          <a:xfrm>
            <a:off x="2694018" y="2421881"/>
            <a:ext cx="254583" cy="365394"/>
            <a:chOff x="2694018" y="2421881"/>
            <a:chExt cx="254583" cy="365394"/>
          </a:xfrm>
        </p:grpSpPr>
        <p:sp>
          <p:nvSpPr>
            <p:cNvPr id="14938" name="Google Shape;14938;p91"/>
            <p:cNvSpPr/>
            <p:nvPr/>
          </p:nvSpPr>
          <p:spPr>
            <a:xfrm>
              <a:off x="2721295" y="2427278"/>
              <a:ext cx="220520" cy="83796"/>
            </a:xfrm>
            <a:custGeom>
              <a:rect b="b" l="l" r="r" t="t"/>
              <a:pathLst>
                <a:path extrusionOk="0" h="3198" w="8416">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1"/>
            <p:cNvSpPr/>
            <p:nvPr/>
          </p:nvSpPr>
          <p:spPr>
            <a:xfrm>
              <a:off x="2806715" y="2626260"/>
              <a:ext cx="49811" cy="155486"/>
            </a:xfrm>
            <a:custGeom>
              <a:rect b="b" l="l" r="r" t="t"/>
              <a:pathLst>
                <a:path extrusionOk="0" h="5934" w="1901">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91"/>
            <p:cNvSpPr/>
            <p:nvPr/>
          </p:nvSpPr>
          <p:spPr>
            <a:xfrm>
              <a:off x="2829852" y="2626260"/>
              <a:ext cx="26674" cy="134602"/>
            </a:xfrm>
            <a:custGeom>
              <a:rect b="b" l="l" r="r" t="t"/>
              <a:pathLst>
                <a:path extrusionOk="0" h="5137" w="1018">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91"/>
            <p:cNvSpPr/>
            <p:nvPr/>
          </p:nvSpPr>
          <p:spPr>
            <a:xfrm>
              <a:off x="2721426" y="2437340"/>
              <a:ext cx="220389" cy="67602"/>
            </a:xfrm>
            <a:custGeom>
              <a:rect b="b" l="l" r="r" t="t"/>
              <a:pathLst>
                <a:path extrusionOk="0" h="2580" w="8411">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91"/>
            <p:cNvSpPr/>
            <p:nvPr/>
          </p:nvSpPr>
          <p:spPr>
            <a:xfrm>
              <a:off x="2721295" y="2427278"/>
              <a:ext cx="220520" cy="51095"/>
            </a:xfrm>
            <a:custGeom>
              <a:rect b="b" l="l" r="r" t="t"/>
              <a:pathLst>
                <a:path extrusionOk="0" h="1950" w="8416">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91"/>
            <p:cNvSpPr/>
            <p:nvPr/>
          </p:nvSpPr>
          <p:spPr>
            <a:xfrm>
              <a:off x="2694018" y="2421881"/>
              <a:ext cx="254583" cy="294437"/>
            </a:xfrm>
            <a:custGeom>
              <a:rect b="b" l="l" r="r" t="t"/>
              <a:pathLst>
                <a:path extrusionOk="0" h="11237" w="9716">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1"/>
            <p:cNvSpPr/>
            <p:nvPr/>
          </p:nvSpPr>
          <p:spPr>
            <a:xfrm>
              <a:off x="2801160" y="2663441"/>
              <a:ext cx="60921" cy="123833"/>
            </a:xfrm>
            <a:custGeom>
              <a:rect b="b" l="l" r="r" t="t"/>
              <a:pathLst>
                <a:path extrusionOk="0" h="4726" w="2325">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5" name="Google Shape;14945;p91"/>
          <p:cNvGrpSpPr/>
          <p:nvPr/>
        </p:nvGrpSpPr>
        <p:grpSpPr>
          <a:xfrm>
            <a:off x="3947519" y="4326147"/>
            <a:ext cx="365420" cy="263021"/>
            <a:chOff x="3947519" y="4326147"/>
            <a:chExt cx="365420" cy="263021"/>
          </a:xfrm>
        </p:grpSpPr>
        <p:sp>
          <p:nvSpPr>
            <p:cNvPr id="14946" name="Google Shape;14946;p91"/>
            <p:cNvSpPr/>
            <p:nvPr/>
          </p:nvSpPr>
          <p:spPr>
            <a:xfrm>
              <a:off x="4100725" y="4343755"/>
              <a:ext cx="105046" cy="39147"/>
            </a:xfrm>
            <a:custGeom>
              <a:rect b="b" l="l" r="r" t="t"/>
              <a:pathLst>
                <a:path extrusionOk="0" h="1494" w="4009">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91"/>
            <p:cNvSpPr/>
            <p:nvPr/>
          </p:nvSpPr>
          <p:spPr>
            <a:xfrm>
              <a:off x="4229773" y="4358219"/>
              <a:ext cx="54973" cy="29976"/>
            </a:xfrm>
            <a:custGeom>
              <a:rect b="b" l="l" r="r" t="t"/>
              <a:pathLst>
                <a:path extrusionOk="0" h="1144" w="2098">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91"/>
            <p:cNvSpPr/>
            <p:nvPr/>
          </p:nvSpPr>
          <p:spPr>
            <a:xfrm>
              <a:off x="3952917" y="4382876"/>
              <a:ext cx="354598" cy="200895"/>
            </a:xfrm>
            <a:custGeom>
              <a:rect b="b" l="l" r="r" t="t"/>
              <a:pathLst>
                <a:path extrusionOk="0" h="7667" w="13533">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1"/>
            <p:cNvSpPr/>
            <p:nvPr/>
          </p:nvSpPr>
          <p:spPr>
            <a:xfrm>
              <a:off x="4256945" y="4416572"/>
              <a:ext cx="50571" cy="140157"/>
            </a:xfrm>
            <a:custGeom>
              <a:rect b="b" l="l" r="r" t="t"/>
              <a:pathLst>
                <a:path extrusionOk="0" h="5349" w="193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1"/>
            <p:cNvSpPr/>
            <p:nvPr/>
          </p:nvSpPr>
          <p:spPr>
            <a:xfrm>
              <a:off x="4062601" y="4397470"/>
              <a:ext cx="179775" cy="172805"/>
            </a:xfrm>
            <a:custGeom>
              <a:rect b="b" l="l" r="r" t="t"/>
              <a:pathLst>
                <a:path extrusionOk="0" h="6595" w="6861">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1"/>
            <p:cNvSpPr/>
            <p:nvPr/>
          </p:nvSpPr>
          <p:spPr>
            <a:xfrm>
              <a:off x="4078453" y="4412170"/>
              <a:ext cx="149197" cy="143328"/>
            </a:xfrm>
            <a:custGeom>
              <a:rect b="b" l="l" r="r" t="t"/>
              <a:pathLst>
                <a:path extrusionOk="0" h="5470" w="5694">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1"/>
            <p:cNvSpPr/>
            <p:nvPr/>
          </p:nvSpPr>
          <p:spPr>
            <a:xfrm>
              <a:off x="4093913" y="4430983"/>
              <a:ext cx="117125" cy="104286"/>
            </a:xfrm>
            <a:custGeom>
              <a:rect b="b" l="l" r="r" t="t"/>
              <a:pathLst>
                <a:path extrusionOk="0" h="3980" w="447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91"/>
            <p:cNvSpPr/>
            <p:nvPr/>
          </p:nvSpPr>
          <p:spPr>
            <a:xfrm>
              <a:off x="4119591" y="4430983"/>
              <a:ext cx="91447" cy="87333"/>
            </a:xfrm>
            <a:custGeom>
              <a:rect b="b" l="l" r="r" t="t"/>
              <a:pathLst>
                <a:path extrusionOk="0" h="3333" w="349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1"/>
            <p:cNvSpPr/>
            <p:nvPr/>
          </p:nvSpPr>
          <p:spPr>
            <a:xfrm>
              <a:off x="4148257" y="4458208"/>
              <a:ext cx="32989" cy="32989"/>
            </a:xfrm>
            <a:custGeom>
              <a:rect b="b" l="l" r="r" t="t"/>
              <a:pathLst>
                <a:path extrusionOk="0" h="1259" w="1259">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1"/>
            <p:cNvSpPr/>
            <p:nvPr/>
          </p:nvSpPr>
          <p:spPr>
            <a:xfrm>
              <a:off x="3984622" y="4335711"/>
              <a:ext cx="33985" cy="29714"/>
            </a:xfrm>
            <a:custGeom>
              <a:rect b="b" l="l" r="r" t="t"/>
              <a:pathLst>
                <a:path extrusionOk="0" h="1134" w="1297">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91"/>
            <p:cNvSpPr/>
            <p:nvPr/>
          </p:nvSpPr>
          <p:spPr>
            <a:xfrm>
              <a:off x="3952917" y="4356830"/>
              <a:ext cx="97526" cy="226940"/>
            </a:xfrm>
            <a:custGeom>
              <a:rect b="b" l="l" r="r" t="t"/>
              <a:pathLst>
                <a:path extrusionOk="0" h="8661" w="3722">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1"/>
            <p:cNvSpPr/>
            <p:nvPr/>
          </p:nvSpPr>
          <p:spPr>
            <a:xfrm>
              <a:off x="3952917" y="4356830"/>
              <a:ext cx="76511" cy="201523"/>
            </a:xfrm>
            <a:custGeom>
              <a:rect b="b" l="l" r="r" t="t"/>
              <a:pathLst>
                <a:path extrusionOk="0" h="7691" w="292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1"/>
            <p:cNvSpPr/>
            <p:nvPr/>
          </p:nvSpPr>
          <p:spPr>
            <a:xfrm>
              <a:off x="4229380" y="4400746"/>
              <a:ext cx="21800" cy="21774"/>
            </a:xfrm>
            <a:custGeom>
              <a:rect b="b" l="l" r="r" t="t"/>
              <a:pathLst>
                <a:path extrusionOk="0" h="831" w="832">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1"/>
            <p:cNvSpPr/>
            <p:nvPr/>
          </p:nvSpPr>
          <p:spPr>
            <a:xfrm>
              <a:off x="3947519" y="4326147"/>
              <a:ext cx="365420" cy="263021"/>
            </a:xfrm>
            <a:custGeom>
              <a:rect b="b" l="l" r="r" t="t"/>
              <a:pathLst>
                <a:path extrusionOk="0" h="10038" w="13946">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91"/>
            <p:cNvSpPr/>
            <p:nvPr/>
          </p:nvSpPr>
          <p:spPr>
            <a:xfrm>
              <a:off x="4044862" y="4415603"/>
              <a:ext cx="10979" cy="134576"/>
            </a:xfrm>
            <a:custGeom>
              <a:rect b="b" l="l" r="r" t="t"/>
              <a:pathLst>
                <a:path extrusionOk="0" h="5136" w="419">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1"/>
            <p:cNvSpPr/>
            <p:nvPr/>
          </p:nvSpPr>
          <p:spPr>
            <a:xfrm>
              <a:off x="4222357" y="4397313"/>
              <a:ext cx="40273" cy="30605"/>
            </a:xfrm>
            <a:custGeom>
              <a:rect b="b" l="l" r="r" t="t"/>
              <a:pathLst>
                <a:path extrusionOk="0" h="1168" w="1537">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1"/>
            <p:cNvSpPr/>
            <p:nvPr/>
          </p:nvSpPr>
          <p:spPr>
            <a:xfrm>
              <a:off x="4063623" y="4391313"/>
              <a:ext cx="183653" cy="183653"/>
            </a:xfrm>
            <a:custGeom>
              <a:rect b="b" l="l" r="r" t="t"/>
              <a:pathLst>
                <a:path extrusionOk="0" h="7009" w="7009">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1"/>
            <p:cNvSpPr/>
            <p:nvPr/>
          </p:nvSpPr>
          <p:spPr>
            <a:xfrm>
              <a:off x="4092917" y="4425638"/>
              <a:ext cx="138768" cy="114977"/>
            </a:xfrm>
            <a:custGeom>
              <a:rect b="b" l="l" r="r" t="t"/>
              <a:pathLst>
                <a:path extrusionOk="0" h="4388" w="5296">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1"/>
            <p:cNvSpPr/>
            <p:nvPr/>
          </p:nvSpPr>
          <p:spPr>
            <a:xfrm>
              <a:off x="4136177" y="4453072"/>
              <a:ext cx="55759" cy="43653"/>
            </a:xfrm>
            <a:custGeom>
              <a:rect b="b" l="l" r="r" t="t"/>
              <a:pathLst>
                <a:path extrusionOk="0" h="1666" w="2128">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5" name="Google Shape;14965;p91"/>
          <p:cNvGrpSpPr/>
          <p:nvPr/>
        </p:nvGrpSpPr>
        <p:grpSpPr>
          <a:xfrm>
            <a:off x="3430072" y="4291874"/>
            <a:ext cx="368931" cy="331488"/>
            <a:chOff x="3430072" y="4291874"/>
            <a:chExt cx="368931" cy="331488"/>
          </a:xfrm>
        </p:grpSpPr>
        <p:sp>
          <p:nvSpPr>
            <p:cNvPr id="14966" name="Google Shape;14966;p91"/>
            <p:cNvSpPr/>
            <p:nvPr/>
          </p:nvSpPr>
          <p:spPr>
            <a:xfrm>
              <a:off x="3435968" y="4367652"/>
              <a:ext cx="356878" cy="179802"/>
            </a:xfrm>
            <a:custGeom>
              <a:rect b="b" l="l" r="r" t="t"/>
              <a:pathLst>
                <a:path extrusionOk="0" h="6862" w="1362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1"/>
            <p:cNvSpPr/>
            <p:nvPr/>
          </p:nvSpPr>
          <p:spPr>
            <a:xfrm>
              <a:off x="3479490" y="4369670"/>
              <a:ext cx="313356" cy="177129"/>
            </a:xfrm>
            <a:custGeom>
              <a:rect b="b" l="l" r="r" t="t"/>
              <a:pathLst>
                <a:path extrusionOk="0" h="6760" w="11959">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1"/>
            <p:cNvSpPr/>
            <p:nvPr/>
          </p:nvSpPr>
          <p:spPr>
            <a:xfrm>
              <a:off x="3510173" y="4369512"/>
              <a:ext cx="201026" cy="176395"/>
            </a:xfrm>
            <a:custGeom>
              <a:rect b="b" l="l" r="r" t="t"/>
              <a:pathLst>
                <a:path extrusionOk="0" h="6732" w="7672">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91"/>
            <p:cNvSpPr/>
            <p:nvPr/>
          </p:nvSpPr>
          <p:spPr>
            <a:xfrm>
              <a:off x="3545652" y="4369512"/>
              <a:ext cx="165547" cy="159049"/>
            </a:xfrm>
            <a:custGeom>
              <a:rect b="b" l="l" r="r" t="t"/>
              <a:pathLst>
                <a:path extrusionOk="0" h="6070" w="6318">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91"/>
            <p:cNvSpPr/>
            <p:nvPr/>
          </p:nvSpPr>
          <p:spPr>
            <a:xfrm>
              <a:off x="3582518" y="4429228"/>
              <a:ext cx="62519" cy="56597"/>
            </a:xfrm>
            <a:custGeom>
              <a:rect b="b" l="l" r="r" t="t"/>
              <a:pathLst>
                <a:path extrusionOk="0" h="2160" w="2386">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1"/>
            <p:cNvSpPr/>
            <p:nvPr/>
          </p:nvSpPr>
          <p:spPr>
            <a:xfrm>
              <a:off x="3636600" y="4397968"/>
              <a:ext cx="31705" cy="31862"/>
            </a:xfrm>
            <a:custGeom>
              <a:rect b="b" l="l" r="r" t="t"/>
              <a:pathLst>
                <a:path extrusionOk="0" h="1216" w="121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1"/>
            <p:cNvSpPr/>
            <p:nvPr/>
          </p:nvSpPr>
          <p:spPr>
            <a:xfrm>
              <a:off x="3430072" y="4362097"/>
              <a:ext cx="368931" cy="190649"/>
            </a:xfrm>
            <a:custGeom>
              <a:rect b="b" l="l" r="r" t="t"/>
              <a:pathLst>
                <a:path extrusionOk="0" h="7276" w="1408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91"/>
            <p:cNvSpPr/>
            <p:nvPr/>
          </p:nvSpPr>
          <p:spPr>
            <a:xfrm>
              <a:off x="3574343" y="4423752"/>
              <a:ext cx="83403" cy="67288"/>
            </a:xfrm>
            <a:custGeom>
              <a:rect b="b" l="l" r="r" t="t"/>
              <a:pathLst>
                <a:path extrusionOk="0" h="2568" w="3183">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1"/>
            <p:cNvSpPr/>
            <p:nvPr/>
          </p:nvSpPr>
          <p:spPr>
            <a:xfrm>
              <a:off x="3624993" y="4392413"/>
              <a:ext cx="50623" cy="42631"/>
            </a:xfrm>
            <a:custGeom>
              <a:rect b="b" l="l" r="r" t="t"/>
              <a:pathLst>
                <a:path extrusionOk="0" h="1627" w="1932">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91"/>
            <p:cNvSpPr/>
            <p:nvPr/>
          </p:nvSpPr>
          <p:spPr>
            <a:xfrm>
              <a:off x="3608931" y="4291874"/>
              <a:ext cx="10822" cy="46745"/>
            </a:xfrm>
            <a:custGeom>
              <a:rect b="b" l="l" r="r" t="t"/>
              <a:pathLst>
                <a:path extrusionOk="0" h="1784" w="413">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91"/>
            <p:cNvSpPr/>
            <p:nvPr/>
          </p:nvSpPr>
          <p:spPr>
            <a:xfrm>
              <a:off x="3524899" y="4306207"/>
              <a:ext cx="25547" cy="44597"/>
            </a:xfrm>
            <a:custGeom>
              <a:rect b="b" l="l" r="r" t="t"/>
              <a:pathLst>
                <a:path extrusionOk="0" h="1702" w="975">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91"/>
            <p:cNvSpPr/>
            <p:nvPr/>
          </p:nvSpPr>
          <p:spPr>
            <a:xfrm>
              <a:off x="3446737" y="4342236"/>
              <a:ext cx="38229" cy="38413"/>
            </a:xfrm>
            <a:custGeom>
              <a:rect b="b" l="l" r="r" t="t"/>
              <a:pathLst>
                <a:path extrusionOk="0" h="1466" w="1459">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91"/>
            <p:cNvSpPr/>
            <p:nvPr/>
          </p:nvSpPr>
          <p:spPr>
            <a:xfrm>
              <a:off x="3743507" y="4345144"/>
              <a:ext cx="36710" cy="38439"/>
            </a:xfrm>
            <a:custGeom>
              <a:rect b="b" l="l" r="r" t="t"/>
              <a:pathLst>
                <a:path extrusionOk="0" h="1467" w="1401">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91"/>
            <p:cNvSpPr/>
            <p:nvPr/>
          </p:nvSpPr>
          <p:spPr>
            <a:xfrm>
              <a:off x="3678341" y="4306679"/>
              <a:ext cx="25390" cy="44518"/>
            </a:xfrm>
            <a:custGeom>
              <a:rect b="b" l="l" r="r" t="t"/>
              <a:pathLst>
                <a:path extrusionOk="0" h="1699" w="969">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91"/>
            <p:cNvSpPr/>
            <p:nvPr/>
          </p:nvSpPr>
          <p:spPr>
            <a:xfrm>
              <a:off x="3607149" y="4576696"/>
              <a:ext cx="10848" cy="46667"/>
            </a:xfrm>
            <a:custGeom>
              <a:rect b="b" l="l" r="r" t="t"/>
              <a:pathLst>
                <a:path extrusionOk="0" h="1781" w="414">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91"/>
            <p:cNvSpPr/>
            <p:nvPr/>
          </p:nvSpPr>
          <p:spPr>
            <a:xfrm>
              <a:off x="3676507" y="4564433"/>
              <a:ext cx="25574" cy="44597"/>
            </a:xfrm>
            <a:custGeom>
              <a:rect b="b" l="l" r="r" t="t"/>
              <a:pathLst>
                <a:path extrusionOk="0" h="1702" w="976">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91"/>
            <p:cNvSpPr/>
            <p:nvPr/>
          </p:nvSpPr>
          <p:spPr>
            <a:xfrm>
              <a:off x="3742066" y="4534562"/>
              <a:ext cx="38256" cy="38518"/>
            </a:xfrm>
            <a:custGeom>
              <a:rect b="b" l="l" r="r" t="t"/>
              <a:pathLst>
                <a:path extrusionOk="0" h="1470" w="146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91"/>
            <p:cNvSpPr/>
            <p:nvPr/>
          </p:nvSpPr>
          <p:spPr>
            <a:xfrm>
              <a:off x="3446737" y="4531680"/>
              <a:ext cx="36683" cy="38413"/>
            </a:xfrm>
            <a:custGeom>
              <a:rect b="b" l="l" r="r" t="t"/>
              <a:pathLst>
                <a:path extrusionOk="0" h="1466" w="140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91"/>
            <p:cNvSpPr/>
            <p:nvPr/>
          </p:nvSpPr>
          <p:spPr>
            <a:xfrm>
              <a:off x="3523196" y="4564066"/>
              <a:ext cx="25128" cy="44544"/>
            </a:xfrm>
            <a:custGeom>
              <a:rect b="b" l="l" r="r" t="t"/>
              <a:pathLst>
                <a:path extrusionOk="0" h="1700" w="959">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5" name="Google Shape;14985;p91"/>
          <p:cNvGrpSpPr/>
          <p:nvPr/>
        </p:nvGrpSpPr>
        <p:grpSpPr>
          <a:xfrm>
            <a:off x="3153479" y="2421881"/>
            <a:ext cx="225158" cy="364267"/>
            <a:chOff x="3153479" y="2421881"/>
            <a:chExt cx="225158" cy="364267"/>
          </a:xfrm>
        </p:grpSpPr>
        <p:sp>
          <p:nvSpPr>
            <p:cNvPr id="14986" name="Google Shape;14986;p91"/>
            <p:cNvSpPr/>
            <p:nvPr/>
          </p:nvSpPr>
          <p:spPr>
            <a:xfrm>
              <a:off x="3238008" y="2600608"/>
              <a:ext cx="56990" cy="180326"/>
            </a:xfrm>
            <a:custGeom>
              <a:rect b="b" l="l" r="r" t="t"/>
              <a:pathLst>
                <a:path extrusionOk="0" h="6882" w="2175">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91"/>
            <p:cNvSpPr/>
            <p:nvPr/>
          </p:nvSpPr>
          <p:spPr>
            <a:xfrm>
              <a:off x="3260778" y="2600608"/>
              <a:ext cx="34220" cy="160386"/>
            </a:xfrm>
            <a:custGeom>
              <a:rect b="b" l="l" r="r" t="t"/>
              <a:pathLst>
                <a:path extrusionOk="0" h="6121" w="1306">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91"/>
            <p:cNvSpPr/>
            <p:nvPr/>
          </p:nvSpPr>
          <p:spPr>
            <a:xfrm>
              <a:off x="3197237" y="2543879"/>
              <a:ext cx="138637" cy="86180"/>
            </a:xfrm>
            <a:custGeom>
              <a:rect b="b" l="l" r="r" t="t"/>
              <a:pathLst>
                <a:path extrusionOk="0" h="3289" w="5291">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1"/>
            <p:cNvSpPr/>
            <p:nvPr/>
          </p:nvSpPr>
          <p:spPr>
            <a:xfrm>
              <a:off x="3216234" y="2543879"/>
              <a:ext cx="119641" cy="67314"/>
            </a:xfrm>
            <a:custGeom>
              <a:rect b="b" l="l" r="r" t="t"/>
              <a:pathLst>
                <a:path extrusionOk="0" h="2569" w="4566">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1"/>
            <p:cNvSpPr/>
            <p:nvPr/>
          </p:nvSpPr>
          <p:spPr>
            <a:xfrm>
              <a:off x="3183166" y="2426021"/>
              <a:ext cx="166936" cy="115736"/>
            </a:xfrm>
            <a:custGeom>
              <a:rect b="b" l="l" r="r" t="t"/>
              <a:pathLst>
                <a:path extrusionOk="0" h="4417" w="6371">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1"/>
            <p:cNvSpPr/>
            <p:nvPr/>
          </p:nvSpPr>
          <p:spPr>
            <a:xfrm>
              <a:off x="3202032" y="2426152"/>
              <a:ext cx="148070" cy="82905"/>
            </a:xfrm>
            <a:custGeom>
              <a:rect b="b" l="l" r="r" t="t"/>
              <a:pathLst>
                <a:path extrusionOk="0" h="3164" w="5651">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1"/>
            <p:cNvSpPr/>
            <p:nvPr/>
          </p:nvSpPr>
          <p:spPr>
            <a:xfrm>
              <a:off x="3153479" y="2525380"/>
              <a:ext cx="218372" cy="40404"/>
            </a:xfrm>
            <a:custGeom>
              <a:rect b="b" l="l" r="r" t="t"/>
              <a:pathLst>
                <a:path extrusionOk="0" h="1542" w="8334">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91"/>
            <p:cNvSpPr/>
            <p:nvPr/>
          </p:nvSpPr>
          <p:spPr>
            <a:xfrm>
              <a:off x="3178502" y="2525380"/>
              <a:ext cx="193348" cy="19285"/>
            </a:xfrm>
            <a:custGeom>
              <a:rect b="b" l="l" r="r" t="t"/>
              <a:pathLst>
                <a:path extrusionOk="0" h="736" w="7379">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91"/>
            <p:cNvSpPr/>
            <p:nvPr/>
          </p:nvSpPr>
          <p:spPr>
            <a:xfrm>
              <a:off x="3219247" y="2426152"/>
              <a:ext cx="106330" cy="82669"/>
            </a:xfrm>
            <a:custGeom>
              <a:rect b="b" l="l" r="r" t="t"/>
              <a:pathLst>
                <a:path extrusionOk="0" h="3155" w="4058">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91"/>
            <p:cNvSpPr/>
            <p:nvPr/>
          </p:nvSpPr>
          <p:spPr>
            <a:xfrm>
              <a:off x="3219247" y="2426152"/>
              <a:ext cx="26700" cy="30578"/>
            </a:xfrm>
            <a:custGeom>
              <a:rect b="b" l="l" r="r" t="t"/>
              <a:pathLst>
                <a:path extrusionOk="0" h="1167" w="1019">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1"/>
            <p:cNvSpPr/>
            <p:nvPr/>
          </p:nvSpPr>
          <p:spPr>
            <a:xfrm>
              <a:off x="3272333" y="2426152"/>
              <a:ext cx="53243" cy="59270"/>
            </a:xfrm>
            <a:custGeom>
              <a:rect b="b" l="l" r="r" t="t"/>
              <a:pathLst>
                <a:path extrusionOk="0" h="2262" w="2032">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1"/>
            <p:cNvSpPr/>
            <p:nvPr/>
          </p:nvSpPr>
          <p:spPr>
            <a:xfrm>
              <a:off x="3155103" y="2421881"/>
              <a:ext cx="223534" cy="364267"/>
            </a:xfrm>
            <a:custGeom>
              <a:rect b="b" l="l" r="r" t="t"/>
              <a:pathLst>
                <a:path extrusionOk="0" h="13902" w="8531">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91"/>
            <p:cNvSpPr/>
            <p:nvPr/>
          </p:nvSpPr>
          <p:spPr>
            <a:xfrm>
              <a:off x="3249301" y="2733166"/>
              <a:ext cx="38544" cy="33356"/>
            </a:xfrm>
            <a:custGeom>
              <a:rect b="b" l="l" r="r" t="t"/>
              <a:pathLst>
                <a:path extrusionOk="0" h="1273" w="1471">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9" name="Google Shape;14999;p91"/>
          <p:cNvGrpSpPr/>
          <p:nvPr/>
        </p:nvGrpSpPr>
        <p:grpSpPr>
          <a:xfrm>
            <a:off x="3967643" y="3839881"/>
            <a:ext cx="365551" cy="297503"/>
            <a:chOff x="3967643" y="3839881"/>
            <a:chExt cx="365551" cy="297503"/>
          </a:xfrm>
        </p:grpSpPr>
        <p:sp>
          <p:nvSpPr>
            <p:cNvPr id="15000" name="Google Shape;15000;p91"/>
            <p:cNvSpPr/>
            <p:nvPr/>
          </p:nvSpPr>
          <p:spPr>
            <a:xfrm>
              <a:off x="3973172" y="3871219"/>
              <a:ext cx="354598" cy="260767"/>
            </a:xfrm>
            <a:custGeom>
              <a:rect b="b" l="l" r="r" t="t"/>
              <a:pathLst>
                <a:path extrusionOk="0" h="9952" w="13533">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1"/>
            <p:cNvSpPr/>
            <p:nvPr/>
          </p:nvSpPr>
          <p:spPr>
            <a:xfrm>
              <a:off x="3993426" y="3871088"/>
              <a:ext cx="337383" cy="237735"/>
            </a:xfrm>
            <a:custGeom>
              <a:rect b="b" l="l" r="r" t="t"/>
              <a:pathLst>
                <a:path extrusionOk="0" h="9073" w="12876">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91"/>
            <p:cNvSpPr/>
            <p:nvPr/>
          </p:nvSpPr>
          <p:spPr>
            <a:xfrm>
              <a:off x="4043604" y="3844912"/>
              <a:ext cx="20412" cy="51357"/>
            </a:xfrm>
            <a:custGeom>
              <a:rect b="b" l="l" r="r" t="t"/>
              <a:pathLst>
                <a:path extrusionOk="0" h="1960" w="779">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91"/>
            <p:cNvSpPr/>
            <p:nvPr/>
          </p:nvSpPr>
          <p:spPr>
            <a:xfrm>
              <a:off x="4108010" y="3844912"/>
              <a:ext cx="20412" cy="51357"/>
            </a:xfrm>
            <a:custGeom>
              <a:rect b="b" l="l" r="r" t="t"/>
              <a:pathLst>
                <a:path extrusionOk="0" h="1960" w="779">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91"/>
            <p:cNvSpPr/>
            <p:nvPr/>
          </p:nvSpPr>
          <p:spPr>
            <a:xfrm>
              <a:off x="4172546" y="3844912"/>
              <a:ext cx="20255" cy="51357"/>
            </a:xfrm>
            <a:custGeom>
              <a:rect b="b" l="l" r="r" t="t"/>
              <a:pathLst>
                <a:path extrusionOk="0" h="1960" w="773">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91"/>
            <p:cNvSpPr/>
            <p:nvPr/>
          </p:nvSpPr>
          <p:spPr>
            <a:xfrm>
              <a:off x="4236926" y="3844912"/>
              <a:ext cx="20281" cy="51357"/>
            </a:xfrm>
            <a:custGeom>
              <a:rect b="b" l="l" r="r" t="t"/>
              <a:pathLst>
                <a:path extrusionOk="0" h="1960" w="774">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1"/>
            <p:cNvSpPr/>
            <p:nvPr/>
          </p:nvSpPr>
          <p:spPr>
            <a:xfrm>
              <a:off x="4043604" y="3844912"/>
              <a:ext cx="20412" cy="28587"/>
            </a:xfrm>
            <a:custGeom>
              <a:rect b="b" l="l" r="r" t="t"/>
              <a:pathLst>
                <a:path extrusionOk="0" h="1091" w="779">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1"/>
            <p:cNvSpPr/>
            <p:nvPr/>
          </p:nvSpPr>
          <p:spPr>
            <a:xfrm>
              <a:off x="4108010" y="3844912"/>
              <a:ext cx="20412" cy="28587"/>
            </a:xfrm>
            <a:custGeom>
              <a:rect b="b" l="l" r="r" t="t"/>
              <a:pathLst>
                <a:path extrusionOk="0" h="1091" w="779">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1"/>
            <p:cNvSpPr/>
            <p:nvPr/>
          </p:nvSpPr>
          <p:spPr>
            <a:xfrm>
              <a:off x="4172546" y="3844912"/>
              <a:ext cx="20255" cy="28587"/>
            </a:xfrm>
            <a:custGeom>
              <a:rect b="b" l="l" r="r" t="t"/>
              <a:pathLst>
                <a:path extrusionOk="0" h="1091" w="773">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91"/>
            <p:cNvSpPr/>
            <p:nvPr/>
          </p:nvSpPr>
          <p:spPr>
            <a:xfrm>
              <a:off x="4236926" y="3844912"/>
              <a:ext cx="20281" cy="28587"/>
            </a:xfrm>
            <a:custGeom>
              <a:rect b="b" l="l" r="r" t="t"/>
              <a:pathLst>
                <a:path extrusionOk="0" h="1091" w="774">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1"/>
            <p:cNvSpPr/>
            <p:nvPr/>
          </p:nvSpPr>
          <p:spPr>
            <a:xfrm>
              <a:off x="4168590" y="3935651"/>
              <a:ext cx="142070" cy="138952"/>
            </a:xfrm>
            <a:custGeom>
              <a:rect b="b" l="l" r="r" t="t"/>
              <a:pathLst>
                <a:path extrusionOk="0" h="5303" w="5422">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1"/>
            <p:cNvSpPr/>
            <p:nvPr/>
          </p:nvSpPr>
          <p:spPr>
            <a:xfrm>
              <a:off x="4168590" y="4052829"/>
              <a:ext cx="22089" cy="21669"/>
            </a:xfrm>
            <a:custGeom>
              <a:rect b="b" l="l" r="r" t="t"/>
              <a:pathLst>
                <a:path extrusionOk="0" h="827" w="843">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1"/>
            <p:cNvSpPr/>
            <p:nvPr/>
          </p:nvSpPr>
          <p:spPr>
            <a:xfrm>
              <a:off x="4184495" y="3959758"/>
              <a:ext cx="99255" cy="99255"/>
            </a:xfrm>
            <a:custGeom>
              <a:rect b="b" l="l" r="r" t="t"/>
              <a:pathLst>
                <a:path extrusionOk="0" h="3788" w="3788">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91"/>
            <p:cNvSpPr/>
            <p:nvPr/>
          </p:nvSpPr>
          <p:spPr>
            <a:xfrm>
              <a:off x="4263967" y="3935573"/>
              <a:ext cx="46693" cy="43968"/>
            </a:xfrm>
            <a:custGeom>
              <a:rect b="b" l="l" r="r" t="t"/>
              <a:pathLst>
                <a:path extrusionOk="0" h="1678" w="1782">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91"/>
            <p:cNvSpPr/>
            <p:nvPr/>
          </p:nvSpPr>
          <p:spPr>
            <a:xfrm>
              <a:off x="4201579" y="3976868"/>
              <a:ext cx="82171" cy="82145"/>
            </a:xfrm>
            <a:custGeom>
              <a:rect b="b" l="l" r="r" t="t"/>
              <a:pathLst>
                <a:path extrusionOk="0" h="3135" w="3136">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1"/>
            <p:cNvSpPr/>
            <p:nvPr/>
          </p:nvSpPr>
          <p:spPr>
            <a:xfrm>
              <a:off x="4263967" y="3935599"/>
              <a:ext cx="46693" cy="43942"/>
            </a:xfrm>
            <a:custGeom>
              <a:rect b="b" l="l" r="r" t="t"/>
              <a:pathLst>
                <a:path extrusionOk="0" h="1677" w="1782">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1"/>
            <p:cNvSpPr/>
            <p:nvPr/>
          </p:nvSpPr>
          <p:spPr>
            <a:xfrm>
              <a:off x="4281077" y="3952709"/>
              <a:ext cx="28587" cy="26831"/>
            </a:xfrm>
            <a:custGeom>
              <a:rect b="b" l="l" r="r" t="t"/>
              <a:pathLst>
                <a:path extrusionOk="0" h="1024" w="1091">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1"/>
            <p:cNvSpPr/>
            <p:nvPr/>
          </p:nvSpPr>
          <p:spPr>
            <a:xfrm>
              <a:off x="4247250" y="3943040"/>
              <a:ext cx="53217" cy="53217"/>
            </a:xfrm>
            <a:custGeom>
              <a:rect b="b" l="l" r="r" t="t"/>
              <a:pathLst>
                <a:path extrusionOk="0" h="2031" w="2031">
                  <a:moveTo>
                    <a:pt x="639" y="0"/>
                  </a:moveTo>
                  <a:lnTo>
                    <a:pt x="625" y="10"/>
                  </a:lnTo>
                  <a:lnTo>
                    <a:pt x="0" y="639"/>
                  </a:lnTo>
                  <a:lnTo>
                    <a:pt x="1393" y="2031"/>
                  </a:lnTo>
                  <a:lnTo>
                    <a:pt x="2031" y="1392"/>
                  </a:lnTo>
                  <a:lnTo>
                    <a:pt x="63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91"/>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91"/>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91"/>
            <p:cNvSpPr/>
            <p:nvPr/>
          </p:nvSpPr>
          <p:spPr>
            <a:xfrm>
              <a:off x="4176555" y="3871141"/>
              <a:ext cx="156639" cy="266244"/>
            </a:xfrm>
            <a:custGeom>
              <a:rect b="b" l="l" r="r" t="t"/>
              <a:pathLst>
                <a:path extrusionOk="0" h="10161" w="5978">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91"/>
            <p:cNvSpPr/>
            <p:nvPr/>
          </p:nvSpPr>
          <p:spPr>
            <a:xfrm>
              <a:off x="3967774" y="3940839"/>
              <a:ext cx="201523" cy="196545"/>
            </a:xfrm>
            <a:custGeom>
              <a:rect b="b" l="l" r="r" t="t"/>
              <a:pathLst>
                <a:path extrusionOk="0" h="7501" w="7691">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91"/>
            <p:cNvSpPr/>
            <p:nvPr/>
          </p:nvSpPr>
          <p:spPr>
            <a:xfrm>
              <a:off x="3967643" y="3839881"/>
              <a:ext cx="334082" cy="90084"/>
            </a:xfrm>
            <a:custGeom>
              <a:rect b="b" l="l" r="r" t="t"/>
              <a:pathLst>
                <a:path extrusionOk="0" h="3438" w="1275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91"/>
            <p:cNvSpPr/>
            <p:nvPr/>
          </p:nvSpPr>
          <p:spPr>
            <a:xfrm>
              <a:off x="3993059" y="3920271"/>
              <a:ext cx="161381" cy="157503"/>
            </a:xfrm>
            <a:custGeom>
              <a:rect b="b" l="l" r="r" t="t"/>
              <a:pathLst>
                <a:path extrusionOk="0" h="6011" w="6159">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91"/>
            <p:cNvSpPr/>
            <p:nvPr/>
          </p:nvSpPr>
          <p:spPr>
            <a:xfrm>
              <a:off x="4161148" y="3930594"/>
              <a:ext cx="156324" cy="150848"/>
            </a:xfrm>
            <a:custGeom>
              <a:rect b="b" l="l" r="r" t="t"/>
              <a:pathLst>
                <a:path extrusionOk="0" h="5757" w="5966">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5" name="Google Shape;15025;p91"/>
          <p:cNvGrpSpPr/>
          <p:nvPr/>
        </p:nvGrpSpPr>
        <p:grpSpPr>
          <a:xfrm>
            <a:off x="3220505" y="3805687"/>
            <a:ext cx="80153" cy="365472"/>
            <a:chOff x="3220505" y="3805687"/>
            <a:chExt cx="80153" cy="365472"/>
          </a:xfrm>
        </p:grpSpPr>
        <p:sp>
          <p:nvSpPr>
            <p:cNvPr id="15026" name="Google Shape;15026;p91"/>
            <p:cNvSpPr/>
            <p:nvPr/>
          </p:nvSpPr>
          <p:spPr>
            <a:xfrm>
              <a:off x="3225929" y="3814072"/>
              <a:ext cx="69332" cy="351611"/>
            </a:xfrm>
            <a:custGeom>
              <a:rect b="b" l="l" r="r" t="t"/>
              <a:pathLst>
                <a:path extrusionOk="0" h="13419" w="2646">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1"/>
            <p:cNvSpPr/>
            <p:nvPr/>
          </p:nvSpPr>
          <p:spPr>
            <a:xfrm>
              <a:off x="3226060" y="4099365"/>
              <a:ext cx="69201" cy="31731"/>
            </a:xfrm>
            <a:custGeom>
              <a:rect b="b" l="l" r="r" t="t"/>
              <a:pathLst>
                <a:path extrusionOk="0" h="1211" w="2641">
                  <a:moveTo>
                    <a:pt x="0" y="1"/>
                  </a:moveTo>
                  <a:lnTo>
                    <a:pt x="0" y="1210"/>
                  </a:lnTo>
                  <a:lnTo>
                    <a:pt x="2640" y="1210"/>
                  </a:lnTo>
                  <a:lnTo>
                    <a:pt x="2640" y="1191"/>
                  </a:lnTo>
                  <a:lnTo>
                    <a:pt x="264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91"/>
            <p:cNvSpPr/>
            <p:nvPr/>
          </p:nvSpPr>
          <p:spPr>
            <a:xfrm>
              <a:off x="3245423" y="3814072"/>
              <a:ext cx="30342" cy="31391"/>
            </a:xfrm>
            <a:custGeom>
              <a:rect b="b" l="l" r="r" t="t"/>
              <a:pathLst>
                <a:path extrusionOk="0" h="1198" w="1158">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91"/>
            <p:cNvSpPr/>
            <p:nvPr/>
          </p:nvSpPr>
          <p:spPr>
            <a:xfrm>
              <a:off x="3225929" y="4131070"/>
              <a:ext cx="69332" cy="34614"/>
            </a:xfrm>
            <a:custGeom>
              <a:rect b="b" l="l" r="r" t="t"/>
              <a:pathLst>
                <a:path extrusionOk="0" h="1321" w="2646">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1"/>
            <p:cNvSpPr/>
            <p:nvPr/>
          </p:nvSpPr>
          <p:spPr>
            <a:xfrm>
              <a:off x="3254227" y="4099365"/>
              <a:ext cx="41033" cy="31731"/>
            </a:xfrm>
            <a:custGeom>
              <a:rect b="b" l="l" r="r" t="t"/>
              <a:pathLst>
                <a:path extrusionOk="0" h="1211" w="1566">
                  <a:moveTo>
                    <a:pt x="0" y="1"/>
                  </a:moveTo>
                  <a:lnTo>
                    <a:pt x="0" y="1210"/>
                  </a:lnTo>
                  <a:lnTo>
                    <a:pt x="1565" y="1210"/>
                  </a:lnTo>
                  <a:lnTo>
                    <a:pt x="1565" y="1191"/>
                  </a:lnTo>
                  <a:lnTo>
                    <a:pt x="1565"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91"/>
            <p:cNvSpPr/>
            <p:nvPr/>
          </p:nvSpPr>
          <p:spPr>
            <a:xfrm>
              <a:off x="3254227" y="4131070"/>
              <a:ext cx="41033" cy="31600"/>
            </a:xfrm>
            <a:custGeom>
              <a:rect b="b" l="l" r="r" t="t"/>
              <a:pathLst>
                <a:path extrusionOk="0" h="1206" w="1566">
                  <a:moveTo>
                    <a:pt x="0" y="0"/>
                  </a:moveTo>
                  <a:cubicBezTo>
                    <a:pt x="0" y="519"/>
                    <a:pt x="303" y="994"/>
                    <a:pt x="778" y="1205"/>
                  </a:cubicBezTo>
                  <a:cubicBezTo>
                    <a:pt x="1253" y="989"/>
                    <a:pt x="1556" y="519"/>
                    <a:pt x="15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91"/>
            <p:cNvSpPr/>
            <p:nvPr/>
          </p:nvSpPr>
          <p:spPr>
            <a:xfrm>
              <a:off x="3226060" y="3877115"/>
              <a:ext cx="69201" cy="222276"/>
            </a:xfrm>
            <a:custGeom>
              <a:rect b="b" l="l" r="r" t="t"/>
              <a:pathLst>
                <a:path extrusionOk="0" h="8483" w="2641">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1"/>
            <p:cNvSpPr/>
            <p:nvPr/>
          </p:nvSpPr>
          <p:spPr>
            <a:xfrm>
              <a:off x="3258891" y="3877115"/>
              <a:ext cx="36369" cy="222276"/>
            </a:xfrm>
            <a:custGeom>
              <a:rect b="b" l="l" r="r" t="t"/>
              <a:pathLst>
                <a:path extrusionOk="0" h="8483" w="1388">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1"/>
            <p:cNvSpPr/>
            <p:nvPr/>
          </p:nvSpPr>
          <p:spPr>
            <a:xfrm>
              <a:off x="3220505" y="3805687"/>
              <a:ext cx="80153" cy="365472"/>
            </a:xfrm>
            <a:custGeom>
              <a:rect b="b" l="l" r="r" t="t"/>
              <a:pathLst>
                <a:path extrusionOk="0" h="13948" w="3059">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5" name="Google Shape;15035;p91"/>
          <p:cNvGrpSpPr/>
          <p:nvPr/>
        </p:nvGrpSpPr>
        <p:grpSpPr>
          <a:xfrm>
            <a:off x="1347157" y="2421723"/>
            <a:ext cx="280655" cy="365551"/>
            <a:chOff x="1347157" y="2421723"/>
            <a:chExt cx="280655" cy="365551"/>
          </a:xfrm>
        </p:grpSpPr>
        <p:sp>
          <p:nvSpPr>
            <p:cNvPr id="15036" name="Google Shape;15036;p91"/>
            <p:cNvSpPr/>
            <p:nvPr/>
          </p:nvSpPr>
          <p:spPr>
            <a:xfrm>
              <a:off x="1348546" y="2427357"/>
              <a:ext cx="273607" cy="354520"/>
            </a:xfrm>
            <a:custGeom>
              <a:rect b="b" l="l" r="r" t="t"/>
              <a:pathLst>
                <a:path extrusionOk="0" h="13530" w="10442">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1"/>
            <p:cNvSpPr/>
            <p:nvPr/>
          </p:nvSpPr>
          <p:spPr>
            <a:xfrm>
              <a:off x="1475969" y="2654428"/>
              <a:ext cx="35740" cy="22220"/>
            </a:xfrm>
            <a:custGeom>
              <a:rect b="b" l="l" r="r" t="t"/>
              <a:pathLst>
                <a:path extrusionOk="0" h="848" w="1364">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91"/>
            <p:cNvSpPr/>
            <p:nvPr/>
          </p:nvSpPr>
          <p:spPr>
            <a:xfrm>
              <a:off x="1494205" y="2654428"/>
              <a:ext cx="17503" cy="19652"/>
            </a:xfrm>
            <a:custGeom>
              <a:rect b="b" l="l" r="r" t="t"/>
              <a:pathLst>
                <a:path extrusionOk="0" h="750" w="668">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91"/>
            <p:cNvSpPr/>
            <p:nvPr/>
          </p:nvSpPr>
          <p:spPr>
            <a:xfrm>
              <a:off x="1432708" y="2488514"/>
              <a:ext cx="121265" cy="167722"/>
            </a:xfrm>
            <a:custGeom>
              <a:rect b="b" l="l" r="r" t="t"/>
              <a:pathLst>
                <a:path extrusionOk="0" h="6401" w="4628">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91"/>
            <p:cNvSpPr/>
            <p:nvPr/>
          </p:nvSpPr>
          <p:spPr>
            <a:xfrm>
              <a:off x="1440988" y="2489404"/>
              <a:ext cx="112985" cy="166831"/>
            </a:xfrm>
            <a:custGeom>
              <a:rect b="b" l="l" r="r" t="t"/>
              <a:pathLst>
                <a:path extrusionOk="0" h="6367" w="4312">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91"/>
            <p:cNvSpPr/>
            <p:nvPr/>
          </p:nvSpPr>
          <p:spPr>
            <a:xfrm>
              <a:off x="1466667" y="2613421"/>
              <a:ext cx="54344" cy="21538"/>
            </a:xfrm>
            <a:custGeom>
              <a:rect b="b" l="l" r="r" t="t"/>
              <a:pathLst>
                <a:path extrusionOk="0" h="822" w="2074">
                  <a:moveTo>
                    <a:pt x="0" y="1"/>
                  </a:moveTo>
                  <a:lnTo>
                    <a:pt x="0" y="822"/>
                  </a:lnTo>
                  <a:lnTo>
                    <a:pt x="2074" y="822"/>
                  </a:lnTo>
                  <a:lnTo>
                    <a:pt x="2074"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91"/>
            <p:cNvSpPr/>
            <p:nvPr/>
          </p:nvSpPr>
          <p:spPr>
            <a:xfrm>
              <a:off x="1466667" y="2634933"/>
              <a:ext cx="54344" cy="21303"/>
            </a:xfrm>
            <a:custGeom>
              <a:rect b="b" l="l" r="r" t="t"/>
              <a:pathLst>
                <a:path extrusionOk="0" h="813" w="2074">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91"/>
            <p:cNvSpPr/>
            <p:nvPr/>
          </p:nvSpPr>
          <p:spPr>
            <a:xfrm>
              <a:off x="1486397" y="2613421"/>
              <a:ext cx="34614" cy="21538"/>
            </a:xfrm>
            <a:custGeom>
              <a:rect b="b" l="l" r="r" t="t"/>
              <a:pathLst>
                <a:path extrusionOk="0" h="822" w="1321">
                  <a:moveTo>
                    <a:pt x="1" y="1"/>
                  </a:moveTo>
                  <a:lnTo>
                    <a:pt x="1" y="822"/>
                  </a:lnTo>
                  <a:lnTo>
                    <a:pt x="1321" y="822"/>
                  </a:lnTo>
                  <a:lnTo>
                    <a:pt x="1321"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91"/>
            <p:cNvSpPr/>
            <p:nvPr/>
          </p:nvSpPr>
          <p:spPr>
            <a:xfrm>
              <a:off x="1486397" y="2634933"/>
              <a:ext cx="34614" cy="21303"/>
            </a:xfrm>
            <a:custGeom>
              <a:rect b="b" l="l" r="r" t="t"/>
              <a:pathLst>
                <a:path extrusionOk="0" h="813" w="1321">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91"/>
            <p:cNvSpPr/>
            <p:nvPr/>
          </p:nvSpPr>
          <p:spPr>
            <a:xfrm>
              <a:off x="1372076" y="2659852"/>
              <a:ext cx="138009" cy="127423"/>
            </a:xfrm>
            <a:custGeom>
              <a:rect b="b" l="l" r="r" t="t"/>
              <a:pathLst>
                <a:path extrusionOk="0" h="4863" w="5267">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1"/>
            <p:cNvSpPr/>
            <p:nvPr/>
          </p:nvSpPr>
          <p:spPr>
            <a:xfrm>
              <a:off x="1347157" y="2442004"/>
              <a:ext cx="88040" cy="221306"/>
            </a:xfrm>
            <a:custGeom>
              <a:rect b="b" l="l" r="r" t="t"/>
              <a:pathLst>
                <a:path extrusionOk="0" h="8446" w="336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91"/>
            <p:cNvSpPr/>
            <p:nvPr/>
          </p:nvSpPr>
          <p:spPr>
            <a:xfrm>
              <a:off x="1438289" y="2421723"/>
              <a:ext cx="189523" cy="168901"/>
            </a:xfrm>
            <a:custGeom>
              <a:rect b="b" l="l" r="r" t="t"/>
              <a:pathLst>
                <a:path extrusionOk="0" h="6446" w="7233">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91"/>
            <p:cNvSpPr/>
            <p:nvPr/>
          </p:nvSpPr>
          <p:spPr>
            <a:xfrm>
              <a:off x="1517211" y="2599743"/>
              <a:ext cx="87438" cy="187531"/>
            </a:xfrm>
            <a:custGeom>
              <a:rect b="b" l="l" r="r" t="t"/>
              <a:pathLst>
                <a:path extrusionOk="0" h="7157" w="3337">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1"/>
            <p:cNvSpPr/>
            <p:nvPr/>
          </p:nvSpPr>
          <p:spPr>
            <a:xfrm>
              <a:off x="1406899" y="2577392"/>
              <a:ext cx="28744" cy="18578"/>
            </a:xfrm>
            <a:custGeom>
              <a:rect b="b" l="l" r="r" t="t"/>
              <a:pathLst>
                <a:path extrusionOk="0" h="709" w="1097">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1"/>
            <p:cNvSpPr/>
            <p:nvPr/>
          </p:nvSpPr>
          <p:spPr>
            <a:xfrm>
              <a:off x="1549912" y="2578650"/>
              <a:ext cx="28587" cy="18578"/>
            </a:xfrm>
            <a:custGeom>
              <a:rect b="b" l="l" r="r" t="t"/>
              <a:pathLst>
                <a:path extrusionOk="0" h="709" w="1091">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91"/>
            <p:cNvSpPr/>
            <p:nvPr/>
          </p:nvSpPr>
          <p:spPr>
            <a:xfrm>
              <a:off x="1427022" y="2483116"/>
              <a:ext cx="133738" cy="199008"/>
            </a:xfrm>
            <a:custGeom>
              <a:rect b="b" l="l" r="r" t="t"/>
              <a:pathLst>
                <a:path extrusionOk="0" h="7595" w="5104">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91"/>
            <p:cNvSpPr/>
            <p:nvPr/>
          </p:nvSpPr>
          <p:spPr>
            <a:xfrm>
              <a:off x="1488415" y="2449996"/>
              <a:ext cx="10848" cy="26071"/>
            </a:xfrm>
            <a:custGeom>
              <a:rect b="b" l="l" r="r" t="t"/>
              <a:pathLst>
                <a:path extrusionOk="0" h="995" w="414">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91"/>
            <p:cNvSpPr/>
            <p:nvPr/>
          </p:nvSpPr>
          <p:spPr>
            <a:xfrm>
              <a:off x="1441276" y="2461708"/>
              <a:ext cx="21014" cy="24080"/>
            </a:xfrm>
            <a:custGeom>
              <a:rect b="b" l="l" r="r" t="t"/>
              <a:pathLst>
                <a:path extrusionOk="0" h="919" w="802">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91"/>
            <p:cNvSpPr/>
            <p:nvPr/>
          </p:nvSpPr>
          <p:spPr>
            <a:xfrm>
              <a:off x="1407135" y="2494514"/>
              <a:ext cx="27355" cy="18578"/>
            </a:xfrm>
            <a:custGeom>
              <a:rect b="b" l="l" r="r" t="t"/>
              <a:pathLst>
                <a:path extrusionOk="0" h="709" w="1044">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91"/>
            <p:cNvSpPr/>
            <p:nvPr/>
          </p:nvSpPr>
          <p:spPr>
            <a:xfrm>
              <a:off x="1395474" y="2539739"/>
              <a:ext cx="27801" cy="10822"/>
            </a:xfrm>
            <a:custGeom>
              <a:rect b="b" l="l" r="r" t="t"/>
              <a:pathLst>
                <a:path extrusionOk="0" h="413" w="1061">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91"/>
            <p:cNvSpPr/>
            <p:nvPr/>
          </p:nvSpPr>
          <p:spPr>
            <a:xfrm>
              <a:off x="1561127" y="2541233"/>
              <a:ext cx="27801" cy="10848"/>
            </a:xfrm>
            <a:custGeom>
              <a:rect b="b" l="l" r="r" t="t"/>
              <a:pathLst>
                <a:path extrusionOk="0" h="414" w="1061">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91"/>
            <p:cNvSpPr/>
            <p:nvPr/>
          </p:nvSpPr>
          <p:spPr>
            <a:xfrm>
              <a:off x="1550646" y="2495772"/>
              <a:ext cx="29137" cy="18656"/>
            </a:xfrm>
            <a:custGeom>
              <a:rect b="b" l="l" r="r" t="t"/>
              <a:pathLst>
                <a:path extrusionOk="0" h="712" w="1112">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91"/>
            <p:cNvSpPr/>
            <p:nvPr/>
          </p:nvSpPr>
          <p:spPr>
            <a:xfrm>
              <a:off x="1524155" y="2462416"/>
              <a:ext cx="22010" cy="24159"/>
            </a:xfrm>
            <a:custGeom>
              <a:rect b="b" l="l" r="r" t="t"/>
              <a:pathLst>
                <a:path extrusionOk="0" h="922" w="84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9" name="Google Shape;15059;p91"/>
          <p:cNvGrpSpPr/>
          <p:nvPr/>
        </p:nvGrpSpPr>
        <p:grpSpPr>
          <a:xfrm>
            <a:off x="3507658" y="3832256"/>
            <a:ext cx="395474" cy="312491"/>
            <a:chOff x="3507658" y="3832256"/>
            <a:chExt cx="395474" cy="312491"/>
          </a:xfrm>
        </p:grpSpPr>
        <p:sp>
          <p:nvSpPr>
            <p:cNvPr id="15060" name="Google Shape;15060;p91"/>
            <p:cNvSpPr/>
            <p:nvPr/>
          </p:nvSpPr>
          <p:spPr>
            <a:xfrm>
              <a:off x="3526655" y="3837680"/>
              <a:ext cx="355358" cy="301460"/>
            </a:xfrm>
            <a:custGeom>
              <a:rect b="b" l="l" r="r" t="t"/>
              <a:pathLst>
                <a:path extrusionOk="0" h="11505" w="13562">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91"/>
            <p:cNvSpPr/>
            <p:nvPr/>
          </p:nvSpPr>
          <p:spPr>
            <a:xfrm>
              <a:off x="3526655" y="3918751"/>
              <a:ext cx="331593" cy="220389"/>
            </a:xfrm>
            <a:custGeom>
              <a:rect b="b" l="l" r="r" t="t"/>
              <a:pathLst>
                <a:path extrusionOk="0" h="8411" w="12655">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91"/>
            <p:cNvSpPr/>
            <p:nvPr/>
          </p:nvSpPr>
          <p:spPr>
            <a:xfrm>
              <a:off x="3507658" y="3832256"/>
              <a:ext cx="395474" cy="312491"/>
            </a:xfrm>
            <a:custGeom>
              <a:rect b="b" l="l" r="r" t="t"/>
              <a:pathLst>
                <a:path extrusionOk="0" h="11926" w="15093">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3" name="Google Shape;15063;p91"/>
          <p:cNvGrpSpPr/>
          <p:nvPr/>
        </p:nvGrpSpPr>
        <p:grpSpPr>
          <a:xfrm>
            <a:off x="3962481" y="2901255"/>
            <a:ext cx="365158" cy="365368"/>
            <a:chOff x="3962481" y="2901255"/>
            <a:chExt cx="365158" cy="365368"/>
          </a:xfrm>
        </p:grpSpPr>
        <p:sp>
          <p:nvSpPr>
            <p:cNvPr id="15064" name="Google Shape;15064;p91"/>
            <p:cNvSpPr/>
            <p:nvPr/>
          </p:nvSpPr>
          <p:spPr>
            <a:xfrm>
              <a:off x="4221964" y="3072777"/>
              <a:ext cx="24683" cy="24552"/>
            </a:xfrm>
            <a:custGeom>
              <a:rect b="b" l="l" r="r" t="t"/>
              <a:pathLst>
                <a:path extrusionOk="0" fill="none" h="937" w="942">
                  <a:moveTo>
                    <a:pt x="941" y="936"/>
                  </a:moveTo>
                  <a:lnTo>
                    <a:pt x="1" y="0"/>
                  </a:lnTo>
                </a:path>
              </a:pathLst>
            </a:custGeom>
            <a:noFill/>
            <a:ln cap="rnd" cmpd="sng" w="22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91"/>
            <p:cNvSpPr/>
            <p:nvPr/>
          </p:nvSpPr>
          <p:spPr>
            <a:xfrm>
              <a:off x="3968901" y="2983584"/>
              <a:ext cx="353341" cy="277642"/>
            </a:xfrm>
            <a:custGeom>
              <a:rect b="b" l="l" r="r" t="t"/>
              <a:pathLst>
                <a:path extrusionOk="0" h="10596" w="13485">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91"/>
            <p:cNvSpPr/>
            <p:nvPr/>
          </p:nvSpPr>
          <p:spPr>
            <a:xfrm>
              <a:off x="3991906" y="2982850"/>
              <a:ext cx="332850" cy="278873"/>
            </a:xfrm>
            <a:custGeom>
              <a:rect b="b" l="l" r="r" t="t"/>
              <a:pathLst>
                <a:path extrusionOk="0" h="10643" w="12703">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91"/>
            <p:cNvSpPr/>
            <p:nvPr/>
          </p:nvSpPr>
          <p:spPr>
            <a:xfrm>
              <a:off x="3992535"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1"/>
            <p:cNvSpPr/>
            <p:nvPr/>
          </p:nvSpPr>
          <p:spPr>
            <a:xfrm>
              <a:off x="4252778"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91"/>
            <p:cNvSpPr/>
            <p:nvPr/>
          </p:nvSpPr>
          <p:spPr>
            <a:xfrm>
              <a:off x="4014178" y="3007375"/>
              <a:ext cx="23923" cy="27198"/>
            </a:xfrm>
            <a:custGeom>
              <a:rect b="b" l="l" r="r" t="t"/>
              <a:pathLst>
                <a:path extrusionOk="0" h="1038" w="913">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91"/>
            <p:cNvSpPr/>
            <p:nvPr/>
          </p:nvSpPr>
          <p:spPr>
            <a:xfrm>
              <a:off x="4274553" y="3007375"/>
              <a:ext cx="23792" cy="27198"/>
            </a:xfrm>
            <a:custGeom>
              <a:rect b="b" l="l" r="r" t="t"/>
              <a:pathLst>
                <a:path extrusionOk="0" h="1038" w="908">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91"/>
            <p:cNvSpPr/>
            <p:nvPr/>
          </p:nvSpPr>
          <p:spPr>
            <a:xfrm>
              <a:off x="4117705" y="3067720"/>
              <a:ext cx="135729" cy="132087"/>
            </a:xfrm>
            <a:custGeom>
              <a:rect b="b" l="l" r="r" t="t"/>
              <a:pathLst>
                <a:path extrusionOk="0" h="5041" w="518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1"/>
            <p:cNvSpPr/>
            <p:nvPr/>
          </p:nvSpPr>
          <p:spPr>
            <a:xfrm>
              <a:off x="4122107" y="3067825"/>
              <a:ext cx="125798" cy="114531"/>
            </a:xfrm>
            <a:custGeom>
              <a:rect b="b" l="l" r="r" t="t"/>
              <a:pathLst>
                <a:path extrusionOk="0" h="4371" w="4801">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91"/>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91"/>
            <p:cNvSpPr/>
            <p:nvPr/>
          </p:nvSpPr>
          <p:spPr>
            <a:xfrm>
              <a:off x="3968901" y="3223205"/>
              <a:ext cx="23661" cy="10848"/>
            </a:xfrm>
            <a:custGeom>
              <a:rect b="b" l="l" r="r" t="t"/>
              <a:pathLst>
                <a:path extrusionOk="0" h="414" w="903">
                  <a:moveTo>
                    <a:pt x="0" y="0"/>
                  </a:moveTo>
                  <a:lnTo>
                    <a:pt x="0" y="413"/>
                  </a:lnTo>
                  <a:lnTo>
                    <a:pt x="903" y="413"/>
                  </a:lnTo>
                  <a:lnTo>
                    <a:pt x="903"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91"/>
            <p:cNvSpPr/>
            <p:nvPr/>
          </p:nvSpPr>
          <p:spPr>
            <a:xfrm>
              <a:off x="3968901" y="3047491"/>
              <a:ext cx="23661" cy="10979"/>
            </a:xfrm>
            <a:custGeom>
              <a:rect b="b" l="l" r="r" t="t"/>
              <a:pathLst>
                <a:path extrusionOk="0" h="419" w="903">
                  <a:moveTo>
                    <a:pt x="0" y="1"/>
                  </a:moveTo>
                  <a:lnTo>
                    <a:pt x="0" y="418"/>
                  </a:lnTo>
                  <a:lnTo>
                    <a:pt x="903" y="418"/>
                  </a:lnTo>
                  <a:lnTo>
                    <a:pt x="90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91"/>
            <p:cNvSpPr/>
            <p:nvPr/>
          </p:nvSpPr>
          <p:spPr>
            <a:xfrm>
              <a:off x="4127373" y="3083965"/>
              <a:ext cx="107954" cy="106828"/>
            </a:xfrm>
            <a:custGeom>
              <a:rect b="b" l="l" r="r" t="t"/>
              <a:pathLst>
                <a:path extrusionOk="0" h="4077" w="412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91"/>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91"/>
            <p:cNvSpPr/>
            <p:nvPr/>
          </p:nvSpPr>
          <p:spPr>
            <a:xfrm>
              <a:off x="3962481" y="3223205"/>
              <a:ext cx="364791" cy="10848"/>
            </a:xfrm>
            <a:custGeom>
              <a:rect b="b" l="l" r="r" t="t"/>
              <a:pathLst>
                <a:path extrusionOk="0" h="414" w="13922">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91"/>
            <p:cNvSpPr/>
            <p:nvPr/>
          </p:nvSpPr>
          <p:spPr>
            <a:xfrm>
              <a:off x="4109713" y="3062322"/>
              <a:ext cx="155040" cy="145162"/>
            </a:xfrm>
            <a:custGeom>
              <a:rect b="b" l="l" r="r" t="t"/>
              <a:pathLst>
                <a:path extrusionOk="0" h="5540" w="5917">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91"/>
            <p:cNvSpPr/>
            <p:nvPr/>
          </p:nvSpPr>
          <p:spPr>
            <a:xfrm>
              <a:off x="3987138" y="3001951"/>
              <a:ext cx="56388" cy="38020"/>
            </a:xfrm>
            <a:custGeom>
              <a:rect b="b" l="l" r="r" t="t"/>
              <a:pathLst>
                <a:path extrusionOk="0" h="1451" w="2152">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91"/>
            <p:cNvSpPr/>
            <p:nvPr/>
          </p:nvSpPr>
          <p:spPr>
            <a:xfrm>
              <a:off x="4247381" y="3001951"/>
              <a:ext cx="56362" cy="38020"/>
            </a:xfrm>
            <a:custGeom>
              <a:rect b="b" l="l" r="r" t="t"/>
              <a:pathLst>
                <a:path extrusionOk="0" h="1451" w="2151">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91"/>
            <p:cNvSpPr/>
            <p:nvPr/>
          </p:nvSpPr>
          <p:spPr>
            <a:xfrm>
              <a:off x="3963372" y="2901255"/>
              <a:ext cx="364267" cy="365368"/>
            </a:xfrm>
            <a:custGeom>
              <a:rect b="b" l="l" r="r" t="t"/>
              <a:pathLst>
                <a:path extrusionOk="0" h="13944" w="13902">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3" name="Google Shape;15083;p91"/>
          <p:cNvGrpSpPr/>
          <p:nvPr/>
        </p:nvGrpSpPr>
        <p:grpSpPr>
          <a:xfrm>
            <a:off x="3520995" y="2925728"/>
            <a:ext cx="365551" cy="316238"/>
            <a:chOff x="3520995" y="2925728"/>
            <a:chExt cx="365551" cy="316238"/>
          </a:xfrm>
        </p:grpSpPr>
        <p:sp>
          <p:nvSpPr>
            <p:cNvPr id="15084" name="Google Shape;15084;p91"/>
            <p:cNvSpPr/>
            <p:nvPr/>
          </p:nvSpPr>
          <p:spPr>
            <a:xfrm>
              <a:off x="3526524" y="2931152"/>
              <a:ext cx="354598" cy="152708"/>
            </a:xfrm>
            <a:custGeom>
              <a:rect b="b" l="l" r="r" t="t"/>
              <a:pathLst>
                <a:path extrusionOk="0" h="5828" w="13533">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91"/>
            <p:cNvSpPr/>
            <p:nvPr/>
          </p:nvSpPr>
          <p:spPr>
            <a:xfrm>
              <a:off x="3544656" y="2931152"/>
              <a:ext cx="336466" cy="134602"/>
            </a:xfrm>
            <a:custGeom>
              <a:rect b="b" l="l" r="r" t="t"/>
              <a:pathLst>
                <a:path extrusionOk="0" h="5137" w="12841">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91"/>
            <p:cNvSpPr/>
            <p:nvPr/>
          </p:nvSpPr>
          <p:spPr>
            <a:xfrm>
              <a:off x="3526524" y="3083834"/>
              <a:ext cx="354598" cy="152734"/>
            </a:xfrm>
            <a:custGeom>
              <a:rect b="b" l="l" r="r" t="t"/>
              <a:pathLst>
                <a:path extrusionOk="0" h="5829" w="13533">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91"/>
            <p:cNvSpPr/>
            <p:nvPr/>
          </p:nvSpPr>
          <p:spPr>
            <a:xfrm>
              <a:off x="3545285" y="3101835"/>
              <a:ext cx="335837" cy="134733"/>
            </a:xfrm>
            <a:custGeom>
              <a:rect b="b" l="l" r="r" t="t"/>
              <a:pathLst>
                <a:path extrusionOk="0" h="5142" w="12817">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1"/>
            <p:cNvSpPr/>
            <p:nvPr/>
          </p:nvSpPr>
          <p:spPr>
            <a:xfrm>
              <a:off x="3551940" y="3105740"/>
              <a:ext cx="43182" cy="42893"/>
            </a:xfrm>
            <a:custGeom>
              <a:rect b="b" l="l" r="r" t="t"/>
              <a:pathLst>
                <a:path extrusionOk="0" h="1637" w="1648">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91"/>
            <p:cNvSpPr/>
            <p:nvPr/>
          </p:nvSpPr>
          <p:spPr>
            <a:xfrm>
              <a:off x="3551940" y="3171770"/>
              <a:ext cx="43182" cy="42920"/>
            </a:xfrm>
            <a:custGeom>
              <a:rect b="b" l="l" r="r" t="t"/>
              <a:pathLst>
                <a:path extrusionOk="0" h="1638" w="1648">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91"/>
            <p:cNvSpPr/>
            <p:nvPr/>
          </p:nvSpPr>
          <p:spPr>
            <a:xfrm>
              <a:off x="3617106"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91"/>
            <p:cNvSpPr/>
            <p:nvPr/>
          </p:nvSpPr>
          <p:spPr>
            <a:xfrm>
              <a:off x="3617106" y="3171770"/>
              <a:ext cx="43156" cy="42920"/>
            </a:xfrm>
            <a:custGeom>
              <a:rect b="b" l="l" r="r" t="t"/>
              <a:pathLst>
                <a:path extrusionOk="0" h="1638" w="1647">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91"/>
            <p:cNvSpPr/>
            <p:nvPr/>
          </p:nvSpPr>
          <p:spPr>
            <a:xfrm>
              <a:off x="3682245" y="3171770"/>
              <a:ext cx="43051" cy="42920"/>
            </a:xfrm>
            <a:custGeom>
              <a:rect b="b" l="l" r="r" t="t"/>
              <a:pathLst>
                <a:path extrusionOk="0" h="1638" w="1643">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1"/>
            <p:cNvSpPr/>
            <p:nvPr/>
          </p:nvSpPr>
          <p:spPr>
            <a:xfrm>
              <a:off x="3747280"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91"/>
            <p:cNvSpPr/>
            <p:nvPr/>
          </p:nvSpPr>
          <p:spPr>
            <a:xfrm>
              <a:off x="3747280" y="3171770"/>
              <a:ext cx="43156" cy="42920"/>
            </a:xfrm>
            <a:custGeom>
              <a:rect b="b" l="l" r="r" t="t"/>
              <a:pathLst>
                <a:path extrusionOk="0" h="1638" w="1647">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91"/>
            <p:cNvSpPr/>
            <p:nvPr/>
          </p:nvSpPr>
          <p:spPr>
            <a:xfrm>
              <a:off x="3812419" y="3105740"/>
              <a:ext cx="43182" cy="42893"/>
            </a:xfrm>
            <a:custGeom>
              <a:rect b="b" l="l" r="r" t="t"/>
              <a:pathLst>
                <a:path extrusionOk="0" h="1637" w="1648">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91"/>
            <p:cNvSpPr/>
            <p:nvPr/>
          </p:nvSpPr>
          <p:spPr>
            <a:xfrm>
              <a:off x="3812419" y="3171770"/>
              <a:ext cx="43182" cy="42920"/>
            </a:xfrm>
            <a:custGeom>
              <a:rect b="b" l="l" r="r" t="t"/>
              <a:pathLst>
                <a:path extrusionOk="0" h="1638" w="1648">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1"/>
            <p:cNvSpPr/>
            <p:nvPr/>
          </p:nvSpPr>
          <p:spPr>
            <a:xfrm>
              <a:off x="3559722" y="3113234"/>
              <a:ext cx="40011" cy="35400"/>
            </a:xfrm>
            <a:custGeom>
              <a:rect b="b" l="l" r="r" t="t"/>
              <a:pathLst>
                <a:path extrusionOk="0" h="1351" w="1527">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91"/>
            <p:cNvSpPr/>
            <p:nvPr/>
          </p:nvSpPr>
          <p:spPr>
            <a:xfrm>
              <a:off x="3559775" y="3179395"/>
              <a:ext cx="39933" cy="35295"/>
            </a:xfrm>
            <a:custGeom>
              <a:rect b="b" l="l" r="r" t="t"/>
              <a:pathLst>
                <a:path extrusionOk="0" h="1347" w="1524">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91"/>
            <p:cNvSpPr/>
            <p:nvPr/>
          </p:nvSpPr>
          <p:spPr>
            <a:xfrm>
              <a:off x="3624757" y="3113234"/>
              <a:ext cx="40011" cy="35400"/>
            </a:xfrm>
            <a:custGeom>
              <a:rect b="b" l="l" r="r" t="t"/>
              <a:pathLst>
                <a:path extrusionOk="0" h="1351"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1"/>
            <p:cNvSpPr/>
            <p:nvPr/>
          </p:nvSpPr>
          <p:spPr>
            <a:xfrm>
              <a:off x="3624757" y="3179264"/>
              <a:ext cx="40011" cy="35426"/>
            </a:xfrm>
            <a:custGeom>
              <a:rect b="b" l="l" r="r" t="t"/>
              <a:pathLst>
                <a:path extrusionOk="0" h="1352"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1"/>
            <p:cNvSpPr/>
            <p:nvPr/>
          </p:nvSpPr>
          <p:spPr>
            <a:xfrm>
              <a:off x="3689949" y="3179395"/>
              <a:ext cx="39933" cy="35295"/>
            </a:xfrm>
            <a:custGeom>
              <a:rect b="b" l="l" r="r" t="t"/>
              <a:pathLst>
                <a:path extrusionOk="0" h="1347" w="1524">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1"/>
            <p:cNvSpPr/>
            <p:nvPr/>
          </p:nvSpPr>
          <p:spPr>
            <a:xfrm>
              <a:off x="3754931" y="3113234"/>
              <a:ext cx="40011" cy="35400"/>
            </a:xfrm>
            <a:custGeom>
              <a:rect b="b" l="l" r="r" t="t"/>
              <a:pathLst>
                <a:path extrusionOk="0" h="1351"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91"/>
            <p:cNvSpPr/>
            <p:nvPr/>
          </p:nvSpPr>
          <p:spPr>
            <a:xfrm>
              <a:off x="3754931" y="3179264"/>
              <a:ext cx="40011" cy="35426"/>
            </a:xfrm>
            <a:custGeom>
              <a:rect b="b" l="l" r="r" t="t"/>
              <a:pathLst>
                <a:path extrusionOk="0" h="1352"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91"/>
            <p:cNvSpPr/>
            <p:nvPr/>
          </p:nvSpPr>
          <p:spPr>
            <a:xfrm>
              <a:off x="3820097" y="3113234"/>
              <a:ext cx="39985" cy="35400"/>
            </a:xfrm>
            <a:custGeom>
              <a:rect b="b" l="l" r="r" t="t"/>
              <a:pathLst>
                <a:path extrusionOk="0" h="1351" w="1526">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91"/>
            <p:cNvSpPr/>
            <p:nvPr/>
          </p:nvSpPr>
          <p:spPr>
            <a:xfrm>
              <a:off x="3820123" y="3179395"/>
              <a:ext cx="39933" cy="35295"/>
            </a:xfrm>
            <a:custGeom>
              <a:rect b="b" l="l" r="r" t="t"/>
              <a:pathLst>
                <a:path extrusionOk="0" h="1347" w="1524">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91"/>
            <p:cNvSpPr/>
            <p:nvPr/>
          </p:nvSpPr>
          <p:spPr>
            <a:xfrm>
              <a:off x="3548298" y="2952900"/>
              <a:ext cx="98259" cy="63803"/>
            </a:xfrm>
            <a:custGeom>
              <a:rect b="b" l="l" r="r" t="t"/>
              <a:pathLst>
                <a:path extrusionOk="0" h="2435" w="375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91"/>
            <p:cNvSpPr/>
            <p:nvPr/>
          </p:nvSpPr>
          <p:spPr>
            <a:xfrm>
              <a:off x="3565906" y="2952900"/>
              <a:ext cx="80651" cy="63803"/>
            </a:xfrm>
            <a:custGeom>
              <a:rect b="b" l="l" r="r" t="t"/>
              <a:pathLst>
                <a:path extrusionOk="0" h="2435" w="3078">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91"/>
            <p:cNvSpPr/>
            <p:nvPr/>
          </p:nvSpPr>
          <p:spPr>
            <a:xfrm>
              <a:off x="3632565" y="2998309"/>
              <a:ext cx="84424" cy="63803"/>
            </a:xfrm>
            <a:custGeom>
              <a:rect b="b" l="l" r="r" t="t"/>
              <a:pathLst>
                <a:path extrusionOk="0" h="2435" w="3222">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91"/>
            <p:cNvSpPr/>
            <p:nvPr/>
          </p:nvSpPr>
          <p:spPr>
            <a:xfrm>
              <a:off x="3655702" y="2998309"/>
              <a:ext cx="61288" cy="61917"/>
            </a:xfrm>
            <a:custGeom>
              <a:rect b="b" l="l" r="r" t="t"/>
              <a:pathLst>
                <a:path extrusionOk="0" h="2363" w="2339">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91"/>
            <p:cNvSpPr/>
            <p:nvPr/>
          </p:nvSpPr>
          <p:spPr>
            <a:xfrm>
              <a:off x="3715706" y="2963696"/>
              <a:ext cx="121946" cy="138402"/>
            </a:xfrm>
            <a:custGeom>
              <a:rect b="b" l="l" r="r" t="t"/>
              <a:pathLst>
                <a:path extrusionOk="0" h="5282" w="4654">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1"/>
            <p:cNvSpPr/>
            <p:nvPr/>
          </p:nvSpPr>
          <p:spPr>
            <a:xfrm>
              <a:off x="3734572" y="3035281"/>
              <a:ext cx="45697" cy="43549"/>
            </a:xfrm>
            <a:custGeom>
              <a:rect b="b" l="l" r="r" t="t"/>
              <a:pathLst>
                <a:path extrusionOk="0" h="1662" w="1744">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1"/>
            <p:cNvSpPr/>
            <p:nvPr/>
          </p:nvSpPr>
          <p:spPr>
            <a:xfrm>
              <a:off x="3635710" y="3073799"/>
              <a:ext cx="114374" cy="79184"/>
            </a:xfrm>
            <a:custGeom>
              <a:rect b="b" l="l" r="r" t="t"/>
              <a:pathLst>
                <a:path extrusionOk="0" h="3022" w="4365">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91"/>
            <p:cNvSpPr/>
            <p:nvPr/>
          </p:nvSpPr>
          <p:spPr>
            <a:xfrm>
              <a:off x="3656855" y="3073799"/>
              <a:ext cx="89324" cy="56755"/>
            </a:xfrm>
            <a:custGeom>
              <a:rect b="b" l="l" r="r" t="t"/>
              <a:pathLst>
                <a:path extrusionOk="0" h="2166" w="3409">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91"/>
            <p:cNvSpPr/>
            <p:nvPr/>
          </p:nvSpPr>
          <p:spPr>
            <a:xfrm>
              <a:off x="3520995" y="2925728"/>
              <a:ext cx="365551" cy="316238"/>
            </a:xfrm>
            <a:custGeom>
              <a:rect b="b" l="l" r="r" t="t"/>
              <a:pathLst>
                <a:path extrusionOk="0" h="12069" w="13951">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91"/>
            <p:cNvSpPr/>
            <p:nvPr/>
          </p:nvSpPr>
          <p:spPr>
            <a:xfrm>
              <a:off x="3544892" y="3100316"/>
              <a:ext cx="60161" cy="53872"/>
            </a:xfrm>
            <a:custGeom>
              <a:rect b="b" l="l" r="r" t="t"/>
              <a:pathLst>
                <a:path extrusionOk="0" h="2056" w="2296">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91"/>
            <p:cNvSpPr/>
            <p:nvPr/>
          </p:nvSpPr>
          <p:spPr>
            <a:xfrm>
              <a:off x="3544892" y="3166346"/>
              <a:ext cx="60161" cy="53872"/>
            </a:xfrm>
            <a:custGeom>
              <a:rect b="b" l="l" r="r" t="t"/>
              <a:pathLst>
                <a:path extrusionOk="0" h="2056" w="2296">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91"/>
            <p:cNvSpPr/>
            <p:nvPr/>
          </p:nvSpPr>
          <p:spPr>
            <a:xfrm>
              <a:off x="3610057" y="3166346"/>
              <a:ext cx="60030" cy="53872"/>
            </a:xfrm>
            <a:custGeom>
              <a:rect b="b" l="l" r="r" t="t"/>
              <a:pathLst>
                <a:path extrusionOk="0" h="2056" w="2291">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91"/>
            <p:cNvSpPr/>
            <p:nvPr/>
          </p:nvSpPr>
          <p:spPr>
            <a:xfrm>
              <a:off x="3675092" y="3166346"/>
              <a:ext cx="60135" cy="53872"/>
            </a:xfrm>
            <a:custGeom>
              <a:rect b="b" l="l" r="r" t="t"/>
              <a:pathLst>
                <a:path extrusionOk="0" h="2056" w="2295">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91"/>
            <p:cNvSpPr/>
            <p:nvPr/>
          </p:nvSpPr>
          <p:spPr>
            <a:xfrm>
              <a:off x="3740100" y="3166346"/>
              <a:ext cx="60161" cy="53872"/>
            </a:xfrm>
            <a:custGeom>
              <a:rect b="b" l="l" r="r" t="t"/>
              <a:pathLst>
                <a:path extrusionOk="0" h="2056" w="2296">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91"/>
            <p:cNvSpPr/>
            <p:nvPr/>
          </p:nvSpPr>
          <p:spPr>
            <a:xfrm>
              <a:off x="3805397" y="3100316"/>
              <a:ext cx="60004" cy="53872"/>
            </a:xfrm>
            <a:custGeom>
              <a:rect b="b" l="l" r="r" t="t"/>
              <a:pathLst>
                <a:path extrusionOk="0" h="2056" w="229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91"/>
            <p:cNvSpPr/>
            <p:nvPr/>
          </p:nvSpPr>
          <p:spPr>
            <a:xfrm>
              <a:off x="3805397" y="3166346"/>
              <a:ext cx="60004" cy="53872"/>
            </a:xfrm>
            <a:custGeom>
              <a:rect b="b" l="l" r="r" t="t"/>
              <a:pathLst>
                <a:path extrusionOk="0" h="2056" w="229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91"/>
            <p:cNvSpPr/>
            <p:nvPr/>
          </p:nvSpPr>
          <p:spPr>
            <a:xfrm>
              <a:off x="3542900" y="2947503"/>
              <a:ext cx="108950" cy="74599"/>
            </a:xfrm>
            <a:custGeom>
              <a:rect b="b" l="l" r="r" t="t"/>
              <a:pathLst>
                <a:path extrusionOk="0" h="2847" w="4158">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91"/>
            <p:cNvSpPr/>
            <p:nvPr/>
          </p:nvSpPr>
          <p:spPr>
            <a:xfrm>
              <a:off x="3627037" y="2992781"/>
              <a:ext cx="95325" cy="74730"/>
            </a:xfrm>
            <a:custGeom>
              <a:rect b="b" l="l" r="r" t="t"/>
              <a:pathLst>
                <a:path extrusionOk="0" h="2852" w="3638">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4" name="Google Shape;15124;p91"/>
          <p:cNvGrpSpPr/>
          <p:nvPr/>
        </p:nvGrpSpPr>
        <p:grpSpPr>
          <a:xfrm>
            <a:off x="894378" y="2422038"/>
            <a:ext cx="284926" cy="365237"/>
            <a:chOff x="894378" y="2422038"/>
            <a:chExt cx="284926" cy="365237"/>
          </a:xfrm>
        </p:grpSpPr>
        <p:sp>
          <p:nvSpPr>
            <p:cNvPr id="15125" name="Google Shape;15125;p91"/>
            <p:cNvSpPr/>
            <p:nvPr/>
          </p:nvSpPr>
          <p:spPr>
            <a:xfrm>
              <a:off x="1017739" y="2427278"/>
              <a:ext cx="38282" cy="90844"/>
            </a:xfrm>
            <a:custGeom>
              <a:rect b="b" l="l" r="r" t="t"/>
              <a:pathLst>
                <a:path extrusionOk="0" h="3467" w="1461">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91"/>
            <p:cNvSpPr/>
            <p:nvPr/>
          </p:nvSpPr>
          <p:spPr>
            <a:xfrm>
              <a:off x="1038885" y="2430423"/>
              <a:ext cx="17136" cy="84424"/>
            </a:xfrm>
            <a:custGeom>
              <a:rect b="b" l="l" r="r" t="t"/>
              <a:pathLst>
                <a:path extrusionOk="0" h="3222" w="654">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91"/>
            <p:cNvSpPr/>
            <p:nvPr/>
          </p:nvSpPr>
          <p:spPr>
            <a:xfrm>
              <a:off x="909968" y="2483116"/>
              <a:ext cx="133711" cy="278375"/>
            </a:xfrm>
            <a:custGeom>
              <a:rect b="b" l="l" r="r" t="t"/>
              <a:pathLst>
                <a:path extrusionOk="0" h="10624" w="5103">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91"/>
            <p:cNvSpPr/>
            <p:nvPr/>
          </p:nvSpPr>
          <p:spPr>
            <a:xfrm>
              <a:off x="924668" y="2686500"/>
              <a:ext cx="38151" cy="38020"/>
            </a:xfrm>
            <a:custGeom>
              <a:rect b="b" l="l" r="r" t="t"/>
              <a:pathLst>
                <a:path extrusionOk="0" h="1451" w="1456">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91"/>
            <p:cNvSpPr/>
            <p:nvPr/>
          </p:nvSpPr>
          <p:spPr>
            <a:xfrm>
              <a:off x="1029819" y="2483116"/>
              <a:ext cx="133738" cy="278375"/>
            </a:xfrm>
            <a:custGeom>
              <a:rect b="b" l="l" r="r" t="t"/>
              <a:pathLst>
                <a:path extrusionOk="0" h="10624" w="5104">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1"/>
            <p:cNvSpPr/>
            <p:nvPr/>
          </p:nvSpPr>
          <p:spPr>
            <a:xfrm>
              <a:off x="1110837" y="2686631"/>
              <a:ext cx="37994" cy="38020"/>
            </a:xfrm>
            <a:custGeom>
              <a:rect b="b" l="l" r="r" t="t"/>
              <a:pathLst>
                <a:path extrusionOk="0" h="1451" w="145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91"/>
            <p:cNvSpPr/>
            <p:nvPr/>
          </p:nvSpPr>
          <p:spPr>
            <a:xfrm>
              <a:off x="994236" y="2473264"/>
              <a:ext cx="85918" cy="75437"/>
            </a:xfrm>
            <a:custGeom>
              <a:rect b="b" l="l" r="r" t="t"/>
              <a:pathLst>
                <a:path extrusionOk="0" h="2879" w="3279">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91"/>
            <p:cNvSpPr/>
            <p:nvPr/>
          </p:nvSpPr>
          <p:spPr>
            <a:xfrm>
              <a:off x="1016377" y="2473054"/>
              <a:ext cx="61261" cy="71349"/>
            </a:xfrm>
            <a:custGeom>
              <a:rect b="b" l="l" r="r" t="t"/>
              <a:pathLst>
                <a:path extrusionOk="0" h="2723" w="2338">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91"/>
            <p:cNvSpPr/>
            <p:nvPr/>
          </p:nvSpPr>
          <p:spPr>
            <a:xfrm>
              <a:off x="1024919" y="2499099"/>
              <a:ext cx="23792" cy="23687"/>
            </a:xfrm>
            <a:custGeom>
              <a:rect b="b" l="l" r="r" t="t"/>
              <a:pathLst>
                <a:path extrusionOk="0" h="904" w="908">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91"/>
            <p:cNvSpPr/>
            <p:nvPr/>
          </p:nvSpPr>
          <p:spPr>
            <a:xfrm>
              <a:off x="894378" y="2422038"/>
              <a:ext cx="284926" cy="365237"/>
            </a:xfrm>
            <a:custGeom>
              <a:rect b="b" l="l" r="r" t="t"/>
              <a:pathLst>
                <a:path extrusionOk="0" h="13939" w="10874">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91"/>
            <p:cNvSpPr/>
            <p:nvPr/>
          </p:nvSpPr>
          <p:spPr>
            <a:xfrm>
              <a:off x="1014490" y="2493885"/>
              <a:ext cx="39644" cy="34430"/>
            </a:xfrm>
            <a:custGeom>
              <a:rect b="b" l="l" r="r" t="t"/>
              <a:pathLst>
                <a:path extrusionOk="0" h="1314" w="1513">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1"/>
            <p:cNvSpPr/>
            <p:nvPr/>
          </p:nvSpPr>
          <p:spPr>
            <a:xfrm>
              <a:off x="936485" y="2697950"/>
              <a:ext cx="16403" cy="16377"/>
            </a:xfrm>
            <a:custGeom>
              <a:rect b="b" l="l" r="r" t="t"/>
              <a:pathLst>
                <a:path extrusionOk="0" h="625" w="626">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91"/>
            <p:cNvSpPr/>
            <p:nvPr/>
          </p:nvSpPr>
          <p:spPr>
            <a:xfrm>
              <a:off x="1121134" y="2697819"/>
              <a:ext cx="16377" cy="16377"/>
            </a:xfrm>
            <a:custGeom>
              <a:rect b="b" l="l" r="r" t="t"/>
              <a:pathLst>
                <a:path extrusionOk="0" h="625" w="625">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8" name="Google Shape;15138;p91"/>
          <p:cNvGrpSpPr/>
          <p:nvPr/>
        </p:nvGrpSpPr>
        <p:grpSpPr>
          <a:xfrm>
            <a:off x="3077518" y="2928637"/>
            <a:ext cx="376844" cy="310369"/>
            <a:chOff x="3077518" y="2928637"/>
            <a:chExt cx="376844" cy="310369"/>
          </a:xfrm>
        </p:grpSpPr>
        <p:sp>
          <p:nvSpPr>
            <p:cNvPr id="15139" name="Google Shape;15139;p91"/>
            <p:cNvSpPr/>
            <p:nvPr/>
          </p:nvSpPr>
          <p:spPr>
            <a:xfrm>
              <a:off x="3077518" y="3029254"/>
              <a:ext cx="75489" cy="10979"/>
            </a:xfrm>
            <a:custGeom>
              <a:rect b="b" l="l" r="r" t="t"/>
              <a:pathLst>
                <a:path extrusionOk="0" h="419" w="2881">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1"/>
            <p:cNvSpPr/>
            <p:nvPr/>
          </p:nvSpPr>
          <p:spPr>
            <a:xfrm>
              <a:off x="3291461" y="3042199"/>
              <a:ext cx="65166" cy="52353"/>
            </a:xfrm>
            <a:custGeom>
              <a:rect b="b" l="l" r="r" t="t"/>
              <a:pathLst>
                <a:path extrusionOk="0" h="1998" w="2487">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1"/>
            <p:cNvSpPr/>
            <p:nvPr/>
          </p:nvSpPr>
          <p:spPr>
            <a:xfrm>
              <a:off x="3310196" y="3042199"/>
              <a:ext cx="46431" cy="33487"/>
            </a:xfrm>
            <a:custGeom>
              <a:rect b="b" l="l" r="r" t="t"/>
              <a:pathLst>
                <a:path extrusionOk="0" h="1278" w="1772">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91"/>
            <p:cNvSpPr/>
            <p:nvPr/>
          </p:nvSpPr>
          <p:spPr>
            <a:xfrm>
              <a:off x="3167576" y="2934139"/>
              <a:ext cx="94984" cy="99465"/>
            </a:xfrm>
            <a:custGeom>
              <a:rect b="b" l="l" r="r" t="t"/>
              <a:pathLst>
                <a:path extrusionOk="0" h="3796" w="3625">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1"/>
            <p:cNvSpPr/>
            <p:nvPr/>
          </p:nvSpPr>
          <p:spPr>
            <a:xfrm>
              <a:off x="3189691" y="2939694"/>
              <a:ext cx="73000" cy="88957"/>
            </a:xfrm>
            <a:custGeom>
              <a:rect b="b" l="l" r="r" t="t"/>
              <a:pathLst>
                <a:path extrusionOk="0" h="3395" w="2786">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91"/>
            <p:cNvSpPr/>
            <p:nvPr/>
          </p:nvSpPr>
          <p:spPr>
            <a:xfrm>
              <a:off x="3116612" y="3012406"/>
              <a:ext cx="322789" cy="44911"/>
            </a:xfrm>
            <a:custGeom>
              <a:rect b="b" l="l" r="r" t="t"/>
              <a:pathLst>
                <a:path extrusionOk="0" h="1714" w="12319">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1"/>
            <p:cNvSpPr/>
            <p:nvPr/>
          </p:nvSpPr>
          <p:spPr>
            <a:xfrm>
              <a:off x="3116612" y="3022075"/>
              <a:ext cx="322789" cy="35242"/>
            </a:xfrm>
            <a:custGeom>
              <a:rect b="b" l="l" r="r" t="t"/>
              <a:pathLst>
                <a:path extrusionOk="0" h="1345" w="12319">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91"/>
            <p:cNvSpPr/>
            <p:nvPr/>
          </p:nvSpPr>
          <p:spPr>
            <a:xfrm>
              <a:off x="3116612" y="3012275"/>
              <a:ext cx="45828" cy="45042"/>
            </a:xfrm>
            <a:custGeom>
              <a:rect b="b" l="l" r="r" t="t"/>
              <a:pathLst>
                <a:path extrusionOk="0" h="1719" w="1749">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91"/>
            <p:cNvSpPr/>
            <p:nvPr/>
          </p:nvSpPr>
          <p:spPr>
            <a:xfrm>
              <a:off x="3116743" y="3022835"/>
              <a:ext cx="45697" cy="34482"/>
            </a:xfrm>
            <a:custGeom>
              <a:rect b="b" l="l" r="r" t="t"/>
              <a:pathLst>
                <a:path extrusionOk="0" h="1316" w="1744">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91"/>
            <p:cNvSpPr/>
            <p:nvPr/>
          </p:nvSpPr>
          <p:spPr>
            <a:xfrm>
              <a:off x="3398000" y="3012275"/>
              <a:ext cx="41400" cy="45042"/>
            </a:xfrm>
            <a:custGeom>
              <a:rect b="b" l="l" r="r" t="t"/>
              <a:pathLst>
                <a:path extrusionOk="0" h="1719" w="158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91"/>
            <p:cNvSpPr/>
            <p:nvPr/>
          </p:nvSpPr>
          <p:spPr>
            <a:xfrm>
              <a:off x="3398000" y="3022075"/>
              <a:ext cx="41400" cy="35242"/>
            </a:xfrm>
            <a:custGeom>
              <a:rect b="b" l="l" r="r" t="t"/>
              <a:pathLst>
                <a:path extrusionOk="0" h="1345" w="158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91"/>
            <p:cNvSpPr/>
            <p:nvPr/>
          </p:nvSpPr>
          <p:spPr>
            <a:xfrm>
              <a:off x="3077518" y="2928637"/>
              <a:ext cx="226783" cy="134104"/>
            </a:xfrm>
            <a:custGeom>
              <a:rect b="b" l="l" r="r" t="t"/>
              <a:pathLst>
                <a:path extrusionOk="0" h="5118" w="8655">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1"/>
            <p:cNvSpPr/>
            <p:nvPr/>
          </p:nvSpPr>
          <p:spPr>
            <a:xfrm>
              <a:off x="3258996" y="3006878"/>
              <a:ext cx="195366" cy="232128"/>
            </a:xfrm>
            <a:custGeom>
              <a:rect b="b" l="l" r="r" t="t"/>
              <a:pathLst>
                <a:path extrusionOk="0" h="8859" w="7456">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2" name="Google Shape;15152;p91"/>
          <p:cNvGrpSpPr/>
          <p:nvPr/>
        </p:nvGrpSpPr>
        <p:grpSpPr>
          <a:xfrm>
            <a:off x="2637656" y="2901098"/>
            <a:ext cx="365289" cy="365525"/>
            <a:chOff x="2637656" y="2901098"/>
            <a:chExt cx="365289" cy="365525"/>
          </a:xfrm>
        </p:grpSpPr>
        <p:sp>
          <p:nvSpPr>
            <p:cNvPr id="15153" name="Google Shape;15153;p91"/>
            <p:cNvSpPr/>
            <p:nvPr/>
          </p:nvSpPr>
          <p:spPr>
            <a:xfrm>
              <a:off x="2696769" y="2959058"/>
              <a:ext cx="300778" cy="302167"/>
            </a:xfrm>
            <a:custGeom>
              <a:rect b="b" l="l" r="r" t="t"/>
              <a:pathLst>
                <a:path extrusionOk="0" h="11532" w="11479">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91"/>
            <p:cNvSpPr/>
            <p:nvPr/>
          </p:nvSpPr>
          <p:spPr>
            <a:xfrm>
              <a:off x="2696769" y="3126230"/>
              <a:ext cx="58510" cy="55366"/>
            </a:xfrm>
            <a:custGeom>
              <a:rect b="b" l="l" r="r" t="t"/>
              <a:pathLst>
                <a:path extrusionOk="0" h="2113" w="2233">
                  <a:moveTo>
                    <a:pt x="1" y="0"/>
                  </a:moveTo>
                  <a:lnTo>
                    <a:pt x="1" y="2113"/>
                  </a:lnTo>
                  <a:lnTo>
                    <a:pt x="2233" y="2113"/>
                  </a:lnTo>
                  <a:lnTo>
                    <a:pt x="223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91"/>
            <p:cNvSpPr/>
            <p:nvPr/>
          </p:nvSpPr>
          <p:spPr>
            <a:xfrm>
              <a:off x="2859775" y="2959058"/>
              <a:ext cx="25574" cy="58536"/>
            </a:xfrm>
            <a:custGeom>
              <a:rect b="b" l="l" r="r" t="t"/>
              <a:pathLst>
                <a:path extrusionOk="0" h="2234" w="976">
                  <a:moveTo>
                    <a:pt x="1" y="1"/>
                  </a:moveTo>
                  <a:lnTo>
                    <a:pt x="1" y="2233"/>
                  </a:lnTo>
                  <a:lnTo>
                    <a:pt x="975" y="2233"/>
                  </a:lnTo>
                  <a:lnTo>
                    <a:pt x="97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91"/>
            <p:cNvSpPr/>
            <p:nvPr/>
          </p:nvSpPr>
          <p:spPr>
            <a:xfrm>
              <a:off x="2642949" y="2906627"/>
              <a:ext cx="300883" cy="302010"/>
            </a:xfrm>
            <a:custGeom>
              <a:rect b="b" l="l" r="r" t="t"/>
              <a:pathLst>
                <a:path extrusionOk="0" h="11526" w="11483">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1"/>
            <p:cNvSpPr/>
            <p:nvPr/>
          </p:nvSpPr>
          <p:spPr>
            <a:xfrm>
              <a:off x="2749855" y="2901098"/>
              <a:ext cx="253090" cy="313067"/>
            </a:xfrm>
            <a:custGeom>
              <a:rect b="b" l="l" r="r" t="t"/>
              <a:pathLst>
                <a:path extrusionOk="0" h="11948" w="9659">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91"/>
            <p:cNvSpPr/>
            <p:nvPr/>
          </p:nvSpPr>
          <p:spPr>
            <a:xfrm>
              <a:off x="2637656" y="2953529"/>
              <a:ext cx="253221" cy="313094"/>
            </a:xfrm>
            <a:custGeom>
              <a:rect b="b" l="l" r="r" t="t"/>
              <a:pathLst>
                <a:path extrusionOk="0" h="11949" w="9664">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9" name="Google Shape;15159;p91"/>
          <p:cNvGrpSpPr/>
          <p:nvPr/>
        </p:nvGrpSpPr>
        <p:grpSpPr>
          <a:xfrm>
            <a:off x="2195804" y="2946376"/>
            <a:ext cx="365394" cy="274969"/>
            <a:chOff x="2195804" y="2946376"/>
            <a:chExt cx="365394" cy="274969"/>
          </a:xfrm>
        </p:grpSpPr>
        <p:sp>
          <p:nvSpPr>
            <p:cNvPr id="15160" name="Google Shape;15160;p91"/>
            <p:cNvSpPr/>
            <p:nvPr/>
          </p:nvSpPr>
          <p:spPr>
            <a:xfrm>
              <a:off x="2201332" y="2951774"/>
              <a:ext cx="354467" cy="264174"/>
            </a:xfrm>
            <a:custGeom>
              <a:rect b="b" l="l" r="r" t="t"/>
              <a:pathLst>
                <a:path extrusionOk="0" h="10082" w="13528">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91"/>
            <p:cNvSpPr/>
            <p:nvPr/>
          </p:nvSpPr>
          <p:spPr>
            <a:xfrm>
              <a:off x="2221456" y="2951774"/>
              <a:ext cx="334344" cy="264174"/>
            </a:xfrm>
            <a:custGeom>
              <a:rect b="b" l="l" r="r" t="t"/>
              <a:pathLst>
                <a:path extrusionOk="0" h="10082" w="1276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1"/>
            <p:cNvSpPr/>
            <p:nvPr/>
          </p:nvSpPr>
          <p:spPr>
            <a:xfrm>
              <a:off x="2201201" y="2951774"/>
              <a:ext cx="354598" cy="45697"/>
            </a:xfrm>
            <a:custGeom>
              <a:rect b="b" l="l" r="r" t="t"/>
              <a:pathLst>
                <a:path extrusionOk="0" h="1744" w="13533">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91"/>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91"/>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91"/>
            <p:cNvSpPr/>
            <p:nvPr/>
          </p:nvSpPr>
          <p:spPr>
            <a:xfrm>
              <a:off x="2225491" y="3048251"/>
              <a:ext cx="188553" cy="138742"/>
            </a:xfrm>
            <a:custGeom>
              <a:rect b="b" l="l" r="r" t="t"/>
              <a:pathLst>
                <a:path extrusionOk="0" h="5295" w="7196">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1"/>
            <p:cNvSpPr/>
            <p:nvPr/>
          </p:nvSpPr>
          <p:spPr>
            <a:xfrm>
              <a:off x="2229264" y="3099137"/>
              <a:ext cx="108321" cy="87857"/>
            </a:xfrm>
            <a:custGeom>
              <a:rect b="b" l="l" r="r" t="t"/>
              <a:pathLst>
                <a:path extrusionOk="0" h="3353" w="4134">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1"/>
            <p:cNvSpPr/>
            <p:nvPr/>
          </p:nvSpPr>
          <p:spPr>
            <a:xfrm>
              <a:off x="2324720" y="3066226"/>
              <a:ext cx="65925" cy="60371"/>
            </a:xfrm>
            <a:custGeom>
              <a:rect b="b" l="l" r="r" t="t"/>
              <a:pathLst>
                <a:path extrusionOk="0" h="2304" w="2516">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91"/>
            <p:cNvSpPr/>
            <p:nvPr/>
          </p:nvSpPr>
          <p:spPr>
            <a:xfrm>
              <a:off x="2255545" y="3099137"/>
              <a:ext cx="54108" cy="46274"/>
            </a:xfrm>
            <a:custGeom>
              <a:rect b="b" l="l" r="r" t="t"/>
              <a:pathLst>
                <a:path extrusionOk="0" h="1766" w="2065">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91"/>
            <p:cNvSpPr/>
            <p:nvPr/>
          </p:nvSpPr>
          <p:spPr>
            <a:xfrm>
              <a:off x="2195804" y="2946376"/>
              <a:ext cx="365394" cy="274969"/>
            </a:xfrm>
            <a:custGeom>
              <a:rect b="b" l="l" r="r" t="t"/>
              <a:pathLst>
                <a:path extrusionOk="0" h="10494" w="13945">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91"/>
            <p:cNvSpPr/>
            <p:nvPr/>
          </p:nvSpPr>
          <p:spPr>
            <a:xfrm>
              <a:off x="2218678" y="3015158"/>
              <a:ext cx="43418" cy="10848"/>
            </a:xfrm>
            <a:custGeom>
              <a:rect b="b" l="l" r="r" t="t"/>
              <a:pathLst>
                <a:path extrusionOk="0" h="414" w="1657">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91"/>
            <p:cNvSpPr/>
            <p:nvPr/>
          </p:nvSpPr>
          <p:spPr>
            <a:xfrm>
              <a:off x="2272891" y="3015158"/>
              <a:ext cx="43418" cy="10848"/>
            </a:xfrm>
            <a:custGeom>
              <a:rect b="b" l="l" r="r" t="t"/>
              <a:pathLst>
                <a:path extrusionOk="0" h="414" w="1657">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91"/>
            <p:cNvSpPr/>
            <p:nvPr/>
          </p:nvSpPr>
          <p:spPr>
            <a:xfrm>
              <a:off x="2327235" y="3015158"/>
              <a:ext cx="43287" cy="10848"/>
            </a:xfrm>
            <a:custGeom>
              <a:rect b="b" l="l" r="r" t="t"/>
              <a:pathLst>
                <a:path extrusionOk="0" h="414" w="1652">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91"/>
            <p:cNvSpPr/>
            <p:nvPr/>
          </p:nvSpPr>
          <p:spPr>
            <a:xfrm>
              <a:off x="2381448" y="3015158"/>
              <a:ext cx="43418" cy="10848"/>
            </a:xfrm>
            <a:custGeom>
              <a:rect b="b" l="l" r="r" t="t"/>
              <a:pathLst>
                <a:path extrusionOk="0" h="414" w="1657">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91"/>
            <p:cNvSpPr/>
            <p:nvPr/>
          </p:nvSpPr>
          <p:spPr>
            <a:xfrm>
              <a:off x="2435792" y="3015158"/>
              <a:ext cx="43418" cy="10848"/>
            </a:xfrm>
            <a:custGeom>
              <a:rect b="b" l="l" r="r" t="t"/>
              <a:pathLst>
                <a:path extrusionOk="0" h="414" w="1657">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91"/>
            <p:cNvSpPr/>
            <p:nvPr/>
          </p:nvSpPr>
          <p:spPr>
            <a:xfrm>
              <a:off x="2490005" y="3015158"/>
              <a:ext cx="43418" cy="10848"/>
            </a:xfrm>
            <a:custGeom>
              <a:rect b="b" l="l" r="r" t="t"/>
              <a:pathLst>
                <a:path extrusionOk="0" h="414" w="1657">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91"/>
            <p:cNvSpPr/>
            <p:nvPr/>
          </p:nvSpPr>
          <p:spPr>
            <a:xfrm>
              <a:off x="2225229" y="2970640"/>
              <a:ext cx="268445" cy="10848"/>
            </a:xfrm>
            <a:custGeom>
              <a:rect b="b" l="l" r="r" t="t"/>
              <a:pathLst>
                <a:path extrusionOk="0" h="414" w="10245">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91"/>
            <p:cNvSpPr/>
            <p:nvPr/>
          </p:nvSpPr>
          <p:spPr>
            <a:xfrm>
              <a:off x="2511806" y="2962884"/>
              <a:ext cx="32046" cy="25888"/>
            </a:xfrm>
            <a:custGeom>
              <a:rect b="b" l="l" r="r" t="t"/>
              <a:pathLst>
                <a:path extrusionOk="0" h="988" w="1223">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91"/>
            <p:cNvSpPr/>
            <p:nvPr/>
          </p:nvSpPr>
          <p:spPr>
            <a:xfrm>
              <a:off x="2220067" y="3042958"/>
              <a:ext cx="105439" cy="85813"/>
            </a:xfrm>
            <a:custGeom>
              <a:rect b="b" l="l" r="r" t="t"/>
              <a:pathLst>
                <a:path extrusionOk="0" h="3275" w="4024">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91"/>
            <p:cNvSpPr/>
            <p:nvPr/>
          </p:nvSpPr>
          <p:spPr>
            <a:xfrm>
              <a:off x="2220067" y="3093686"/>
              <a:ext cx="138506" cy="98862"/>
            </a:xfrm>
            <a:custGeom>
              <a:rect b="b" l="l" r="r" t="t"/>
              <a:pathLst>
                <a:path extrusionOk="0" h="3773" w="5286">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91"/>
            <p:cNvSpPr/>
            <p:nvPr/>
          </p:nvSpPr>
          <p:spPr>
            <a:xfrm>
              <a:off x="2332764" y="3042827"/>
              <a:ext cx="86809" cy="149459"/>
            </a:xfrm>
            <a:custGeom>
              <a:rect b="b" l="l" r="r" t="t"/>
              <a:pathLst>
                <a:path extrusionOk="0" h="5704" w="3313">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91"/>
            <p:cNvSpPr/>
            <p:nvPr/>
          </p:nvSpPr>
          <p:spPr>
            <a:xfrm>
              <a:off x="2443705" y="3042827"/>
              <a:ext cx="89822" cy="10848"/>
            </a:xfrm>
            <a:custGeom>
              <a:rect b="b" l="l" r="r" t="t"/>
              <a:pathLst>
                <a:path extrusionOk="0" h="414" w="3428">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91"/>
            <p:cNvSpPr/>
            <p:nvPr/>
          </p:nvSpPr>
          <p:spPr>
            <a:xfrm>
              <a:off x="2432884" y="3065990"/>
              <a:ext cx="100644" cy="10953"/>
            </a:xfrm>
            <a:custGeom>
              <a:rect b="b" l="l" r="r" t="t"/>
              <a:pathLst>
                <a:path extrusionOk="0" h="418"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91"/>
            <p:cNvSpPr/>
            <p:nvPr/>
          </p:nvSpPr>
          <p:spPr>
            <a:xfrm>
              <a:off x="2432884" y="3089127"/>
              <a:ext cx="100644" cy="10979"/>
            </a:xfrm>
            <a:custGeom>
              <a:rect b="b" l="l" r="r" t="t"/>
              <a:pathLst>
                <a:path extrusionOk="0" h="419"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91"/>
            <p:cNvSpPr/>
            <p:nvPr/>
          </p:nvSpPr>
          <p:spPr>
            <a:xfrm>
              <a:off x="2432884" y="3112264"/>
              <a:ext cx="100644" cy="10979"/>
            </a:xfrm>
            <a:custGeom>
              <a:rect b="b" l="l" r="r" t="t"/>
              <a:pathLst>
                <a:path extrusionOk="0" h="419" w="3841">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1"/>
            <p:cNvSpPr/>
            <p:nvPr/>
          </p:nvSpPr>
          <p:spPr>
            <a:xfrm>
              <a:off x="2432884" y="3135401"/>
              <a:ext cx="100644" cy="10979"/>
            </a:xfrm>
            <a:custGeom>
              <a:rect b="b" l="l" r="r" t="t"/>
              <a:pathLst>
                <a:path extrusionOk="0" h="419" w="3841">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1"/>
            <p:cNvSpPr/>
            <p:nvPr/>
          </p:nvSpPr>
          <p:spPr>
            <a:xfrm>
              <a:off x="2432884" y="3158669"/>
              <a:ext cx="100644" cy="10848"/>
            </a:xfrm>
            <a:custGeom>
              <a:rect b="b" l="l" r="r" t="t"/>
              <a:pathLst>
                <a:path extrusionOk="0" h="414" w="3841">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91"/>
            <p:cNvSpPr/>
            <p:nvPr/>
          </p:nvSpPr>
          <p:spPr>
            <a:xfrm>
              <a:off x="2432884" y="3181832"/>
              <a:ext cx="74494" cy="10848"/>
            </a:xfrm>
            <a:custGeom>
              <a:rect b="b" l="l" r="r" t="t"/>
              <a:pathLst>
                <a:path extrusionOk="0" h="414" w="2843">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91"/>
            <p:cNvSpPr/>
            <p:nvPr/>
          </p:nvSpPr>
          <p:spPr>
            <a:xfrm>
              <a:off x="2325847" y="3060776"/>
              <a:ext cx="71349" cy="71271"/>
            </a:xfrm>
            <a:custGeom>
              <a:rect b="b" l="l" r="r" t="t"/>
              <a:pathLst>
                <a:path extrusionOk="0" h="2720" w="2723">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91"/>
          <p:cNvGrpSpPr/>
          <p:nvPr/>
        </p:nvGrpSpPr>
        <p:grpSpPr>
          <a:xfrm>
            <a:off x="1312334" y="2901098"/>
            <a:ext cx="377342" cy="365525"/>
            <a:chOff x="1312334" y="2901098"/>
            <a:chExt cx="377342" cy="365525"/>
          </a:xfrm>
        </p:grpSpPr>
        <p:sp>
          <p:nvSpPr>
            <p:cNvPr id="15190" name="Google Shape;15190;p91"/>
            <p:cNvSpPr/>
            <p:nvPr/>
          </p:nvSpPr>
          <p:spPr>
            <a:xfrm>
              <a:off x="1317863" y="2906574"/>
              <a:ext cx="371813" cy="354651"/>
            </a:xfrm>
            <a:custGeom>
              <a:rect b="b" l="l" r="r" t="t"/>
              <a:pathLst>
                <a:path extrusionOk="0" h="13535" w="1419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1"/>
            <p:cNvSpPr/>
            <p:nvPr/>
          </p:nvSpPr>
          <p:spPr>
            <a:xfrm>
              <a:off x="1348939" y="2919335"/>
              <a:ext cx="314089" cy="314325"/>
            </a:xfrm>
            <a:custGeom>
              <a:rect b="b" l="l" r="r" t="t"/>
              <a:pathLst>
                <a:path extrusionOk="0" h="11996" w="11987">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1"/>
            <p:cNvSpPr/>
            <p:nvPr/>
          </p:nvSpPr>
          <p:spPr>
            <a:xfrm>
              <a:off x="1312439" y="2984265"/>
              <a:ext cx="290455" cy="282358"/>
            </a:xfrm>
            <a:custGeom>
              <a:rect b="b" l="l" r="r" t="t"/>
              <a:pathLst>
                <a:path extrusionOk="0" h="10776" w="11085">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91"/>
            <p:cNvSpPr/>
            <p:nvPr/>
          </p:nvSpPr>
          <p:spPr>
            <a:xfrm>
              <a:off x="1312334" y="2901098"/>
              <a:ext cx="365394" cy="365525"/>
            </a:xfrm>
            <a:custGeom>
              <a:rect b="b" l="l" r="r" t="t"/>
              <a:pathLst>
                <a:path extrusionOk="0" h="13950" w="13945">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91"/>
            <p:cNvSpPr/>
            <p:nvPr/>
          </p:nvSpPr>
          <p:spPr>
            <a:xfrm>
              <a:off x="1374958" y="3039185"/>
              <a:ext cx="61392" cy="72240"/>
            </a:xfrm>
            <a:custGeom>
              <a:rect b="b" l="l" r="r" t="t"/>
              <a:pathLst>
                <a:path extrusionOk="0" h="2757" w="2343">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91"/>
            <p:cNvSpPr/>
            <p:nvPr/>
          </p:nvSpPr>
          <p:spPr>
            <a:xfrm>
              <a:off x="1436141" y="3102648"/>
              <a:ext cx="106513" cy="102478"/>
            </a:xfrm>
            <a:custGeom>
              <a:rect b="b" l="l" r="r" t="t"/>
              <a:pathLst>
                <a:path extrusionOk="0" h="3911" w="4065">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91"/>
            <p:cNvSpPr/>
            <p:nvPr/>
          </p:nvSpPr>
          <p:spPr>
            <a:xfrm>
              <a:off x="1374958" y="3122142"/>
              <a:ext cx="69961" cy="82983"/>
            </a:xfrm>
            <a:custGeom>
              <a:rect b="b" l="l" r="r" t="t"/>
              <a:pathLst>
                <a:path extrusionOk="0" h="3167" w="267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7" name="Google Shape;15197;p91"/>
          <p:cNvGrpSpPr/>
          <p:nvPr/>
        </p:nvGrpSpPr>
        <p:grpSpPr>
          <a:xfrm>
            <a:off x="859660" y="2901229"/>
            <a:ext cx="377133" cy="365341"/>
            <a:chOff x="859660" y="2901229"/>
            <a:chExt cx="377133" cy="365341"/>
          </a:xfrm>
        </p:grpSpPr>
        <p:sp>
          <p:nvSpPr>
            <p:cNvPr id="15198" name="Google Shape;15198;p91"/>
            <p:cNvSpPr/>
            <p:nvPr/>
          </p:nvSpPr>
          <p:spPr>
            <a:xfrm>
              <a:off x="859660" y="2989007"/>
              <a:ext cx="311810" cy="272087"/>
            </a:xfrm>
            <a:custGeom>
              <a:rect b="b" l="l" r="r" t="t"/>
              <a:pathLst>
                <a:path extrusionOk="0" h="10384" w="1190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91"/>
            <p:cNvSpPr/>
            <p:nvPr/>
          </p:nvSpPr>
          <p:spPr>
            <a:xfrm>
              <a:off x="876744" y="2989007"/>
              <a:ext cx="294726" cy="250496"/>
            </a:xfrm>
            <a:custGeom>
              <a:rect b="b" l="l" r="r" t="t"/>
              <a:pathLst>
                <a:path extrusionOk="0" h="9560" w="11248">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1"/>
            <p:cNvSpPr/>
            <p:nvPr/>
          </p:nvSpPr>
          <p:spPr>
            <a:xfrm>
              <a:off x="954120" y="3029857"/>
              <a:ext cx="79367" cy="48737"/>
            </a:xfrm>
            <a:custGeom>
              <a:rect b="b" l="l" r="r" t="t"/>
              <a:pathLst>
                <a:path extrusionOk="0" h="1860" w="3029">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91"/>
            <p:cNvSpPr/>
            <p:nvPr/>
          </p:nvSpPr>
          <p:spPr>
            <a:xfrm>
              <a:off x="973981" y="3029988"/>
              <a:ext cx="59401" cy="47715"/>
            </a:xfrm>
            <a:custGeom>
              <a:rect b="b" l="l" r="r" t="t"/>
              <a:pathLst>
                <a:path extrusionOk="0" h="1821" w="2267">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91"/>
            <p:cNvSpPr/>
            <p:nvPr/>
          </p:nvSpPr>
          <p:spPr>
            <a:xfrm>
              <a:off x="997616" y="3112762"/>
              <a:ext cx="62938" cy="70721"/>
            </a:xfrm>
            <a:custGeom>
              <a:rect b="b" l="l" r="r" t="t"/>
              <a:pathLst>
                <a:path extrusionOk="0" h="2699" w="2402">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91"/>
            <p:cNvSpPr/>
            <p:nvPr/>
          </p:nvSpPr>
          <p:spPr>
            <a:xfrm>
              <a:off x="1014359" y="3112762"/>
              <a:ext cx="46300" cy="62807"/>
            </a:xfrm>
            <a:custGeom>
              <a:rect b="b" l="l" r="r" t="t"/>
              <a:pathLst>
                <a:path extrusionOk="0" h="2397" w="1767">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91"/>
            <p:cNvSpPr/>
            <p:nvPr/>
          </p:nvSpPr>
          <p:spPr>
            <a:xfrm>
              <a:off x="905933" y="3087555"/>
              <a:ext cx="66947" cy="68126"/>
            </a:xfrm>
            <a:custGeom>
              <a:rect b="b" l="l" r="r" t="t"/>
              <a:pathLst>
                <a:path extrusionOk="0" h="2600" w="2555">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91"/>
            <p:cNvSpPr/>
            <p:nvPr/>
          </p:nvSpPr>
          <p:spPr>
            <a:xfrm>
              <a:off x="913113" y="3103539"/>
              <a:ext cx="59637" cy="52143"/>
            </a:xfrm>
            <a:custGeom>
              <a:rect b="b" l="l" r="r" t="t"/>
              <a:pathLst>
                <a:path extrusionOk="0" h="1990" w="2276">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91"/>
            <p:cNvSpPr/>
            <p:nvPr/>
          </p:nvSpPr>
          <p:spPr>
            <a:xfrm>
              <a:off x="1108950" y="2906574"/>
              <a:ext cx="121868" cy="138297"/>
            </a:xfrm>
            <a:custGeom>
              <a:rect b="b" l="l" r="r" t="t"/>
              <a:pathLst>
                <a:path extrusionOk="0" h="5278" w="4651">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91"/>
            <p:cNvSpPr/>
            <p:nvPr/>
          </p:nvSpPr>
          <p:spPr>
            <a:xfrm>
              <a:off x="1127685" y="2978186"/>
              <a:ext cx="45671" cy="43549"/>
            </a:xfrm>
            <a:custGeom>
              <a:rect b="b" l="l" r="r" t="t"/>
              <a:pathLst>
                <a:path extrusionOk="0" h="1662" w="1743">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91"/>
            <p:cNvSpPr/>
            <p:nvPr/>
          </p:nvSpPr>
          <p:spPr>
            <a:xfrm>
              <a:off x="1028954" y="3016625"/>
              <a:ext cx="115736" cy="79132"/>
            </a:xfrm>
            <a:custGeom>
              <a:rect b="b" l="l" r="r" t="t"/>
              <a:pathLst>
                <a:path extrusionOk="0" h="3020" w="4417">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91"/>
            <p:cNvSpPr/>
            <p:nvPr/>
          </p:nvSpPr>
          <p:spPr>
            <a:xfrm>
              <a:off x="1043287" y="3016625"/>
              <a:ext cx="91709" cy="58903"/>
            </a:xfrm>
            <a:custGeom>
              <a:rect b="b" l="l" r="r" t="t"/>
              <a:pathLst>
                <a:path extrusionOk="0" h="2248" w="350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91"/>
            <p:cNvSpPr/>
            <p:nvPr/>
          </p:nvSpPr>
          <p:spPr>
            <a:xfrm>
              <a:off x="1070721" y="3168521"/>
              <a:ext cx="59113" cy="58956"/>
            </a:xfrm>
            <a:custGeom>
              <a:rect b="b" l="l" r="r" t="t"/>
              <a:pathLst>
                <a:path extrusionOk="0" h="2250" w="2256">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91"/>
            <p:cNvSpPr/>
            <p:nvPr/>
          </p:nvSpPr>
          <p:spPr>
            <a:xfrm>
              <a:off x="878525" y="2983505"/>
              <a:ext cx="199113" cy="84503"/>
            </a:xfrm>
            <a:custGeom>
              <a:rect b="b" l="l" r="r" t="t"/>
              <a:pathLst>
                <a:path extrusionOk="0" h="3225" w="7599">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91"/>
            <p:cNvSpPr/>
            <p:nvPr/>
          </p:nvSpPr>
          <p:spPr>
            <a:xfrm>
              <a:off x="862804" y="3077939"/>
              <a:ext cx="143642" cy="172910"/>
            </a:xfrm>
            <a:custGeom>
              <a:rect b="b" l="l" r="r" t="t"/>
              <a:pathLst>
                <a:path extrusionOk="0" h="6599" w="5482">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91"/>
            <p:cNvSpPr/>
            <p:nvPr/>
          </p:nvSpPr>
          <p:spPr>
            <a:xfrm>
              <a:off x="948565" y="3024564"/>
              <a:ext cx="90713" cy="59427"/>
            </a:xfrm>
            <a:custGeom>
              <a:rect b="b" l="l" r="r" t="t"/>
              <a:pathLst>
                <a:path extrusionOk="0" h="2268" w="3462">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91"/>
            <p:cNvSpPr/>
            <p:nvPr/>
          </p:nvSpPr>
          <p:spPr>
            <a:xfrm>
              <a:off x="991720" y="3107364"/>
              <a:ext cx="80520" cy="81595"/>
            </a:xfrm>
            <a:custGeom>
              <a:rect b="b" l="l" r="r" t="t"/>
              <a:pathLst>
                <a:path extrusionOk="0" h="3114" w="3073">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91"/>
            <p:cNvSpPr/>
            <p:nvPr/>
          </p:nvSpPr>
          <p:spPr>
            <a:xfrm>
              <a:off x="902029" y="3082131"/>
              <a:ext cx="75699" cy="79105"/>
            </a:xfrm>
            <a:custGeom>
              <a:rect b="b" l="l" r="r" t="t"/>
              <a:pathLst>
                <a:path extrusionOk="0" h="3019" w="2889">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91"/>
            <p:cNvSpPr/>
            <p:nvPr/>
          </p:nvSpPr>
          <p:spPr>
            <a:xfrm>
              <a:off x="1011267" y="2901229"/>
              <a:ext cx="225525" cy="365341"/>
            </a:xfrm>
            <a:custGeom>
              <a:rect b="b" l="l" r="r" t="t"/>
              <a:pathLst>
                <a:path extrusionOk="0" h="13943" w="8607">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7" name="Google Shape;15217;p91"/>
          <p:cNvGrpSpPr/>
          <p:nvPr/>
        </p:nvGrpSpPr>
        <p:grpSpPr>
          <a:xfrm>
            <a:off x="3090671" y="3365275"/>
            <a:ext cx="323365" cy="365420"/>
            <a:chOff x="3090671" y="3365275"/>
            <a:chExt cx="323365" cy="365420"/>
          </a:xfrm>
        </p:grpSpPr>
        <p:sp>
          <p:nvSpPr>
            <p:cNvPr id="15218" name="Google Shape;15218;p91"/>
            <p:cNvSpPr/>
            <p:nvPr/>
          </p:nvSpPr>
          <p:spPr>
            <a:xfrm>
              <a:off x="3191577" y="3371066"/>
              <a:ext cx="96635" cy="230503"/>
            </a:xfrm>
            <a:custGeom>
              <a:rect b="b" l="l" r="r" t="t"/>
              <a:pathLst>
                <a:path extrusionOk="0" h="8797" w="3688">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91"/>
            <p:cNvSpPr/>
            <p:nvPr/>
          </p:nvSpPr>
          <p:spPr>
            <a:xfrm>
              <a:off x="3215736" y="3371197"/>
              <a:ext cx="66685" cy="201445"/>
            </a:xfrm>
            <a:custGeom>
              <a:rect b="b" l="l" r="r" t="t"/>
              <a:pathLst>
                <a:path extrusionOk="0" h="7688" w="2545">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91"/>
            <p:cNvSpPr/>
            <p:nvPr/>
          </p:nvSpPr>
          <p:spPr>
            <a:xfrm>
              <a:off x="3216496" y="3371197"/>
              <a:ext cx="95744" cy="230372"/>
            </a:xfrm>
            <a:custGeom>
              <a:rect b="b" l="l" r="r" t="t"/>
              <a:pathLst>
                <a:path extrusionOk="0" h="8792" w="3654">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91"/>
            <p:cNvSpPr/>
            <p:nvPr/>
          </p:nvSpPr>
          <p:spPr>
            <a:xfrm>
              <a:off x="3234104" y="3378403"/>
              <a:ext cx="78136" cy="223167"/>
            </a:xfrm>
            <a:custGeom>
              <a:rect b="b" l="l" r="r" t="t"/>
              <a:pathLst>
                <a:path extrusionOk="0" h="8517" w="2982">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91"/>
            <p:cNvSpPr/>
            <p:nvPr/>
          </p:nvSpPr>
          <p:spPr>
            <a:xfrm>
              <a:off x="3227422" y="3520761"/>
              <a:ext cx="169583" cy="204406"/>
            </a:xfrm>
            <a:custGeom>
              <a:rect b="b" l="l" r="r" t="t"/>
              <a:pathLst>
                <a:path extrusionOk="0" h="7801" w="6472">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91"/>
            <p:cNvSpPr/>
            <p:nvPr/>
          </p:nvSpPr>
          <p:spPr>
            <a:xfrm>
              <a:off x="3108568" y="3520551"/>
              <a:ext cx="168587" cy="204851"/>
            </a:xfrm>
            <a:custGeom>
              <a:rect b="b" l="l" r="r" t="t"/>
              <a:pathLst>
                <a:path extrusionOk="0" h="7818" w="6434">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91"/>
            <p:cNvSpPr/>
            <p:nvPr/>
          </p:nvSpPr>
          <p:spPr>
            <a:xfrm>
              <a:off x="3244663" y="3536640"/>
              <a:ext cx="15381" cy="15381"/>
            </a:xfrm>
            <a:custGeom>
              <a:rect b="b" l="l" r="r" t="t"/>
              <a:pathLst>
                <a:path extrusionOk="0" h="587" w="587">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91"/>
            <p:cNvSpPr/>
            <p:nvPr/>
          </p:nvSpPr>
          <p:spPr>
            <a:xfrm>
              <a:off x="3283024" y="3621143"/>
              <a:ext cx="84555" cy="81149"/>
            </a:xfrm>
            <a:custGeom>
              <a:rect b="b" l="l" r="r" t="t"/>
              <a:pathLst>
                <a:path extrusionOk="0" h="3097" w="3227">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91"/>
            <p:cNvSpPr/>
            <p:nvPr/>
          </p:nvSpPr>
          <p:spPr>
            <a:xfrm>
              <a:off x="3132595" y="3621090"/>
              <a:ext cx="88957" cy="81123"/>
            </a:xfrm>
            <a:custGeom>
              <a:rect b="b" l="l" r="r" t="t"/>
              <a:pathLst>
                <a:path extrusionOk="0" h="3096" w="3395">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91"/>
            <p:cNvSpPr/>
            <p:nvPr/>
          </p:nvSpPr>
          <p:spPr>
            <a:xfrm>
              <a:off x="3279749" y="3505957"/>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91"/>
            <p:cNvSpPr/>
            <p:nvPr/>
          </p:nvSpPr>
          <p:spPr>
            <a:xfrm>
              <a:off x="3279880" y="350569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91"/>
            <p:cNvSpPr/>
            <p:nvPr/>
          </p:nvSpPr>
          <p:spPr>
            <a:xfrm>
              <a:off x="3258001" y="3628322"/>
              <a:ext cx="26" cy="288"/>
            </a:xfrm>
            <a:custGeom>
              <a:rect b="b" l="l" r="r" t="t"/>
              <a:pathLst>
                <a:path extrusionOk="0" h="11" w="1">
                  <a:moveTo>
                    <a:pt x="0" y="6"/>
                  </a:moveTo>
                  <a:lnTo>
                    <a:pt x="0" y="6"/>
                  </a:lnTo>
                  <a:lnTo>
                    <a:pt x="0" y="11"/>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91"/>
            <p:cNvSpPr/>
            <p:nvPr/>
          </p:nvSpPr>
          <p:spPr>
            <a:xfrm>
              <a:off x="3090671" y="3365275"/>
              <a:ext cx="323365" cy="365420"/>
            </a:xfrm>
            <a:custGeom>
              <a:rect b="b" l="l" r="r" t="t"/>
              <a:pathLst>
                <a:path extrusionOk="0" h="13946" w="12341">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91"/>
            <p:cNvSpPr/>
            <p:nvPr/>
          </p:nvSpPr>
          <p:spPr>
            <a:xfrm>
              <a:off x="3279749" y="350608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91"/>
            <p:cNvSpPr/>
            <p:nvPr/>
          </p:nvSpPr>
          <p:spPr>
            <a:xfrm>
              <a:off x="3281137" y="354256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91"/>
            <p:cNvSpPr/>
            <p:nvPr/>
          </p:nvSpPr>
          <p:spPr>
            <a:xfrm>
              <a:off x="3216732"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91"/>
            <p:cNvSpPr/>
            <p:nvPr/>
          </p:nvSpPr>
          <p:spPr>
            <a:xfrm>
              <a:off x="3216863"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91"/>
            <p:cNvSpPr/>
            <p:nvPr/>
          </p:nvSpPr>
          <p:spPr>
            <a:xfrm>
              <a:off x="3216732" y="3609090"/>
              <a:ext cx="26" cy="288"/>
            </a:xfrm>
            <a:custGeom>
              <a:rect b="b" l="l" r="r" t="t"/>
              <a:pathLst>
                <a:path extrusionOk="0" h="11" w="1">
                  <a:moveTo>
                    <a:pt x="1" y="10"/>
                  </a:moveTo>
                  <a:lnTo>
                    <a:pt x="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91"/>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91"/>
            <p:cNvSpPr/>
            <p:nvPr/>
          </p:nvSpPr>
          <p:spPr>
            <a:xfrm>
              <a:off x="3258001" y="3628322"/>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1"/>
            <p:cNvSpPr/>
            <p:nvPr/>
          </p:nvSpPr>
          <p:spPr>
            <a:xfrm>
              <a:off x="3216732" y="3609352"/>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91"/>
            <p:cNvSpPr/>
            <p:nvPr/>
          </p:nvSpPr>
          <p:spPr>
            <a:xfrm>
              <a:off x="3258001" y="3628217"/>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91"/>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91"/>
            <p:cNvSpPr/>
            <p:nvPr/>
          </p:nvSpPr>
          <p:spPr>
            <a:xfrm>
              <a:off x="3258001" y="362858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91"/>
            <p:cNvSpPr/>
            <p:nvPr/>
          </p:nvSpPr>
          <p:spPr>
            <a:xfrm>
              <a:off x="3258001" y="3628217"/>
              <a:ext cx="26" cy="131"/>
            </a:xfrm>
            <a:custGeom>
              <a:rect b="b" l="l" r="r" t="t"/>
              <a:pathLst>
                <a:path extrusionOk="0" h="5" w="1">
                  <a:moveTo>
                    <a:pt x="0" y="0"/>
                  </a:moveTo>
                  <a:lnTo>
                    <a:pt x="0" y="0"/>
                  </a:lnTo>
                  <a:lnTo>
                    <a:pt x="0" y="5"/>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91"/>
            <p:cNvSpPr/>
            <p:nvPr/>
          </p:nvSpPr>
          <p:spPr>
            <a:xfrm>
              <a:off x="3271338" y="3405968"/>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91"/>
            <p:cNvSpPr/>
            <p:nvPr/>
          </p:nvSpPr>
          <p:spPr>
            <a:xfrm>
              <a:off x="3260018" y="3365275"/>
              <a:ext cx="54737" cy="126217"/>
            </a:xfrm>
            <a:custGeom>
              <a:rect b="b" l="l" r="r" t="t"/>
              <a:pathLst>
                <a:path extrusionOk="0" h="4817" w="2089">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5" name="Google Shape;15245;p91"/>
          <p:cNvGrpSpPr/>
          <p:nvPr/>
        </p:nvGrpSpPr>
        <p:grpSpPr>
          <a:xfrm>
            <a:off x="861651" y="4280581"/>
            <a:ext cx="346554" cy="364844"/>
            <a:chOff x="861651" y="4280581"/>
            <a:chExt cx="346554" cy="364844"/>
          </a:xfrm>
        </p:grpSpPr>
        <p:sp>
          <p:nvSpPr>
            <p:cNvPr id="15246" name="Google Shape;15246;p91"/>
            <p:cNvSpPr/>
            <p:nvPr/>
          </p:nvSpPr>
          <p:spPr>
            <a:xfrm>
              <a:off x="1034849" y="4379102"/>
              <a:ext cx="168063" cy="261003"/>
            </a:xfrm>
            <a:custGeom>
              <a:rect b="b" l="l" r="r" t="t"/>
              <a:pathLst>
                <a:path extrusionOk="0" h="9961" w="6414">
                  <a:moveTo>
                    <a:pt x="6414" y="1"/>
                  </a:moveTo>
                  <a:lnTo>
                    <a:pt x="1" y="3548"/>
                  </a:lnTo>
                  <a:lnTo>
                    <a:pt x="1" y="9961"/>
                  </a:lnTo>
                  <a:lnTo>
                    <a:pt x="6414" y="6409"/>
                  </a:lnTo>
                  <a:lnTo>
                    <a:pt x="6414"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91"/>
            <p:cNvSpPr/>
            <p:nvPr/>
          </p:nvSpPr>
          <p:spPr>
            <a:xfrm>
              <a:off x="1034849" y="4519338"/>
              <a:ext cx="168063" cy="120767"/>
            </a:xfrm>
            <a:custGeom>
              <a:rect b="b" l="l" r="r" t="t"/>
              <a:pathLst>
                <a:path extrusionOk="0" h="4609" w="6414">
                  <a:moveTo>
                    <a:pt x="4043" y="1"/>
                  </a:moveTo>
                  <a:lnTo>
                    <a:pt x="1" y="2238"/>
                  </a:lnTo>
                  <a:lnTo>
                    <a:pt x="1" y="4609"/>
                  </a:lnTo>
                  <a:lnTo>
                    <a:pt x="6414" y="1057"/>
                  </a:lnTo>
                  <a:lnTo>
                    <a:pt x="4043"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91"/>
            <p:cNvSpPr/>
            <p:nvPr/>
          </p:nvSpPr>
          <p:spPr>
            <a:xfrm>
              <a:off x="866944" y="4379102"/>
              <a:ext cx="167932" cy="261003"/>
            </a:xfrm>
            <a:custGeom>
              <a:rect b="b" l="l" r="r" t="t"/>
              <a:pathLst>
                <a:path extrusionOk="0" h="9961" w="6409">
                  <a:moveTo>
                    <a:pt x="0" y="1"/>
                  </a:moveTo>
                  <a:lnTo>
                    <a:pt x="0" y="6409"/>
                  </a:lnTo>
                  <a:lnTo>
                    <a:pt x="6409" y="9961"/>
                  </a:lnTo>
                  <a:lnTo>
                    <a:pt x="6409" y="3548"/>
                  </a:lnTo>
                  <a:lnTo>
                    <a:pt x="0"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91"/>
            <p:cNvSpPr/>
            <p:nvPr/>
          </p:nvSpPr>
          <p:spPr>
            <a:xfrm>
              <a:off x="866944" y="4379102"/>
              <a:ext cx="62152" cy="167932"/>
            </a:xfrm>
            <a:custGeom>
              <a:rect b="b" l="l" r="r" t="t"/>
              <a:pathLst>
                <a:path extrusionOk="0" h="6409" w="2372">
                  <a:moveTo>
                    <a:pt x="0" y="1"/>
                  </a:moveTo>
                  <a:lnTo>
                    <a:pt x="0" y="6409"/>
                  </a:lnTo>
                  <a:lnTo>
                    <a:pt x="2372" y="5353"/>
                  </a:lnTo>
                  <a:lnTo>
                    <a:pt x="2372" y="1311"/>
                  </a:lnTo>
                  <a:lnTo>
                    <a:pt x="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91"/>
            <p:cNvSpPr/>
            <p:nvPr/>
          </p:nvSpPr>
          <p:spPr>
            <a:xfrm>
              <a:off x="866944" y="4286031"/>
              <a:ext cx="335968" cy="186038"/>
            </a:xfrm>
            <a:custGeom>
              <a:rect b="b" l="l" r="r" t="t"/>
              <a:pathLst>
                <a:path extrusionOk="0" h="7100" w="12822">
                  <a:moveTo>
                    <a:pt x="6409" y="0"/>
                  </a:moveTo>
                  <a:lnTo>
                    <a:pt x="0" y="3553"/>
                  </a:lnTo>
                  <a:lnTo>
                    <a:pt x="6409" y="7100"/>
                  </a:lnTo>
                  <a:lnTo>
                    <a:pt x="12822" y="3553"/>
                  </a:lnTo>
                  <a:lnTo>
                    <a:pt x="640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91"/>
            <p:cNvSpPr/>
            <p:nvPr/>
          </p:nvSpPr>
          <p:spPr>
            <a:xfrm>
              <a:off x="1034849" y="4286031"/>
              <a:ext cx="168063" cy="127423"/>
            </a:xfrm>
            <a:custGeom>
              <a:rect b="b" l="l" r="r" t="t"/>
              <a:pathLst>
                <a:path extrusionOk="0" h="4863" w="6414">
                  <a:moveTo>
                    <a:pt x="1" y="0"/>
                  </a:moveTo>
                  <a:lnTo>
                    <a:pt x="1" y="2626"/>
                  </a:lnTo>
                  <a:lnTo>
                    <a:pt x="4043" y="4863"/>
                  </a:lnTo>
                  <a:lnTo>
                    <a:pt x="6414" y="3553"/>
                  </a:lnTo>
                  <a:lnTo>
                    <a:pt x="1"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91"/>
            <p:cNvSpPr/>
            <p:nvPr/>
          </p:nvSpPr>
          <p:spPr>
            <a:xfrm>
              <a:off x="1034849" y="4413428"/>
              <a:ext cx="105937" cy="164552"/>
            </a:xfrm>
            <a:custGeom>
              <a:rect b="b" l="l" r="r" t="t"/>
              <a:pathLst>
                <a:path extrusionOk="0" h="6280" w="4043">
                  <a:moveTo>
                    <a:pt x="4043" y="1"/>
                  </a:moveTo>
                  <a:lnTo>
                    <a:pt x="1" y="2238"/>
                  </a:lnTo>
                  <a:lnTo>
                    <a:pt x="1" y="6280"/>
                  </a:lnTo>
                  <a:lnTo>
                    <a:pt x="4043" y="4043"/>
                  </a:lnTo>
                  <a:lnTo>
                    <a:pt x="4043"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91"/>
            <p:cNvSpPr/>
            <p:nvPr/>
          </p:nvSpPr>
          <p:spPr>
            <a:xfrm>
              <a:off x="929070" y="4413428"/>
              <a:ext cx="105806" cy="164552"/>
            </a:xfrm>
            <a:custGeom>
              <a:rect b="b" l="l" r="r" t="t"/>
              <a:pathLst>
                <a:path extrusionOk="0" h="6280" w="4038">
                  <a:moveTo>
                    <a:pt x="1" y="1"/>
                  </a:moveTo>
                  <a:lnTo>
                    <a:pt x="1" y="4043"/>
                  </a:lnTo>
                  <a:lnTo>
                    <a:pt x="4038" y="6280"/>
                  </a:lnTo>
                  <a:lnTo>
                    <a:pt x="4038" y="2238"/>
                  </a:lnTo>
                  <a:lnTo>
                    <a:pt x="1"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91"/>
            <p:cNvSpPr/>
            <p:nvPr/>
          </p:nvSpPr>
          <p:spPr>
            <a:xfrm>
              <a:off x="929070" y="4354839"/>
              <a:ext cx="211716" cy="117230"/>
            </a:xfrm>
            <a:custGeom>
              <a:rect b="b" l="l" r="r" t="t"/>
              <a:pathLst>
                <a:path extrusionOk="0" h="4474" w="8080">
                  <a:moveTo>
                    <a:pt x="4038" y="0"/>
                  </a:moveTo>
                  <a:lnTo>
                    <a:pt x="1" y="2237"/>
                  </a:lnTo>
                  <a:lnTo>
                    <a:pt x="4038" y="4474"/>
                  </a:lnTo>
                  <a:lnTo>
                    <a:pt x="8080" y="2237"/>
                  </a:lnTo>
                  <a:lnTo>
                    <a:pt x="4038"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91"/>
            <p:cNvSpPr/>
            <p:nvPr/>
          </p:nvSpPr>
          <p:spPr>
            <a:xfrm>
              <a:off x="1101011" y="4500368"/>
              <a:ext cx="27879" cy="17687"/>
            </a:xfrm>
            <a:custGeom>
              <a:rect b="b" l="l" r="r" t="t"/>
              <a:pathLst>
                <a:path extrusionOk="0" h="675" w="1064">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91"/>
            <p:cNvSpPr/>
            <p:nvPr/>
          </p:nvSpPr>
          <p:spPr>
            <a:xfrm>
              <a:off x="1101037" y="4484882"/>
              <a:ext cx="28613" cy="17949"/>
            </a:xfrm>
            <a:custGeom>
              <a:rect b="b" l="l" r="r" t="t"/>
              <a:pathLst>
                <a:path extrusionOk="0" h="685" w="1092">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91"/>
            <p:cNvSpPr/>
            <p:nvPr/>
          </p:nvSpPr>
          <p:spPr>
            <a:xfrm>
              <a:off x="861651" y="4280581"/>
              <a:ext cx="346554" cy="364844"/>
            </a:xfrm>
            <a:custGeom>
              <a:rect b="b" l="l" r="r" t="t"/>
              <a:pathLst>
                <a:path extrusionOk="0" h="13924" w="13226">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8" name="Google Shape;15258;p91"/>
          <p:cNvGrpSpPr/>
          <p:nvPr/>
        </p:nvGrpSpPr>
        <p:grpSpPr>
          <a:xfrm>
            <a:off x="1385020" y="4280607"/>
            <a:ext cx="330440" cy="364791"/>
            <a:chOff x="1385020" y="4280607"/>
            <a:chExt cx="330440" cy="364791"/>
          </a:xfrm>
        </p:grpSpPr>
        <p:sp>
          <p:nvSpPr>
            <p:cNvPr id="15259" name="Google Shape;15259;p91"/>
            <p:cNvSpPr/>
            <p:nvPr/>
          </p:nvSpPr>
          <p:spPr>
            <a:xfrm>
              <a:off x="1489934" y="4286031"/>
              <a:ext cx="220127" cy="354074"/>
            </a:xfrm>
            <a:custGeom>
              <a:rect b="b" l="l" r="r" t="t"/>
              <a:pathLst>
                <a:path extrusionOk="0" h="13513" w="8401">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91"/>
            <p:cNvSpPr/>
            <p:nvPr/>
          </p:nvSpPr>
          <p:spPr>
            <a:xfrm>
              <a:off x="1645132" y="4286031"/>
              <a:ext cx="64930" cy="354074"/>
            </a:xfrm>
            <a:custGeom>
              <a:rect b="b" l="l" r="r" t="t"/>
              <a:pathLst>
                <a:path extrusionOk="0" h="13513" w="2478">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91"/>
            <p:cNvSpPr/>
            <p:nvPr/>
          </p:nvSpPr>
          <p:spPr>
            <a:xfrm>
              <a:off x="1398095" y="4577455"/>
              <a:ext cx="264671" cy="62650"/>
            </a:xfrm>
            <a:custGeom>
              <a:rect b="b" l="l" r="r" t="t"/>
              <a:pathLst>
                <a:path extrusionOk="0" h="2391" w="10101">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1"/>
            <p:cNvSpPr/>
            <p:nvPr/>
          </p:nvSpPr>
          <p:spPr>
            <a:xfrm>
              <a:off x="1521115" y="4393304"/>
              <a:ext cx="30342" cy="25888"/>
            </a:xfrm>
            <a:custGeom>
              <a:rect b="b" l="l" r="r" t="t"/>
              <a:pathLst>
                <a:path extrusionOk="0" h="988" w="1158">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1"/>
            <p:cNvSpPr/>
            <p:nvPr/>
          </p:nvSpPr>
          <p:spPr>
            <a:xfrm>
              <a:off x="1521115" y="4449797"/>
              <a:ext cx="30342" cy="25862"/>
            </a:xfrm>
            <a:custGeom>
              <a:rect b="b" l="l" r="r" t="t"/>
              <a:pathLst>
                <a:path extrusionOk="0" h="987" w="1158">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91"/>
            <p:cNvSpPr/>
            <p:nvPr/>
          </p:nvSpPr>
          <p:spPr>
            <a:xfrm>
              <a:off x="1521115" y="4506132"/>
              <a:ext cx="30342" cy="25993"/>
            </a:xfrm>
            <a:custGeom>
              <a:rect b="b" l="l" r="r" t="t"/>
              <a:pathLst>
                <a:path extrusionOk="0" h="992" w="1158">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91"/>
            <p:cNvSpPr/>
            <p:nvPr/>
          </p:nvSpPr>
          <p:spPr>
            <a:xfrm>
              <a:off x="1527797" y="4319728"/>
              <a:ext cx="144271" cy="30971"/>
            </a:xfrm>
            <a:custGeom>
              <a:rect b="b" l="l" r="r" t="t"/>
              <a:pathLst>
                <a:path extrusionOk="0" h="1182" w="5506">
                  <a:moveTo>
                    <a:pt x="0" y="1"/>
                  </a:moveTo>
                  <a:lnTo>
                    <a:pt x="0" y="1182"/>
                  </a:lnTo>
                  <a:lnTo>
                    <a:pt x="5506" y="1182"/>
                  </a:lnTo>
                  <a:lnTo>
                    <a:pt x="5506" y="1"/>
                  </a:ln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91"/>
            <p:cNvSpPr/>
            <p:nvPr/>
          </p:nvSpPr>
          <p:spPr>
            <a:xfrm>
              <a:off x="1489934" y="4468401"/>
              <a:ext cx="28141" cy="28299"/>
            </a:xfrm>
            <a:custGeom>
              <a:rect b="b" l="l" r="r" t="t"/>
              <a:pathLst>
                <a:path extrusionOk="0" h="1080" w="1074">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91"/>
            <p:cNvSpPr/>
            <p:nvPr/>
          </p:nvSpPr>
          <p:spPr>
            <a:xfrm>
              <a:off x="1391072" y="4359031"/>
              <a:ext cx="118383" cy="126191"/>
            </a:xfrm>
            <a:custGeom>
              <a:rect b="b" l="l" r="r" t="t"/>
              <a:pathLst>
                <a:path extrusionOk="0" h="4816" w="4518">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91"/>
            <p:cNvSpPr/>
            <p:nvPr/>
          </p:nvSpPr>
          <p:spPr>
            <a:xfrm>
              <a:off x="1391072" y="4366892"/>
              <a:ext cx="108688" cy="118330"/>
            </a:xfrm>
            <a:custGeom>
              <a:rect b="b" l="l" r="r" t="t"/>
              <a:pathLst>
                <a:path extrusionOk="0" h="4516" w="4148">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91"/>
            <p:cNvSpPr/>
            <p:nvPr/>
          </p:nvSpPr>
          <p:spPr>
            <a:xfrm>
              <a:off x="1391072" y="4359058"/>
              <a:ext cx="34351" cy="33015"/>
            </a:xfrm>
            <a:custGeom>
              <a:rect b="b" l="l" r="r" t="t"/>
              <a:pathLst>
                <a:path extrusionOk="0" h="1260" w="1311">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91"/>
            <p:cNvSpPr/>
            <p:nvPr/>
          </p:nvSpPr>
          <p:spPr>
            <a:xfrm>
              <a:off x="1385020" y="4280607"/>
              <a:ext cx="330440" cy="364791"/>
            </a:xfrm>
            <a:custGeom>
              <a:rect b="b" l="l" r="r" t="t"/>
              <a:pathLst>
                <a:path extrusionOk="0" h="13922" w="12611">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91"/>
            <p:cNvSpPr/>
            <p:nvPr/>
          </p:nvSpPr>
          <p:spPr>
            <a:xfrm>
              <a:off x="1704638" y="4380727"/>
              <a:ext cx="10717" cy="51567"/>
            </a:xfrm>
            <a:custGeom>
              <a:rect b="b" l="l" r="r" t="t"/>
              <a:pathLst>
                <a:path extrusionOk="0" h="1968" w="409">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91"/>
            <p:cNvSpPr/>
            <p:nvPr/>
          </p:nvSpPr>
          <p:spPr>
            <a:xfrm>
              <a:off x="1514067" y="4387907"/>
              <a:ext cx="42789" cy="36683"/>
            </a:xfrm>
            <a:custGeom>
              <a:rect b="b" l="l" r="r" t="t"/>
              <a:pathLst>
                <a:path extrusionOk="0" h="1400" w="1633">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91"/>
            <p:cNvSpPr/>
            <p:nvPr/>
          </p:nvSpPr>
          <p:spPr>
            <a:xfrm>
              <a:off x="1565633" y="4402003"/>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91"/>
            <p:cNvSpPr/>
            <p:nvPr/>
          </p:nvSpPr>
          <p:spPr>
            <a:xfrm>
              <a:off x="1565764" y="4414816"/>
              <a:ext cx="105439" cy="10717"/>
            </a:xfrm>
            <a:custGeom>
              <a:rect b="b" l="l" r="r" t="t"/>
              <a:pathLst>
                <a:path extrusionOk="0" h="409" w="4024">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91"/>
            <p:cNvSpPr/>
            <p:nvPr/>
          </p:nvSpPr>
          <p:spPr>
            <a:xfrm>
              <a:off x="1565633" y="4386911"/>
              <a:ext cx="14385" cy="10717"/>
            </a:xfrm>
            <a:custGeom>
              <a:rect b="b" l="l" r="r" t="t"/>
              <a:pathLst>
                <a:path extrusionOk="0" h="409" w="549">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91"/>
            <p:cNvSpPr/>
            <p:nvPr/>
          </p:nvSpPr>
          <p:spPr>
            <a:xfrm>
              <a:off x="1514067" y="4444373"/>
              <a:ext cx="42789" cy="36657"/>
            </a:xfrm>
            <a:custGeom>
              <a:rect b="b" l="l" r="r" t="t"/>
              <a:pathLst>
                <a:path extrusionOk="0" h="1399" w="1633">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91"/>
            <p:cNvSpPr/>
            <p:nvPr/>
          </p:nvSpPr>
          <p:spPr>
            <a:xfrm>
              <a:off x="1565633" y="4458470"/>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91"/>
            <p:cNvSpPr/>
            <p:nvPr/>
          </p:nvSpPr>
          <p:spPr>
            <a:xfrm>
              <a:off x="1565764" y="4471309"/>
              <a:ext cx="105439" cy="10717"/>
            </a:xfrm>
            <a:custGeom>
              <a:rect b="b" l="l" r="r" t="t"/>
              <a:pathLst>
                <a:path extrusionOk="0" h="409" w="4024">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91"/>
            <p:cNvSpPr/>
            <p:nvPr/>
          </p:nvSpPr>
          <p:spPr>
            <a:xfrm>
              <a:off x="1565633" y="4443377"/>
              <a:ext cx="14385" cy="10717"/>
            </a:xfrm>
            <a:custGeom>
              <a:rect b="b" l="l" r="r" t="t"/>
              <a:pathLst>
                <a:path extrusionOk="0" h="409" w="549">
                  <a:moveTo>
                    <a:pt x="274" y="0"/>
                  </a:moveTo>
                  <a:cubicBezTo>
                    <a:pt x="1" y="0"/>
                    <a:pt x="1"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91"/>
            <p:cNvSpPr/>
            <p:nvPr/>
          </p:nvSpPr>
          <p:spPr>
            <a:xfrm>
              <a:off x="1514067" y="4500866"/>
              <a:ext cx="42789" cy="36552"/>
            </a:xfrm>
            <a:custGeom>
              <a:rect b="b" l="l" r="r" t="t"/>
              <a:pathLst>
                <a:path extrusionOk="0" h="1395" w="1633">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91"/>
            <p:cNvSpPr/>
            <p:nvPr/>
          </p:nvSpPr>
          <p:spPr>
            <a:xfrm>
              <a:off x="1565633" y="4514936"/>
              <a:ext cx="40535" cy="10717"/>
            </a:xfrm>
            <a:custGeom>
              <a:rect b="b" l="l" r="r" t="t"/>
              <a:pathLst>
                <a:path extrusionOk="0" h="409" w="1547">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91"/>
            <p:cNvSpPr/>
            <p:nvPr/>
          </p:nvSpPr>
          <p:spPr>
            <a:xfrm>
              <a:off x="1565633" y="4527775"/>
              <a:ext cx="105570" cy="10717"/>
            </a:xfrm>
            <a:custGeom>
              <a:rect b="b" l="l" r="r" t="t"/>
              <a:pathLst>
                <a:path extrusionOk="0" h="409" w="4029">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91"/>
            <p:cNvSpPr/>
            <p:nvPr/>
          </p:nvSpPr>
          <p:spPr>
            <a:xfrm>
              <a:off x="1565633" y="4499844"/>
              <a:ext cx="14385" cy="10717"/>
            </a:xfrm>
            <a:custGeom>
              <a:rect b="b" l="l" r="r" t="t"/>
              <a:pathLst>
                <a:path extrusionOk="0" h="409" w="549">
                  <a:moveTo>
                    <a:pt x="274" y="1"/>
                  </a:moveTo>
                  <a:cubicBezTo>
                    <a:pt x="1" y="1"/>
                    <a:pt x="1" y="409"/>
                    <a:pt x="274" y="409"/>
                  </a:cubicBezTo>
                  <a:cubicBezTo>
                    <a:pt x="548" y="409"/>
                    <a:pt x="548"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91"/>
            <p:cNvSpPr/>
            <p:nvPr/>
          </p:nvSpPr>
          <p:spPr>
            <a:xfrm>
              <a:off x="1522504" y="4314330"/>
              <a:ext cx="154988" cy="41793"/>
            </a:xfrm>
            <a:custGeom>
              <a:rect b="b" l="l" r="r" t="t"/>
              <a:pathLst>
                <a:path extrusionOk="0" h="1595" w="5915">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5" name="Google Shape;15285;p91"/>
          <p:cNvGrpSpPr/>
          <p:nvPr/>
        </p:nvGrpSpPr>
        <p:grpSpPr>
          <a:xfrm>
            <a:off x="1737836" y="1500941"/>
            <a:ext cx="392016" cy="369560"/>
            <a:chOff x="1737836" y="1500941"/>
            <a:chExt cx="392016" cy="369560"/>
          </a:xfrm>
        </p:grpSpPr>
        <p:sp>
          <p:nvSpPr>
            <p:cNvPr id="15286" name="Google Shape;15286;p91"/>
            <p:cNvSpPr/>
            <p:nvPr/>
          </p:nvSpPr>
          <p:spPr>
            <a:xfrm>
              <a:off x="1755575" y="1596266"/>
              <a:ext cx="148935" cy="264043"/>
            </a:xfrm>
            <a:custGeom>
              <a:rect b="b" l="l" r="r" t="t"/>
              <a:pathLst>
                <a:path extrusionOk="0" h="10077" w="5684">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91"/>
            <p:cNvSpPr/>
            <p:nvPr/>
          </p:nvSpPr>
          <p:spPr>
            <a:xfrm>
              <a:off x="1755575" y="1596266"/>
              <a:ext cx="148935" cy="112723"/>
            </a:xfrm>
            <a:custGeom>
              <a:rect b="b" l="l" r="r" t="t"/>
              <a:pathLst>
                <a:path extrusionOk="0" h="4302" w="5684">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91"/>
            <p:cNvSpPr/>
            <p:nvPr/>
          </p:nvSpPr>
          <p:spPr>
            <a:xfrm>
              <a:off x="1843747" y="1506339"/>
              <a:ext cx="151319" cy="179513"/>
            </a:xfrm>
            <a:custGeom>
              <a:rect b="b" l="l" r="r" t="t"/>
              <a:pathLst>
                <a:path extrusionOk="0" h="6851" w="5775">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91"/>
            <p:cNvSpPr/>
            <p:nvPr/>
          </p:nvSpPr>
          <p:spPr>
            <a:xfrm>
              <a:off x="1737836" y="1506339"/>
              <a:ext cx="205925" cy="179513"/>
            </a:xfrm>
            <a:custGeom>
              <a:rect b="b" l="l" r="r" t="t"/>
              <a:pathLst>
                <a:path extrusionOk="0" h="6851" w="7859">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91"/>
            <p:cNvSpPr/>
            <p:nvPr/>
          </p:nvSpPr>
          <p:spPr>
            <a:xfrm>
              <a:off x="1844376" y="1733986"/>
              <a:ext cx="173356" cy="69489"/>
            </a:xfrm>
            <a:custGeom>
              <a:rect b="b" l="l" r="r" t="t"/>
              <a:pathLst>
                <a:path extrusionOk="0" h="2652" w="6616">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91"/>
            <p:cNvSpPr/>
            <p:nvPr/>
          </p:nvSpPr>
          <p:spPr>
            <a:xfrm>
              <a:off x="1844376" y="1738388"/>
              <a:ext cx="151712" cy="49339"/>
            </a:xfrm>
            <a:custGeom>
              <a:rect b="b" l="l" r="r" t="t"/>
              <a:pathLst>
                <a:path extrusionOk="0" h="1883" w="579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91"/>
            <p:cNvSpPr/>
            <p:nvPr/>
          </p:nvSpPr>
          <p:spPr>
            <a:xfrm>
              <a:off x="1844376" y="1718134"/>
              <a:ext cx="173356" cy="69463"/>
            </a:xfrm>
            <a:custGeom>
              <a:rect b="b" l="l" r="r" t="t"/>
              <a:pathLst>
                <a:path extrusionOk="0" h="2651" w="6616">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91"/>
            <p:cNvSpPr/>
            <p:nvPr/>
          </p:nvSpPr>
          <p:spPr>
            <a:xfrm>
              <a:off x="1850900" y="1718134"/>
              <a:ext cx="166831" cy="56257"/>
            </a:xfrm>
            <a:custGeom>
              <a:rect b="b" l="l" r="r" t="t"/>
              <a:pathLst>
                <a:path extrusionOk="0" h="2147" w="6367">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91"/>
            <p:cNvSpPr/>
            <p:nvPr/>
          </p:nvSpPr>
          <p:spPr>
            <a:xfrm>
              <a:off x="1955422" y="1657789"/>
              <a:ext cx="159652" cy="119824"/>
            </a:xfrm>
            <a:custGeom>
              <a:rect b="b" l="l" r="r" t="t"/>
              <a:pathLst>
                <a:path extrusionOk="0" h="4573" w="6093">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1"/>
            <p:cNvSpPr/>
            <p:nvPr/>
          </p:nvSpPr>
          <p:spPr>
            <a:xfrm>
              <a:off x="1955317" y="1744074"/>
              <a:ext cx="155721" cy="120060"/>
            </a:xfrm>
            <a:custGeom>
              <a:rect b="b" l="l" r="r" t="t"/>
              <a:pathLst>
                <a:path extrusionOk="0" h="4582" w="5943">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91"/>
            <p:cNvSpPr/>
            <p:nvPr/>
          </p:nvSpPr>
          <p:spPr>
            <a:xfrm>
              <a:off x="2025252" y="1673170"/>
              <a:ext cx="74599" cy="62231"/>
            </a:xfrm>
            <a:custGeom>
              <a:rect b="b" l="l" r="r" t="t"/>
              <a:pathLst>
                <a:path extrusionOk="0" h="2375" w="2847">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91"/>
            <p:cNvSpPr/>
            <p:nvPr/>
          </p:nvSpPr>
          <p:spPr>
            <a:xfrm>
              <a:off x="1967632" y="1755656"/>
              <a:ext cx="14071" cy="11634"/>
            </a:xfrm>
            <a:custGeom>
              <a:rect b="b" l="l" r="r" t="t"/>
              <a:pathLst>
                <a:path extrusionOk="0" h="444" w="537">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91"/>
            <p:cNvSpPr/>
            <p:nvPr/>
          </p:nvSpPr>
          <p:spPr>
            <a:xfrm>
              <a:off x="2031147" y="1785422"/>
              <a:ext cx="64668" cy="63724"/>
            </a:xfrm>
            <a:custGeom>
              <a:rect b="b" l="l" r="r" t="t"/>
              <a:pathLst>
                <a:path extrusionOk="0" h="2432" w="2468">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91"/>
            <p:cNvSpPr/>
            <p:nvPr/>
          </p:nvSpPr>
          <p:spPr>
            <a:xfrm>
              <a:off x="1973554"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91"/>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91"/>
            <p:cNvSpPr/>
            <p:nvPr/>
          </p:nvSpPr>
          <p:spPr>
            <a:xfrm>
              <a:off x="1910039" y="1732100"/>
              <a:ext cx="131" cy="26"/>
            </a:xfrm>
            <a:custGeom>
              <a:rect b="b" l="l" r="r" t="t"/>
              <a:pathLst>
                <a:path extrusionOk="0" h="1" w="5">
                  <a:moveTo>
                    <a:pt x="5" y="1"/>
                  </a:move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91"/>
            <p:cNvSpPr/>
            <p:nvPr/>
          </p:nvSpPr>
          <p:spPr>
            <a:xfrm>
              <a:off x="1973790" y="173802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91"/>
            <p:cNvSpPr/>
            <p:nvPr/>
          </p:nvSpPr>
          <p:spPr>
            <a:xfrm>
              <a:off x="1973554" y="1738021"/>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91"/>
            <p:cNvSpPr/>
            <p:nvPr/>
          </p:nvSpPr>
          <p:spPr>
            <a:xfrm>
              <a:off x="1750151" y="1500941"/>
              <a:ext cx="379700" cy="369560"/>
            </a:xfrm>
            <a:custGeom>
              <a:rect b="b" l="l" r="r" t="t"/>
              <a:pathLst>
                <a:path extrusionOk="0" h="14104" w="14491">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91"/>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91"/>
            <p:cNvSpPr/>
            <p:nvPr/>
          </p:nvSpPr>
          <p:spPr>
            <a:xfrm>
              <a:off x="1909908" y="173210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91"/>
            <p:cNvSpPr/>
            <p:nvPr/>
          </p:nvSpPr>
          <p:spPr>
            <a:xfrm>
              <a:off x="2015190" y="1784190"/>
              <a:ext cx="26" cy="26"/>
            </a:xfrm>
            <a:custGeom>
              <a:rect b="b" l="l" r="r" t="t"/>
              <a:pathLst>
                <a:path extrusionOk="0" h="1" w="1">
                  <a:moveTo>
                    <a:pt x="0" y="0"/>
                  </a:move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91"/>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91"/>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91"/>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91"/>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91"/>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91"/>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91"/>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91"/>
            <p:cNvSpPr/>
            <p:nvPr/>
          </p:nvSpPr>
          <p:spPr>
            <a:xfrm>
              <a:off x="2015059"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91"/>
            <p:cNvSpPr/>
            <p:nvPr/>
          </p:nvSpPr>
          <p:spPr>
            <a:xfrm>
              <a:off x="2015190"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91"/>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91"/>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91"/>
            <p:cNvSpPr/>
            <p:nvPr/>
          </p:nvSpPr>
          <p:spPr>
            <a:xfrm>
              <a:off x="1804731" y="1558665"/>
              <a:ext cx="80782" cy="74808"/>
            </a:xfrm>
            <a:custGeom>
              <a:rect b="b" l="l" r="r" t="t"/>
              <a:pathLst>
                <a:path extrusionOk="0" h="2855" w="3083">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91"/>
            <p:cNvSpPr/>
            <p:nvPr/>
          </p:nvSpPr>
          <p:spPr>
            <a:xfrm>
              <a:off x="1750151" y="1702229"/>
              <a:ext cx="104181" cy="163477"/>
            </a:xfrm>
            <a:custGeom>
              <a:rect b="b" l="l" r="r" t="t"/>
              <a:pathLst>
                <a:path extrusionOk="0" h="6239" w="3976">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91"/>
            <p:cNvSpPr/>
            <p:nvPr/>
          </p:nvSpPr>
          <p:spPr>
            <a:xfrm>
              <a:off x="1785132" y="1755761"/>
              <a:ext cx="42920" cy="10953"/>
            </a:xfrm>
            <a:custGeom>
              <a:rect b="b" l="l" r="r" t="t"/>
              <a:pathLst>
                <a:path extrusionOk="0" h="418" w="1638">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1"/>
            <p:cNvSpPr/>
            <p:nvPr/>
          </p:nvSpPr>
          <p:spPr>
            <a:xfrm>
              <a:off x="1830672" y="1755761"/>
              <a:ext cx="42893" cy="10953"/>
            </a:xfrm>
            <a:custGeom>
              <a:rect b="b" l="l" r="r" t="t"/>
              <a:pathLst>
                <a:path extrusionOk="0" h="418" w="1637">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3" name="Google Shape;15323;p91"/>
          <p:cNvGrpSpPr/>
          <p:nvPr/>
        </p:nvGrpSpPr>
        <p:grpSpPr>
          <a:xfrm>
            <a:off x="1879330" y="4298346"/>
            <a:ext cx="379884" cy="329182"/>
            <a:chOff x="1879330" y="4298346"/>
            <a:chExt cx="379884" cy="329182"/>
          </a:xfrm>
        </p:grpSpPr>
        <p:sp>
          <p:nvSpPr>
            <p:cNvPr id="15324" name="Google Shape;15324;p91"/>
            <p:cNvSpPr/>
            <p:nvPr/>
          </p:nvSpPr>
          <p:spPr>
            <a:xfrm>
              <a:off x="1880850" y="4403366"/>
              <a:ext cx="223272" cy="214913"/>
            </a:xfrm>
            <a:custGeom>
              <a:rect b="b" l="l" r="r" t="t"/>
              <a:pathLst>
                <a:path extrusionOk="0" h="8202" w="8521">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91"/>
            <p:cNvSpPr/>
            <p:nvPr/>
          </p:nvSpPr>
          <p:spPr>
            <a:xfrm>
              <a:off x="2020718" y="4403366"/>
              <a:ext cx="223403" cy="214913"/>
            </a:xfrm>
            <a:custGeom>
              <a:rect b="b" l="l" r="r" t="t"/>
              <a:pathLst>
                <a:path extrusionOk="0" h="8202" w="8526">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91"/>
            <p:cNvSpPr/>
            <p:nvPr/>
          </p:nvSpPr>
          <p:spPr>
            <a:xfrm>
              <a:off x="2034291" y="4543366"/>
              <a:ext cx="64930" cy="49077"/>
            </a:xfrm>
            <a:custGeom>
              <a:rect b="b" l="l" r="r" t="t"/>
              <a:pathLst>
                <a:path extrusionOk="0" h="1873" w="2478">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91"/>
            <p:cNvSpPr/>
            <p:nvPr/>
          </p:nvSpPr>
          <p:spPr>
            <a:xfrm>
              <a:off x="1950784" y="4333458"/>
              <a:ext cx="223403" cy="214887"/>
            </a:xfrm>
            <a:custGeom>
              <a:rect b="b" l="l" r="r" t="t"/>
              <a:pathLst>
                <a:path extrusionOk="0" h="8201" w="8526">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91"/>
            <p:cNvSpPr/>
            <p:nvPr/>
          </p:nvSpPr>
          <p:spPr>
            <a:xfrm>
              <a:off x="2021216" y="4429280"/>
              <a:ext cx="83036" cy="119012"/>
            </a:xfrm>
            <a:custGeom>
              <a:rect b="b" l="l" r="r" t="t"/>
              <a:pathLst>
                <a:path extrusionOk="0" h="4542" w="3169">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91"/>
            <p:cNvSpPr/>
            <p:nvPr/>
          </p:nvSpPr>
          <p:spPr>
            <a:xfrm>
              <a:off x="1946382" y="4403418"/>
              <a:ext cx="120269" cy="139974"/>
            </a:xfrm>
            <a:custGeom>
              <a:rect b="b" l="l" r="r" t="t"/>
              <a:pathLst>
                <a:path extrusionOk="0" h="5342" w="459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91"/>
            <p:cNvSpPr/>
            <p:nvPr/>
          </p:nvSpPr>
          <p:spPr>
            <a:xfrm>
              <a:off x="2066756" y="4403418"/>
              <a:ext cx="107430" cy="139974"/>
            </a:xfrm>
            <a:custGeom>
              <a:rect b="b" l="l" r="r" t="t"/>
              <a:pathLst>
                <a:path extrusionOk="0" h="5342" w="410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91"/>
            <p:cNvSpPr/>
            <p:nvPr/>
          </p:nvSpPr>
          <p:spPr>
            <a:xfrm>
              <a:off x="2014037" y="4303770"/>
              <a:ext cx="91971" cy="78765"/>
            </a:xfrm>
            <a:custGeom>
              <a:rect b="b" l="l" r="r" t="t"/>
              <a:pathLst>
                <a:path extrusionOk="0" h="3006" w="351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91"/>
            <p:cNvSpPr/>
            <p:nvPr/>
          </p:nvSpPr>
          <p:spPr>
            <a:xfrm>
              <a:off x="2058817" y="4303875"/>
              <a:ext cx="47191" cy="78529"/>
            </a:xfrm>
            <a:custGeom>
              <a:rect b="b" l="l" r="r" t="t"/>
              <a:pathLst>
                <a:path extrusionOk="0" h="2997" w="1801">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91"/>
            <p:cNvSpPr/>
            <p:nvPr/>
          </p:nvSpPr>
          <p:spPr>
            <a:xfrm>
              <a:off x="2178824" y="4524526"/>
              <a:ext cx="25050" cy="21879"/>
            </a:xfrm>
            <a:custGeom>
              <a:rect b="b" l="l" r="r" t="t"/>
              <a:pathLst>
                <a:path extrusionOk="0" h="835" w="956">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91"/>
            <p:cNvSpPr/>
            <p:nvPr/>
          </p:nvSpPr>
          <p:spPr>
            <a:xfrm>
              <a:off x="2175156" y="4545122"/>
              <a:ext cx="32491" cy="77140"/>
            </a:xfrm>
            <a:custGeom>
              <a:rect b="b" l="l" r="r" t="t"/>
              <a:pathLst>
                <a:path extrusionOk="0" h="2944" w="124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91"/>
            <p:cNvSpPr/>
            <p:nvPr/>
          </p:nvSpPr>
          <p:spPr>
            <a:xfrm>
              <a:off x="2191402" y="4545122"/>
              <a:ext cx="16246" cy="77140"/>
            </a:xfrm>
            <a:custGeom>
              <a:rect b="b" l="l" r="r" t="t"/>
              <a:pathLst>
                <a:path extrusionOk="0" h="2944" w="62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91"/>
            <p:cNvSpPr/>
            <p:nvPr/>
          </p:nvSpPr>
          <p:spPr>
            <a:xfrm>
              <a:off x="2175156" y="4603370"/>
              <a:ext cx="32491" cy="18892"/>
            </a:xfrm>
            <a:custGeom>
              <a:rect b="b" l="l" r="r" t="t"/>
              <a:pathLst>
                <a:path extrusionOk="0" h="721" w="124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91"/>
            <p:cNvSpPr/>
            <p:nvPr/>
          </p:nvSpPr>
          <p:spPr>
            <a:xfrm>
              <a:off x="1916826" y="4519338"/>
              <a:ext cx="78241" cy="76380"/>
            </a:xfrm>
            <a:custGeom>
              <a:rect b="b" l="l" r="r" t="t"/>
              <a:pathLst>
                <a:path extrusionOk="0" h="2915" w="2986">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91"/>
            <p:cNvSpPr/>
            <p:nvPr/>
          </p:nvSpPr>
          <p:spPr>
            <a:xfrm>
              <a:off x="1949264" y="4519391"/>
              <a:ext cx="36762" cy="76328"/>
            </a:xfrm>
            <a:custGeom>
              <a:rect b="b" l="l" r="r" t="t"/>
              <a:pathLst>
                <a:path extrusionOk="0" h="2913" w="1403">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91"/>
            <p:cNvSpPr/>
            <p:nvPr/>
          </p:nvSpPr>
          <p:spPr>
            <a:xfrm>
              <a:off x="1939071" y="4594801"/>
              <a:ext cx="33618" cy="27460"/>
            </a:xfrm>
            <a:custGeom>
              <a:rect b="b" l="l" r="r" t="t"/>
              <a:pathLst>
                <a:path extrusionOk="0" h="1048" w="1283">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91"/>
            <p:cNvSpPr/>
            <p:nvPr/>
          </p:nvSpPr>
          <p:spPr>
            <a:xfrm>
              <a:off x="1879330" y="4298346"/>
              <a:ext cx="379884" cy="329182"/>
            </a:xfrm>
            <a:custGeom>
              <a:rect b="b" l="l" r="r" t="t"/>
              <a:pathLst>
                <a:path extrusionOk="0" h="12563" w="14498">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91"/>
            <p:cNvSpPr/>
            <p:nvPr/>
          </p:nvSpPr>
          <p:spPr>
            <a:xfrm>
              <a:off x="2061332" y="4315483"/>
              <a:ext cx="22665" cy="33094"/>
            </a:xfrm>
            <a:custGeom>
              <a:rect b="b" l="l" r="r" t="t"/>
              <a:pathLst>
                <a:path extrusionOk="0" h="1263" w="865">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91"/>
            <p:cNvSpPr/>
            <p:nvPr/>
          </p:nvSpPr>
          <p:spPr>
            <a:xfrm>
              <a:off x="2046738" y="4465178"/>
              <a:ext cx="39906" cy="59558"/>
            </a:xfrm>
            <a:custGeom>
              <a:rect b="b" l="l" r="r" t="t"/>
              <a:pathLst>
                <a:path extrusionOk="0" h="2273" w="1523">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91"/>
            <p:cNvSpPr/>
            <p:nvPr/>
          </p:nvSpPr>
          <p:spPr>
            <a:xfrm>
              <a:off x="1912214" y="4493660"/>
              <a:ext cx="19442" cy="14909"/>
            </a:xfrm>
            <a:custGeom>
              <a:rect b="b" l="l" r="r" t="t"/>
              <a:pathLst>
                <a:path extrusionOk="0" h="569" w="742">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91"/>
            <p:cNvSpPr/>
            <p:nvPr/>
          </p:nvSpPr>
          <p:spPr>
            <a:xfrm>
              <a:off x="1903148" y="4507757"/>
              <a:ext cx="20700" cy="12184"/>
            </a:xfrm>
            <a:custGeom>
              <a:rect b="b" l="l" r="r" t="t"/>
              <a:pathLst>
                <a:path extrusionOk="0" h="465" w="79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91"/>
            <p:cNvSpPr/>
            <p:nvPr/>
          </p:nvSpPr>
          <p:spPr>
            <a:xfrm>
              <a:off x="1927516" y="4484358"/>
              <a:ext cx="13861" cy="16272"/>
            </a:xfrm>
            <a:custGeom>
              <a:rect b="b" l="l" r="r" t="t"/>
              <a:pathLst>
                <a:path extrusionOk="0" h="621" w="529">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6" name="Google Shape;15346;p91"/>
          <p:cNvGrpSpPr/>
          <p:nvPr/>
        </p:nvGrpSpPr>
        <p:grpSpPr>
          <a:xfrm>
            <a:off x="2399816" y="4298215"/>
            <a:ext cx="365394" cy="329706"/>
            <a:chOff x="2399816" y="4298215"/>
            <a:chExt cx="365394" cy="329706"/>
          </a:xfrm>
        </p:grpSpPr>
        <p:sp>
          <p:nvSpPr>
            <p:cNvPr id="15347" name="Google Shape;15347;p91"/>
            <p:cNvSpPr/>
            <p:nvPr/>
          </p:nvSpPr>
          <p:spPr>
            <a:xfrm>
              <a:off x="2502818" y="4311186"/>
              <a:ext cx="138899" cy="52588"/>
            </a:xfrm>
            <a:custGeom>
              <a:rect b="b" l="l" r="r" t="t"/>
              <a:pathLst>
                <a:path extrusionOk="0" h="2007" w="5301">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91"/>
            <p:cNvSpPr/>
            <p:nvPr/>
          </p:nvSpPr>
          <p:spPr>
            <a:xfrm>
              <a:off x="2419442" y="4303508"/>
              <a:ext cx="138742" cy="52615"/>
            </a:xfrm>
            <a:custGeom>
              <a:rect b="b" l="l" r="r" t="t"/>
              <a:pathLst>
                <a:path extrusionOk="0" h="2008" w="5295">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91"/>
            <p:cNvSpPr/>
            <p:nvPr/>
          </p:nvSpPr>
          <p:spPr>
            <a:xfrm>
              <a:off x="2405214" y="4333327"/>
              <a:ext cx="354729" cy="243028"/>
            </a:xfrm>
            <a:custGeom>
              <a:rect b="b" l="l" r="r" t="t"/>
              <a:pathLst>
                <a:path extrusionOk="0" h="9275" w="13538">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91"/>
            <p:cNvSpPr/>
            <p:nvPr/>
          </p:nvSpPr>
          <p:spPr>
            <a:xfrm>
              <a:off x="2416664" y="4398964"/>
              <a:ext cx="329575" cy="177391"/>
            </a:xfrm>
            <a:custGeom>
              <a:rect b="b" l="l" r="r" t="t"/>
              <a:pathLst>
                <a:path extrusionOk="0" h="6770" w="12578">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91"/>
            <p:cNvSpPr/>
            <p:nvPr/>
          </p:nvSpPr>
          <p:spPr>
            <a:xfrm>
              <a:off x="2726588" y="4333327"/>
              <a:ext cx="33356" cy="243028"/>
            </a:xfrm>
            <a:custGeom>
              <a:rect b="b" l="l" r="r" t="t"/>
              <a:pathLst>
                <a:path extrusionOk="0" h="9275" w="1273">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91"/>
            <p:cNvSpPr/>
            <p:nvPr/>
          </p:nvSpPr>
          <p:spPr>
            <a:xfrm>
              <a:off x="2517151" y="4407663"/>
              <a:ext cx="220520" cy="214834"/>
            </a:xfrm>
            <a:custGeom>
              <a:rect b="b" l="l" r="r" t="t"/>
              <a:pathLst>
                <a:path extrusionOk="0" h="8199" w="8416">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91"/>
            <p:cNvSpPr/>
            <p:nvPr/>
          </p:nvSpPr>
          <p:spPr>
            <a:xfrm>
              <a:off x="2679423" y="4407663"/>
              <a:ext cx="58248" cy="214834"/>
            </a:xfrm>
            <a:custGeom>
              <a:rect b="b" l="l" r="r" t="t"/>
              <a:pathLst>
                <a:path extrusionOk="0" h="8199" w="2223">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91"/>
            <p:cNvSpPr/>
            <p:nvPr/>
          </p:nvSpPr>
          <p:spPr>
            <a:xfrm>
              <a:off x="2425206" y="4559847"/>
              <a:ext cx="265064" cy="62650"/>
            </a:xfrm>
            <a:custGeom>
              <a:rect b="b" l="l" r="r" t="t"/>
              <a:pathLst>
                <a:path extrusionOk="0" h="2391" w="10116">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91"/>
            <p:cNvSpPr/>
            <p:nvPr/>
          </p:nvSpPr>
          <p:spPr>
            <a:xfrm>
              <a:off x="2649605" y="4449168"/>
              <a:ext cx="58143" cy="19390"/>
            </a:xfrm>
            <a:custGeom>
              <a:rect b="b" l="l" r="r" t="t"/>
              <a:pathLst>
                <a:path extrusionOk="0" h="740" w="2219">
                  <a:moveTo>
                    <a:pt x="1" y="0"/>
                  </a:moveTo>
                  <a:lnTo>
                    <a:pt x="1" y="739"/>
                  </a:lnTo>
                  <a:lnTo>
                    <a:pt x="2218" y="739"/>
                  </a:lnTo>
                  <a:lnTo>
                    <a:pt x="2218" y="0"/>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91"/>
            <p:cNvSpPr/>
            <p:nvPr/>
          </p:nvSpPr>
          <p:spPr>
            <a:xfrm>
              <a:off x="2399816" y="4298215"/>
              <a:ext cx="262890" cy="92862"/>
            </a:xfrm>
            <a:custGeom>
              <a:rect b="b" l="l" r="r" t="t"/>
              <a:pathLst>
                <a:path extrusionOk="0" h="3544" w="10033">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91"/>
            <p:cNvSpPr/>
            <p:nvPr/>
          </p:nvSpPr>
          <p:spPr>
            <a:xfrm>
              <a:off x="2399947" y="4328034"/>
              <a:ext cx="365263" cy="299888"/>
            </a:xfrm>
            <a:custGeom>
              <a:rect b="b" l="l" r="r" t="t"/>
              <a:pathLst>
                <a:path extrusionOk="0" h="11445" w="1394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91"/>
            <p:cNvSpPr/>
            <p:nvPr/>
          </p:nvSpPr>
          <p:spPr>
            <a:xfrm>
              <a:off x="2541939" y="4486638"/>
              <a:ext cx="25050" cy="10717"/>
            </a:xfrm>
            <a:custGeom>
              <a:rect b="b" l="l" r="r" t="t"/>
              <a:pathLst>
                <a:path extrusionOk="0" h="409" w="956">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91"/>
            <p:cNvSpPr/>
            <p:nvPr/>
          </p:nvSpPr>
          <p:spPr>
            <a:xfrm>
              <a:off x="2571626" y="4486638"/>
              <a:ext cx="143170" cy="10717"/>
            </a:xfrm>
            <a:custGeom>
              <a:rect b="b" l="l" r="r" t="t"/>
              <a:pathLst>
                <a:path extrusionOk="0" h="409" w="5464">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91"/>
            <p:cNvSpPr/>
            <p:nvPr/>
          </p:nvSpPr>
          <p:spPr>
            <a:xfrm>
              <a:off x="2541939" y="4504508"/>
              <a:ext cx="172858" cy="10717"/>
            </a:xfrm>
            <a:custGeom>
              <a:rect b="b" l="l" r="r" t="t"/>
              <a:pathLst>
                <a:path extrusionOk="0" h="409" w="6597">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91"/>
            <p:cNvSpPr/>
            <p:nvPr/>
          </p:nvSpPr>
          <p:spPr>
            <a:xfrm>
              <a:off x="2541939" y="4522352"/>
              <a:ext cx="172858" cy="10717"/>
            </a:xfrm>
            <a:custGeom>
              <a:rect b="b" l="l" r="r" t="t"/>
              <a:pathLst>
                <a:path extrusionOk="0" h="409" w="6597">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91"/>
            <p:cNvSpPr/>
            <p:nvPr/>
          </p:nvSpPr>
          <p:spPr>
            <a:xfrm>
              <a:off x="2644312" y="4443744"/>
              <a:ext cx="68703" cy="30211"/>
            </a:xfrm>
            <a:custGeom>
              <a:rect b="b" l="l" r="r" t="t"/>
              <a:pathLst>
                <a:path extrusionOk="0" h="1153" w="2622">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3" name="Google Shape;15363;p91"/>
          <p:cNvGrpSpPr/>
          <p:nvPr/>
        </p:nvGrpSpPr>
        <p:grpSpPr>
          <a:xfrm>
            <a:off x="2915743" y="4295071"/>
            <a:ext cx="366547" cy="335968"/>
            <a:chOff x="2915743" y="4295071"/>
            <a:chExt cx="366547" cy="335968"/>
          </a:xfrm>
        </p:grpSpPr>
        <p:sp>
          <p:nvSpPr>
            <p:cNvPr id="15364" name="Google Shape;15364;p91"/>
            <p:cNvSpPr/>
            <p:nvPr/>
          </p:nvSpPr>
          <p:spPr>
            <a:xfrm>
              <a:off x="2921167" y="4300495"/>
              <a:ext cx="326536" cy="267921"/>
            </a:xfrm>
            <a:custGeom>
              <a:rect b="b" l="l" r="r" t="t"/>
              <a:pathLst>
                <a:path extrusionOk="0" h="10225" w="12462">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91"/>
            <p:cNvSpPr/>
            <p:nvPr/>
          </p:nvSpPr>
          <p:spPr>
            <a:xfrm>
              <a:off x="2952846" y="4313518"/>
              <a:ext cx="294857" cy="254898"/>
            </a:xfrm>
            <a:custGeom>
              <a:rect b="b" l="l" r="r" t="t"/>
              <a:pathLst>
                <a:path extrusionOk="0" h="9728" w="11253">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91"/>
            <p:cNvSpPr/>
            <p:nvPr/>
          </p:nvSpPr>
          <p:spPr>
            <a:xfrm>
              <a:off x="3217491" y="4300495"/>
              <a:ext cx="30211" cy="267921"/>
            </a:xfrm>
            <a:custGeom>
              <a:rect b="b" l="l" r="r" t="t"/>
              <a:pathLst>
                <a:path extrusionOk="0" h="10225" w="1153">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91"/>
            <p:cNvSpPr/>
            <p:nvPr/>
          </p:nvSpPr>
          <p:spPr>
            <a:xfrm>
              <a:off x="2921167" y="4300495"/>
              <a:ext cx="326536" cy="39382"/>
            </a:xfrm>
            <a:custGeom>
              <a:rect b="b" l="l" r="r" t="t"/>
              <a:pathLst>
                <a:path extrusionOk="0" h="1503" w="12462">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91"/>
            <p:cNvSpPr/>
            <p:nvPr/>
          </p:nvSpPr>
          <p:spPr>
            <a:xfrm>
              <a:off x="3001661" y="4313360"/>
              <a:ext cx="143170" cy="26517"/>
            </a:xfrm>
            <a:custGeom>
              <a:rect b="b" l="l" r="r" t="t"/>
              <a:pathLst>
                <a:path extrusionOk="0" h="1012" w="5464">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91"/>
            <p:cNvSpPr/>
            <p:nvPr/>
          </p:nvSpPr>
          <p:spPr>
            <a:xfrm>
              <a:off x="3217491" y="4300495"/>
              <a:ext cx="30211" cy="39382"/>
            </a:xfrm>
            <a:custGeom>
              <a:rect b="b" l="l" r="r" t="t"/>
              <a:pathLst>
                <a:path extrusionOk="0" h="1503" w="1153">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91"/>
            <p:cNvSpPr/>
            <p:nvPr/>
          </p:nvSpPr>
          <p:spPr>
            <a:xfrm>
              <a:off x="3129320" y="4479091"/>
              <a:ext cx="62414" cy="62545"/>
            </a:xfrm>
            <a:custGeom>
              <a:rect b="b" l="l" r="r" t="t"/>
              <a:pathLst>
                <a:path extrusionOk="0" h="2387" w="2382">
                  <a:moveTo>
                    <a:pt x="634" y="1"/>
                  </a:moveTo>
                  <a:lnTo>
                    <a:pt x="1" y="639"/>
                  </a:lnTo>
                  <a:lnTo>
                    <a:pt x="1748" y="2386"/>
                  </a:lnTo>
                  <a:lnTo>
                    <a:pt x="2382" y="1753"/>
                  </a:lnTo>
                  <a:lnTo>
                    <a:pt x="634" y="1"/>
                  </a:ln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91"/>
            <p:cNvSpPr/>
            <p:nvPr/>
          </p:nvSpPr>
          <p:spPr>
            <a:xfrm>
              <a:off x="2964192" y="4322007"/>
              <a:ext cx="210327" cy="202283"/>
            </a:xfrm>
            <a:custGeom>
              <a:rect b="b" l="l" r="r" t="t"/>
              <a:pathLst>
                <a:path extrusionOk="0" h="7720" w="8027">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91"/>
            <p:cNvSpPr/>
            <p:nvPr/>
          </p:nvSpPr>
          <p:spPr>
            <a:xfrm>
              <a:off x="2983922" y="4340244"/>
              <a:ext cx="172229" cy="165809"/>
            </a:xfrm>
            <a:custGeom>
              <a:rect b="b" l="l" r="r" t="t"/>
              <a:pathLst>
                <a:path extrusionOk="0" h="6328" w="6573">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91"/>
            <p:cNvSpPr/>
            <p:nvPr/>
          </p:nvSpPr>
          <p:spPr>
            <a:xfrm>
              <a:off x="3160658" y="4511084"/>
              <a:ext cx="115867" cy="114557"/>
            </a:xfrm>
            <a:custGeom>
              <a:rect b="b" l="l" r="r" t="t"/>
              <a:pathLst>
                <a:path extrusionOk="0" h="4372" w="4422">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91"/>
            <p:cNvSpPr/>
            <p:nvPr/>
          </p:nvSpPr>
          <p:spPr>
            <a:xfrm>
              <a:off x="3177113" y="4511084"/>
              <a:ext cx="99412" cy="98731"/>
            </a:xfrm>
            <a:custGeom>
              <a:rect b="b" l="l" r="r" t="t"/>
              <a:pathLst>
                <a:path extrusionOk="0" h="3768" w="3794">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91"/>
            <p:cNvSpPr/>
            <p:nvPr/>
          </p:nvSpPr>
          <p:spPr>
            <a:xfrm>
              <a:off x="3027943" y="4375775"/>
              <a:ext cx="70485" cy="68808"/>
            </a:xfrm>
            <a:custGeom>
              <a:rect b="b" l="l" r="r" t="t"/>
              <a:pathLst>
                <a:path extrusionOk="0" h="2626" w="269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91"/>
            <p:cNvSpPr/>
            <p:nvPr/>
          </p:nvSpPr>
          <p:spPr>
            <a:xfrm>
              <a:off x="3056582" y="4403366"/>
              <a:ext cx="70747" cy="68624"/>
            </a:xfrm>
            <a:custGeom>
              <a:rect b="b" l="l" r="r" t="t"/>
              <a:pathLst>
                <a:path extrusionOk="0" h="2619" w="270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91"/>
            <p:cNvSpPr/>
            <p:nvPr/>
          </p:nvSpPr>
          <p:spPr>
            <a:xfrm>
              <a:off x="3056582" y="4403366"/>
              <a:ext cx="35426" cy="41217"/>
            </a:xfrm>
            <a:custGeom>
              <a:rect b="b" l="l" r="r" t="t"/>
              <a:pathLst>
                <a:path extrusionOk="0" h="1573" w="1352">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91"/>
            <p:cNvSpPr/>
            <p:nvPr/>
          </p:nvSpPr>
          <p:spPr>
            <a:xfrm>
              <a:off x="2985180" y="4335004"/>
              <a:ext cx="184937" cy="176343"/>
            </a:xfrm>
            <a:custGeom>
              <a:rect b="b" l="l" r="r" t="t"/>
              <a:pathLst>
                <a:path extrusionOk="0" h="6730" w="7058">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91"/>
            <p:cNvSpPr/>
            <p:nvPr/>
          </p:nvSpPr>
          <p:spPr>
            <a:xfrm>
              <a:off x="2915743" y="4295071"/>
              <a:ext cx="366547" cy="335968"/>
            </a:xfrm>
            <a:custGeom>
              <a:rect b="b" l="l" r="r" t="t"/>
              <a:pathLst>
                <a:path extrusionOk="0" h="12822" w="13989">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91"/>
            <p:cNvSpPr/>
            <p:nvPr/>
          </p:nvSpPr>
          <p:spPr>
            <a:xfrm>
              <a:off x="2947082" y="4315221"/>
              <a:ext cx="12472" cy="10717"/>
            </a:xfrm>
            <a:custGeom>
              <a:rect b="b" l="l" r="r" t="t"/>
              <a:pathLst>
                <a:path extrusionOk="0" h="409" w="476">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91"/>
            <p:cNvSpPr/>
            <p:nvPr/>
          </p:nvSpPr>
          <p:spPr>
            <a:xfrm>
              <a:off x="2961021" y="4315221"/>
              <a:ext cx="12499" cy="10717"/>
            </a:xfrm>
            <a:custGeom>
              <a:rect b="b" l="l" r="r" t="t"/>
              <a:pathLst>
                <a:path extrusionOk="0" h="409" w="477">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91"/>
            <p:cNvSpPr/>
            <p:nvPr/>
          </p:nvSpPr>
          <p:spPr>
            <a:xfrm>
              <a:off x="2974883" y="4315221"/>
              <a:ext cx="12603" cy="10717"/>
            </a:xfrm>
            <a:custGeom>
              <a:rect b="b" l="l" r="r" t="t"/>
              <a:pathLst>
                <a:path extrusionOk="0" h="409" w="481">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91"/>
            <p:cNvSpPr/>
            <p:nvPr/>
          </p:nvSpPr>
          <p:spPr>
            <a:xfrm>
              <a:off x="3022440" y="4434311"/>
              <a:ext cx="12577" cy="10691"/>
            </a:xfrm>
            <a:custGeom>
              <a:rect b="b" l="l" r="r" t="t"/>
              <a:pathLst>
                <a:path extrusionOk="0" h="408" w="48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91"/>
            <p:cNvSpPr/>
            <p:nvPr/>
          </p:nvSpPr>
          <p:spPr>
            <a:xfrm>
              <a:off x="3022414" y="4452050"/>
              <a:ext cx="12603" cy="10795"/>
            </a:xfrm>
            <a:custGeom>
              <a:rect b="b" l="l" r="r" t="t"/>
              <a:pathLst>
                <a:path extrusionOk="0" h="412" w="481">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91"/>
            <p:cNvSpPr/>
            <p:nvPr/>
          </p:nvSpPr>
          <p:spPr>
            <a:xfrm>
              <a:off x="3037795" y="4434311"/>
              <a:ext cx="12446" cy="10691"/>
            </a:xfrm>
            <a:custGeom>
              <a:rect b="b" l="l" r="r" t="t"/>
              <a:pathLst>
                <a:path extrusionOk="0" h="408" w="475">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91"/>
            <p:cNvSpPr/>
            <p:nvPr/>
          </p:nvSpPr>
          <p:spPr>
            <a:xfrm>
              <a:off x="3037769" y="4452050"/>
              <a:ext cx="12472" cy="10795"/>
            </a:xfrm>
            <a:custGeom>
              <a:rect b="b" l="l" r="r" t="t"/>
              <a:pathLst>
                <a:path extrusionOk="0" h="412" w="476">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91"/>
            <p:cNvSpPr/>
            <p:nvPr/>
          </p:nvSpPr>
          <p:spPr>
            <a:xfrm>
              <a:off x="3021156" y="4370325"/>
              <a:ext cx="110706" cy="106932"/>
            </a:xfrm>
            <a:custGeom>
              <a:rect b="b" l="l" r="r" t="t"/>
              <a:pathLst>
                <a:path extrusionOk="0" h="4081" w="4225">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91"/>
            <p:cNvSpPr/>
            <p:nvPr/>
          </p:nvSpPr>
          <p:spPr>
            <a:xfrm>
              <a:off x="2946060" y="4507154"/>
              <a:ext cx="17267" cy="10717"/>
            </a:xfrm>
            <a:custGeom>
              <a:rect b="b" l="l" r="r" t="t"/>
              <a:pathLst>
                <a:path extrusionOk="0" h="409" w="659">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91"/>
            <p:cNvSpPr/>
            <p:nvPr/>
          </p:nvSpPr>
          <p:spPr>
            <a:xfrm>
              <a:off x="2961781" y="4507154"/>
              <a:ext cx="32622" cy="10717"/>
            </a:xfrm>
            <a:custGeom>
              <a:rect b="b" l="l" r="r" t="t"/>
              <a:pathLst>
                <a:path extrusionOk="0" h="409" w="1245">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91"/>
            <p:cNvSpPr/>
            <p:nvPr/>
          </p:nvSpPr>
          <p:spPr>
            <a:xfrm>
              <a:off x="2946060" y="4521225"/>
              <a:ext cx="48344" cy="10717"/>
            </a:xfrm>
            <a:custGeom>
              <a:rect b="b" l="l" r="r" t="t"/>
              <a:pathLst>
                <a:path extrusionOk="0" h="409" w="1845">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91"/>
            <p:cNvSpPr/>
            <p:nvPr/>
          </p:nvSpPr>
          <p:spPr>
            <a:xfrm>
              <a:off x="2946060" y="4535453"/>
              <a:ext cx="48344" cy="10717"/>
            </a:xfrm>
            <a:custGeom>
              <a:rect b="b" l="l" r="r" t="t"/>
              <a:pathLst>
                <a:path extrusionOk="0" h="409" w="1845">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91"/>
            <p:cNvSpPr/>
            <p:nvPr/>
          </p:nvSpPr>
          <p:spPr>
            <a:xfrm>
              <a:off x="3213482" y="4357250"/>
              <a:ext cx="10717" cy="121082"/>
            </a:xfrm>
            <a:custGeom>
              <a:rect b="b" l="l" r="r" t="t"/>
              <a:pathLst>
                <a:path extrusionOk="0" h="4621" w="409">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3" name="Google Shape;15393;p91"/>
          <p:cNvGrpSpPr/>
          <p:nvPr/>
        </p:nvGrpSpPr>
        <p:grpSpPr>
          <a:xfrm>
            <a:off x="5712834" y="3812971"/>
            <a:ext cx="347550" cy="324046"/>
            <a:chOff x="5712834" y="3812971"/>
            <a:chExt cx="347550" cy="324046"/>
          </a:xfrm>
        </p:grpSpPr>
        <p:sp>
          <p:nvSpPr>
            <p:cNvPr id="15394" name="Google Shape;15394;p91"/>
            <p:cNvSpPr/>
            <p:nvPr/>
          </p:nvSpPr>
          <p:spPr>
            <a:xfrm>
              <a:off x="5928795" y="3936988"/>
              <a:ext cx="75856" cy="75882"/>
            </a:xfrm>
            <a:custGeom>
              <a:rect b="b" l="l" r="r" t="t"/>
              <a:pathLst>
                <a:path extrusionOk="0" h="2896" w="2895">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91"/>
            <p:cNvSpPr/>
            <p:nvPr/>
          </p:nvSpPr>
          <p:spPr>
            <a:xfrm>
              <a:off x="5924498" y="3966806"/>
              <a:ext cx="84424" cy="46064"/>
            </a:xfrm>
            <a:custGeom>
              <a:rect b="b" l="l" r="r" t="t"/>
              <a:pathLst>
                <a:path extrusionOk="0" h="1758" w="3222">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91"/>
            <p:cNvSpPr/>
            <p:nvPr/>
          </p:nvSpPr>
          <p:spPr>
            <a:xfrm>
              <a:off x="5717865" y="3931721"/>
              <a:ext cx="81149" cy="86547"/>
            </a:xfrm>
            <a:custGeom>
              <a:rect b="b" l="l" r="r" t="t"/>
              <a:pathLst>
                <a:path extrusionOk="0" h="3303" w="3097">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91"/>
            <p:cNvSpPr/>
            <p:nvPr/>
          </p:nvSpPr>
          <p:spPr>
            <a:xfrm>
              <a:off x="5717865" y="3932219"/>
              <a:ext cx="81149" cy="86049"/>
            </a:xfrm>
            <a:custGeom>
              <a:rect b="b" l="l" r="r" t="t"/>
              <a:pathLst>
                <a:path extrusionOk="0" h="3284" w="3097">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91"/>
            <p:cNvSpPr/>
            <p:nvPr/>
          </p:nvSpPr>
          <p:spPr>
            <a:xfrm>
              <a:off x="5798988" y="3839645"/>
              <a:ext cx="135231" cy="270436"/>
            </a:xfrm>
            <a:custGeom>
              <a:rect b="b" l="l" r="r" t="t"/>
              <a:pathLst>
                <a:path extrusionOk="0" h="10321" w="5161">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91"/>
            <p:cNvSpPr/>
            <p:nvPr/>
          </p:nvSpPr>
          <p:spPr>
            <a:xfrm>
              <a:off x="5798988" y="4002022"/>
              <a:ext cx="135231" cy="108190"/>
            </a:xfrm>
            <a:custGeom>
              <a:rect b="b" l="l" r="r" t="t"/>
              <a:pathLst>
                <a:path extrusionOk="0" h="4129" w="5161">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91"/>
            <p:cNvSpPr/>
            <p:nvPr/>
          </p:nvSpPr>
          <p:spPr>
            <a:xfrm>
              <a:off x="5934193" y="3818002"/>
              <a:ext cx="32491" cy="313854"/>
            </a:xfrm>
            <a:custGeom>
              <a:rect b="b" l="l" r="r" t="t"/>
              <a:pathLst>
                <a:path extrusionOk="0" h="11978" w="1240">
                  <a:moveTo>
                    <a:pt x="1" y="1"/>
                  </a:moveTo>
                  <a:lnTo>
                    <a:pt x="1" y="11977"/>
                  </a:lnTo>
                  <a:lnTo>
                    <a:pt x="1239" y="11977"/>
                  </a:lnTo>
                  <a:lnTo>
                    <a:pt x="1239"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91"/>
            <p:cNvSpPr/>
            <p:nvPr/>
          </p:nvSpPr>
          <p:spPr>
            <a:xfrm>
              <a:off x="5934193" y="4104789"/>
              <a:ext cx="32491" cy="27067"/>
            </a:xfrm>
            <a:custGeom>
              <a:rect b="b" l="l" r="r" t="t"/>
              <a:pathLst>
                <a:path extrusionOk="0" h="1033" w="1240">
                  <a:moveTo>
                    <a:pt x="1" y="0"/>
                  </a:moveTo>
                  <a:lnTo>
                    <a:pt x="1" y="1032"/>
                  </a:lnTo>
                  <a:lnTo>
                    <a:pt x="1239" y="1032"/>
                  </a:lnTo>
                  <a:lnTo>
                    <a:pt x="1239"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91"/>
            <p:cNvSpPr/>
            <p:nvPr/>
          </p:nvSpPr>
          <p:spPr>
            <a:xfrm>
              <a:off x="5755728" y="3931721"/>
              <a:ext cx="43287" cy="86547"/>
            </a:xfrm>
            <a:custGeom>
              <a:rect b="b" l="l" r="r" t="t"/>
              <a:pathLst>
                <a:path extrusionOk="0" h="3303" w="1652">
                  <a:moveTo>
                    <a:pt x="0" y="0"/>
                  </a:moveTo>
                  <a:lnTo>
                    <a:pt x="0" y="3303"/>
                  </a:lnTo>
                  <a:lnTo>
                    <a:pt x="1651" y="3303"/>
                  </a:lnTo>
                  <a:lnTo>
                    <a:pt x="1651" y="0"/>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91"/>
            <p:cNvSpPr/>
            <p:nvPr/>
          </p:nvSpPr>
          <p:spPr>
            <a:xfrm>
              <a:off x="5755728" y="4002022"/>
              <a:ext cx="43287" cy="16246"/>
            </a:xfrm>
            <a:custGeom>
              <a:rect b="b" l="l" r="r" t="t"/>
              <a:pathLst>
                <a:path extrusionOk="0" h="620" w="1652">
                  <a:moveTo>
                    <a:pt x="0" y="0"/>
                  </a:moveTo>
                  <a:lnTo>
                    <a:pt x="0" y="620"/>
                  </a:lnTo>
                  <a:lnTo>
                    <a:pt x="1651" y="620"/>
                  </a:lnTo>
                  <a:lnTo>
                    <a:pt x="1651"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91"/>
            <p:cNvSpPr/>
            <p:nvPr/>
          </p:nvSpPr>
          <p:spPr>
            <a:xfrm>
              <a:off x="5771947" y="4045283"/>
              <a:ext cx="32465" cy="32491"/>
            </a:xfrm>
            <a:custGeom>
              <a:rect b="b" l="l" r="r" t="t"/>
              <a:pathLst>
                <a:path extrusionOk="0" h="1240" w="1239">
                  <a:moveTo>
                    <a:pt x="0" y="1"/>
                  </a:moveTo>
                  <a:lnTo>
                    <a:pt x="0" y="1239"/>
                  </a:lnTo>
                  <a:lnTo>
                    <a:pt x="1239" y="1239"/>
                  </a:lnTo>
                  <a:lnTo>
                    <a:pt x="123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91"/>
            <p:cNvSpPr/>
            <p:nvPr/>
          </p:nvSpPr>
          <p:spPr>
            <a:xfrm>
              <a:off x="5755728" y="4018242"/>
              <a:ext cx="43287" cy="81149"/>
            </a:xfrm>
            <a:custGeom>
              <a:rect b="b" l="l" r="r" t="t"/>
              <a:pathLst>
                <a:path extrusionOk="0" h="3097" w="1652">
                  <a:moveTo>
                    <a:pt x="0" y="1"/>
                  </a:moveTo>
                  <a:lnTo>
                    <a:pt x="0" y="3097"/>
                  </a:lnTo>
                  <a:lnTo>
                    <a:pt x="826" y="3097"/>
                  </a:lnTo>
                  <a:lnTo>
                    <a:pt x="165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91"/>
            <p:cNvSpPr/>
            <p:nvPr/>
          </p:nvSpPr>
          <p:spPr>
            <a:xfrm>
              <a:off x="5712834" y="3812971"/>
              <a:ext cx="296848" cy="324046"/>
            </a:xfrm>
            <a:custGeom>
              <a:rect b="b" l="l" r="r" t="t"/>
              <a:pathLst>
                <a:path extrusionOk="0" h="12367" w="11329">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91"/>
            <p:cNvSpPr/>
            <p:nvPr/>
          </p:nvSpPr>
          <p:spPr>
            <a:xfrm>
              <a:off x="6030042" y="3969819"/>
              <a:ext cx="30342" cy="10219"/>
            </a:xfrm>
            <a:custGeom>
              <a:rect b="b" l="l" r="r" t="t"/>
              <a:pathLst>
                <a:path extrusionOk="0" h="390" w="1158">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91"/>
            <p:cNvSpPr/>
            <p:nvPr/>
          </p:nvSpPr>
          <p:spPr>
            <a:xfrm>
              <a:off x="6009787" y="3908820"/>
              <a:ext cx="24997" cy="21538"/>
            </a:xfrm>
            <a:custGeom>
              <a:rect b="b" l="l" r="r" t="t"/>
              <a:pathLst>
                <a:path extrusionOk="0" h="822" w="954">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91"/>
            <p:cNvSpPr/>
            <p:nvPr/>
          </p:nvSpPr>
          <p:spPr>
            <a:xfrm>
              <a:off x="6009604" y="4019761"/>
              <a:ext cx="25207" cy="21329"/>
            </a:xfrm>
            <a:custGeom>
              <a:rect b="b" l="l" r="r" t="t"/>
              <a:pathLst>
                <a:path extrusionOk="0" h="814" w="962">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0" name="Google Shape;15410;p91"/>
          <p:cNvGrpSpPr/>
          <p:nvPr/>
        </p:nvGrpSpPr>
        <p:grpSpPr>
          <a:xfrm>
            <a:off x="6181466" y="3859140"/>
            <a:ext cx="347943" cy="231709"/>
            <a:chOff x="6181466" y="3859140"/>
            <a:chExt cx="347943" cy="231709"/>
          </a:xfrm>
        </p:grpSpPr>
        <p:sp>
          <p:nvSpPr>
            <p:cNvPr id="15411" name="Google Shape;15411;p91"/>
            <p:cNvSpPr/>
            <p:nvPr/>
          </p:nvSpPr>
          <p:spPr>
            <a:xfrm>
              <a:off x="6186890" y="3864538"/>
              <a:ext cx="337121" cy="220782"/>
            </a:xfrm>
            <a:custGeom>
              <a:rect b="b" l="l" r="r" t="t"/>
              <a:pathLst>
                <a:path extrusionOk="0" h="8426" w="12866">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91"/>
            <p:cNvSpPr/>
            <p:nvPr/>
          </p:nvSpPr>
          <p:spPr>
            <a:xfrm>
              <a:off x="6221713" y="3887806"/>
              <a:ext cx="267449" cy="174351"/>
            </a:xfrm>
            <a:custGeom>
              <a:rect b="b" l="l" r="r" t="t"/>
              <a:pathLst>
                <a:path extrusionOk="0" h="6654" w="10207">
                  <a:moveTo>
                    <a:pt x="1" y="1"/>
                  </a:moveTo>
                  <a:lnTo>
                    <a:pt x="1" y="6654"/>
                  </a:lnTo>
                  <a:lnTo>
                    <a:pt x="10206" y="6654"/>
                  </a:lnTo>
                  <a:lnTo>
                    <a:pt x="10206" y="1"/>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91"/>
            <p:cNvSpPr/>
            <p:nvPr/>
          </p:nvSpPr>
          <p:spPr>
            <a:xfrm>
              <a:off x="6297307" y="3910969"/>
              <a:ext cx="116260" cy="93097"/>
            </a:xfrm>
            <a:custGeom>
              <a:rect b="b" l="l" r="r" t="t"/>
              <a:pathLst>
                <a:path extrusionOk="0" h="3553" w="4437">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91"/>
            <p:cNvSpPr/>
            <p:nvPr/>
          </p:nvSpPr>
          <p:spPr>
            <a:xfrm>
              <a:off x="6279830" y="4021386"/>
              <a:ext cx="23294" cy="23294"/>
            </a:xfrm>
            <a:custGeom>
              <a:rect b="b" l="l" r="r" t="t"/>
              <a:pathLst>
                <a:path extrusionOk="0" h="889" w="889">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91"/>
            <p:cNvSpPr/>
            <p:nvPr/>
          </p:nvSpPr>
          <p:spPr>
            <a:xfrm>
              <a:off x="6181466" y="3859140"/>
              <a:ext cx="347943" cy="231709"/>
            </a:xfrm>
            <a:custGeom>
              <a:rect b="b" l="l" r="r" t="t"/>
              <a:pathLst>
                <a:path extrusionOk="0" h="8843" w="13279">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91"/>
            <p:cNvSpPr/>
            <p:nvPr/>
          </p:nvSpPr>
          <p:spPr>
            <a:xfrm>
              <a:off x="6216315" y="3882277"/>
              <a:ext cx="278244" cy="185304"/>
            </a:xfrm>
            <a:custGeom>
              <a:rect b="b" l="l" r="r" t="t"/>
              <a:pathLst>
                <a:path extrusionOk="0" h="7072" w="10619">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91"/>
            <p:cNvSpPr/>
            <p:nvPr/>
          </p:nvSpPr>
          <p:spPr>
            <a:xfrm>
              <a:off x="6198838" y="3963662"/>
              <a:ext cx="10953" cy="22508"/>
            </a:xfrm>
            <a:custGeom>
              <a:rect b="b" l="l" r="r" t="t"/>
              <a:pathLst>
                <a:path extrusionOk="0" h="859" w="418">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91"/>
            <p:cNvSpPr/>
            <p:nvPr/>
          </p:nvSpPr>
          <p:spPr>
            <a:xfrm>
              <a:off x="6501084" y="3957871"/>
              <a:ext cx="10953" cy="34220"/>
            </a:xfrm>
            <a:custGeom>
              <a:rect b="b" l="l" r="r" t="t"/>
              <a:pathLst>
                <a:path extrusionOk="0" h="1306" w="418">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91"/>
            <p:cNvSpPr/>
            <p:nvPr/>
          </p:nvSpPr>
          <p:spPr>
            <a:xfrm>
              <a:off x="6499328" y="3882277"/>
              <a:ext cx="12708" cy="11031"/>
            </a:xfrm>
            <a:custGeom>
              <a:rect b="b" l="l" r="r" t="t"/>
              <a:pathLst>
                <a:path extrusionOk="0" h="421" w="485">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91"/>
            <p:cNvSpPr/>
            <p:nvPr/>
          </p:nvSpPr>
          <p:spPr>
            <a:xfrm>
              <a:off x="6198838" y="3934603"/>
              <a:ext cx="10953" cy="16717"/>
            </a:xfrm>
            <a:custGeom>
              <a:rect b="b" l="l" r="r" t="t"/>
              <a:pathLst>
                <a:path extrusionOk="0" h="638" w="418">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91"/>
            <p:cNvSpPr/>
            <p:nvPr/>
          </p:nvSpPr>
          <p:spPr>
            <a:xfrm>
              <a:off x="6198838" y="3998511"/>
              <a:ext cx="10953" cy="16717"/>
            </a:xfrm>
            <a:custGeom>
              <a:rect b="b" l="l" r="r" t="t"/>
              <a:pathLst>
                <a:path extrusionOk="0" h="638" w="418">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91"/>
            <p:cNvSpPr/>
            <p:nvPr/>
          </p:nvSpPr>
          <p:spPr>
            <a:xfrm>
              <a:off x="6237827" y="4015962"/>
              <a:ext cx="235220" cy="34168"/>
            </a:xfrm>
            <a:custGeom>
              <a:rect b="b" l="l" r="r" t="t"/>
              <a:pathLst>
                <a:path extrusionOk="0" h="1304" w="8977">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91"/>
            <p:cNvSpPr/>
            <p:nvPr/>
          </p:nvSpPr>
          <p:spPr>
            <a:xfrm>
              <a:off x="6332654" y="3932402"/>
              <a:ext cx="52353" cy="50230"/>
            </a:xfrm>
            <a:custGeom>
              <a:rect b="b" l="l" r="r" t="t"/>
              <a:pathLst>
                <a:path extrusionOk="0" h="1917" w="1998">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91"/>
            <p:cNvSpPr/>
            <p:nvPr/>
          </p:nvSpPr>
          <p:spPr>
            <a:xfrm>
              <a:off x="6291909" y="3905545"/>
              <a:ext cx="127056" cy="103919"/>
            </a:xfrm>
            <a:custGeom>
              <a:rect b="b" l="l" r="r" t="t"/>
              <a:pathLst>
                <a:path extrusionOk="0" h="3966" w="4849">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5" name="Google Shape;15425;p91"/>
          <p:cNvGrpSpPr/>
          <p:nvPr/>
        </p:nvGrpSpPr>
        <p:grpSpPr>
          <a:xfrm>
            <a:off x="2656024" y="3365144"/>
            <a:ext cx="298735" cy="365472"/>
            <a:chOff x="2656024" y="3365144"/>
            <a:chExt cx="298735" cy="365472"/>
          </a:xfrm>
        </p:grpSpPr>
        <p:sp>
          <p:nvSpPr>
            <p:cNvPr id="15426" name="Google Shape;15426;p91"/>
            <p:cNvSpPr/>
            <p:nvPr/>
          </p:nvSpPr>
          <p:spPr>
            <a:xfrm>
              <a:off x="2793509" y="3554379"/>
              <a:ext cx="23792" cy="170840"/>
            </a:xfrm>
            <a:custGeom>
              <a:rect b="b" l="l" r="r" t="t"/>
              <a:pathLst>
                <a:path extrusionOk="0" h="6520" w="908">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91"/>
            <p:cNvSpPr/>
            <p:nvPr/>
          </p:nvSpPr>
          <p:spPr>
            <a:xfrm>
              <a:off x="2793509" y="3554379"/>
              <a:ext cx="23661" cy="39147"/>
            </a:xfrm>
            <a:custGeom>
              <a:rect b="b" l="l" r="r" t="t"/>
              <a:pathLst>
                <a:path extrusionOk="0" h="1494" w="903">
                  <a:moveTo>
                    <a:pt x="0" y="0"/>
                  </a:moveTo>
                  <a:lnTo>
                    <a:pt x="0" y="1493"/>
                  </a:lnTo>
                  <a:lnTo>
                    <a:pt x="902" y="1493"/>
                  </a:lnTo>
                  <a:lnTo>
                    <a:pt x="90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91"/>
            <p:cNvSpPr/>
            <p:nvPr/>
          </p:nvSpPr>
          <p:spPr>
            <a:xfrm>
              <a:off x="2720797" y="3431541"/>
              <a:ext cx="169321" cy="156612"/>
            </a:xfrm>
            <a:custGeom>
              <a:rect b="b" l="l" r="r" t="t"/>
              <a:pathLst>
                <a:path extrusionOk="0" h="5977" w="6462">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91"/>
            <p:cNvSpPr/>
            <p:nvPr/>
          </p:nvSpPr>
          <p:spPr>
            <a:xfrm>
              <a:off x="2720666" y="3482060"/>
              <a:ext cx="58641" cy="106094"/>
            </a:xfrm>
            <a:custGeom>
              <a:rect b="b" l="l" r="r" t="t"/>
              <a:pathLst>
                <a:path extrusionOk="0" h="4049" w="2238">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91"/>
            <p:cNvSpPr/>
            <p:nvPr/>
          </p:nvSpPr>
          <p:spPr>
            <a:xfrm>
              <a:off x="2800662" y="3365144"/>
              <a:ext cx="10848" cy="38963"/>
            </a:xfrm>
            <a:custGeom>
              <a:rect b="b" l="l" r="r" t="t"/>
              <a:pathLst>
                <a:path extrusionOk="0" h="1487" w="414">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91"/>
            <p:cNvSpPr/>
            <p:nvPr/>
          </p:nvSpPr>
          <p:spPr>
            <a:xfrm>
              <a:off x="2843189" y="3376071"/>
              <a:ext cx="24237" cy="36946"/>
            </a:xfrm>
            <a:custGeom>
              <a:rect b="b" l="l" r="r" t="t"/>
              <a:pathLst>
                <a:path extrusionOk="0" h="1410" w="925">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91"/>
            <p:cNvSpPr/>
            <p:nvPr/>
          </p:nvSpPr>
          <p:spPr>
            <a:xfrm>
              <a:off x="2879270" y="3407304"/>
              <a:ext cx="34561" cy="30631"/>
            </a:xfrm>
            <a:custGeom>
              <a:rect b="b" l="l" r="r" t="t"/>
              <a:pathLst>
                <a:path extrusionOk="0" h="1169" w="1319">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91"/>
            <p:cNvSpPr/>
            <p:nvPr/>
          </p:nvSpPr>
          <p:spPr>
            <a:xfrm>
              <a:off x="2903428" y="3453552"/>
              <a:ext cx="41295" cy="21617"/>
            </a:xfrm>
            <a:custGeom>
              <a:rect b="b" l="l" r="r" t="t"/>
              <a:pathLst>
                <a:path extrusionOk="0" h="825" w="1576">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91"/>
            <p:cNvSpPr/>
            <p:nvPr/>
          </p:nvSpPr>
          <p:spPr>
            <a:xfrm>
              <a:off x="2912232" y="3507974"/>
              <a:ext cx="42527" cy="10953"/>
            </a:xfrm>
            <a:custGeom>
              <a:rect b="b" l="l" r="r" t="t"/>
              <a:pathLst>
                <a:path extrusionOk="0" h="418" w="1623">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91"/>
            <p:cNvSpPr/>
            <p:nvPr/>
          </p:nvSpPr>
          <p:spPr>
            <a:xfrm>
              <a:off x="2902406" y="3551444"/>
              <a:ext cx="41819" cy="21748"/>
            </a:xfrm>
            <a:custGeom>
              <a:rect b="b" l="l" r="r" t="t"/>
              <a:pathLst>
                <a:path extrusionOk="0" h="830" w="1596">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91"/>
            <p:cNvSpPr/>
            <p:nvPr/>
          </p:nvSpPr>
          <p:spPr>
            <a:xfrm>
              <a:off x="2877986" y="3588547"/>
              <a:ext cx="34640" cy="30631"/>
            </a:xfrm>
            <a:custGeom>
              <a:rect b="b" l="l" r="r" t="t"/>
              <a:pathLst>
                <a:path extrusionOk="0" h="1169" w="1322">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91"/>
            <p:cNvSpPr/>
            <p:nvPr/>
          </p:nvSpPr>
          <p:spPr>
            <a:xfrm>
              <a:off x="2841695" y="3613072"/>
              <a:ext cx="24316" cy="36788"/>
            </a:xfrm>
            <a:custGeom>
              <a:rect b="b" l="l" r="r" t="t"/>
              <a:pathLst>
                <a:path extrusionOk="0" h="1404" w="928">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91"/>
            <p:cNvSpPr/>
            <p:nvPr/>
          </p:nvSpPr>
          <p:spPr>
            <a:xfrm>
              <a:off x="2743383" y="3612444"/>
              <a:ext cx="23844" cy="36919"/>
            </a:xfrm>
            <a:custGeom>
              <a:rect b="b" l="l" r="r" t="t"/>
              <a:pathLst>
                <a:path extrusionOk="0" h="1409" w="91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91"/>
            <p:cNvSpPr/>
            <p:nvPr/>
          </p:nvSpPr>
          <p:spPr>
            <a:xfrm>
              <a:off x="2696324" y="3587420"/>
              <a:ext cx="35504" cy="30971"/>
            </a:xfrm>
            <a:custGeom>
              <a:rect b="b" l="l" r="r" t="t"/>
              <a:pathLst>
                <a:path extrusionOk="0" h="1182" w="1355">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91"/>
            <p:cNvSpPr/>
            <p:nvPr/>
          </p:nvSpPr>
          <p:spPr>
            <a:xfrm>
              <a:off x="2665693" y="3550317"/>
              <a:ext cx="40168" cy="21722"/>
            </a:xfrm>
            <a:custGeom>
              <a:rect b="b" l="l" r="r" t="t"/>
              <a:pathLst>
                <a:path extrusionOk="0" h="829" w="1533">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91"/>
            <p:cNvSpPr/>
            <p:nvPr/>
          </p:nvSpPr>
          <p:spPr>
            <a:xfrm>
              <a:off x="2656024" y="3506585"/>
              <a:ext cx="40640" cy="10848"/>
            </a:xfrm>
            <a:custGeom>
              <a:rect b="b" l="l" r="r" t="t"/>
              <a:pathLst>
                <a:path extrusionOk="0" h="414" w="1551">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91"/>
            <p:cNvSpPr/>
            <p:nvPr/>
          </p:nvSpPr>
          <p:spPr>
            <a:xfrm>
              <a:off x="2666191" y="3452084"/>
              <a:ext cx="42186" cy="21879"/>
            </a:xfrm>
            <a:custGeom>
              <a:rect b="b" l="l" r="r" t="t"/>
              <a:pathLst>
                <a:path extrusionOk="0" h="835" w="161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91"/>
            <p:cNvSpPr/>
            <p:nvPr/>
          </p:nvSpPr>
          <p:spPr>
            <a:xfrm>
              <a:off x="2697319" y="3405994"/>
              <a:ext cx="35190" cy="30945"/>
            </a:xfrm>
            <a:custGeom>
              <a:rect b="b" l="l" r="r" t="t"/>
              <a:pathLst>
                <a:path extrusionOk="0" h="1181" w="1343">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91"/>
            <p:cNvSpPr/>
            <p:nvPr/>
          </p:nvSpPr>
          <p:spPr>
            <a:xfrm>
              <a:off x="2744694" y="3375521"/>
              <a:ext cx="24578" cy="36998"/>
            </a:xfrm>
            <a:custGeom>
              <a:rect b="b" l="l" r="r" t="t"/>
              <a:pathLst>
                <a:path extrusionOk="0" h="1412" w="938">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91"/>
            <p:cNvSpPr/>
            <p:nvPr/>
          </p:nvSpPr>
          <p:spPr>
            <a:xfrm>
              <a:off x="2745453" y="3551732"/>
              <a:ext cx="121029" cy="123650"/>
            </a:xfrm>
            <a:custGeom>
              <a:rect b="b" l="l" r="r" t="t"/>
              <a:pathLst>
                <a:path extrusionOk="0" h="4719" w="4619">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91"/>
            <p:cNvSpPr/>
            <p:nvPr/>
          </p:nvSpPr>
          <p:spPr>
            <a:xfrm>
              <a:off x="2795631" y="3426170"/>
              <a:ext cx="101535" cy="114872"/>
            </a:xfrm>
            <a:custGeom>
              <a:rect b="b" l="l" r="r" t="t"/>
              <a:pathLst>
                <a:path extrusionOk="0" h="4384" w="3875">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91"/>
            <p:cNvSpPr/>
            <p:nvPr/>
          </p:nvSpPr>
          <p:spPr>
            <a:xfrm>
              <a:off x="2713617" y="3443804"/>
              <a:ext cx="83953" cy="111072"/>
            </a:xfrm>
            <a:custGeom>
              <a:rect b="b" l="l" r="r" t="t"/>
              <a:pathLst>
                <a:path extrusionOk="0" h="4239" w="3204">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91"/>
            <p:cNvSpPr/>
            <p:nvPr/>
          </p:nvSpPr>
          <p:spPr>
            <a:xfrm>
              <a:off x="2788085" y="3617710"/>
              <a:ext cx="34614" cy="112907"/>
            </a:xfrm>
            <a:custGeom>
              <a:rect b="b" l="l" r="r" t="t"/>
              <a:pathLst>
                <a:path extrusionOk="0" h="4309" w="1321">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9" name="Google Shape;15449;p91"/>
          <p:cNvGrpSpPr/>
          <p:nvPr/>
        </p:nvGrpSpPr>
        <p:grpSpPr>
          <a:xfrm>
            <a:off x="7172235" y="3803355"/>
            <a:ext cx="387561" cy="384312"/>
            <a:chOff x="7172235" y="3803355"/>
            <a:chExt cx="387561" cy="384312"/>
          </a:xfrm>
        </p:grpSpPr>
        <p:sp>
          <p:nvSpPr>
            <p:cNvPr id="15450" name="Google Shape;15450;p91"/>
            <p:cNvSpPr/>
            <p:nvPr/>
          </p:nvSpPr>
          <p:spPr>
            <a:xfrm>
              <a:off x="7256004" y="3991594"/>
              <a:ext cx="112854" cy="112959"/>
            </a:xfrm>
            <a:custGeom>
              <a:rect b="b" l="l" r="r" t="t"/>
              <a:pathLst>
                <a:path extrusionOk="0" h="4311" w="4307">
                  <a:moveTo>
                    <a:pt x="1186" y="0"/>
                  </a:moveTo>
                  <a:lnTo>
                    <a:pt x="1" y="1186"/>
                  </a:lnTo>
                  <a:lnTo>
                    <a:pt x="3126" y="4311"/>
                  </a:lnTo>
                  <a:lnTo>
                    <a:pt x="4306" y="3125"/>
                  </a:lnTo>
                  <a:lnTo>
                    <a:pt x="118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91"/>
            <p:cNvSpPr/>
            <p:nvPr/>
          </p:nvSpPr>
          <p:spPr>
            <a:xfrm>
              <a:off x="7262031" y="3994607"/>
              <a:ext cx="55759" cy="55733"/>
            </a:xfrm>
            <a:custGeom>
              <a:rect b="b" l="l" r="r" t="t"/>
              <a:pathLst>
                <a:path extrusionOk="0" h="2127" w="2128">
                  <a:moveTo>
                    <a:pt x="1071" y="0"/>
                  </a:moveTo>
                  <a:lnTo>
                    <a:pt x="1" y="1296"/>
                  </a:lnTo>
                  <a:lnTo>
                    <a:pt x="827" y="2127"/>
                  </a:lnTo>
                  <a:lnTo>
                    <a:pt x="2127" y="1056"/>
                  </a:lnTo>
                  <a:lnTo>
                    <a:pt x="107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91"/>
            <p:cNvSpPr/>
            <p:nvPr/>
          </p:nvSpPr>
          <p:spPr>
            <a:xfrm>
              <a:off x="7310217" y="4042767"/>
              <a:ext cx="55733" cy="55759"/>
            </a:xfrm>
            <a:custGeom>
              <a:rect b="b" l="l" r="r" t="t"/>
              <a:pathLst>
                <a:path extrusionOk="0" h="2128" w="2127">
                  <a:moveTo>
                    <a:pt x="1071" y="1"/>
                  </a:moveTo>
                  <a:lnTo>
                    <a:pt x="0" y="1302"/>
                  </a:lnTo>
                  <a:lnTo>
                    <a:pt x="831" y="2127"/>
                  </a:lnTo>
                  <a:lnTo>
                    <a:pt x="2127" y="1057"/>
                  </a:lnTo>
                  <a:lnTo>
                    <a:pt x="10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91"/>
            <p:cNvSpPr/>
            <p:nvPr/>
          </p:nvSpPr>
          <p:spPr>
            <a:xfrm>
              <a:off x="7338149" y="3862337"/>
              <a:ext cx="73341" cy="65087"/>
            </a:xfrm>
            <a:custGeom>
              <a:rect b="b" l="l" r="r" t="t"/>
              <a:pathLst>
                <a:path extrusionOk="0" h="2484" w="2799">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91"/>
            <p:cNvSpPr/>
            <p:nvPr/>
          </p:nvSpPr>
          <p:spPr>
            <a:xfrm>
              <a:off x="7323056" y="3861787"/>
              <a:ext cx="84922" cy="85053"/>
            </a:xfrm>
            <a:custGeom>
              <a:rect b="b" l="l" r="r" t="t"/>
              <a:pathLst>
                <a:path extrusionOk="0" h="3246" w="3241">
                  <a:moveTo>
                    <a:pt x="936" y="0"/>
                  </a:moveTo>
                  <a:lnTo>
                    <a:pt x="0" y="941"/>
                  </a:lnTo>
                  <a:lnTo>
                    <a:pt x="2299" y="3245"/>
                  </a:lnTo>
                  <a:lnTo>
                    <a:pt x="3240" y="2304"/>
                  </a:lnTo>
                  <a:lnTo>
                    <a:pt x="936"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91"/>
            <p:cNvSpPr/>
            <p:nvPr/>
          </p:nvSpPr>
          <p:spPr>
            <a:xfrm>
              <a:off x="7322925" y="3871455"/>
              <a:ext cx="75358" cy="75254"/>
            </a:xfrm>
            <a:custGeom>
              <a:rect b="b" l="l" r="r" t="t"/>
              <a:pathLst>
                <a:path extrusionOk="0" h="2872" w="2876">
                  <a:moveTo>
                    <a:pt x="572" y="1"/>
                  </a:moveTo>
                  <a:lnTo>
                    <a:pt x="0" y="572"/>
                  </a:lnTo>
                  <a:lnTo>
                    <a:pt x="2304" y="2871"/>
                  </a:lnTo>
                  <a:lnTo>
                    <a:pt x="2876" y="2305"/>
                  </a:lnTo>
                  <a:lnTo>
                    <a:pt x="5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91"/>
            <p:cNvSpPr/>
            <p:nvPr/>
          </p:nvSpPr>
          <p:spPr>
            <a:xfrm>
              <a:off x="7203442" y="3878635"/>
              <a:ext cx="187689" cy="187689"/>
            </a:xfrm>
            <a:custGeom>
              <a:rect b="b" l="l" r="r" t="t"/>
              <a:pathLst>
                <a:path extrusionOk="0" h="7163" w="7163">
                  <a:moveTo>
                    <a:pt x="4699" y="0"/>
                  </a:moveTo>
                  <a:lnTo>
                    <a:pt x="0" y="5698"/>
                  </a:lnTo>
                  <a:lnTo>
                    <a:pt x="1464" y="7162"/>
                  </a:lnTo>
                  <a:lnTo>
                    <a:pt x="7162" y="2463"/>
                  </a:lnTo>
                  <a:lnTo>
                    <a:pt x="469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91"/>
            <p:cNvSpPr/>
            <p:nvPr/>
          </p:nvSpPr>
          <p:spPr>
            <a:xfrm>
              <a:off x="7203442" y="3933712"/>
              <a:ext cx="187689" cy="132611"/>
            </a:xfrm>
            <a:custGeom>
              <a:rect b="b" l="l" r="r" t="t"/>
              <a:pathLst>
                <a:path extrusionOk="0" h="5061" w="7163">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91"/>
            <p:cNvSpPr/>
            <p:nvPr/>
          </p:nvSpPr>
          <p:spPr>
            <a:xfrm>
              <a:off x="7178392" y="4012084"/>
              <a:ext cx="79263" cy="79263"/>
            </a:xfrm>
            <a:custGeom>
              <a:rect b="b" l="l" r="r" t="t"/>
              <a:pathLst>
                <a:path extrusionOk="0" h="3025" w="3025">
                  <a:moveTo>
                    <a:pt x="942" y="0"/>
                  </a:moveTo>
                  <a:lnTo>
                    <a:pt x="1" y="941"/>
                  </a:lnTo>
                  <a:lnTo>
                    <a:pt x="2084" y="3025"/>
                  </a:lnTo>
                  <a:lnTo>
                    <a:pt x="3025" y="2084"/>
                  </a:lnTo>
                  <a:lnTo>
                    <a:pt x="942"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91"/>
            <p:cNvSpPr/>
            <p:nvPr/>
          </p:nvSpPr>
          <p:spPr>
            <a:xfrm>
              <a:off x="7178392" y="4024399"/>
              <a:ext cx="66947" cy="66947"/>
            </a:xfrm>
            <a:custGeom>
              <a:rect b="b" l="l" r="r" t="t"/>
              <a:pathLst>
                <a:path extrusionOk="0" h="2555" w="2555">
                  <a:moveTo>
                    <a:pt x="471" y="1"/>
                  </a:moveTo>
                  <a:lnTo>
                    <a:pt x="1" y="471"/>
                  </a:lnTo>
                  <a:lnTo>
                    <a:pt x="2084" y="2555"/>
                  </a:lnTo>
                  <a:lnTo>
                    <a:pt x="2555"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91"/>
            <p:cNvSpPr/>
            <p:nvPr/>
          </p:nvSpPr>
          <p:spPr>
            <a:xfrm>
              <a:off x="7428941" y="3953128"/>
              <a:ext cx="73367" cy="65087"/>
            </a:xfrm>
            <a:custGeom>
              <a:rect b="b" l="l" r="r" t="t"/>
              <a:pathLst>
                <a:path extrusionOk="0" h="2484" w="280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91"/>
            <p:cNvSpPr/>
            <p:nvPr/>
          </p:nvSpPr>
          <p:spPr>
            <a:xfrm>
              <a:off x="7413743" y="3952578"/>
              <a:ext cx="85053" cy="84949"/>
            </a:xfrm>
            <a:custGeom>
              <a:rect b="b" l="l" r="r" t="t"/>
              <a:pathLst>
                <a:path extrusionOk="0" h="3242" w="3246">
                  <a:moveTo>
                    <a:pt x="941" y="1"/>
                  </a:moveTo>
                  <a:lnTo>
                    <a:pt x="0" y="942"/>
                  </a:lnTo>
                  <a:lnTo>
                    <a:pt x="2304" y="3241"/>
                  </a:lnTo>
                  <a:lnTo>
                    <a:pt x="3245" y="2305"/>
                  </a:lnTo>
                  <a:lnTo>
                    <a:pt x="941"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91"/>
            <p:cNvSpPr/>
            <p:nvPr/>
          </p:nvSpPr>
          <p:spPr>
            <a:xfrm>
              <a:off x="7413743" y="3962273"/>
              <a:ext cx="75358" cy="75254"/>
            </a:xfrm>
            <a:custGeom>
              <a:rect b="b" l="l" r="r" t="t"/>
              <a:pathLst>
                <a:path extrusionOk="0" h="2872" w="2876">
                  <a:moveTo>
                    <a:pt x="571" y="1"/>
                  </a:moveTo>
                  <a:lnTo>
                    <a:pt x="0" y="572"/>
                  </a:lnTo>
                  <a:lnTo>
                    <a:pt x="2304" y="2871"/>
                  </a:lnTo>
                  <a:lnTo>
                    <a:pt x="2875" y="2305"/>
                  </a:lnTo>
                  <a:lnTo>
                    <a:pt x="5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91"/>
            <p:cNvSpPr/>
            <p:nvPr/>
          </p:nvSpPr>
          <p:spPr>
            <a:xfrm>
              <a:off x="7294234" y="3969322"/>
              <a:ext cx="187689" cy="187820"/>
            </a:xfrm>
            <a:custGeom>
              <a:rect b="b" l="l" r="r" t="t"/>
              <a:pathLst>
                <a:path extrusionOk="0" h="7168" w="7163">
                  <a:moveTo>
                    <a:pt x="4700" y="0"/>
                  </a:moveTo>
                  <a:lnTo>
                    <a:pt x="1" y="5703"/>
                  </a:lnTo>
                  <a:lnTo>
                    <a:pt x="1465" y="7167"/>
                  </a:lnTo>
                  <a:lnTo>
                    <a:pt x="7163" y="2468"/>
                  </a:lnTo>
                  <a:lnTo>
                    <a:pt x="4700"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91"/>
            <p:cNvSpPr/>
            <p:nvPr/>
          </p:nvSpPr>
          <p:spPr>
            <a:xfrm>
              <a:off x="7294234" y="4024530"/>
              <a:ext cx="187689" cy="132611"/>
            </a:xfrm>
            <a:custGeom>
              <a:rect b="b" l="l" r="r" t="t"/>
              <a:pathLst>
                <a:path extrusionOk="0" h="5061" w="7163">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91"/>
            <p:cNvSpPr/>
            <p:nvPr/>
          </p:nvSpPr>
          <p:spPr>
            <a:xfrm>
              <a:off x="7269210" y="4102902"/>
              <a:ext cx="79263" cy="79263"/>
            </a:xfrm>
            <a:custGeom>
              <a:rect b="b" l="l" r="r" t="t"/>
              <a:pathLst>
                <a:path extrusionOk="0" h="3025" w="3025">
                  <a:moveTo>
                    <a:pt x="941" y="0"/>
                  </a:moveTo>
                  <a:lnTo>
                    <a:pt x="1" y="941"/>
                  </a:lnTo>
                  <a:lnTo>
                    <a:pt x="2084" y="3024"/>
                  </a:lnTo>
                  <a:lnTo>
                    <a:pt x="3025" y="2084"/>
                  </a:lnTo>
                  <a:lnTo>
                    <a:pt x="941"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91"/>
            <p:cNvSpPr/>
            <p:nvPr/>
          </p:nvSpPr>
          <p:spPr>
            <a:xfrm>
              <a:off x="7269210" y="4115217"/>
              <a:ext cx="66947" cy="66947"/>
            </a:xfrm>
            <a:custGeom>
              <a:rect b="b" l="l" r="r" t="t"/>
              <a:pathLst>
                <a:path extrusionOk="0" h="2555" w="2555">
                  <a:moveTo>
                    <a:pt x="471" y="1"/>
                  </a:moveTo>
                  <a:lnTo>
                    <a:pt x="1" y="471"/>
                  </a:lnTo>
                  <a:lnTo>
                    <a:pt x="2084" y="2554"/>
                  </a:lnTo>
                  <a:lnTo>
                    <a:pt x="2554"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91"/>
            <p:cNvSpPr/>
            <p:nvPr/>
          </p:nvSpPr>
          <p:spPr>
            <a:xfrm>
              <a:off x="7457868" y="3839017"/>
              <a:ext cx="65925" cy="63122"/>
            </a:xfrm>
            <a:custGeom>
              <a:rect b="b" l="l" r="r" t="t"/>
              <a:pathLst>
                <a:path extrusionOk="0" h="2409" w="2516">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91"/>
            <p:cNvSpPr/>
            <p:nvPr/>
          </p:nvSpPr>
          <p:spPr>
            <a:xfrm>
              <a:off x="7435491" y="3806028"/>
              <a:ext cx="33068" cy="81909"/>
            </a:xfrm>
            <a:custGeom>
              <a:rect b="b" l="l" r="r" t="t"/>
              <a:pathLst>
                <a:path extrusionOk="0" h="3126" w="1262">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91"/>
            <p:cNvSpPr/>
            <p:nvPr/>
          </p:nvSpPr>
          <p:spPr>
            <a:xfrm>
              <a:off x="7390868" y="3803355"/>
              <a:ext cx="35478" cy="81909"/>
            </a:xfrm>
            <a:custGeom>
              <a:rect b="b" l="l" r="r" t="t"/>
              <a:pathLst>
                <a:path extrusionOk="0" h="3126" w="1354">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91"/>
            <p:cNvSpPr/>
            <p:nvPr/>
          </p:nvSpPr>
          <p:spPr>
            <a:xfrm>
              <a:off x="7471965" y="3892941"/>
              <a:ext cx="85053" cy="31469"/>
            </a:xfrm>
            <a:custGeom>
              <a:rect b="b" l="l" r="r" t="t"/>
              <a:pathLst>
                <a:path extrusionOk="0" h="1201" w="3246">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91"/>
            <p:cNvSpPr/>
            <p:nvPr/>
          </p:nvSpPr>
          <p:spPr>
            <a:xfrm>
              <a:off x="7473171" y="3935494"/>
              <a:ext cx="86625" cy="32963"/>
            </a:xfrm>
            <a:custGeom>
              <a:rect b="b" l="l" r="r" t="t"/>
              <a:pathLst>
                <a:path extrusionOk="0" h="1258" w="3306">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91"/>
            <p:cNvSpPr/>
            <p:nvPr/>
          </p:nvSpPr>
          <p:spPr>
            <a:xfrm>
              <a:off x="7232448" y="3926585"/>
              <a:ext cx="83088" cy="92888"/>
            </a:xfrm>
            <a:custGeom>
              <a:rect b="b" l="l" r="r" t="t"/>
              <a:pathLst>
                <a:path extrusionOk="0" h="3545" w="3171">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91"/>
            <p:cNvSpPr/>
            <p:nvPr/>
          </p:nvSpPr>
          <p:spPr>
            <a:xfrm>
              <a:off x="7172235" y="3856022"/>
              <a:ext cx="335235" cy="331645"/>
            </a:xfrm>
            <a:custGeom>
              <a:rect b="b" l="l" r="r" t="t"/>
              <a:pathLst>
                <a:path extrusionOk="0" h="12657" w="12794">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91"/>
            <p:cNvSpPr/>
            <p:nvPr/>
          </p:nvSpPr>
          <p:spPr>
            <a:xfrm>
              <a:off x="7323240" y="4017377"/>
              <a:ext cx="82983" cy="92862"/>
            </a:xfrm>
            <a:custGeom>
              <a:rect b="b" l="l" r="r" t="t"/>
              <a:pathLst>
                <a:path extrusionOk="0" h="3544" w="3167">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5" name="Google Shape;15475;p91"/>
          <p:cNvGrpSpPr/>
          <p:nvPr/>
        </p:nvGrpSpPr>
        <p:grpSpPr>
          <a:xfrm>
            <a:off x="6655443" y="3799215"/>
            <a:ext cx="428280" cy="351638"/>
            <a:chOff x="6655443" y="3799215"/>
            <a:chExt cx="428280" cy="351638"/>
          </a:xfrm>
        </p:grpSpPr>
        <p:sp>
          <p:nvSpPr>
            <p:cNvPr id="15476" name="Google Shape;15476;p91"/>
            <p:cNvSpPr/>
            <p:nvPr/>
          </p:nvSpPr>
          <p:spPr>
            <a:xfrm>
              <a:off x="6723334" y="3960387"/>
              <a:ext cx="293468" cy="184177"/>
            </a:xfrm>
            <a:custGeom>
              <a:rect b="b" l="l" r="r" t="t"/>
              <a:pathLst>
                <a:path extrusionOk="0" h="7029" w="1120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91"/>
            <p:cNvSpPr/>
            <p:nvPr/>
          </p:nvSpPr>
          <p:spPr>
            <a:xfrm>
              <a:off x="6998905" y="3960387"/>
              <a:ext cx="17896" cy="161774"/>
            </a:xfrm>
            <a:custGeom>
              <a:rect b="b" l="l" r="r" t="t"/>
              <a:pathLst>
                <a:path extrusionOk="0" h="6174" w="683">
                  <a:moveTo>
                    <a:pt x="1" y="1"/>
                  </a:moveTo>
                  <a:lnTo>
                    <a:pt x="1" y="6174"/>
                  </a:lnTo>
                  <a:cubicBezTo>
                    <a:pt x="433" y="5938"/>
                    <a:pt x="682" y="5670"/>
                    <a:pt x="682" y="5382"/>
                  </a:cubicBezTo>
                  <a:lnTo>
                    <a:pt x="682"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91"/>
            <p:cNvSpPr/>
            <p:nvPr/>
          </p:nvSpPr>
          <p:spPr>
            <a:xfrm>
              <a:off x="6723334" y="3949434"/>
              <a:ext cx="293468" cy="70223"/>
            </a:xfrm>
            <a:custGeom>
              <a:rect b="b" l="l" r="r" t="t"/>
              <a:pathLst>
                <a:path extrusionOk="0" h="2680" w="1120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91"/>
            <p:cNvSpPr/>
            <p:nvPr/>
          </p:nvSpPr>
          <p:spPr>
            <a:xfrm>
              <a:off x="6998905" y="3949434"/>
              <a:ext cx="17896" cy="47846"/>
            </a:xfrm>
            <a:custGeom>
              <a:rect b="b" l="l" r="r" t="t"/>
              <a:pathLst>
                <a:path extrusionOk="0" h="1826" w="683">
                  <a:moveTo>
                    <a:pt x="1" y="1"/>
                  </a:moveTo>
                  <a:lnTo>
                    <a:pt x="1" y="1825"/>
                  </a:lnTo>
                  <a:cubicBezTo>
                    <a:pt x="433" y="1590"/>
                    <a:pt x="682" y="1321"/>
                    <a:pt x="682" y="1033"/>
                  </a:cubicBezTo>
                  <a:lnTo>
                    <a:pt x="682" y="1"/>
                  </a:ln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91"/>
            <p:cNvSpPr/>
            <p:nvPr/>
          </p:nvSpPr>
          <p:spPr>
            <a:xfrm>
              <a:off x="6723334" y="3906174"/>
              <a:ext cx="293468" cy="86442"/>
            </a:xfrm>
            <a:custGeom>
              <a:rect b="b" l="l" r="r" t="t"/>
              <a:pathLst>
                <a:path extrusionOk="0" h="3299" w="1120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91"/>
            <p:cNvSpPr/>
            <p:nvPr/>
          </p:nvSpPr>
          <p:spPr>
            <a:xfrm>
              <a:off x="6846852" y="3906305"/>
              <a:ext cx="169949" cy="86311"/>
            </a:xfrm>
            <a:custGeom>
              <a:rect b="b" l="l" r="r" t="t"/>
              <a:pathLst>
                <a:path extrusionOk="0" h="3294" w="6486">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91"/>
            <p:cNvSpPr/>
            <p:nvPr/>
          </p:nvSpPr>
          <p:spPr>
            <a:xfrm>
              <a:off x="6885448" y="3927424"/>
              <a:ext cx="21931" cy="22036"/>
            </a:xfrm>
            <a:custGeom>
              <a:rect b="b" l="l" r="r" t="t"/>
              <a:pathLst>
                <a:path extrusionOk="0" h="841" w="837">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91"/>
            <p:cNvSpPr/>
            <p:nvPr/>
          </p:nvSpPr>
          <p:spPr>
            <a:xfrm>
              <a:off x="6832624" y="3927424"/>
              <a:ext cx="22036" cy="22036"/>
            </a:xfrm>
            <a:custGeom>
              <a:rect b="b" l="l" r="r" t="t"/>
              <a:pathLst>
                <a:path extrusionOk="0" h="841" w="841">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91"/>
            <p:cNvSpPr/>
            <p:nvPr/>
          </p:nvSpPr>
          <p:spPr>
            <a:xfrm>
              <a:off x="6702555" y="3799215"/>
              <a:ext cx="335942" cy="351638"/>
            </a:xfrm>
            <a:custGeom>
              <a:rect b="b" l="l" r="r" t="t"/>
              <a:pathLst>
                <a:path extrusionOk="0" h="13420" w="12821">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91"/>
            <p:cNvSpPr/>
            <p:nvPr/>
          </p:nvSpPr>
          <p:spPr>
            <a:xfrm>
              <a:off x="6695795" y="3846458"/>
              <a:ext cx="49313" cy="65428"/>
            </a:xfrm>
            <a:custGeom>
              <a:rect b="b" l="l" r="r" t="t"/>
              <a:pathLst>
                <a:path extrusionOk="0" h="2497" w="1882">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91"/>
            <p:cNvSpPr/>
            <p:nvPr/>
          </p:nvSpPr>
          <p:spPr>
            <a:xfrm>
              <a:off x="6655443" y="3895142"/>
              <a:ext cx="69803" cy="34902"/>
            </a:xfrm>
            <a:custGeom>
              <a:rect b="b" l="l" r="r" t="t"/>
              <a:pathLst>
                <a:path extrusionOk="0" h="1332" w="2664">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91"/>
            <p:cNvSpPr/>
            <p:nvPr/>
          </p:nvSpPr>
          <p:spPr>
            <a:xfrm>
              <a:off x="6994634" y="3847794"/>
              <a:ext cx="49523" cy="65585"/>
            </a:xfrm>
            <a:custGeom>
              <a:rect b="b" l="l" r="r" t="t"/>
              <a:pathLst>
                <a:path extrusionOk="0" h="2503" w="189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91"/>
            <p:cNvSpPr/>
            <p:nvPr/>
          </p:nvSpPr>
          <p:spPr>
            <a:xfrm>
              <a:off x="7013762" y="3894854"/>
              <a:ext cx="69961" cy="35635"/>
            </a:xfrm>
            <a:custGeom>
              <a:rect b="b" l="l" r="r" t="t"/>
              <a:pathLst>
                <a:path extrusionOk="0" h="1360" w="267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9" name="Google Shape;15489;p91"/>
          <p:cNvGrpSpPr/>
          <p:nvPr/>
        </p:nvGrpSpPr>
        <p:grpSpPr>
          <a:xfrm>
            <a:off x="5224551" y="3793267"/>
            <a:ext cx="366547" cy="363507"/>
            <a:chOff x="5224551" y="3793267"/>
            <a:chExt cx="366547" cy="363507"/>
          </a:xfrm>
        </p:grpSpPr>
        <p:sp>
          <p:nvSpPr>
            <p:cNvPr id="15490" name="Google Shape;15490;p91"/>
            <p:cNvSpPr/>
            <p:nvPr/>
          </p:nvSpPr>
          <p:spPr>
            <a:xfrm>
              <a:off x="5259898" y="3798586"/>
              <a:ext cx="296481" cy="97185"/>
            </a:xfrm>
            <a:custGeom>
              <a:rect b="b" l="l" r="r" t="t"/>
              <a:pathLst>
                <a:path extrusionOk="0" h="3709" w="11315">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91"/>
            <p:cNvSpPr/>
            <p:nvPr/>
          </p:nvSpPr>
          <p:spPr>
            <a:xfrm>
              <a:off x="5296110" y="3823452"/>
              <a:ext cx="223927" cy="73446"/>
            </a:xfrm>
            <a:custGeom>
              <a:rect b="b" l="l" r="r" t="t"/>
              <a:pathLst>
                <a:path extrusionOk="0" h="2803" w="8546">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91"/>
            <p:cNvSpPr/>
            <p:nvPr/>
          </p:nvSpPr>
          <p:spPr>
            <a:xfrm>
              <a:off x="5258771" y="4108300"/>
              <a:ext cx="298604" cy="21538"/>
            </a:xfrm>
            <a:custGeom>
              <a:rect b="b" l="l" r="r" t="t"/>
              <a:pathLst>
                <a:path extrusionOk="0" h="822" w="11396">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91"/>
            <p:cNvSpPr/>
            <p:nvPr/>
          </p:nvSpPr>
          <p:spPr>
            <a:xfrm>
              <a:off x="5247818" y="4129812"/>
              <a:ext cx="320640" cy="21538"/>
            </a:xfrm>
            <a:custGeom>
              <a:rect b="b" l="l" r="r" t="t"/>
              <a:pathLst>
                <a:path extrusionOk="0" h="822" w="12237">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91"/>
            <p:cNvSpPr/>
            <p:nvPr/>
          </p:nvSpPr>
          <p:spPr>
            <a:xfrm>
              <a:off x="5257382" y="3883797"/>
              <a:ext cx="301381" cy="36238"/>
            </a:xfrm>
            <a:custGeom>
              <a:rect b="b" l="l" r="r" t="t"/>
              <a:pathLst>
                <a:path extrusionOk="0" h="1383" w="11502">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91"/>
            <p:cNvSpPr/>
            <p:nvPr/>
          </p:nvSpPr>
          <p:spPr>
            <a:xfrm>
              <a:off x="5303420" y="3920008"/>
              <a:ext cx="214467" cy="188317"/>
            </a:xfrm>
            <a:custGeom>
              <a:rect b="b" l="l" r="r" t="t"/>
              <a:pathLst>
                <a:path extrusionOk="0" h="7187" w="8185">
                  <a:moveTo>
                    <a:pt x="0" y="1"/>
                  </a:moveTo>
                  <a:lnTo>
                    <a:pt x="0" y="7187"/>
                  </a:lnTo>
                  <a:lnTo>
                    <a:pt x="8185" y="7187"/>
                  </a:lnTo>
                  <a:lnTo>
                    <a:pt x="81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91"/>
            <p:cNvSpPr/>
            <p:nvPr/>
          </p:nvSpPr>
          <p:spPr>
            <a:xfrm>
              <a:off x="5303420" y="3920008"/>
              <a:ext cx="214467" cy="188186"/>
            </a:xfrm>
            <a:custGeom>
              <a:rect b="b" l="l" r="r" t="t"/>
              <a:pathLst>
                <a:path extrusionOk="0" h="7182" w="8185">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91"/>
            <p:cNvSpPr/>
            <p:nvPr/>
          </p:nvSpPr>
          <p:spPr>
            <a:xfrm>
              <a:off x="5264090" y="3920008"/>
              <a:ext cx="73943" cy="171705"/>
            </a:xfrm>
            <a:custGeom>
              <a:rect b="b" l="l" r="r" t="t"/>
              <a:pathLst>
                <a:path extrusionOk="0" h="6553" w="2822">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91"/>
            <p:cNvSpPr/>
            <p:nvPr/>
          </p:nvSpPr>
          <p:spPr>
            <a:xfrm>
              <a:off x="5280781" y="4091713"/>
              <a:ext cx="40902" cy="16612"/>
            </a:xfrm>
            <a:custGeom>
              <a:rect b="b" l="l" r="r" t="t"/>
              <a:pathLst>
                <a:path extrusionOk="0" h="634" w="1561">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91"/>
            <p:cNvSpPr/>
            <p:nvPr/>
          </p:nvSpPr>
          <p:spPr>
            <a:xfrm>
              <a:off x="5373145" y="3920008"/>
              <a:ext cx="73812" cy="171705"/>
            </a:xfrm>
            <a:custGeom>
              <a:rect b="b" l="l" r="r" t="t"/>
              <a:pathLst>
                <a:path extrusionOk="0" h="6553" w="2817">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91"/>
            <p:cNvSpPr/>
            <p:nvPr/>
          </p:nvSpPr>
          <p:spPr>
            <a:xfrm>
              <a:off x="5389705" y="4091713"/>
              <a:ext cx="40902" cy="16612"/>
            </a:xfrm>
            <a:custGeom>
              <a:rect b="b" l="l" r="r" t="t"/>
              <a:pathLst>
                <a:path extrusionOk="0" h="634" w="1561">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91"/>
            <p:cNvSpPr/>
            <p:nvPr/>
          </p:nvSpPr>
          <p:spPr>
            <a:xfrm>
              <a:off x="5482069" y="3920008"/>
              <a:ext cx="73812" cy="171705"/>
            </a:xfrm>
            <a:custGeom>
              <a:rect b="b" l="l" r="r" t="t"/>
              <a:pathLst>
                <a:path extrusionOk="0" h="6553" w="2817">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91"/>
            <p:cNvSpPr/>
            <p:nvPr/>
          </p:nvSpPr>
          <p:spPr>
            <a:xfrm>
              <a:off x="5498629" y="4091713"/>
              <a:ext cx="41033" cy="16612"/>
            </a:xfrm>
            <a:custGeom>
              <a:rect b="b" l="l" r="r" t="t"/>
              <a:pathLst>
                <a:path extrusionOk="0" h="634" w="1566">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91"/>
            <p:cNvSpPr/>
            <p:nvPr/>
          </p:nvSpPr>
          <p:spPr>
            <a:xfrm>
              <a:off x="5224551" y="3793267"/>
              <a:ext cx="366547" cy="363507"/>
            </a:xfrm>
            <a:custGeom>
              <a:rect b="b" l="l" r="r" t="t"/>
              <a:pathLst>
                <a:path extrusionOk="0" h="13873" w="13989">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4" name="Google Shape;15504;p91"/>
          <p:cNvGrpSpPr/>
          <p:nvPr/>
        </p:nvGrpSpPr>
        <p:grpSpPr>
          <a:xfrm>
            <a:off x="7075390" y="3349554"/>
            <a:ext cx="375429" cy="363822"/>
            <a:chOff x="7075390" y="3349554"/>
            <a:chExt cx="375429" cy="363822"/>
          </a:xfrm>
        </p:grpSpPr>
        <p:sp>
          <p:nvSpPr>
            <p:cNvPr id="15505" name="Google Shape;15505;p91"/>
            <p:cNvSpPr/>
            <p:nvPr/>
          </p:nvSpPr>
          <p:spPr>
            <a:xfrm>
              <a:off x="7075390" y="3437018"/>
              <a:ext cx="309949" cy="270646"/>
            </a:xfrm>
            <a:custGeom>
              <a:rect b="b" l="l" r="r" t="t"/>
              <a:pathLst>
                <a:path extrusionOk="0" h="10329" w="11829">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91"/>
            <p:cNvSpPr/>
            <p:nvPr/>
          </p:nvSpPr>
          <p:spPr>
            <a:xfrm>
              <a:off x="7092370" y="3437018"/>
              <a:ext cx="293101" cy="249055"/>
            </a:xfrm>
            <a:custGeom>
              <a:rect b="b" l="l" r="r" t="t"/>
              <a:pathLst>
                <a:path extrusionOk="0" h="9505" w="11186">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91"/>
            <p:cNvSpPr/>
            <p:nvPr/>
          </p:nvSpPr>
          <p:spPr>
            <a:xfrm>
              <a:off x="7169457" y="3477736"/>
              <a:ext cx="78660" cy="48370"/>
            </a:xfrm>
            <a:custGeom>
              <a:rect b="b" l="l" r="r" t="t"/>
              <a:pathLst>
                <a:path extrusionOk="0" h="1846" w="3002">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91"/>
            <p:cNvSpPr/>
            <p:nvPr/>
          </p:nvSpPr>
          <p:spPr>
            <a:xfrm>
              <a:off x="7189083" y="3477736"/>
              <a:ext cx="59139" cy="47479"/>
            </a:xfrm>
            <a:custGeom>
              <a:rect b="b" l="l" r="r" t="t"/>
              <a:pathLst>
                <a:path extrusionOk="0" h="1812" w="2257">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91"/>
            <p:cNvSpPr/>
            <p:nvPr/>
          </p:nvSpPr>
          <p:spPr>
            <a:xfrm>
              <a:off x="7212482" y="3559934"/>
              <a:ext cx="62676" cy="70328"/>
            </a:xfrm>
            <a:custGeom>
              <a:rect b="b" l="l" r="r" t="t"/>
              <a:pathLst>
                <a:path extrusionOk="0" h="2684" w="2392">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91"/>
            <p:cNvSpPr/>
            <p:nvPr/>
          </p:nvSpPr>
          <p:spPr>
            <a:xfrm>
              <a:off x="7229225" y="3560065"/>
              <a:ext cx="46038" cy="62388"/>
            </a:xfrm>
            <a:custGeom>
              <a:rect b="b" l="l" r="r" t="t"/>
              <a:pathLst>
                <a:path extrusionOk="0" h="2381" w="1757">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91"/>
            <p:cNvSpPr/>
            <p:nvPr/>
          </p:nvSpPr>
          <p:spPr>
            <a:xfrm>
              <a:off x="7121297" y="3534989"/>
              <a:ext cx="66554" cy="67969"/>
            </a:xfrm>
            <a:custGeom>
              <a:rect b="b" l="l" r="r" t="t"/>
              <a:pathLst>
                <a:path extrusionOk="0" h="2594" w="254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91"/>
            <p:cNvSpPr/>
            <p:nvPr/>
          </p:nvSpPr>
          <p:spPr>
            <a:xfrm>
              <a:off x="7128477" y="3550789"/>
              <a:ext cx="59375" cy="52169"/>
            </a:xfrm>
            <a:custGeom>
              <a:rect b="b" l="l" r="r" t="t"/>
              <a:pathLst>
                <a:path extrusionOk="0" h="1991" w="2266">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91"/>
            <p:cNvSpPr/>
            <p:nvPr/>
          </p:nvSpPr>
          <p:spPr>
            <a:xfrm>
              <a:off x="7323161" y="3355004"/>
              <a:ext cx="121239" cy="137511"/>
            </a:xfrm>
            <a:custGeom>
              <a:rect b="b" l="l" r="r" t="t"/>
              <a:pathLst>
                <a:path extrusionOk="0" h="5248" w="4627">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91"/>
            <p:cNvSpPr/>
            <p:nvPr/>
          </p:nvSpPr>
          <p:spPr>
            <a:xfrm>
              <a:off x="7341791" y="3426222"/>
              <a:ext cx="45435" cy="43287"/>
            </a:xfrm>
            <a:custGeom>
              <a:rect b="b" l="l" r="r" t="t"/>
              <a:pathLst>
                <a:path extrusionOk="0" h="1652" w="1734">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91"/>
            <p:cNvSpPr/>
            <p:nvPr/>
          </p:nvSpPr>
          <p:spPr>
            <a:xfrm>
              <a:off x="7243689" y="3464530"/>
              <a:ext cx="115108" cy="78686"/>
            </a:xfrm>
            <a:custGeom>
              <a:rect b="b" l="l" r="r" t="t"/>
              <a:pathLst>
                <a:path extrusionOk="0" h="3003" w="4393">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91"/>
            <p:cNvSpPr/>
            <p:nvPr/>
          </p:nvSpPr>
          <p:spPr>
            <a:xfrm>
              <a:off x="7257891" y="3464530"/>
              <a:ext cx="91211" cy="58536"/>
            </a:xfrm>
            <a:custGeom>
              <a:rect b="b" l="l" r="r" t="t"/>
              <a:pathLst>
                <a:path extrusionOk="0" h="2234" w="3481">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91"/>
            <p:cNvSpPr/>
            <p:nvPr/>
          </p:nvSpPr>
          <p:spPr>
            <a:xfrm>
              <a:off x="7285272" y="3615535"/>
              <a:ext cx="58798" cy="58615"/>
            </a:xfrm>
            <a:custGeom>
              <a:rect b="b" l="l" r="r" t="t"/>
              <a:pathLst>
                <a:path extrusionOk="0" h="2237" w="2244">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91"/>
            <p:cNvSpPr/>
            <p:nvPr/>
          </p:nvSpPr>
          <p:spPr>
            <a:xfrm>
              <a:off x="7094125" y="3431541"/>
              <a:ext cx="197986" cy="84005"/>
            </a:xfrm>
            <a:custGeom>
              <a:rect b="b" l="l" r="r" t="t"/>
              <a:pathLst>
                <a:path extrusionOk="0" h="3206" w="7556">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91"/>
            <p:cNvSpPr/>
            <p:nvPr/>
          </p:nvSpPr>
          <p:spPr>
            <a:xfrm>
              <a:off x="7078404" y="3525268"/>
              <a:ext cx="142908" cy="171967"/>
            </a:xfrm>
            <a:custGeom>
              <a:rect b="b" l="l" r="r" t="t"/>
              <a:pathLst>
                <a:path extrusionOk="0" h="6563" w="5454">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91"/>
            <p:cNvSpPr/>
            <p:nvPr/>
          </p:nvSpPr>
          <p:spPr>
            <a:xfrm>
              <a:off x="7163798" y="3472339"/>
              <a:ext cx="90084" cy="59165"/>
            </a:xfrm>
            <a:custGeom>
              <a:rect b="b" l="l" r="r" t="t"/>
              <a:pathLst>
                <a:path extrusionOk="0" h="2258" w="3438">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91"/>
            <p:cNvSpPr/>
            <p:nvPr/>
          </p:nvSpPr>
          <p:spPr>
            <a:xfrm>
              <a:off x="7206586" y="3554510"/>
              <a:ext cx="80258" cy="81097"/>
            </a:xfrm>
            <a:custGeom>
              <a:rect b="b" l="l" r="r" t="t"/>
              <a:pathLst>
                <a:path extrusionOk="0" h="3095" w="3063">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91"/>
            <p:cNvSpPr/>
            <p:nvPr/>
          </p:nvSpPr>
          <p:spPr>
            <a:xfrm>
              <a:off x="7117655" y="3529539"/>
              <a:ext cx="75096" cy="77559"/>
            </a:xfrm>
            <a:custGeom>
              <a:rect b="b" l="l" r="r" t="t"/>
              <a:pathLst>
                <a:path extrusionOk="0" h="2960" w="2866">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91"/>
            <p:cNvSpPr/>
            <p:nvPr/>
          </p:nvSpPr>
          <p:spPr>
            <a:xfrm>
              <a:off x="7226002" y="3349554"/>
              <a:ext cx="224817" cy="363822"/>
            </a:xfrm>
            <a:custGeom>
              <a:rect b="b" l="l" r="r" t="t"/>
              <a:pathLst>
                <a:path extrusionOk="0" h="13885" w="858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4" name="Google Shape;15524;p91"/>
          <p:cNvGrpSpPr/>
          <p:nvPr/>
        </p:nvGrpSpPr>
        <p:grpSpPr>
          <a:xfrm>
            <a:off x="6641451" y="3400544"/>
            <a:ext cx="363402" cy="261527"/>
            <a:chOff x="6641451" y="3400544"/>
            <a:chExt cx="363402" cy="261527"/>
          </a:xfrm>
        </p:grpSpPr>
        <p:sp>
          <p:nvSpPr>
            <p:cNvPr id="15525" name="Google Shape;15525;p91"/>
            <p:cNvSpPr/>
            <p:nvPr/>
          </p:nvSpPr>
          <p:spPr>
            <a:xfrm>
              <a:off x="6793897" y="3418152"/>
              <a:ext cx="104417" cy="38780"/>
            </a:xfrm>
            <a:custGeom>
              <a:rect b="b" l="l" r="r" t="t"/>
              <a:pathLst>
                <a:path extrusionOk="0" h="1480" w="3985">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91"/>
            <p:cNvSpPr/>
            <p:nvPr/>
          </p:nvSpPr>
          <p:spPr>
            <a:xfrm>
              <a:off x="6922184" y="3432380"/>
              <a:ext cx="54737" cy="29818"/>
            </a:xfrm>
            <a:custGeom>
              <a:rect b="b" l="l" r="r" t="t"/>
              <a:pathLst>
                <a:path extrusionOk="0" h="1138" w="2089">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91"/>
            <p:cNvSpPr/>
            <p:nvPr/>
          </p:nvSpPr>
          <p:spPr>
            <a:xfrm>
              <a:off x="6646848" y="3456905"/>
              <a:ext cx="352712" cy="199873"/>
            </a:xfrm>
            <a:custGeom>
              <a:rect b="b" l="l" r="r" t="t"/>
              <a:pathLst>
                <a:path extrusionOk="0" h="7628" w="13461">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91"/>
            <p:cNvSpPr/>
            <p:nvPr/>
          </p:nvSpPr>
          <p:spPr>
            <a:xfrm>
              <a:off x="6949225" y="3490471"/>
              <a:ext cx="50204" cy="139397"/>
            </a:xfrm>
            <a:custGeom>
              <a:rect b="b" l="l" r="r" t="t"/>
              <a:pathLst>
                <a:path extrusionOk="0" h="5320" w="1916">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91"/>
            <p:cNvSpPr/>
            <p:nvPr/>
          </p:nvSpPr>
          <p:spPr>
            <a:xfrm>
              <a:off x="6755903" y="3471500"/>
              <a:ext cx="178884" cy="171862"/>
            </a:xfrm>
            <a:custGeom>
              <a:rect b="b" l="l" r="r" t="t"/>
              <a:pathLst>
                <a:path extrusionOk="0" h="6559" w="6827">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91"/>
            <p:cNvSpPr/>
            <p:nvPr/>
          </p:nvSpPr>
          <p:spPr>
            <a:xfrm>
              <a:off x="6771756" y="3486200"/>
              <a:ext cx="148306" cy="142437"/>
            </a:xfrm>
            <a:custGeom>
              <a:rect b="b" l="l" r="r" t="t"/>
              <a:pathLst>
                <a:path extrusionOk="0" h="5436" w="566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91"/>
            <p:cNvSpPr/>
            <p:nvPr/>
          </p:nvSpPr>
          <p:spPr>
            <a:xfrm>
              <a:off x="6786717" y="3504961"/>
              <a:ext cx="116758" cy="103814"/>
            </a:xfrm>
            <a:custGeom>
              <a:rect b="b" l="l" r="r" t="t"/>
              <a:pathLst>
                <a:path extrusionOk="0" h="3962" w="4456">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91"/>
            <p:cNvSpPr/>
            <p:nvPr/>
          </p:nvSpPr>
          <p:spPr>
            <a:xfrm>
              <a:off x="6812632" y="3504961"/>
              <a:ext cx="90844" cy="86625"/>
            </a:xfrm>
            <a:custGeom>
              <a:rect b="b" l="l" r="r" t="t"/>
              <a:pathLst>
                <a:path extrusionOk="0" h="3306" w="3467">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91"/>
            <p:cNvSpPr/>
            <p:nvPr/>
          </p:nvSpPr>
          <p:spPr>
            <a:xfrm>
              <a:off x="6841061" y="3531871"/>
              <a:ext cx="32858" cy="32858"/>
            </a:xfrm>
            <a:custGeom>
              <a:rect b="b" l="l" r="r" t="t"/>
              <a:pathLst>
                <a:path extrusionOk="0" h="1254" w="1254">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91"/>
            <p:cNvSpPr/>
            <p:nvPr/>
          </p:nvSpPr>
          <p:spPr>
            <a:xfrm>
              <a:off x="6678291" y="3409977"/>
              <a:ext cx="33880" cy="29583"/>
            </a:xfrm>
            <a:custGeom>
              <a:rect b="b" l="l" r="r" t="t"/>
              <a:pathLst>
                <a:path extrusionOk="0" h="1129" w="1293">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91"/>
            <p:cNvSpPr/>
            <p:nvPr/>
          </p:nvSpPr>
          <p:spPr>
            <a:xfrm>
              <a:off x="6646848" y="3431122"/>
              <a:ext cx="97002" cy="225551"/>
            </a:xfrm>
            <a:custGeom>
              <a:rect b="b" l="l" r="r" t="t"/>
              <a:pathLst>
                <a:path extrusionOk="0" h="8608" w="3702">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91"/>
            <p:cNvSpPr/>
            <p:nvPr/>
          </p:nvSpPr>
          <p:spPr>
            <a:xfrm>
              <a:off x="6646848" y="3431122"/>
              <a:ext cx="76144" cy="200502"/>
            </a:xfrm>
            <a:custGeom>
              <a:rect b="b" l="l" r="r" t="t"/>
              <a:pathLst>
                <a:path extrusionOk="0" h="7652" w="2906">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91"/>
            <p:cNvSpPr/>
            <p:nvPr/>
          </p:nvSpPr>
          <p:spPr>
            <a:xfrm>
              <a:off x="6921818" y="3474749"/>
              <a:ext cx="21643" cy="21669"/>
            </a:xfrm>
            <a:custGeom>
              <a:rect b="b" l="l" r="r" t="t"/>
              <a:pathLst>
                <a:path extrusionOk="0" h="827" w="826">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91"/>
            <p:cNvSpPr/>
            <p:nvPr/>
          </p:nvSpPr>
          <p:spPr>
            <a:xfrm>
              <a:off x="6641451" y="3400544"/>
              <a:ext cx="363402" cy="261527"/>
            </a:xfrm>
            <a:custGeom>
              <a:rect b="b" l="l" r="r" t="t"/>
              <a:pathLst>
                <a:path extrusionOk="0" h="9981" w="13869">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91"/>
            <p:cNvSpPr/>
            <p:nvPr/>
          </p:nvSpPr>
          <p:spPr>
            <a:xfrm>
              <a:off x="6738426" y="3489501"/>
              <a:ext cx="10717" cy="133816"/>
            </a:xfrm>
            <a:custGeom>
              <a:rect b="b" l="l" r="r" t="t"/>
              <a:pathLst>
                <a:path extrusionOk="0" h="5107" w="409">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91"/>
            <p:cNvSpPr/>
            <p:nvPr/>
          </p:nvSpPr>
          <p:spPr>
            <a:xfrm>
              <a:off x="6914900" y="3471291"/>
              <a:ext cx="40011" cy="30526"/>
            </a:xfrm>
            <a:custGeom>
              <a:rect b="b" l="l" r="r" t="t"/>
              <a:pathLst>
                <a:path extrusionOk="0" h="1165" w="1527">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91"/>
            <p:cNvSpPr/>
            <p:nvPr/>
          </p:nvSpPr>
          <p:spPr>
            <a:xfrm>
              <a:off x="6757030" y="3465395"/>
              <a:ext cx="182658" cy="181452"/>
            </a:xfrm>
            <a:custGeom>
              <a:rect b="b" l="l" r="r" t="t"/>
              <a:pathLst>
                <a:path extrusionOk="0" h="6925" w="6971">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91"/>
            <p:cNvSpPr/>
            <p:nvPr/>
          </p:nvSpPr>
          <p:spPr>
            <a:xfrm>
              <a:off x="6786220" y="3499406"/>
              <a:ext cx="137878" cy="114505"/>
            </a:xfrm>
            <a:custGeom>
              <a:rect b="b" l="l" r="r" t="t"/>
              <a:pathLst>
                <a:path extrusionOk="0" h="4370" w="5262">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91"/>
            <p:cNvSpPr/>
            <p:nvPr/>
          </p:nvSpPr>
          <p:spPr>
            <a:xfrm>
              <a:off x="6829244" y="3526709"/>
              <a:ext cx="55392" cy="43496"/>
            </a:xfrm>
            <a:custGeom>
              <a:rect b="b" l="l" r="r" t="t"/>
              <a:pathLst>
                <a:path extrusionOk="0" h="1660" w="2114">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4" name="Google Shape;15544;p91"/>
          <p:cNvGrpSpPr/>
          <p:nvPr/>
        </p:nvGrpSpPr>
        <p:grpSpPr>
          <a:xfrm>
            <a:off x="7658737" y="3349606"/>
            <a:ext cx="110208" cy="363219"/>
            <a:chOff x="7658737" y="3349606"/>
            <a:chExt cx="110208" cy="363219"/>
          </a:xfrm>
        </p:grpSpPr>
        <p:sp>
          <p:nvSpPr>
            <p:cNvPr id="15545" name="Google Shape;15545;p91"/>
            <p:cNvSpPr/>
            <p:nvPr/>
          </p:nvSpPr>
          <p:spPr>
            <a:xfrm>
              <a:off x="7664292" y="3354978"/>
              <a:ext cx="96478" cy="304840"/>
            </a:xfrm>
            <a:custGeom>
              <a:rect b="b" l="l" r="r" t="t"/>
              <a:pathLst>
                <a:path extrusionOk="0" h="11634" w="3682">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91"/>
            <p:cNvSpPr/>
            <p:nvPr/>
          </p:nvSpPr>
          <p:spPr>
            <a:xfrm>
              <a:off x="7687926" y="3360690"/>
              <a:ext cx="72843" cy="282777"/>
            </a:xfrm>
            <a:custGeom>
              <a:rect b="b" l="l" r="r" t="t"/>
              <a:pathLst>
                <a:path extrusionOk="0" h="10792" w="278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91"/>
            <p:cNvSpPr/>
            <p:nvPr/>
          </p:nvSpPr>
          <p:spPr>
            <a:xfrm>
              <a:off x="7658737" y="3349606"/>
              <a:ext cx="88067" cy="254452"/>
            </a:xfrm>
            <a:custGeom>
              <a:rect b="b" l="l" r="r" t="t"/>
              <a:pathLst>
                <a:path extrusionOk="0" h="9711" w="3361">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91"/>
            <p:cNvSpPr/>
            <p:nvPr/>
          </p:nvSpPr>
          <p:spPr>
            <a:xfrm>
              <a:off x="7672729" y="3388596"/>
              <a:ext cx="96216" cy="324230"/>
            </a:xfrm>
            <a:custGeom>
              <a:rect b="b" l="l" r="r" t="t"/>
              <a:pathLst>
                <a:path extrusionOk="0" h="12374" w="3672">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9" name="Google Shape;15549;p91"/>
          <p:cNvGrpSpPr/>
          <p:nvPr/>
        </p:nvGrpSpPr>
        <p:grpSpPr>
          <a:xfrm>
            <a:off x="7975263" y="3383696"/>
            <a:ext cx="363717" cy="295355"/>
            <a:chOff x="7975263" y="3383696"/>
            <a:chExt cx="363717" cy="295355"/>
          </a:xfrm>
        </p:grpSpPr>
        <p:sp>
          <p:nvSpPr>
            <p:cNvPr id="15550" name="Google Shape;15550;p91"/>
            <p:cNvSpPr/>
            <p:nvPr/>
          </p:nvSpPr>
          <p:spPr>
            <a:xfrm>
              <a:off x="7980870" y="3406702"/>
              <a:ext cx="352843" cy="255632"/>
            </a:xfrm>
            <a:custGeom>
              <a:rect b="b" l="l" r="r" t="t"/>
              <a:pathLst>
                <a:path extrusionOk="0" h="9756" w="13466">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91"/>
            <p:cNvSpPr/>
            <p:nvPr/>
          </p:nvSpPr>
          <p:spPr>
            <a:xfrm>
              <a:off x="8302349" y="3406702"/>
              <a:ext cx="31364" cy="255632"/>
            </a:xfrm>
            <a:custGeom>
              <a:rect b="b" l="l" r="r" t="t"/>
              <a:pathLst>
                <a:path extrusionOk="0" h="9756" w="1197">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91"/>
            <p:cNvSpPr/>
            <p:nvPr/>
          </p:nvSpPr>
          <p:spPr>
            <a:xfrm>
              <a:off x="8001125" y="3388989"/>
              <a:ext cx="156114" cy="229298"/>
            </a:xfrm>
            <a:custGeom>
              <a:rect b="b" l="l" r="r" t="t"/>
              <a:pathLst>
                <a:path extrusionOk="0" h="8751" w="5958">
                  <a:moveTo>
                    <a:pt x="0" y="0"/>
                  </a:moveTo>
                  <a:lnTo>
                    <a:pt x="0" y="8751"/>
                  </a:lnTo>
                  <a:lnTo>
                    <a:pt x="5957" y="8751"/>
                  </a:lnTo>
                  <a:lnTo>
                    <a:pt x="5957"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91"/>
            <p:cNvSpPr/>
            <p:nvPr/>
          </p:nvSpPr>
          <p:spPr>
            <a:xfrm>
              <a:off x="8157213" y="3388989"/>
              <a:ext cx="156246" cy="229298"/>
            </a:xfrm>
            <a:custGeom>
              <a:rect b="b" l="l" r="r" t="t"/>
              <a:pathLst>
                <a:path extrusionOk="0" h="8751" w="5963">
                  <a:moveTo>
                    <a:pt x="0" y="0"/>
                  </a:moveTo>
                  <a:lnTo>
                    <a:pt x="0" y="8751"/>
                  </a:lnTo>
                  <a:lnTo>
                    <a:pt x="5962" y="8751"/>
                  </a:lnTo>
                  <a:lnTo>
                    <a:pt x="59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91"/>
            <p:cNvSpPr/>
            <p:nvPr/>
          </p:nvSpPr>
          <p:spPr>
            <a:xfrm>
              <a:off x="8001125" y="3618260"/>
              <a:ext cx="156114" cy="21303"/>
            </a:xfrm>
            <a:custGeom>
              <a:rect b="b" l="l" r="r" t="t"/>
              <a:pathLst>
                <a:path extrusionOk="0" h="813" w="5958">
                  <a:moveTo>
                    <a:pt x="0" y="1"/>
                  </a:moveTo>
                  <a:lnTo>
                    <a:pt x="0" y="812"/>
                  </a:lnTo>
                  <a:lnTo>
                    <a:pt x="5957" y="812"/>
                  </a:lnTo>
                  <a:lnTo>
                    <a:pt x="5957"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91"/>
            <p:cNvSpPr/>
            <p:nvPr/>
          </p:nvSpPr>
          <p:spPr>
            <a:xfrm>
              <a:off x="8157213" y="3618260"/>
              <a:ext cx="156246" cy="21303"/>
            </a:xfrm>
            <a:custGeom>
              <a:rect b="b" l="l" r="r" t="t"/>
              <a:pathLst>
                <a:path extrusionOk="0" h="813" w="5963">
                  <a:moveTo>
                    <a:pt x="0" y="1"/>
                  </a:moveTo>
                  <a:lnTo>
                    <a:pt x="0" y="812"/>
                  </a:lnTo>
                  <a:lnTo>
                    <a:pt x="5962" y="812"/>
                  </a:lnTo>
                  <a:lnTo>
                    <a:pt x="59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91"/>
            <p:cNvSpPr/>
            <p:nvPr/>
          </p:nvSpPr>
          <p:spPr>
            <a:xfrm>
              <a:off x="8141858" y="3639537"/>
              <a:ext cx="30605" cy="34116"/>
            </a:xfrm>
            <a:custGeom>
              <a:rect b="b" l="l" r="r" t="t"/>
              <a:pathLst>
                <a:path extrusionOk="0" h="1302" w="1168">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91"/>
            <p:cNvSpPr/>
            <p:nvPr/>
          </p:nvSpPr>
          <p:spPr>
            <a:xfrm>
              <a:off x="8188158" y="3425069"/>
              <a:ext cx="95115" cy="35504"/>
            </a:xfrm>
            <a:custGeom>
              <a:rect b="b" l="l" r="r" t="t"/>
              <a:pathLst>
                <a:path extrusionOk="0" h="1355" w="3630">
                  <a:moveTo>
                    <a:pt x="0" y="1"/>
                  </a:moveTo>
                  <a:lnTo>
                    <a:pt x="0" y="1354"/>
                  </a:lnTo>
                  <a:lnTo>
                    <a:pt x="3629" y="1354"/>
                  </a:lnTo>
                  <a:lnTo>
                    <a:pt x="362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91"/>
            <p:cNvSpPr/>
            <p:nvPr/>
          </p:nvSpPr>
          <p:spPr>
            <a:xfrm>
              <a:off x="7975263" y="3383696"/>
              <a:ext cx="363717" cy="295355"/>
            </a:xfrm>
            <a:custGeom>
              <a:rect b="b" l="l" r="r" t="t"/>
              <a:pathLst>
                <a:path extrusionOk="0" h="11272" w="13881">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91"/>
            <p:cNvSpPr/>
            <p:nvPr/>
          </p:nvSpPr>
          <p:spPr>
            <a:xfrm>
              <a:off x="8054945" y="3419803"/>
              <a:ext cx="79027" cy="10717"/>
            </a:xfrm>
            <a:custGeom>
              <a:rect b="b" l="l" r="r" t="t"/>
              <a:pathLst>
                <a:path extrusionOk="0" h="409" w="3016">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91"/>
            <p:cNvSpPr/>
            <p:nvPr/>
          </p:nvSpPr>
          <p:spPr>
            <a:xfrm>
              <a:off x="8025388" y="3441053"/>
              <a:ext cx="109212" cy="10717"/>
            </a:xfrm>
            <a:custGeom>
              <a:rect b="b" l="l" r="r" t="t"/>
              <a:pathLst>
                <a:path extrusionOk="0" h="409" w="4168">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91"/>
            <p:cNvSpPr/>
            <p:nvPr/>
          </p:nvSpPr>
          <p:spPr>
            <a:xfrm>
              <a:off x="8025388" y="3462408"/>
              <a:ext cx="109212" cy="10638"/>
            </a:xfrm>
            <a:custGeom>
              <a:rect b="b" l="l" r="r" t="t"/>
              <a:pathLst>
                <a:path extrusionOk="0" h="406" w="4168">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91"/>
            <p:cNvSpPr/>
            <p:nvPr/>
          </p:nvSpPr>
          <p:spPr>
            <a:xfrm>
              <a:off x="8024890" y="3483684"/>
              <a:ext cx="87700" cy="10743"/>
            </a:xfrm>
            <a:custGeom>
              <a:rect b="b" l="l" r="r" t="t"/>
              <a:pathLst>
                <a:path extrusionOk="0" h="410" w="3347">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91"/>
            <p:cNvSpPr/>
            <p:nvPr/>
          </p:nvSpPr>
          <p:spPr>
            <a:xfrm>
              <a:off x="8054945" y="3525949"/>
              <a:ext cx="79656" cy="10717"/>
            </a:xfrm>
            <a:custGeom>
              <a:rect b="b" l="l" r="r" t="t"/>
              <a:pathLst>
                <a:path extrusionOk="0" h="409" w="304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91"/>
            <p:cNvSpPr/>
            <p:nvPr/>
          </p:nvSpPr>
          <p:spPr>
            <a:xfrm>
              <a:off x="8025388" y="3547330"/>
              <a:ext cx="109212" cy="10612"/>
            </a:xfrm>
            <a:custGeom>
              <a:rect b="b" l="l" r="r" t="t"/>
              <a:pathLst>
                <a:path extrusionOk="0" h="405" w="4168">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91"/>
            <p:cNvSpPr/>
            <p:nvPr/>
          </p:nvSpPr>
          <p:spPr>
            <a:xfrm>
              <a:off x="8025388" y="3568581"/>
              <a:ext cx="54370" cy="10743"/>
            </a:xfrm>
            <a:custGeom>
              <a:rect b="b" l="l" r="r" t="t"/>
              <a:pathLst>
                <a:path extrusionOk="0" h="410" w="2075">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91"/>
            <p:cNvSpPr/>
            <p:nvPr/>
          </p:nvSpPr>
          <p:spPr>
            <a:xfrm>
              <a:off x="8208151" y="3490733"/>
              <a:ext cx="79656" cy="10612"/>
            </a:xfrm>
            <a:custGeom>
              <a:rect b="b" l="l" r="r" t="t"/>
              <a:pathLst>
                <a:path extrusionOk="0" h="405" w="304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91"/>
            <p:cNvSpPr/>
            <p:nvPr/>
          </p:nvSpPr>
          <p:spPr>
            <a:xfrm>
              <a:off x="8178463" y="3511983"/>
              <a:ext cx="107954" cy="10743"/>
            </a:xfrm>
            <a:custGeom>
              <a:rect b="b" l="l" r="r" t="t"/>
              <a:pathLst>
                <a:path extrusionOk="0" h="410" w="412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91"/>
            <p:cNvSpPr/>
            <p:nvPr/>
          </p:nvSpPr>
          <p:spPr>
            <a:xfrm>
              <a:off x="8179223" y="3533260"/>
              <a:ext cx="53741" cy="10717"/>
            </a:xfrm>
            <a:custGeom>
              <a:rect b="b" l="l" r="r" t="t"/>
              <a:pathLst>
                <a:path extrusionOk="0" h="409" w="2051">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91"/>
            <p:cNvSpPr/>
            <p:nvPr/>
          </p:nvSpPr>
          <p:spPr>
            <a:xfrm>
              <a:off x="8182865" y="3419803"/>
              <a:ext cx="105806" cy="46169"/>
            </a:xfrm>
            <a:custGeom>
              <a:rect b="b" l="l" r="r" t="t"/>
              <a:pathLst>
                <a:path extrusionOk="0" h="1762" w="4038">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0" name="Google Shape;15570;p91"/>
          <p:cNvGrpSpPr/>
          <p:nvPr/>
        </p:nvGrpSpPr>
        <p:grpSpPr>
          <a:xfrm>
            <a:off x="4891988" y="2428300"/>
            <a:ext cx="285424" cy="363507"/>
            <a:chOff x="4891988" y="2428300"/>
            <a:chExt cx="285424" cy="363507"/>
          </a:xfrm>
        </p:grpSpPr>
        <p:sp>
          <p:nvSpPr>
            <p:cNvPr id="15571" name="Google Shape;15571;p91"/>
            <p:cNvSpPr/>
            <p:nvPr/>
          </p:nvSpPr>
          <p:spPr>
            <a:xfrm>
              <a:off x="4897412" y="2594188"/>
              <a:ext cx="79001" cy="192222"/>
            </a:xfrm>
            <a:custGeom>
              <a:rect b="b" l="l" r="r" t="t"/>
              <a:pathLst>
                <a:path extrusionOk="0" h="7336" w="3015">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91"/>
            <p:cNvSpPr/>
            <p:nvPr/>
          </p:nvSpPr>
          <p:spPr>
            <a:xfrm>
              <a:off x="4936900" y="2594188"/>
              <a:ext cx="39513" cy="192222"/>
            </a:xfrm>
            <a:custGeom>
              <a:rect b="b" l="l" r="r" t="t"/>
              <a:pathLst>
                <a:path extrusionOk="0" h="7336" w="1508">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91"/>
            <p:cNvSpPr/>
            <p:nvPr/>
          </p:nvSpPr>
          <p:spPr>
            <a:xfrm>
              <a:off x="4904959" y="2433698"/>
              <a:ext cx="192719" cy="212476"/>
            </a:xfrm>
            <a:custGeom>
              <a:rect b="b" l="l" r="r" t="t"/>
              <a:pathLst>
                <a:path extrusionOk="0" h="8109" w="7355">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91"/>
            <p:cNvSpPr/>
            <p:nvPr/>
          </p:nvSpPr>
          <p:spPr>
            <a:xfrm>
              <a:off x="4959407" y="2433698"/>
              <a:ext cx="115239" cy="113614"/>
            </a:xfrm>
            <a:custGeom>
              <a:rect b="b" l="l" r="r" t="t"/>
              <a:pathLst>
                <a:path extrusionOk="0" h="4336" w="4398">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91"/>
            <p:cNvSpPr/>
            <p:nvPr/>
          </p:nvSpPr>
          <p:spPr>
            <a:xfrm>
              <a:off x="4900661" y="2433698"/>
              <a:ext cx="82040" cy="292341"/>
            </a:xfrm>
            <a:custGeom>
              <a:rect b="b" l="l" r="r" t="t"/>
              <a:pathLst>
                <a:path extrusionOk="0" h="11157" w="3131">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91"/>
            <p:cNvSpPr/>
            <p:nvPr/>
          </p:nvSpPr>
          <p:spPr>
            <a:xfrm>
              <a:off x="4918165" y="2433698"/>
              <a:ext cx="64537" cy="292341"/>
            </a:xfrm>
            <a:custGeom>
              <a:rect b="b" l="l" r="r" t="t"/>
              <a:pathLst>
                <a:path extrusionOk="0" h="11157" w="2463">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91"/>
            <p:cNvSpPr/>
            <p:nvPr/>
          </p:nvSpPr>
          <p:spPr>
            <a:xfrm>
              <a:off x="5063300" y="2529154"/>
              <a:ext cx="109317" cy="157005"/>
            </a:xfrm>
            <a:custGeom>
              <a:rect b="b" l="l" r="r" t="t"/>
              <a:pathLst>
                <a:path extrusionOk="0" h="5992" w="4172">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91"/>
            <p:cNvSpPr/>
            <p:nvPr/>
          </p:nvSpPr>
          <p:spPr>
            <a:xfrm>
              <a:off x="5064558" y="2529154"/>
              <a:ext cx="106566" cy="146446"/>
            </a:xfrm>
            <a:custGeom>
              <a:rect b="b" l="l" r="r" t="t"/>
              <a:pathLst>
                <a:path extrusionOk="0" h="5589" w="4067">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91"/>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91"/>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1" name="Google Shape;15581;p91"/>
          <p:cNvGrpSpPr/>
          <p:nvPr/>
        </p:nvGrpSpPr>
        <p:grpSpPr>
          <a:xfrm>
            <a:off x="6632909" y="2447821"/>
            <a:ext cx="368302" cy="324361"/>
            <a:chOff x="6632909" y="2447821"/>
            <a:chExt cx="368302" cy="324361"/>
          </a:xfrm>
        </p:grpSpPr>
        <p:sp>
          <p:nvSpPr>
            <p:cNvPr id="15582" name="Google Shape;15582;p91"/>
            <p:cNvSpPr/>
            <p:nvPr/>
          </p:nvSpPr>
          <p:spPr>
            <a:xfrm>
              <a:off x="6667994" y="2500986"/>
              <a:ext cx="262523" cy="238495"/>
            </a:xfrm>
            <a:custGeom>
              <a:rect b="b" l="l" r="r" t="t"/>
              <a:pathLst>
                <a:path extrusionOk="0" h="9102" w="10019">
                  <a:moveTo>
                    <a:pt x="1215" y="1"/>
                  </a:moveTo>
                  <a:lnTo>
                    <a:pt x="0" y="797"/>
                  </a:lnTo>
                  <a:lnTo>
                    <a:pt x="1354" y="9102"/>
                  </a:lnTo>
                  <a:lnTo>
                    <a:pt x="10018" y="9102"/>
                  </a:lnTo>
                  <a:lnTo>
                    <a:pt x="121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91"/>
            <p:cNvSpPr/>
            <p:nvPr/>
          </p:nvSpPr>
          <p:spPr>
            <a:xfrm>
              <a:off x="6703446" y="2500986"/>
              <a:ext cx="262549" cy="238495"/>
            </a:xfrm>
            <a:custGeom>
              <a:rect b="b" l="l" r="r" t="t"/>
              <a:pathLst>
                <a:path extrusionOk="0" h="9102" w="10020">
                  <a:moveTo>
                    <a:pt x="8805" y="1"/>
                  </a:moveTo>
                  <a:lnTo>
                    <a:pt x="1" y="9102"/>
                  </a:lnTo>
                  <a:lnTo>
                    <a:pt x="8665" y="9102"/>
                  </a:lnTo>
                  <a:lnTo>
                    <a:pt x="10019" y="797"/>
                  </a:lnTo>
                  <a:lnTo>
                    <a:pt x="880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91"/>
            <p:cNvSpPr/>
            <p:nvPr/>
          </p:nvSpPr>
          <p:spPr>
            <a:xfrm>
              <a:off x="6703446" y="2622120"/>
              <a:ext cx="227071" cy="117361"/>
            </a:xfrm>
            <a:custGeom>
              <a:rect b="b" l="l" r="r" t="t"/>
              <a:pathLst>
                <a:path extrusionOk="0" h="4479" w="8666">
                  <a:moveTo>
                    <a:pt x="4331" y="0"/>
                  </a:moveTo>
                  <a:lnTo>
                    <a:pt x="1" y="4479"/>
                  </a:lnTo>
                  <a:lnTo>
                    <a:pt x="8665" y="4479"/>
                  </a:lnTo>
                  <a:lnTo>
                    <a:pt x="4331"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91"/>
            <p:cNvSpPr/>
            <p:nvPr/>
          </p:nvSpPr>
          <p:spPr>
            <a:xfrm>
              <a:off x="6638935" y="2453219"/>
              <a:ext cx="61157" cy="66659"/>
            </a:xfrm>
            <a:custGeom>
              <a:rect b="b" l="l" r="r" t="t"/>
              <a:pathLst>
                <a:path extrusionOk="0" h="2544" w="2334">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91"/>
            <p:cNvSpPr/>
            <p:nvPr/>
          </p:nvSpPr>
          <p:spPr>
            <a:xfrm>
              <a:off x="6653137" y="2453219"/>
              <a:ext cx="46955" cy="56466"/>
            </a:xfrm>
            <a:custGeom>
              <a:rect b="b" l="l" r="r" t="t"/>
              <a:pathLst>
                <a:path extrusionOk="0" h="2155" w="1792">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91"/>
            <p:cNvSpPr/>
            <p:nvPr/>
          </p:nvSpPr>
          <p:spPr>
            <a:xfrm>
              <a:off x="6657670" y="2486024"/>
              <a:ext cx="56388" cy="46012"/>
            </a:xfrm>
            <a:custGeom>
              <a:rect b="b" l="l" r="r" t="t"/>
              <a:pathLst>
                <a:path extrusionOk="0" h="1756" w="2152">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91"/>
            <p:cNvSpPr/>
            <p:nvPr/>
          </p:nvSpPr>
          <p:spPr>
            <a:xfrm>
              <a:off x="6933897" y="2453297"/>
              <a:ext cx="61130" cy="66581"/>
            </a:xfrm>
            <a:custGeom>
              <a:rect b="b" l="l" r="r" t="t"/>
              <a:pathLst>
                <a:path extrusionOk="0" h="2541" w="2333">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91"/>
            <p:cNvSpPr/>
            <p:nvPr/>
          </p:nvSpPr>
          <p:spPr>
            <a:xfrm>
              <a:off x="6950247" y="2456966"/>
              <a:ext cx="44780" cy="62912"/>
            </a:xfrm>
            <a:custGeom>
              <a:rect b="b" l="l" r="r" t="t"/>
              <a:pathLst>
                <a:path extrusionOk="0" h="2401" w="1709">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91"/>
            <p:cNvSpPr/>
            <p:nvPr/>
          </p:nvSpPr>
          <p:spPr>
            <a:xfrm>
              <a:off x="6919931" y="2486024"/>
              <a:ext cx="56362" cy="46012"/>
            </a:xfrm>
            <a:custGeom>
              <a:rect b="b" l="l" r="r" t="t"/>
              <a:pathLst>
                <a:path extrusionOk="0" h="1756" w="2151">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91"/>
            <p:cNvSpPr/>
            <p:nvPr/>
          </p:nvSpPr>
          <p:spPr>
            <a:xfrm>
              <a:off x="6703446" y="2711916"/>
              <a:ext cx="227071" cy="54999"/>
            </a:xfrm>
            <a:custGeom>
              <a:rect b="b" l="l" r="r" t="t"/>
              <a:pathLst>
                <a:path extrusionOk="0" h="2099" w="8666">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91"/>
            <p:cNvSpPr/>
            <p:nvPr/>
          </p:nvSpPr>
          <p:spPr>
            <a:xfrm>
              <a:off x="6677558" y="2486155"/>
              <a:ext cx="36500" cy="29818"/>
            </a:xfrm>
            <a:custGeom>
              <a:rect b="b" l="l" r="r" t="t"/>
              <a:pathLst>
                <a:path extrusionOk="0" h="1138" w="1393">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91"/>
            <p:cNvSpPr/>
            <p:nvPr/>
          </p:nvSpPr>
          <p:spPr>
            <a:xfrm>
              <a:off x="6946212" y="2499466"/>
              <a:ext cx="30080" cy="32648"/>
            </a:xfrm>
            <a:custGeom>
              <a:rect b="b" l="l" r="r" t="t"/>
              <a:pathLst>
                <a:path extrusionOk="0" h="1246" w="1148">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91"/>
            <p:cNvSpPr/>
            <p:nvPr/>
          </p:nvSpPr>
          <p:spPr>
            <a:xfrm>
              <a:off x="6632909" y="2447821"/>
              <a:ext cx="97159" cy="91342"/>
            </a:xfrm>
            <a:custGeom>
              <a:rect b="b" l="l" r="r" t="t"/>
              <a:pathLst>
                <a:path extrusionOk="0" h="3486" w="3708">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91"/>
            <p:cNvSpPr/>
            <p:nvPr/>
          </p:nvSpPr>
          <p:spPr>
            <a:xfrm>
              <a:off x="6903502" y="2447926"/>
              <a:ext cx="97709" cy="91368"/>
            </a:xfrm>
            <a:custGeom>
              <a:rect b="b" l="l" r="r" t="t"/>
              <a:pathLst>
                <a:path extrusionOk="0" h="3487" w="3729">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91"/>
            <p:cNvSpPr/>
            <p:nvPr/>
          </p:nvSpPr>
          <p:spPr>
            <a:xfrm>
              <a:off x="6667548" y="2518463"/>
              <a:ext cx="298682" cy="253719"/>
            </a:xfrm>
            <a:custGeom>
              <a:rect b="b" l="l" r="r" t="t"/>
              <a:pathLst>
                <a:path extrusionOk="0" h="9683" w="11399">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7" name="Google Shape;15597;p91"/>
          <p:cNvGrpSpPr/>
          <p:nvPr/>
        </p:nvGrpSpPr>
        <p:grpSpPr>
          <a:xfrm>
            <a:off x="1754187" y="2901098"/>
            <a:ext cx="365289" cy="365525"/>
            <a:chOff x="1754187" y="2901098"/>
            <a:chExt cx="365289" cy="365525"/>
          </a:xfrm>
        </p:grpSpPr>
        <p:sp>
          <p:nvSpPr>
            <p:cNvPr id="15598" name="Google Shape;15598;p91"/>
            <p:cNvSpPr/>
            <p:nvPr/>
          </p:nvSpPr>
          <p:spPr>
            <a:xfrm>
              <a:off x="1758091" y="3085485"/>
              <a:ext cx="354598" cy="101011"/>
            </a:xfrm>
            <a:custGeom>
              <a:rect b="b" l="l" r="r" t="t"/>
              <a:pathLst>
                <a:path extrusionOk="0" h="3855" w="13533">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91"/>
            <p:cNvSpPr/>
            <p:nvPr/>
          </p:nvSpPr>
          <p:spPr>
            <a:xfrm>
              <a:off x="1779839" y="3085485"/>
              <a:ext cx="332850" cy="101011"/>
            </a:xfrm>
            <a:custGeom>
              <a:rect b="b" l="l" r="r" t="t"/>
              <a:pathLst>
                <a:path extrusionOk="0" h="3855" w="12703">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91"/>
            <p:cNvSpPr/>
            <p:nvPr/>
          </p:nvSpPr>
          <p:spPr>
            <a:xfrm>
              <a:off x="2043017" y="3186522"/>
              <a:ext cx="68258" cy="74599"/>
            </a:xfrm>
            <a:custGeom>
              <a:rect b="b" l="l" r="r" t="t"/>
              <a:pathLst>
                <a:path extrusionOk="0" h="2847" w="2605">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91"/>
            <p:cNvSpPr/>
            <p:nvPr/>
          </p:nvSpPr>
          <p:spPr>
            <a:xfrm>
              <a:off x="2060075" y="3192129"/>
              <a:ext cx="51200" cy="59139"/>
            </a:xfrm>
            <a:custGeom>
              <a:rect b="b" l="l" r="r" t="t"/>
              <a:pathLst>
                <a:path extrusionOk="0" h="2257" w="1954">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91"/>
            <p:cNvSpPr/>
            <p:nvPr/>
          </p:nvSpPr>
          <p:spPr>
            <a:xfrm>
              <a:off x="1913419" y="2907125"/>
              <a:ext cx="200659" cy="155355"/>
            </a:xfrm>
            <a:custGeom>
              <a:rect b="b" l="l" r="r" t="t"/>
              <a:pathLst>
                <a:path extrusionOk="0" h="5929" w="7658">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91"/>
            <p:cNvSpPr/>
            <p:nvPr/>
          </p:nvSpPr>
          <p:spPr>
            <a:xfrm>
              <a:off x="1940224" y="2907125"/>
              <a:ext cx="173854" cy="155355"/>
            </a:xfrm>
            <a:custGeom>
              <a:rect b="b" l="l" r="r" t="t"/>
              <a:pathLst>
                <a:path extrusionOk="0" h="5929" w="6635">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91"/>
            <p:cNvSpPr/>
            <p:nvPr/>
          </p:nvSpPr>
          <p:spPr>
            <a:xfrm>
              <a:off x="1759480" y="2906627"/>
              <a:ext cx="128943" cy="155355"/>
            </a:xfrm>
            <a:custGeom>
              <a:rect b="b" l="l" r="r" t="t"/>
              <a:pathLst>
                <a:path extrusionOk="0" h="5929" w="4921">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91"/>
            <p:cNvSpPr/>
            <p:nvPr/>
          </p:nvSpPr>
          <p:spPr>
            <a:xfrm>
              <a:off x="1781228" y="2906627"/>
              <a:ext cx="107194" cy="155355"/>
            </a:xfrm>
            <a:custGeom>
              <a:rect b="b" l="l" r="r" t="t"/>
              <a:pathLst>
                <a:path extrusionOk="0" h="5929" w="4091">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91"/>
            <p:cNvSpPr/>
            <p:nvPr/>
          </p:nvSpPr>
          <p:spPr>
            <a:xfrm>
              <a:off x="1908022" y="2901596"/>
              <a:ext cx="211454" cy="166307"/>
            </a:xfrm>
            <a:custGeom>
              <a:rect b="b" l="l" r="r" t="t"/>
              <a:pathLst>
                <a:path extrusionOk="0" h="6347" w="807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91"/>
            <p:cNvSpPr/>
            <p:nvPr/>
          </p:nvSpPr>
          <p:spPr>
            <a:xfrm>
              <a:off x="1754318" y="2901098"/>
              <a:ext cx="139502" cy="166281"/>
            </a:xfrm>
            <a:custGeom>
              <a:rect b="b" l="l" r="r" t="t"/>
              <a:pathLst>
                <a:path extrusionOk="0" h="6346" w="5324">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91"/>
            <p:cNvSpPr/>
            <p:nvPr/>
          </p:nvSpPr>
          <p:spPr>
            <a:xfrm>
              <a:off x="1938574" y="2928375"/>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91"/>
            <p:cNvSpPr/>
            <p:nvPr/>
          </p:nvSpPr>
          <p:spPr>
            <a:xfrm>
              <a:off x="2018439" y="2928375"/>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91"/>
            <p:cNvSpPr/>
            <p:nvPr/>
          </p:nvSpPr>
          <p:spPr>
            <a:xfrm>
              <a:off x="1938574" y="2962333"/>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91"/>
            <p:cNvSpPr/>
            <p:nvPr/>
          </p:nvSpPr>
          <p:spPr>
            <a:xfrm>
              <a:off x="2018439" y="2962333"/>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91"/>
            <p:cNvSpPr/>
            <p:nvPr/>
          </p:nvSpPr>
          <p:spPr>
            <a:xfrm>
              <a:off x="1938574" y="2996292"/>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91"/>
            <p:cNvSpPr/>
            <p:nvPr/>
          </p:nvSpPr>
          <p:spPr>
            <a:xfrm>
              <a:off x="2018439" y="2996292"/>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91"/>
            <p:cNvSpPr/>
            <p:nvPr/>
          </p:nvSpPr>
          <p:spPr>
            <a:xfrm>
              <a:off x="1938574" y="3030250"/>
              <a:ext cx="70459" cy="10979"/>
            </a:xfrm>
            <a:custGeom>
              <a:rect b="b" l="l" r="r" t="t"/>
              <a:pathLst>
                <a:path extrusionOk="0" h="419" w="2689">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91"/>
            <p:cNvSpPr/>
            <p:nvPr/>
          </p:nvSpPr>
          <p:spPr>
            <a:xfrm>
              <a:off x="2018439" y="3030250"/>
              <a:ext cx="70590" cy="10979"/>
            </a:xfrm>
            <a:custGeom>
              <a:rect b="b" l="l" r="r" t="t"/>
              <a:pathLst>
                <a:path extrusionOk="0" h="419" w="2694">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91"/>
            <p:cNvSpPr/>
            <p:nvPr/>
          </p:nvSpPr>
          <p:spPr>
            <a:xfrm>
              <a:off x="1754187" y="3080061"/>
              <a:ext cx="365289" cy="186562"/>
            </a:xfrm>
            <a:custGeom>
              <a:rect b="b" l="l" r="r" t="t"/>
              <a:pathLst>
                <a:path extrusionOk="0" h="7120" w="13941">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7" name="Google Shape;15617;p91"/>
          <p:cNvGrpSpPr/>
          <p:nvPr/>
        </p:nvGrpSpPr>
        <p:grpSpPr>
          <a:xfrm>
            <a:off x="5770820" y="2015349"/>
            <a:ext cx="363507" cy="303032"/>
            <a:chOff x="5770820" y="2015349"/>
            <a:chExt cx="363507" cy="303032"/>
          </a:xfrm>
        </p:grpSpPr>
        <p:sp>
          <p:nvSpPr>
            <p:cNvPr id="15618" name="Google Shape;15618;p91"/>
            <p:cNvSpPr/>
            <p:nvPr/>
          </p:nvSpPr>
          <p:spPr>
            <a:xfrm>
              <a:off x="5787040" y="2020615"/>
              <a:ext cx="331069" cy="160595"/>
            </a:xfrm>
            <a:custGeom>
              <a:rect b="b" l="l" r="r" t="t"/>
              <a:pathLst>
                <a:path extrusionOk="0" h="6129" w="12635">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91"/>
            <p:cNvSpPr/>
            <p:nvPr/>
          </p:nvSpPr>
          <p:spPr>
            <a:xfrm>
              <a:off x="5808421" y="2045639"/>
              <a:ext cx="288437" cy="110653"/>
            </a:xfrm>
            <a:custGeom>
              <a:rect b="b" l="l" r="r" t="t"/>
              <a:pathLst>
                <a:path extrusionOk="0" h="4223" w="11008">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91"/>
            <p:cNvSpPr/>
            <p:nvPr/>
          </p:nvSpPr>
          <p:spPr>
            <a:xfrm>
              <a:off x="5887919" y="2206051"/>
              <a:ext cx="64930" cy="54475"/>
            </a:xfrm>
            <a:custGeom>
              <a:rect b="b" l="l" r="r" t="t"/>
              <a:pathLst>
                <a:path extrusionOk="0" h="2079" w="2478">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91"/>
            <p:cNvSpPr/>
            <p:nvPr/>
          </p:nvSpPr>
          <p:spPr>
            <a:xfrm>
              <a:off x="5823120" y="2206051"/>
              <a:ext cx="64825" cy="54475"/>
            </a:xfrm>
            <a:custGeom>
              <a:rect b="b" l="l" r="r" t="t"/>
              <a:pathLst>
                <a:path extrusionOk="0" h="2079" w="2474">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91"/>
            <p:cNvSpPr/>
            <p:nvPr/>
          </p:nvSpPr>
          <p:spPr>
            <a:xfrm>
              <a:off x="5952692" y="2206051"/>
              <a:ext cx="64799" cy="54475"/>
            </a:xfrm>
            <a:custGeom>
              <a:rect b="b" l="l" r="r" t="t"/>
              <a:pathLst>
                <a:path extrusionOk="0" h="2079" w="2473">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91"/>
            <p:cNvSpPr/>
            <p:nvPr/>
          </p:nvSpPr>
          <p:spPr>
            <a:xfrm>
              <a:off x="6017333" y="2206051"/>
              <a:ext cx="64799" cy="54475"/>
            </a:xfrm>
            <a:custGeom>
              <a:rect b="b" l="l" r="r" t="t"/>
              <a:pathLst>
                <a:path extrusionOk="0" h="2079" w="2473">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91"/>
            <p:cNvSpPr/>
            <p:nvPr/>
          </p:nvSpPr>
          <p:spPr>
            <a:xfrm>
              <a:off x="6033553" y="2206051"/>
              <a:ext cx="48710" cy="54475"/>
            </a:xfrm>
            <a:custGeom>
              <a:rect b="b" l="l" r="r" t="t"/>
              <a:pathLst>
                <a:path extrusionOk="0" h="2079" w="1859">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91"/>
            <p:cNvSpPr/>
            <p:nvPr/>
          </p:nvSpPr>
          <p:spPr>
            <a:xfrm>
              <a:off x="5968911" y="2206051"/>
              <a:ext cx="48710" cy="54475"/>
            </a:xfrm>
            <a:custGeom>
              <a:rect b="b" l="l" r="r" t="t"/>
              <a:pathLst>
                <a:path extrusionOk="0" h="2079" w="1859">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91"/>
            <p:cNvSpPr/>
            <p:nvPr/>
          </p:nvSpPr>
          <p:spPr>
            <a:xfrm>
              <a:off x="5904008" y="2206051"/>
              <a:ext cx="48710" cy="54475"/>
            </a:xfrm>
            <a:custGeom>
              <a:rect b="b" l="l" r="r" t="t"/>
              <a:pathLst>
                <a:path extrusionOk="0" h="2079" w="1859">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91"/>
            <p:cNvSpPr/>
            <p:nvPr/>
          </p:nvSpPr>
          <p:spPr>
            <a:xfrm>
              <a:off x="5839602" y="2206051"/>
              <a:ext cx="48579" cy="54475"/>
            </a:xfrm>
            <a:custGeom>
              <a:rect b="b" l="l" r="r" t="t"/>
              <a:pathLst>
                <a:path extrusionOk="0" h="2079" w="1854">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91"/>
            <p:cNvSpPr/>
            <p:nvPr/>
          </p:nvSpPr>
          <p:spPr>
            <a:xfrm>
              <a:off x="5790813" y="2243887"/>
              <a:ext cx="64799" cy="54501"/>
            </a:xfrm>
            <a:custGeom>
              <a:rect b="b" l="l" r="r" t="t"/>
              <a:pathLst>
                <a:path extrusionOk="0" h="2080" w="2473">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91"/>
            <p:cNvSpPr/>
            <p:nvPr/>
          </p:nvSpPr>
          <p:spPr>
            <a:xfrm>
              <a:off x="5855585" y="2243887"/>
              <a:ext cx="64668" cy="54501"/>
            </a:xfrm>
            <a:custGeom>
              <a:rect b="b" l="l" r="r" t="t"/>
              <a:pathLst>
                <a:path extrusionOk="0" h="2080" w="2468">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91"/>
            <p:cNvSpPr/>
            <p:nvPr/>
          </p:nvSpPr>
          <p:spPr>
            <a:xfrm>
              <a:off x="5920227" y="2243887"/>
              <a:ext cx="64799" cy="54501"/>
            </a:xfrm>
            <a:custGeom>
              <a:rect b="b" l="l" r="r" t="t"/>
              <a:pathLst>
                <a:path extrusionOk="0" h="2080" w="2473">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91"/>
            <p:cNvSpPr/>
            <p:nvPr/>
          </p:nvSpPr>
          <p:spPr>
            <a:xfrm>
              <a:off x="5985000" y="2243887"/>
              <a:ext cx="64825" cy="54501"/>
            </a:xfrm>
            <a:custGeom>
              <a:rect b="b" l="l" r="r" t="t"/>
              <a:pathLst>
                <a:path extrusionOk="0" h="2080" w="2474">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91"/>
            <p:cNvSpPr/>
            <p:nvPr/>
          </p:nvSpPr>
          <p:spPr>
            <a:xfrm>
              <a:off x="6049798" y="2243887"/>
              <a:ext cx="64799" cy="54501"/>
            </a:xfrm>
            <a:custGeom>
              <a:rect b="b" l="l" r="r" t="t"/>
              <a:pathLst>
                <a:path extrusionOk="0" h="2080" w="2473">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91"/>
            <p:cNvSpPr/>
            <p:nvPr/>
          </p:nvSpPr>
          <p:spPr>
            <a:xfrm>
              <a:off x="6066018" y="2243887"/>
              <a:ext cx="48579" cy="54501"/>
            </a:xfrm>
            <a:custGeom>
              <a:rect b="b" l="l" r="r" t="t"/>
              <a:pathLst>
                <a:path extrusionOk="0" h="2080" w="1854">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91"/>
            <p:cNvSpPr/>
            <p:nvPr/>
          </p:nvSpPr>
          <p:spPr>
            <a:xfrm>
              <a:off x="6001245"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91"/>
            <p:cNvSpPr/>
            <p:nvPr/>
          </p:nvSpPr>
          <p:spPr>
            <a:xfrm>
              <a:off x="5936341"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91"/>
            <p:cNvSpPr/>
            <p:nvPr/>
          </p:nvSpPr>
          <p:spPr>
            <a:xfrm>
              <a:off x="5871674" y="2243887"/>
              <a:ext cx="48579" cy="54501"/>
            </a:xfrm>
            <a:custGeom>
              <a:rect b="b" l="l" r="r" t="t"/>
              <a:pathLst>
                <a:path extrusionOk="0" h="2080" w="1854">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91"/>
            <p:cNvSpPr/>
            <p:nvPr/>
          </p:nvSpPr>
          <p:spPr>
            <a:xfrm>
              <a:off x="5806770" y="2243887"/>
              <a:ext cx="48710" cy="54501"/>
            </a:xfrm>
            <a:custGeom>
              <a:rect b="b" l="l" r="r" t="t"/>
              <a:pathLst>
                <a:path extrusionOk="0" h="2080" w="1859">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91"/>
            <p:cNvSpPr/>
            <p:nvPr/>
          </p:nvSpPr>
          <p:spPr>
            <a:xfrm>
              <a:off x="5776218" y="2294458"/>
              <a:ext cx="352843" cy="18525"/>
            </a:xfrm>
            <a:custGeom>
              <a:rect b="b" l="l" r="r" t="t"/>
              <a:pathLst>
                <a:path extrusionOk="0" h="707" w="13466">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91"/>
            <p:cNvSpPr/>
            <p:nvPr/>
          </p:nvSpPr>
          <p:spPr>
            <a:xfrm>
              <a:off x="5776218" y="2294458"/>
              <a:ext cx="352843" cy="18525"/>
            </a:xfrm>
            <a:custGeom>
              <a:rect b="b" l="l" r="r" t="t"/>
              <a:pathLst>
                <a:path extrusionOk="0" h="707" w="13466">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91"/>
            <p:cNvSpPr/>
            <p:nvPr/>
          </p:nvSpPr>
          <p:spPr>
            <a:xfrm>
              <a:off x="5781878" y="2015349"/>
              <a:ext cx="341628" cy="78529"/>
            </a:xfrm>
            <a:custGeom>
              <a:rect b="b" l="l" r="r" t="t"/>
              <a:pathLst>
                <a:path extrusionOk="0" h="2997" w="13038">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91"/>
            <p:cNvSpPr/>
            <p:nvPr/>
          </p:nvSpPr>
          <p:spPr>
            <a:xfrm>
              <a:off x="5781747" y="2108053"/>
              <a:ext cx="341654" cy="78476"/>
            </a:xfrm>
            <a:custGeom>
              <a:rect b="b" l="l" r="r" t="t"/>
              <a:pathLst>
                <a:path extrusionOk="0" h="2995" w="13039">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91"/>
            <p:cNvSpPr/>
            <p:nvPr/>
          </p:nvSpPr>
          <p:spPr>
            <a:xfrm>
              <a:off x="5803128" y="2040294"/>
              <a:ext cx="298997" cy="121318"/>
            </a:xfrm>
            <a:custGeom>
              <a:rect b="b" l="l" r="r" t="t"/>
              <a:pathLst>
                <a:path extrusionOk="0" h="4630" w="11411">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91"/>
            <p:cNvSpPr/>
            <p:nvPr/>
          </p:nvSpPr>
          <p:spPr>
            <a:xfrm>
              <a:off x="5770820" y="2200627"/>
              <a:ext cx="363507" cy="117754"/>
            </a:xfrm>
            <a:custGeom>
              <a:rect b="b" l="l" r="r" t="t"/>
              <a:pathLst>
                <a:path extrusionOk="0" h="4494" w="13873">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4" name="Google Shape;15644;p91"/>
          <p:cNvGrpSpPr/>
          <p:nvPr/>
        </p:nvGrpSpPr>
        <p:grpSpPr>
          <a:xfrm>
            <a:off x="5322417" y="1986736"/>
            <a:ext cx="368931" cy="359944"/>
            <a:chOff x="5322417" y="1986736"/>
            <a:chExt cx="368931" cy="359944"/>
          </a:xfrm>
        </p:grpSpPr>
        <p:sp>
          <p:nvSpPr>
            <p:cNvPr id="15645" name="Google Shape;15645;p91"/>
            <p:cNvSpPr/>
            <p:nvPr/>
          </p:nvSpPr>
          <p:spPr>
            <a:xfrm>
              <a:off x="5650944" y="2058111"/>
              <a:ext cx="21538" cy="194737"/>
            </a:xfrm>
            <a:custGeom>
              <a:rect b="b" l="l" r="r" t="t"/>
              <a:pathLst>
                <a:path extrusionOk="0" h="7432" w="822">
                  <a:moveTo>
                    <a:pt x="0" y="1"/>
                  </a:moveTo>
                  <a:lnTo>
                    <a:pt x="0" y="7432"/>
                  </a:lnTo>
                  <a:lnTo>
                    <a:pt x="821" y="7432"/>
                  </a:lnTo>
                  <a:lnTo>
                    <a:pt x="821"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91"/>
            <p:cNvSpPr/>
            <p:nvPr/>
          </p:nvSpPr>
          <p:spPr>
            <a:xfrm>
              <a:off x="5661765" y="2058111"/>
              <a:ext cx="10717" cy="194737"/>
            </a:xfrm>
            <a:custGeom>
              <a:rect b="b" l="l" r="r" t="t"/>
              <a:pathLst>
                <a:path extrusionOk="0" h="7432" w="409">
                  <a:moveTo>
                    <a:pt x="0" y="1"/>
                  </a:moveTo>
                  <a:lnTo>
                    <a:pt x="0" y="7432"/>
                  </a:lnTo>
                  <a:lnTo>
                    <a:pt x="408" y="7432"/>
                  </a:lnTo>
                  <a:lnTo>
                    <a:pt x="4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91"/>
            <p:cNvSpPr/>
            <p:nvPr/>
          </p:nvSpPr>
          <p:spPr>
            <a:xfrm>
              <a:off x="5644655" y="2220121"/>
              <a:ext cx="34247" cy="121291"/>
            </a:xfrm>
            <a:custGeom>
              <a:rect b="b" l="l" r="r" t="t"/>
              <a:pathLst>
                <a:path extrusionOk="0" h="4629" w="1307">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91"/>
            <p:cNvSpPr/>
            <p:nvPr/>
          </p:nvSpPr>
          <p:spPr>
            <a:xfrm>
              <a:off x="5639860" y="2044538"/>
              <a:ext cx="46326" cy="35373"/>
            </a:xfrm>
            <a:custGeom>
              <a:rect b="b" l="l" r="r" t="t"/>
              <a:pathLst>
                <a:path extrusionOk="0" h="1350" w="1768">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91"/>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91"/>
            <p:cNvSpPr/>
            <p:nvPr/>
          </p:nvSpPr>
          <p:spPr>
            <a:xfrm>
              <a:off x="5484296" y="2005811"/>
              <a:ext cx="26438" cy="26438"/>
            </a:xfrm>
            <a:custGeom>
              <a:rect b="b" l="l" r="r" t="t"/>
              <a:pathLst>
                <a:path extrusionOk="0" h="1009" w="1009">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91"/>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91"/>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91"/>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91"/>
            <p:cNvSpPr/>
            <p:nvPr/>
          </p:nvSpPr>
          <p:spPr>
            <a:xfrm>
              <a:off x="5442031" y="2030808"/>
              <a:ext cx="111203" cy="39540"/>
            </a:xfrm>
            <a:custGeom>
              <a:rect b="b" l="l" r="r" t="t"/>
              <a:pathLst>
                <a:path extrusionOk="0" h="1509" w="4244">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91"/>
            <p:cNvSpPr/>
            <p:nvPr/>
          </p:nvSpPr>
          <p:spPr>
            <a:xfrm>
              <a:off x="5333343" y="1992212"/>
              <a:ext cx="139895" cy="139895"/>
            </a:xfrm>
            <a:custGeom>
              <a:rect b="b" l="l" r="r" t="t"/>
              <a:pathLst>
                <a:path extrusionOk="0" h="5339" w="5339">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91"/>
            <p:cNvSpPr/>
            <p:nvPr/>
          </p:nvSpPr>
          <p:spPr>
            <a:xfrm>
              <a:off x="5353860" y="2012729"/>
              <a:ext cx="126296" cy="119457"/>
            </a:xfrm>
            <a:custGeom>
              <a:rect b="b" l="l" r="r" t="t"/>
              <a:pathLst>
                <a:path extrusionOk="0" h="4559" w="482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91"/>
            <p:cNvSpPr/>
            <p:nvPr/>
          </p:nvSpPr>
          <p:spPr>
            <a:xfrm>
              <a:off x="5344427" y="2018126"/>
              <a:ext cx="106304" cy="88067"/>
            </a:xfrm>
            <a:custGeom>
              <a:rect b="b" l="l" r="r" t="t"/>
              <a:pathLst>
                <a:path extrusionOk="0" h="3361" w="4057">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91"/>
            <p:cNvSpPr/>
            <p:nvPr/>
          </p:nvSpPr>
          <p:spPr>
            <a:xfrm>
              <a:off x="5372228" y="2031070"/>
              <a:ext cx="80258" cy="75778"/>
            </a:xfrm>
            <a:custGeom>
              <a:rect b="b" l="l" r="r" t="t"/>
              <a:pathLst>
                <a:path extrusionOk="0" h="2892" w="3063">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91"/>
            <p:cNvSpPr/>
            <p:nvPr/>
          </p:nvSpPr>
          <p:spPr>
            <a:xfrm>
              <a:off x="5521897" y="1992212"/>
              <a:ext cx="139895" cy="139895"/>
            </a:xfrm>
            <a:custGeom>
              <a:rect b="b" l="l" r="r" t="t"/>
              <a:pathLst>
                <a:path extrusionOk="0" h="5339" w="5339">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91"/>
            <p:cNvSpPr/>
            <p:nvPr/>
          </p:nvSpPr>
          <p:spPr>
            <a:xfrm>
              <a:off x="5542387" y="2012729"/>
              <a:ext cx="126322" cy="119431"/>
            </a:xfrm>
            <a:custGeom>
              <a:rect b="b" l="l" r="r" t="t"/>
              <a:pathLst>
                <a:path extrusionOk="0" h="4558" w="4821">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91"/>
            <p:cNvSpPr/>
            <p:nvPr/>
          </p:nvSpPr>
          <p:spPr>
            <a:xfrm>
              <a:off x="5532954" y="2018126"/>
              <a:ext cx="106304" cy="88067"/>
            </a:xfrm>
            <a:custGeom>
              <a:rect b="b" l="l" r="r" t="t"/>
              <a:pathLst>
                <a:path extrusionOk="0" h="3361" w="4057">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91"/>
            <p:cNvSpPr/>
            <p:nvPr/>
          </p:nvSpPr>
          <p:spPr>
            <a:xfrm>
              <a:off x="5560624" y="2031070"/>
              <a:ext cx="80415" cy="75778"/>
            </a:xfrm>
            <a:custGeom>
              <a:rect b="b" l="l" r="r" t="t"/>
              <a:pathLst>
                <a:path extrusionOk="0" h="2892" w="3069">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91"/>
            <p:cNvSpPr/>
            <p:nvPr/>
          </p:nvSpPr>
          <p:spPr>
            <a:xfrm>
              <a:off x="5661765" y="2220121"/>
              <a:ext cx="17136" cy="121291"/>
            </a:xfrm>
            <a:custGeom>
              <a:rect b="b" l="l" r="r" t="t"/>
              <a:pathLst>
                <a:path extrusionOk="0" h="4629" w="654">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91"/>
            <p:cNvSpPr/>
            <p:nvPr/>
          </p:nvSpPr>
          <p:spPr>
            <a:xfrm>
              <a:off x="5350454" y="2012833"/>
              <a:ext cx="106932" cy="98521"/>
            </a:xfrm>
            <a:custGeom>
              <a:rect b="b" l="l" r="r" t="t"/>
              <a:pathLst>
                <a:path extrusionOk="0" h="3760" w="4081">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91"/>
            <p:cNvSpPr/>
            <p:nvPr/>
          </p:nvSpPr>
          <p:spPr>
            <a:xfrm>
              <a:off x="5539007" y="2012833"/>
              <a:ext cx="106932" cy="98521"/>
            </a:xfrm>
            <a:custGeom>
              <a:rect b="b" l="l" r="r" t="t"/>
              <a:pathLst>
                <a:path extrusionOk="0" h="3760" w="4081">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91"/>
            <p:cNvSpPr/>
            <p:nvPr/>
          </p:nvSpPr>
          <p:spPr>
            <a:xfrm>
              <a:off x="5322417" y="1986736"/>
              <a:ext cx="368931" cy="150769"/>
            </a:xfrm>
            <a:custGeom>
              <a:rect b="b" l="l" r="r" t="t"/>
              <a:pathLst>
                <a:path extrusionOk="0" h="5754" w="1408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91"/>
            <p:cNvSpPr/>
            <p:nvPr/>
          </p:nvSpPr>
          <p:spPr>
            <a:xfrm>
              <a:off x="5639231" y="2099747"/>
              <a:ext cx="45068" cy="246932"/>
            </a:xfrm>
            <a:custGeom>
              <a:rect b="b" l="l" r="r" t="t"/>
              <a:pathLst>
                <a:path extrusionOk="0" h="9424" w="172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8" name="Google Shape;15668;p91"/>
          <p:cNvGrpSpPr/>
          <p:nvPr/>
        </p:nvGrpSpPr>
        <p:grpSpPr>
          <a:xfrm>
            <a:off x="6189641" y="2466268"/>
            <a:ext cx="363298" cy="287572"/>
            <a:chOff x="6189641" y="2466268"/>
            <a:chExt cx="363298" cy="287572"/>
          </a:xfrm>
        </p:grpSpPr>
        <p:sp>
          <p:nvSpPr>
            <p:cNvPr id="15669" name="Google Shape;15669;p91"/>
            <p:cNvSpPr/>
            <p:nvPr/>
          </p:nvSpPr>
          <p:spPr>
            <a:xfrm>
              <a:off x="6285621" y="2471691"/>
              <a:ext cx="250208" cy="31836"/>
            </a:xfrm>
            <a:custGeom>
              <a:rect b="b" l="l" r="r" t="t"/>
              <a:pathLst>
                <a:path extrusionOk="0" h="1215" w="9549">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91"/>
            <p:cNvSpPr/>
            <p:nvPr/>
          </p:nvSpPr>
          <p:spPr>
            <a:xfrm>
              <a:off x="6255567" y="2471691"/>
              <a:ext cx="250181" cy="276856"/>
            </a:xfrm>
            <a:custGeom>
              <a:rect b="b" l="l" r="r" t="t"/>
              <a:pathLst>
                <a:path extrusionOk="0" h="10566" w="9548">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91"/>
            <p:cNvSpPr/>
            <p:nvPr/>
          </p:nvSpPr>
          <p:spPr>
            <a:xfrm>
              <a:off x="6409139" y="2471691"/>
              <a:ext cx="96609" cy="276725"/>
            </a:xfrm>
            <a:custGeom>
              <a:rect b="b" l="l" r="r" t="t"/>
              <a:pathLst>
                <a:path extrusionOk="0" h="10561" w="3687">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91"/>
            <p:cNvSpPr/>
            <p:nvPr/>
          </p:nvSpPr>
          <p:spPr>
            <a:xfrm>
              <a:off x="6194934" y="2716580"/>
              <a:ext cx="250077" cy="31836"/>
            </a:xfrm>
            <a:custGeom>
              <a:rect b="b" l="l" r="r" t="t"/>
              <a:pathLst>
                <a:path extrusionOk="0" h="1215" w="9544">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91"/>
            <p:cNvSpPr/>
            <p:nvPr/>
          </p:nvSpPr>
          <p:spPr>
            <a:xfrm>
              <a:off x="6394676" y="2564422"/>
              <a:ext cx="152839" cy="95325"/>
            </a:xfrm>
            <a:custGeom>
              <a:rect b="b" l="l" r="r" t="t"/>
              <a:pathLst>
                <a:path extrusionOk="0" h="3638" w="5833">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91"/>
            <p:cNvSpPr/>
            <p:nvPr/>
          </p:nvSpPr>
          <p:spPr>
            <a:xfrm>
              <a:off x="6394676" y="2564501"/>
              <a:ext cx="152839" cy="95246"/>
            </a:xfrm>
            <a:custGeom>
              <a:rect b="b" l="l" r="r" t="t"/>
              <a:pathLst>
                <a:path extrusionOk="0" h="3635" w="5833">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91"/>
            <p:cNvSpPr/>
            <p:nvPr/>
          </p:nvSpPr>
          <p:spPr>
            <a:xfrm>
              <a:off x="6324479" y="2520874"/>
              <a:ext cx="125824" cy="10586"/>
            </a:xfrm>
            <a:custGeom>
              <a:rect b="b" l="l" r="r" t="t"/>
              <a:pathLst>
                <a:path extrusionOk="0" h="404" w="4802">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91"/>
            <p:cNvSpPr/>
            <p:nvPr/>
          </p:nvSpPr>
          <p:spPr>
            <a:xfrm>
              <a:off x="6281717" y="2520847"/>
              <a:ext cx="32098" cy="10612"/>
            </a:xfrm>
            <a:custGeom>
              <a:rect b="b" l="l" r="r" t="t"/>
              <a:pathLst>
                <a:path extrusionOk="0" h="405" w="1225">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91"/>
            <p:cNvSpPr/>
            <p:nvPr/>
          </p:nvSpPr>
          <p:spPr>
            <a:xfrm>
              <a:off x="6281717" y="2684115"/>
              <a:ext cx="69961" cy="10717"/>
            </a:xfrm>
            <a:custGeom>
              <a:rect b="b" l="l" r="r" t="t"/>
              <a:pathLst>
                <a:path extrusionOk="0" h="409" w="267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91"/>
            <p:cNvSpPr/>
            <p:nvPr/>
          </p:nvSpPr>
          <p:spPr>
            <a:xfrm>
              <a:off x="6281717" y="2629666"/>
              <a:ext cx="90477" cy="10717"/>
            </a:xfrm>
            <a:custGeom>
              <a:rect b="b" l="l" r="r" t="t"/>
              <a:pathLst>
                <a:path extrusionOk="0" h="409" w="3453">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91"/>
            <p:cNvSpPr/>
            <p:nvPr/>
          </p:nvSpPr>
          <p:spPr>
            <a:xfrm>
              <a:off x="6281717" y="2575191"/>
              <a:ext cx="128576" cy="10717"/>
            </a:xfrm>
            <a:custGeom>
              <a:rect b="b" l="l" r="r" t="t"/>
              <a:pathLst>
                <a:path extrusionOk="0" h="409" w="4907">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91"/>
            <p:cNvSpPr/>
            <p:nvPr/>
          </p:nvSpPr>
          <p:spPr>
            <a:xfrm>
              <a:off x="6189641" y="2466268"/>
              <a:ext cx="351716" cy="287572"/>
            </a:xfrm>
            <a:custGeom>
              <a:rect b="b" l="l" r="r" t="t"/>
              <a:pathLst>
                <a:path extrusionOk="0" h="10975" w="13423">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91"/>
            <p:cNvSpPr/>
            <p:nvPr/>
          </p:nvSpPr>
          <p:spPr>
            <a:xfrm>
              <a:off x="6379478" y="2559365"/>
              <a:ext cx="173461" cy="138061"/>
            </a:xfrm>
            <a:custGeom>
              <a:rect b="b" l="l" r="r" t="t"/>
              <a:pathLst>
                <a:path extrusionOk="0" h="5269" w="662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2" name="Google Shape;15682;p91"/>
          <p:cNvGrpSpPr/>
          <p:nvPr/>
        </p:nvGrpSpPr>
        <p:grpSpPr>
          <a:xfrm>
            <a:off x="7076255" y="2428248"/>
            <a:ext cx="369455" cy="363638"/>
            <a:chOff x="7076255" y="2428248"/>
            <a:chExt cx="369455" cy="363638"/>
          </a:xfrm>
        </p:grpSpPr>
        <p:sp>
          <p:nvSpPr>
            <p:cNvPr id="15683" name="Google Shape;15683;p91"/>
            <p:cNvSpPr/>
            <p:nvPr/>
          </p:nvSpPr>
          <p:spPr>
            <a:xfrm>
              <a:off x="7082544" y="2433567"/>
              <a:ext cx="358136" cy="352974"/>
            </a:xfrm>
            <a:custGeom>
              <a:rect b="b" l="l" r="r" t="t"/>
              <a:pathLst>
                <a:path extrusionOk="0" h="13471" w="13668">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91"/>
            <p:cNvSpPr/>
            <p:nvPr/>
          </p:nvSpPr>
          <p:spPr>
            <a:xfrm>
              <a:off x="7268319" y="2550168"/>
              <a:ext cx="147441" cy="100749"/>
            </a:xfrm>
            <a:custGeom>
              <a:rect b="b" l="l" r="r" t="t"/>
              <a:pathLst>
                <a:path extrusionOk="0" h="3845" w="5627">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91"/>
            <p:cNvSpPr/>
            <p:nvPr/>
          </p:nvSpPr>
          <p:spPr>
            <a:xfrm>
              <a:off x="7285194" y="2641353"/>
              <a:ext cx="155355" cy="52981"/>
            </a:xfrm>
            <a:custGeom>
              <a:rect b="b" l="l" r="r" t="t"/>
              <a:pathLst>
                <a:path extrusionOk="0" h="2022" w="5929">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91"/>
            <p:cNvSpPr/>
            <p:nvPr/>
          </p:nvSpPr>
          <p:spPr>
            <a:xfrm>
              <a:off x="7238763" y="2475831"/>
              <a:ext cx="116889" cy="139292"/>
            </a:xfrm>
            <a:custGeom>
              <a:rect b="b" l="l" r="r" t="t"/>
              <a:pathLst>
                <a:path extrusionOk="0" h="5316" w="4461">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91"/>
            <p:cNvSpPr/>
            <p:nvPr/>
          </p:nvSpPr>
          <p:spPr>
            <a:xfrm>
              <a:off x="7280032" y="2713672"/>
              <a:ext cx="155852" cy="72869"/>
            </a:xfrm>
            <a:custGeom>
              <a:rect b="b" l="l" r="r" t="t"/>
              <a:pathLst>
                <a:path extrusionOk="0" h="2781" w="5948">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91"/>
            <p:cNvSpPr/>
            <p:nvPr/>
          </p:nvSpPr>
          <p:spPr>
            <a:xfrm>
              <a:off x="7128974" y="2433567"/>
              <a:ext cx="49575" cy="153861"/>
            </a:xfrm>
            <a:custGeom>
              <a:rect b="b" l="l" r="r" t="t"/>
              <a:pathLst>
                <a:path extrusionOk="0" h="5872" w="1892">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91"/>
            <p:cNvSpPr/>
            <p:nvPr/>
          </p:nvSpPr>
          <p:spPr>
            <a:xfrm>
              <a:off x="7199276" y="2437340"/>
              <a:ext cx="75123" cy="154804"/>
            </a:xfrm>
            <a:custGeom>
              <a:rect b="b" l="l" r="r" t="t"/>
              <a:pathLst>
                <a:path extrusionOk="0" h="5908" w="2867">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91"/>
            <p:cNvSpPr/>
            <p:nvPr/>
          </p:nvSpPr>
          <p:spPr>
            <a:xfrm>
              <a:off x="7151849" y="2668892"/>
              <a:ext cx="52353" cy="52353"/>
            </a:xfrm>
            <a:custGeom>
              <a:rect b="b" l="l" r="r" t="t"/>
              <a:pathLst>
                <a:path extrusionOk="0" h="1998" w="1998">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91"/>
            <p:cNvSpPr/>
            <p:nvPr/>
          </p:nvSpPr>
          <p:spPr>
            <a:xfrm>
              <a:off x="7151849" y="2695068"/>
              <a:ext cx="52484" cy="26176"/>
            </a:xfrm>
            <a:custGeom>
              <a:rect b="b" l="l" r="r" t="t"/>
              <a:pathLst>
                <a:path extrusionOk="0" h="999" w="2003">
                  <a:moveTo>
                    <a:pt x="1" y="0"/>
                  </a:moveTo>
                  <a:cubicBezTo>
                    <a:pt x="1" y="552"/>
                    <a:pt x="447" y="999"/>
                    <a:pt x="999" y="999"/>
                  </a:cubicBezTo>
                  <a:cubicBezTo>
                    <a:pt x="1551" y="999"/>
                    <a:pt x="2003" y="552"/>
                    <a:pt x="200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91"/>
            <p:cNvSpPr/>
            <p:nvPr/>
          </p:nvSpPr>
          <p:spPr>
            <a:xfrm>
              <a:off x="7076255" y="2428248"/>
              <a:ext cx="369455" cy="363638"/>
            </a:xfrm>
            <a:custGeom>
              <a:rect b="b" l="l" r="r" t="t"/>
              <a:pathLst>
                <a:path extrusionOk="0" h="13878" w="1410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3" name="Google Shape;15693;p91"/>
          <p:cNvGrpSpPr/>
          <p:nvPr/>
        </p:nvGrpSpPr>
        <p:grpSpPr>
          <a:xfrm>
            <a:off x="5331090" y="3337029"/>
            <a:ext cx="316238" cy="388688"/>
            <a:chOff x="5331090" y="3337029"/>
            <a:chExt cx="316238" cy="388688"/>
          </a:xfrm>
        </p:grpSpPr>
        <p:sp>
          <p:nvSpPr>
            <p:cNvPr id="15694" name="Google Shape;15694;p91"/>
            <p:cNvSpPr/>
            <p:nvPr/>
          </p:nvSpPr>
          <p:spPr>
            <a:xfrm>
              <a:off x="5475859" y="3342689"/>
              <a:ext cx="26438" cy="33487"/>
            </a:xfrm>
            <a:custGeom>
              <a:rect b="b" l="l" r="r" t="t"/>
              <a:pathLst>
                <a:path extrusionOk="0" h="1278" w="1009">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91"/>
            <p:cNvSpPr/>
            <p:nvPr/>
          </p:nvSpPr>
          <p:spPr>
            <a:xfrm>
              <a:off x="5489065" y="3342689"/>
              <a:ext cx="13232" cy="33487"/>
            </a:xfrm>
            <a:custGeom>
              <a:rect b="b" l="l" r="r" t="t"/>
              <a:pathLst>
                <a:path extrusionOk="0" h="1278" w="505">
                  <a:moveTo>
                    <a:pt x="0" y="1"/>
                  </a:moveTo>
                  <a:lnTo>
                    <a:pt x="0" y="1278"/>
                  </a:lnTo>
                  <a:lnTo>
                    <a:pt x="504" y="1278"/>
                  </a:lnTo>
                  <a:lnTo>
                    <a:pt x="504" y="116"/>
                  </a:lnTo>
                  <a:cubicBezTo>
                    <a:pt x="504" y="53"/>
                    <a:pt x="456" y="1"/>
                    <a:pt x="3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91"/>
            <p:cNvSpPr/>
            <p:nvPr/>
          </p:nvSpPr>
          <p:spPr>
            <a:xfrm>
              <a:off x="5477483" y="3471107"/>
              <a:ext cx="23294" cy="214861"/>
            </a:xfrm>
            <a:custGeom>
              <a:rect b="b" l="l" r="r" t="t"/>
              <a:pathLst>
                <a:path extrusionOk="0" h="8200" w="889">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91"/>
            <p:cNvSpPr/>
            <p:nvPr/>
          </p:nvSpPr>
          <p:spPr>
            <a:xfrm>
              <a:off x="5483274" y="3471107"/>
              <a:ext cx="17503" cy="214992"/>
            </a:xfrm>
            <a:custGeom>
              <a:rect b="b" l="l" r="r" t="t"/>
              <a:pathLst>
                <a:path extrusionOk="0" h="8205" w="668">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91"/>
            <p:cNvSpPr/>
            <p:nvPr/>
          </p:nvSpPr>
          <p:spPr>
            <a:xfrm>
              <a:off x="5499755" y="3455386"/>
              <a:ext cx="101142" cy="264671"/>
            </a:xfrm>
            <a:custGeom>
              <a:rect b="b" l="l" r="r" t="t"/>
              <a:pathLst>
                <a:path extrusionOk="0" h="10101" w="386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91"/>
            <p:cNvSpPr/>
            <p:nvPr/>
          </p:nvSpPr>
          <p:spPr>
            <a:xfrm>
              <a:off x="5512333" y="3455386"/>
              <a:ext cx="88564" cy="264671"/>
            </a:xfrm>
            <a:custGeom>
              <a:rect b="b" l="l" r="r" t="t"/>
              <a:pathLst>
                <a:path extrusionOk="0" h="10101" w="338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91"/>
            <p:cNvSpPr/>
            <p:nvPr/>
          </p:nvSpPr>
          <p:spPr>
            <a:xfrm>
              <a:off x="5377364" y="3455386"/>
              <a:ext cx="101168" cy="264671"/>
            </a:xfrm>
            <a:custGeom>
              <a:rect b="b" l="l" r="r" t="t"/>
              <a:pathLst>
                <a:path extrusionOk="0" h="10101" w="3861">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91"/>
            <p:cNvSpPr/>
            <p:nvPr/>
          </p:nvSpPr>
          <p:spPr>
            <a:xfrm>
              <a:off x="5383914" y="3455386"/>
              <a:ext cx="94486" cy="264540"/>
            </a:xfrm>
            <a:custGeom>
              <a:rect b="b" l="l" r="r" t="t"/>
              <a:pathLst>
                <a:path extrusionOk="0" h="10096" w="3606">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91"/>
            <p:cNvSpPr/>
            <p:nvPr/>
          </p:nvSpPr>
          <p:spPr>
            <a:xfrm>
              <a:off x="5487545" y="3561427"/>
              <a:ext cx="3066" cy="2411"/>
            </a:xfrm>
            <a:custGeom>
              <a:rect b="b" l="l" r="r" t="t"/>
              <a:pathLst>
                <a:path extrusionOk="0" h="92" w="117">
                  <a:moveTo>
                    <a:pt x="58" y="0"/>
                  </a:moveTo>
                  <a:cubicBezTo>
                    <a:pt x="1" y="0"/>
                    <a:pt x="1" y="91"/>
                    <a:pt x="58" y="91"/>
                  </a:cubicBezTo>
                  <a:cubicBezTo>
                    <a:pt x="116" y="91"/>
                    <a:pt x="116" y="0"/>
                    <a:pt x="58"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91"/>
            <p:cNvSpPr/>
            <p:nvPr/>
          </p:nvSpPr>
          <p:spPr>
            <a:xfrm>
              <a:off x="5351580" y="3376778"/>
              <a:ext cx="275100" cy="188684"/>
            </a:xfrm>
            <a:custGeom>
              <a:rect b="b" l="l" r="r" t="t"/>
              <a:pathLst>
                <a:path extrusionOk="0" h="7201" w="10499">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91"/>
            <p:cNvSpPr/>
            <p:nvPr/>
          </p:nvSpPr>
          <p:spPr>
            <a:xfrm>
              <a:off x="5580512" y="3376778"/>
              <a:ext cx="46169" cy="188684"/>
            </a:xfrm>
            <a:custGeom>
              <a:rect b="b" l="l" r="r" t="t"/>
              <a:pathLst>
                <a:path extrusionOk="0" h="7201" w="1762">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91"/>
            <p:cNvSpPr/>
            <p:nvPr/>
          </p:nvSpPr>
          <p:spPr>
            <a:xfrm>
              <a:off x="5455473" y="3365328"/>
              <a:ext cx="67445" cy="22927"/>
            </a:xfrm>
            <a:custGeom>
              <a:rect b="b" l="l" r="r" t="t"/>
              <a:pathLst>
                <a:path extrusionOk="0" h="875" w="2574">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91"/>
            <p:cNvSpPr/>
            <p:nvPr/>
          </p:nvSpPr>
          <p:spPr>
            <a:xfrm>
              <a:off x="5378254" y="3418545"/>
              <a:ext cx="225158" cy="113850"/>
            </a:xfrm>
            <a:custGeom>
              <a:rect b="b" l="l" r="r" t="t"/>
              <a:pathLst>
                <a:path extrusionOk="0" h="4345" w="8593">
                  <a:moveTo>
                    <a:pt x="5521" y="0"/>
                  </a:moveTo>
                  <a:lnTo>
                    <a:pt x="2876" y="3408"/>
                  </a:lnTo>
                  <a:lnTo>
                    <a:pt x="1853" y="1964"/>
                  </a:lnTo>
                  <a:lnTo>
                    <a:pt x="0" y="4344"/>
                  </a:lnTo>
                  <a:lnTo>
                    <a:pt x="8593" y="4344"/>
                  </a:lnTo>
                  <a:lnTo>
                    <a:pt x="5521"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91"/>
            <p:cNvSpPr/>
            <p:nvPr/>
          </p:nvSpPr>
          <p:spPr>
            <a:xfrm>
              <a:off x="5426808" y="3469981"/>
              <a:ext cx="44177" cy="62414"/>
            </a:xfrm>
            <a:custGeom>
              <a:rect b="b" l="l" r="r" t="t"/>
              <a:pathLst>
                <a:path extrusionOk="0" h="2382" w="1686">
                  <a:moveTo>
                    <a:pt x="0" y="1"/>
                  </a:moveTo>
                  <a:lnTo>
                    <a:pt x="716" y="2381"/>
                  </a:lnTo>
                  <a:lnTo>
                    <a:pt x="1685" y="2381"/>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91"/>
            <p:cNvSpPr/>
            <p:nvPr/>
          </p:nvSpPr>
          <p:spPr>
            <a:xfrm>
              <a:off x="5522892" y="3418545"/>
              <a:ext cx="80520" cy="113850"/>
            </a:xfrm>
            <a:custGeom>
              <a:rect b="b" l="l" r="r" t="t"/>
              <a:pathLst>
                <a:path extrusionOk="0" h="4345" w="3073">
                  <a:moveTo>
                    <a:pt x="1" y="0"/>
                  </a:moveTo>
                  <a:lnTo>
                    <a:pt x="1402" y="4344"/>
                  </a:lnTo>
                  <a:lnTo>
                    <a:pt x="3073" y="4344"/>
                  </a:lnTo>
                  <a:lnTo>
                    <a:pt x="1"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91"/>
            <p:cNvSpPr/>
            <p:nvPr/>
          </p:nvSpPr>
          <p:spPr>
            <a:xfrm>
              <a:off x="5351580" y="3532369"/>
              <a:ext cx="275100" cy="33094"/>
            </a:xfrm>
            <a:custGeom>
              <a:rect b="b" l="l" r="r" t="t"/>
              <a:pathLst>
                <a:path extrusionOk="0" h="1263" w="10499">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91"/>
            <p:cNvSpPr/>
            <p:nvPr/>
          </p:nvSpPr>
          <p:spPr>
            <a:xfrm>
              <a:off x="5351580" y="3532369"/>
              <a:ext cx="275100" cy="33094"/>
            </a:xfrm>
            <a:custGeom>
              <a:rect b="b" l="l" r="r" t="t"/>
              <a:pathLst>
                <a:path extrusionOk="0" h="1263" w="10499">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91"/>
            <p:cNvSpPr/>
            <p:nvPr/>
          </p:nvSpPr>
          <p:spPr>
            <a:xfrm>
              <a:off x="5336750" y="3557156"/>
              <a:ext cx="304787" cy="22901"/>
            </a:xfrm>
            <a:custGeom>
              <a:rect b="b" l="l" r="r" t="t"/>
              <a:pathLst>
                <a:path extrusionOk="0" h="874" w="11632">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91"/>
            <p:cNvSpPr/>
            <p:nvPr/>
          </p:nvSpPr>
          <p:spPr>
            <a:xfrm>
              <a:off x="5336750" y="3557156"/>
              <a:ext cx="304787" cy="22901"/>
            </a:xfrm>
            <a:custGeom>
              <a:rect b="b" l="l" r="r" t="t"/>
              <a:pathLst>
                <a:path extrusionOk="0" h="874" w="11632">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91"/>
            <p:cNvSpPr/>
            <p:nvPr/>
          </p:nvSpPr>
          <p:spPr>
            <a:xfrm>
              <a:off x="5487309" y="3418545"/>
              <a:ext cx="72345" cy="53977"/>
            </a:xfrm>
            <a:custGeom>
              <a:rect b="b" l="l" r="r" t="t"/>
              <a:pathLst>
                <a:path extrusionOk="0" h="2060" w="2761">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91"/>
            <p:cNvSpPr/>
            <p:nvPr/>
          </p:nvSpPr>
          <p:spPr>
            <a:xfrm>
              <a:off x="5522892" y="3418545"/>
              <a:ext cx="36762" cy="51960"/>
            </a:xfrm>
            <a:custGeom>
              <a:rect b="b" l="l" r="r" t="t"/>
              <a:pathLst>
                <a:path extrusionOk="0" h="1983" w="1403">
                  <a:moveTo>
                    <a:pt x="1" y="0"/>
                  </a:moveTo>
                  <a:lnTo>
                    <a:pt x="481" y="1498"/>
                  </a:lnTo>
                  <a:lnTo>
                    <a:pt x="1402" y="1983"/>
                  </a:lnTo>
                  <a:lnTo>
                    <a:pt x="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91"/>
            <p:cNvSpPr/>
            <p:nvPr/>
          </p:nvSpPr>
          <p:spPr>
            <a:xfrm>
              <a:off x="5399898" y="3469981"/>
              <a:ext cx="44282" cy="41400"/>
            </a:xfrm>
            <a:custGeom>
              <a:rect b="b" l="l" r="r" t="t"/>
              <a:pathLst>
                <a:path extrusionOk="0" h="1580" w="1690">
                  <a:moveTo>
                    <a:pt x="1027" y="1"/>
                  </a:moveTo>
                  <a:lnTo>
                    <a:pt x="0" y="1321"/>
                  </a:lnTo>
                  <a:lnTo>
                    <a:pt x="749" y="1186"/>
                  </a:lnTo>
                  <a:lnTo>
                    <a:pt x="1027" y="1580"/>
                  </a:lnTo>
                  <a:lnTo>
                    <a:pt x="1690" y="937"/>
                  </a:lnTo>
                  <a:lnTo>
                    <a:pt x="10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91"/>
            <p:cNvSpPr/>
            <p:nvPr/>
          </p:nvSpPr>
          <p:spPr>
            <a:xfrm>
              <a:off x="5426808" y="3469981"/>
              <a:ext cx="17372" cy="31967"/>
            </a:xfrm>
            <a:custGeom>
              <a:rect b="b" l="l" r="r" t="t"/>
              <a:pathLst>
                <a:path extrusionOk="0" h="1220" w="663">
                  <a:moveTo>
                    <a:pt x="0" y="1"/>
                  </a:moveTo>
                  <a:lnTo>
                    <a:pt x="370" y="1220"/>
                  </a:lnTo>
                  <a:lnTo>
                    <a:pt x="663" y="937"/>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91"/>
            <p:cNvSpPr/>
            <p:nvPr/>
          </p:nvSpPr>
          <p:spPr>
            <a:xfrm>
              <a:off x="5489196" y="3365328"/>
              <a:ext cx="33723" cy="22927"/>
            </a:xfrm>
            <a:custGeom>
              <a:rect b="b" l="l" r="r" t="t"/>
              <a:pathLst>
                <a:path extrusionOk="0" h="875" w="1287">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91"/>
            <p:cNvSpPr/>
            <p:nvPr/>
          </p:nvSpPr>
          <p:spPr>
            <a:xfrm>
              <a:off x="5400893" y="3337029"/>
              <a:ext cx="231447" cy="127947"/>
            </a:xfrm>
            <a:custGeom>
              <a:rect b="b" l="l" r="r" t="t"/>
              <a:pathLst>
                <a:path extrusionOk="0" h="4883" w="8833">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91"/>
            <p:cNvSpPr/>
            <p:nvPr/>
          </p:nvSpPr>
          <p:spPr>
            <a:xfrm>
              <a:off x="5331090" y="3371119"/>
              <a:ext cx="316238" cy="354598"/>
            </a:xfrm>
            <a:custGeom>
              <a:rect b="b" l="l" r="r" t="t"/>
              <a:pathLst>
                <a:path extrusionOk="0" h="13533" w="12069">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0" name="Google Shape;15720;p91"/>
          <p:cNvGrpSpPr/>
          <p:nvPr/>
        </p:nvGrpSpPr>
        <p:grpSpPr>
          <a:xfrm>
            <a:off x="7995963" y="1985163"/>
            <a:ext cx="343279" cy="363402"/>
            <a:chOff x="7995963" y="1985163"/>
            <a:chExt cx="343279" cy="363402"/>
          </a:xfrm>
        </p:grpSpPr>
        <p:sp>
          <p:nvSpPr>
            <p:cNvPr id="15721" name="Google Shape;15721;p91"/>
            <p:cNvSpPr/>
            <p:nvPr/>
          </p:nvSpPr>
          <p:spPr>
            <a:xfrm>
              <a:off x="8067155" y="2040110"/>
              <a:ext cx="265798" cy="241666"/>
            </a:xfrm>
            <a:custGeom>
              <a:rect b="b" l="l" r="r" t="t"/>
              <a:pathLst>
                <a:path extrusionOk="0" h="9223" w="10144">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91"/>
            <p:cNvSpPr/>
            <p:nvPr/>
          </p:nvSpPr>
          <p:spPr>
            <a:xfrm>
              <a:off x="8257333" y="2141776"/>
              <a:ext cx="75620" cy="75358"/>
            </a:xfrm>
            <a:custGeom>
              <a:rect b="b" l="l" r="r" t="t"/>
              <a:pathLst>
                <a:path extrusionOk="0" h="2876" w="2886">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91"/>
            <p:cNvSpPr/>
            <p:nvPr/>
          </p:nvSpPr>
          <p:spPr>
            <a:xfrm>
              <a:off x="8236449" y="2099380"/>
              <a:ext cx="94486" cy="90713"/>
            </a:xfrm>
            <a:custGeom>
              <a:rect b="b" l="l" r="r" t="t"/>
              <a:pathLst>
                <a:path extrusionOk="0" h="3462" w="3606">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91"/>
            <p:cNvSpPr/>
            <p:nvPr/>
          </p:nvSpPr>
          <p:spPr>
            <a:xfrm>
              <a:off x="8215330" y="2056618"/>
              <a:ext cx="114217" cy="105675"/>
            </a:xfrm>
            <a:custGeom>
              <a:rect b="b" l="l" r="r" t="t"/>
              <a:pathLst>
                <a:path extrusionOk="0" h="4033" w="4359">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91"/>
            <p:cNvSpPr/>
            <p:nvPr/>
          </p:nvSpPr>
          <p:spPr>
            <a:xfrm>
              <a:off x="8194185" y="2041263"/>
              <a:ext cx="98128" cy="93360"/>
            </a:xfrm>
            <a:custGeom>
              <a:rect b="b" l="l" r="r" t="t"/>
              <a:pathLst>
                <a:path extrusionOk="0" h="3563" w="3745">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91"/>
            <p:cNvSpPr/>
            <p:nvPr/>
          </p:nvSpPr>
          <p:spPr>
            <a:xfrm>
              <a:off x="8110677" y="1990456"/>
              <a:ext cx="201523" cy="282280"/>
            </a:xfrm>
            <a:custGeom>
              <a:rect b="b" l="l" r="r" t="t"/>
              <a:pathLst>
                <a:path extrusionOk="0" h="10773" w="7691">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91"/>
            <p:cNvSpPr/>
            <p:nvPr/>
          </p:nvSpPr>
          <p:spPr>
            <a:xfrm>
              <a:off x="8285998" y="2039376"/>
              <a:ext cx="26071" cy="93228"/>
            </a:xfrm>
            <a:custGeom>
              <a:rect b="b" l="l" r="r" t="t"/>
              <a:pathLst>
                <a:path extrusionOk="0" h="3558" w="995">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91"/>
            <p:cNvSpPr/>
            <p:nvPr/>
          </p:nvSpPr>
          <p:spPr>
            <a:xfrm>
              <a:off x="8251044" y="2015349"/>
              <a:ext cx="26307" cy="117256"/>
            </a:xfrm>
            <a:custGeom>
              <a:rect b="b" l="l" r="r" t="t"/>
              <a:pathLst>
                <a:path extrusionOk="0" h="4475" w="1004">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91"/>
            <p:cNvSpPr/>
            <p:nvPr/>
          </p:nvSpPr>
          <p:spPr>
            <a:xfrm>
              <a:off x="8216195" y="1990456"/>
              <a:ext cx="26307" cy="142280"/>
            </a:xfrm>
            <a:custGeom>
              <a:rect b="b" l="l" r="r" t="t"/>
              <a:pathLst>
                <a:path extrusionOk="0" h="5430" w="1004">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91"/>
            <p:cNvSpPr/>
            <p:nvPr/>
          </p:nvSpPr>
          <p:spPr>
            <a:xfrm>
              <a:off x="8181372" y="2010816"/>
              <a:ext cx="26307" cy="121920"/>
            </a:xfrm>
            <a:custGeom>
              <a:rect b="b" l="l" r="r" t="t"/>
              <a:pathLst>
                <a:path extrusionOk="0" h="4653" w="1004">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91"/>
            <p:cNvSpPr/>
            <p:nvPr/>
          </p:nvSpPr>
          <p:spPr>
            <a:xfrm>
              <a:off x="8046141" y="2178590"/>
              <a:ext cx="103788" cy="119903"/>
            </a:xfrm>
            <a:custGeom>
              <a:rect b="b" l="l" r="r" t="t"/>
              <a:pathLst>
                <a:path extrusionOk="0" h="4576" w="3961">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91"/>
            <p:cNvSpPr/>
            <p:nvPr/>
          </p:nvSpPr>
          <p:spPr>
            <a:xfrm>
              <a:off x="8084894" y="2230445"/>
              <a:ext cx="64930" cy="68048"/>
            </a:xfrm>
            <a:custGeom>
              <a:rect b="b" l="l" r="r" t="t"/>
              <a:pathLst>
                <a:path extrusionOk="0" h="2597" w="2478">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91"/>
            <p:cNvSpPr/>
            <p:nvPr/>
          </p:nvSpPr>
          <p:spPr>
            <a:xfrm>
              <a:off x="8002513" y="2187945"/>
              <a:ext cx="132585" cy="146524"/>
            </a:xfrm>
            <a:custGeom>
              <a:rect b="b" l="l" r="r" t="t"/>
              <a:pathLst>
                <a:path extrusionOk="0" h="5592" w="506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91"/>
            <p:cNvSpPr/>
            <p:nvPr/>
          </p:nvSpPr>
          <p:spPr>
            <a:xfrm>
              <a:off x="8065137" y="2263513"/>
              <a:ext cx="69961" cy="70956"/>
            </a:xfrm>
            <a:custGeom>
              <a:rect b="b" l="l" r="r" t="t"/>
              <a:pathLst>
                <a:path extrusionOk="0" h="2708" w="267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91"/>
            <p:cNvSpPr/>
            <p:nvPr/>
          </p:nvSpPr>
          <p:spPr>
            <a:xfrm>
              <a:off x="8164261" y="2258980"/>
              <a:ext cx="128445" cy="35766"/>
            </a:xfrm>
            <a:custGeom>
              <a:rect b="b" l="l" r="r" t="t"/>
              <a:pathLst>
                <a:path extrusionOk="0" h="1365" w="4902">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91"/>
            <p:cNvSpPr/>
            <p:nvPr/>
          </p:nvSpPr>
          <p:spPr>
            <a:xfrm>
              <a:off x="8228536" y="2258980"/>
              <a:ext cx="64170" cy="35766"/>
            </a:xfrm>
            <a:custGeom>
              <a:rect b="b" l="l" r="r" t="t"/>
              <a:pathLst>
                <a:path extrusionOk="0" h="1365" w="2449">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91"/>
            <p:cNvSpPr/>
            <p:nvPr/>
          </p:nvSpPr>
          <p:spPr>
            <a:xfrm>
              <a:off x="8155588" y="2281619"/>
              <a:ext cx="145791" cy="61681"/>
            </a:xfrm>
            <a:custGeom>
              <a:rect b="b" l="l" r="r" t="t"/>
              <a:pathLst>
                <a:path extrusionOk="0" h="2354" w="5564">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91"/>
            <p:cNvSpPr/>
            <p:nvPr/>
          </p:nvSpPr>
          <p:spPr>
            <a:xfrm>
              <a:off x="8160095" y="2281619"/>
              <a:ext cx="141284" cy="61550"/>
            </a:xfrm>
            <a:custGeom>
              <a:rect b="b" l="l" r="r" t="t"/>
              <a:pathLst>
                <a:path extrusionOk="0" h="2349" w="5392">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91"/>
            <p:cNvSpPr/>
            <p:nvPr/>
          </p:nvSpPr>
          <p:spPr>
            <a:xfrm>
              <a:off x="8166148" y="2144658"/>
              <a:ext cx="119510" cy="96006"/>
            </a:xfrm>
            <a:custGeom>
              <a:rect b="b" l="l" r="r" t="t"/>
              <a:pathLst>
                <a:path extrusionOk="0" h="3664" w="4561">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91"/>
            <p:cNvSpPr/>
            <p:nvPr/>
          </p:nvSpPr>
          <p:spPr>
            <a:xfrm>
              <a:off x="7995963" y="1985163"/>
              <a:ext cx="343279" cy="363402"/>
            </a:xfrm>
            <a:custGeom>
              <a:rect b="b" l="l" r="r" t="t"/>
              <a:pathLst>
                <a:path extrusionOk="0" h="13869" w="13101">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1" name="Google Shape;15741;p91"/>
          <p:cNvGrpSpPr/>
          <p:nvPr/>
        </p:nvGrpSpPr>
        <p:grpSpPr>
          <a:xfrm>
            <a:off x="5743255" y="2433410"/>
            <a:ext cx="364162" cy="353236"/>
            <a:chOff x="5743255" y="2433410"/>
            <a:chExt cx="364162" cy="353236"/>
          </a:xfrm>
        </p:grpSpPr>
        <p:sp>
          <p:nvSpPr>
            <p:cNvPr id="15742" name="Google Shape;15742;p91"/>
            <p:cNvSpPr/>
            <p:nvPr/>
          </p:nvSpPr>
          <p:spPr>
            <a:xfrm>
              <a:off x="6077704" y="2456075"/>
              <a:ext cx="18263" cy="325304"/>
            </a:xfrm>
            <a:custGeom>
              <a:rect b="b" l="l" r="r" t="t"/>
              <a:pathLst>
                <a:path extrusionOk="0" h="12415" w="697">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91"/>
            <p:cNvSpPr/>
            <p:nvPr/>
          </p:nvSpPr>
          <p:spPr>
            <a:xfrm>
              <a:off x="6077704" y="2723235"/>
              <a:ext cx="18263" cy="58143"/>
            </a:xfrm>
            <a:custGeom>
              <a:rect b="b" l="l" r="r" t="t"/>
              <a:pathLst>
                <a:path extrusionOk="0" h="2219" w="697">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91"/>
            <p:cNvSpPr/>
            <p:nvPr/>
          </p:nvSpPr>
          <p:spPr>
            <a:xfrm>
              <a:off x="5987017" y="2640593"/>
              <a:ext cx="18263" cy="137511"/>
            </a:xfrm>
            <a:custGeom>
              <a:rect b="b" l="l" r="r" t="t"/>
              <a:pathLst>
                <a:path extrusionOk="0" h="5248" w="697">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91"/>
            <p:cNvSpPr/>
            <p:nvPr/>
          </p:nvSpPr>
          <p:spPr>
            <a:xfrm>
              <a:off x="5987017" y="2723235"/>
              <a:ext cx="18263" cy="54868"/>
            </a:xfrm>
            <a:custGeom>
              <a:rect b="b" l="l" r="r" t="t"/>
              <a:pathLst>
                <a:path extrusionOk="0" h="2094" w="697">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91"/>
            <p:cNvSpPr/>
            <p:nvPr/>
          </p:nvSpPr>
          <p:spPr>
            <a:xfrm>
              <a:off x="5748810" y="2438729"/>
              <a:ext cx="353079" cy="119641"/>
            </a:xfrm>
            <a:custGeom>
              <a:rect b="b" l="l" r="r" t="t"/>
              <a:pathLst>
                <a:path extrusionOk="0" h="4566" w="13475">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91"/>
            <p:cNvSpPr/>
            <p:nvPr/>
          </p:nvSpPr>
          <p:spPr>
            <a:xfrm>
              <a:off x="5980362" y="2438729"/>
              <a:ext cx="121527" cy="119772"/>
            </a:xfrm>
            <a:custGeom>
              <a:rect b="b" l="l" r="r" t="t"/>
              <a:pathLst>
                <a:path extrusionOk="0" h="4571" w="4638">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91"/>
            <p:cNvSpPr/>
            <p:nvPr/>
          </p:nvSpPr>
          <p:spPr>
            <a:xfrm>
              <a:off x="5775589" y="2473945"/>
              <a:ext cx="128314" cy="63174"/>
            </a:xfrm>
            <a:custGeom>
              <a:rect b="b" l="l" r="r" t="t"/>
              <a:pathLst>
                <a:path extrusionOk="0" h="2411" w="4897">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91"/>
            <p:cNvSpPr/>
            <p:nvPr/>
          </p:nvSpPr>
          <p:spPr>
            <a:xfrm>
              <a:off x="5946901" y="2473945"/>
              <a:ext cx="128183" cy="63174"/>
            </a:xfrm>
            <a:custGeom>
              <a:rect b="b" l="l" r="r" t="t"/>
              <a:pathLst>
                <a:path extrusionOk="0" h="2411" w="4892">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91"/>
            <p:cNvSpPr/>
            <p:nvPr/>
          </p:nvSpPr>
          <p:spPr>
            <a:xfrm>
              <a:off x="6007403" y="2473945"/>
              <a:ext cx="67681" cy="62781"/>
            </a:xfrm>
            <a:custGeom>
              <a:rect b="b" l="l" r="r" t="t"/>
              <a:pathLst>
                <a:path extrusionOk="0" h="2396" w="2583">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91"/>
            <p:cNvSpPr/>
            <p:nvPr/>
          </p:nvSpPr>
          <p:spPr>
            <a:xfrm>
              <a:off x="5827785" y="2498968"/>
              <a:ext cx="75987" cy="38151"/>
            </a:xfrm>
            <a:custGeom>
              <a:rect b="b" l="l" r="r" t="t"/>
              <a:pathLst>
                <a:path extrusionOk="0" h="1456" w="290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91"/>
            <p:cNvSpPr/>
            <p:nvPr/>
          </p:nvSpPr>
          <p:spPr>
            <a:xfrm>
              <a:off x="5839733" y="2609045"/>
              <a:ext cx="171207" cy="71087"/>
            </a:xfrm>
            <a:custGeom>
              <a:rect b="b" l="l" r="r" t="t"/>
              <a:pathLst>
                <a:path extrusionOk="0" h="2713" w="6534">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91"/>
            <p:cNvSpPr/>
            <p:nvPr/>
          </p:nvSpPr>
          <p:spPr>
            <a:xfrm>
              <a:off x="5839733" y="2640593"/>
              <a:ext cx="171207" cy="39540"/>
            </a:xfrm>
            <a:custGeom>
              <a:rect b="b" l="l" r="r" t="t"/>
              <a:pathLst>
                <a:path extrusionOk="0" h="1509" w="6534">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91"/>
            <p:cNvSpPr/>
            <p:nvPr/>
          </p:nvSpPr>
          <p:spPr>
            <a:xfrm>
              <a:off x="5883124" y="2652672"/>
              <a:ext cx="84555" cy="16246"/>
            </a:xfrm>
            <a:custGeom>
              <a:rect b="b" l="l" r="r" t="t"/>
              <a:pathLst>
                <a:path extrusionOk="0" h="620" w="3227">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91"/>
            <p:cNvSpPr/>
            <p:nvPr/>
          </p:nvSpPr>
          <p:spPr>
            <a:xfrm>
              <a:off x="5929922" y="2621596"/>
              <a:ext cx="49706" cy="16770"/>
            </a:xfrm>
            <a:custGeom>
              <a:rect b="b" l="l" r="r" t="t"/>
              <a:pathLst>
                <a:path extrusionOk="0" h="640" w="1897">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91"/>
            <p:cNvSpPr/>
            <p:nvPr/>
          </p:nvSpPr>
          <p:spPr>
            <a:xfrm>
              <a:off x="5871176" y="2621596"/>
              <a:ext cx="49706" cy="16770"/>
            </a:xfrm>
            <a:custGeom>
              <a:rect b="b" l="l" r="r" t="t"/>
              <a:pathLst>
                <a:path extrusionOk="0" h="640" w="1897">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91"/>
            <p:cNvSpPr/>
            <p:nvPr/>
          </p:nvSpPr>
          <p:spPr>
            <a:xfrm>
              <a:off x="5834702" y="2609621"/>
              <a:ext cx="183024" cy="75463"/>
            </a:xfrm>
            <a:custGeom>
              <a:rect b="b" l="l" r="r" t="t"/>
              <a:pathLst>
                <a:path extrusionOk="0" h="2880" w="6985">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91"/>
            <p:cNvSpPr/>
            <p:nvPr/>
          </p:nvSpPr>
          <p:spPr>
            <a:xfrm>
              <a:off x="5743255" y="2433410"/>
              <a:ext cx="364162" cy="130357"/>
            </a:xfrm>
            <a:custGeom>
              <a:rect b="b" l="l" r="r" t="t"/>
              <a:pathLst>
                <a:path extrusionOk="0" h="4975" w="13898">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91"/>
            <p:cNvSpPr/>
            <p:nvPr/>
          </p:nvSpPr>
          <p:spPr>
            <a:xfrm>
              <a:off x="5769012" y="2468600"/>
              <a:ext cx="140943" cy="73786"/>
            </a:xfrm>
            <a:custGeom>
              <a:rect b="b" l="l" r="r" t="t"/>
              <a:pathLst>
                <a:path extrusionOk="0" h="2816" w="5379">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91"/>
            <p:cNvSpPr/>
            <p:nvPr/>
          </p:nvSpPr>
          <p:spPr>
            <a:xfrm>
              <a:off x="5940612" y="2468600"/>
              <a:ext cx="141074" cy="73786"/>
            </a:xfrm>
            <a:custGeom>
              <a:rect b="b" l="l" r="r" t="t"/>
              <a:pathLst>
                <a:path extrusionOk="0" h="2816" w="5384">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91"/>
            <p:cNvSpPr/>
            <p:nvPr/>
          </p:nvSpPr>
          <p:spPr>
            <a:xfrm>
              <a:off x="5981750" y="2666638"/>
              <a:ext cx="28954" cy="116758"/>
            </a:xfrm>
            <a:custGeom>
              <a:rect b="b" l="l" r="r" t="t"/>
              <a:pathLst>
                <a:path extrusionOk="0" h="4456" w="1105">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91"/>
            <p:cNvSpPr/>
            <p:nvPr/>
          </p:nvSpPr>
          <p:spPr>
            <a:xfrm>
              <a:off x="6072123" y="2505650"/>
              <a:ext cx="29137" cy="280996"/>
            </a:xfrm>
            <a:custGeom>
              <a:rect b="b" l="l" r="r" t="t"/>
              <a:pathLst>
                <a:path extrusionOk="0" h="10724" w="1112">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3" name="Google Shape;15763;p91"/>
          <p:cNvGrpSpPr/>
          <p:nvPr/>
        </p:nvGrpSpPr>
        <p:grpSpPr>
          <a:xfrm>
            <a:off x="4885202" y="1999260"/>
            <a:ext cx="363271" cy="335104"/>
            <a:chOff x="4885202" y="1999260"/>
            <a:chExt cx="363271" cy="335104"/>
          </a:xfrm>
        </p:grpSpPr>
        <p:sp>
          <p:nvSpPr>
            <p:cNvPr id="15764" name="Google Shape;15764;p91"/>
            <p:cNvSpPr/>
            <p:nvPr/>
          </p:nvSpPr>
          <p:spPr>
            <a:xfrm>
              <a:off x="5222402" y="2021008"/>
              <a:ext cx="17267" cy="308063"/>
            </a:xfrm>
            <a:custGeom>
              <a:rect b="b" l="l" r="r" t="t"/>
              <a:pathLst>
                <a:path extrusionOk="0" h="11757" w="659">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91"/>
            <p:cNvSpPr/>
            <p:nvPr/>
          </p:nvSpPr>
          <p:spPr>
            <a:xfrm>
              <a:off x="5222402" y="2273967"/>
              <a:ext cx="17267" cy="55104"/>
            </a:xfrm>
            <a:custGeom>
              <a:rect b="b" l="l" r="r" t="t"/>
              <a:pathLst>
                <a:path extrusionOk="0" h="2103" w="659">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91"/>
            <p:cNvSpPr/>
            <p:nvPr/>
          </p:nvSpPr>
          <p:spPr>
            <a:xfrm>
              <a:off x="5158258" y="2180765"/>
              <a:ext cx="17267" cy="148306"/>
            </a:xfrm>
            <a:custGeom>
              <a:rect b="b" l="l" r="r" t="t"/>
              <a:pathLst>
                <a:path extrusionOk="0" h="5660" w="659">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91"/>
            <p:cNvSpPr/>
            <p:nvPr/>
          </p:nvSpPr>
          <p:spPr>
            <a:xfrm>
              <a:off x="5158258" y="2273967"/>
              <a:ext cx="17267" cy="55104"/>
            </a:xfrm>
            <a:custGeom>
              <a:rect b="b" l="l" r="r" t="t"/>
              <a:pathLst>
                <a:path extrusionOk="0" h="2103" w="659">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91"/>
            <p:cNvSpPr/>
            <p:nvPr/>
          </p:nvSpPr>
          <p:spPr>
            <a:xfrm>
              <a:off x="4951730" y="2141383"/>
              <a:ext cx="230346" cy="57410"/>
            </a:xfrm>
            <a:custGeom>
              <a:rect b="b" l="l" r="r" t="t"/>
              <a:pathLst>
                <a:path extrusionOk="0" h="2191" w="8791">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91"/>
            <p:cNvSpPr/>
            <p:nvPr/>
          </p:nvSpPr>
          <p:spPr>
            <a:xfrm>
              <a:off x="4890495" y="2004658"/>
              <a:ext cx="352948" cy="116523"/>
            </a:xfrm>
            <a:custGeom>
              <a:rect b="b" l="l" r="r" t="t"/>
              <a:pathLst>
                <a:path extrusionOk="0" h="4447" w="1347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91"/>
            <p:cNvSpPr/>
            <p:nvPr/>
          </p:nvSpPr>
          <p:spPr>
            <a:xfrm>
              <a:off x="5145681" y="2006178"/>
              <a:ext cx="97762" cy="115029"/>
            </a:xfrm>
            <a:custGeom>
              <a:rect b="b" l="l" r="r" t="t"/>
              <a:pathLst>
                <a:path extrusionOk="0" h="4390" w="3731">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91"/>
            <p:cNvSpPr/>
            <p:nvPr/>
          </p:nvSpPr>
          <p:spPr>
            <a:xfrm>
              <a:off x="5098019" y="2022266"/>
              <a:ext cx="124934" cy="81175"/>
            </a:xfrm>
            <a:custGeom>
              <a:rect b="b" l="l" r="r" t="t"/>
              <a:pathLst>
                <a:path extrusionOk="0" h="3098" w="4768">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91"/>
            <p:cNvSpPr/>
            <p:nvPr/>
          </p:nvSpPr>
          <p:spPr>
            <a:xfrm>
              <a:off x="4910854" y="2022397"/>
              <a:ext cx="125065" cy="81044"/>
            </a:xfrm>
            <a:custGeom>
              <a:rect b="b" l="l" r="r" t="t"/>
              <a:pathLst>
                <a:path extrusionOk="0" h="3093" w="4773">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91"/>
            <p:cNvSpPr/>
            <p:nvPr/>
          </p:nvSpPr>
          <p:spPr>
            <a:xfrm>
              <a:off x="4952123" y="2025175"/>
              <a:ext cx="83665" cy="78267"/>
            </a:xfrm>
            <a:custGeom>
              <a:rect b="b" l="l" r="r" t="t"/>
              <a:pathLst>
                <a:path extrusionOk="0" h="2987" w="3193">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91"/>
            <p:cNvSpPr/>
            <p:nvPr/>
          </p:nvSpPr>
          <p:spPr>
            <a:xfrm>
              <a:off x="5146572" y="2022790"/>
              <a:ext cx="75987" cy="80677"/>
            </a:xfrm>
            <a:custGeom>
              <a:rect b="b" l="l" r="r" t="t"/>
              <a:pathLst>
                <a:path extrusionOk="0" h="3079" w="290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91"/>
            <p:cNvSpPr/>
            <p:nvPr/>
          </p:nvSpPr>
          <p:spPr>
            <a:xfrm>
              <a:off x="4980029" y="2152073"/>
              <a:ext cx="173723" cy="36133"/>
            </a:xfrm>
            <a:custGeom>
              <a:rect b="b" l="l" r="r" t="t"/>
              <a:pathLst>
                <a:path extrusionOk="0" h="1379" w="663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91"/>
            <p:cNvSpPr/>
            <p:nvPr/>
          </p:nvSpPr>
          <p:spPr>
            <a:xfrm>
              <a:off x="4885202" y="1999260"/>
              <a:ext cx="363271" cy="127318"/>
            </a:xfrm>
            <a:custGeom>
              <a:rect b="b" l="l" r="r" t="t"/>
              <a:pathLst>
                <a:path extrusionOk="0" h="4859" w="13864">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91"/>
            <p:cNvSpPr/>
            <p:nvPr/>
          </p:nvSpPr>
          <p:spPr>
            <a:xfrm>
              <a:off x="5092490" y="2017000"/>
              <a:ext cx="136489" cy="91840"/>
            </a:xfrm>
            <a:custGeom>
              <a:rect b="b" l="l" r="r" t="t"/>
              <a:pathLst>
                <a:path extrusionOk="0" h="3505" w="5209">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91"/>
            <p:cNvSpPr/>
            <p:nvPr/>
          </p:nvSpPr>
          <p:spPr>
            <a:xfrm>
              <a:off x="4904959" y="2017000"/>
              <a:ext cx="136489" cy="91840"/>
            </a:xfrm>
            <a:custGeom>
              <a:rect b="b" l="l" r="r" t="t"/>
              <a:pathLst>
                <a:path extrusionOk="0" h="3505" w="5209">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91"/>
            <p:cNvSpPr/>
            <p:nvPr/>
          </p:nvSpPr>
          <p:spPr>
            <a:xfrm>
              <a:off x="4946961" y="2135985"/>
              <a:ext cx="239622" cy="68205"/>
            </a:xfrm>
            <a:custGeom>
              <a:rect b="b" l="l" r="r" t="t"/>
              <a:pathLst>
                <a:path extrusionOk="0" h="2603" w="9145">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91"/>
            <p:cNvSpPr/>
            <p:nvPr/>
          </p:nvSpPr>
          <p:spPr>
            <a:xfrm>
              <a:off x="5152677" y="2206051"/>
              <a:ext cx="28141" cy="128314"/>
            </a:xfrm>
            <a:custGeom>
              <a:rect b="b" l="l" r="r" t="t"/>
              <a:pathLst>
                <a:path extrusionOk="0" h="4897" w="1074">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91"/>
            <p:cNvSpPr/>
            <p:nvPr/>
          </p:nvSpPr>
          <p:spPr>
            <a:xfrm>
              <a:off x="5217004" y="2100140"/>
              <a:ext cx="27958" cy="234224"/>
            </a:xfrm>
            <a:custGeom>
              <a:rect b="b" l="l" r="r" t="t"/>
              <a:pathLst>
                <a:path extrusionOk="0" h="8939" w="1067">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2" name="Google Shape;15782;p91"/>
          <p:cNvGrpSpPr/>
          <p:nvPr/>
        </p:nvGrpSpPr>
        <p:grpSpPr>
          <a:xfrm>
            <a:off x="7062315" y="2901963"/>
            <a:ext cx="363507" cy="346423"/>
            <a:chOff x="7062315" y="2901963"/>
            <a:chExt cx="363507" cy="346423"/>
          </a:xfrm>
        </p:grpSpPr>
        <p:sp>
          <p:nvSpPr>
            <p:cNvPr id="15783" name="Google Shape;15783;p91"/>
            <p:cNvSpPr/>
            <p:nvPr/>
          </p:nvSpPr>
          <p:spPr>
            <a:xfrm>
              <a:off x="7067582" y="2907256"/>
              <a:ext cx="215751" cy="265274"/>
            </a:xfrm>
            <a:custGeom>
              <a:rect b="b" l="l" r="r" t="t"/>
              <a:pathLst>
                <a:path extrusionOk="0" h="10124" w="8234">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91"/>
            <p:cNvSpPr/>
            <p:nvPr/>
          </p:nvSpPr>
          <p:spPr>
            <a:xfrm>
              <a:off x="7091741" y="2999567"/>
              <a:ext cx="42422" cy="172963"/>
            </a:xfrm>
            <a:custGeom>
              <a:rect b="b" l="l" r="r" t="t"/>
              <a:pathLst>
                <a:path extrusionOk="0" h="6601" w="1619">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91"/>
            <p:cNvSpPr/>
            <p:nvPr/>
          </p:nvSpPr>
          <p:spPr>
            <a:xfrm>
              <a:off x="7240650" y="2907256"/>
              <a:ext cx="42553" cy="226416"/>
            </a:xfrm>
            <a:custGeom>
              <a:rect b="b" l="l" r="r" t="t"/>
              <a:pathLst>
                <a:path extrusionOk="0" h="8641" w="1624">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91"/>
            <p:cNvSpPr/>
            <p:nvPr/>
          </p:nvSpPr>
          <p:spPr>
            <a:xfrm>
              <a:off x="7269708" y="2965268"/>
              <a:ext cx="150717" cy="277720"/>
            </a:xfrm>
            <a:custGeom>
              <a:rect b="b" l="l" r="r" t="t"/>
              <a:pathLst>
                <a:path extrusionOk="0" h="10599" w="5752">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91"/>
            <p:cNvSpPr/>
            <p:nvPr/>
          </p:nvSpPr>
          <p:spPr>
            <a:xfrm>
              <a:off x="7270966" y="3029517"/>
              <a:ext cx="149616" cy="213341"/>
            </a:xfrm>
            <a:custGeom>
              <a:rect b="b" l="l" r="r" t="t"/>
              <a:pathLst>
                <a:path extrusionOk="0" h="8142" w="571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91"/>
            <p:cNvSpPr/>
            <p:nvPr/>
          </p:nvSpPr>
          <p:spPr>
            <a:xfrm>
              <a:off x="7114511" y="2907256"/>
              <a:ext cx="168692" cy="96740"/>
            </a:xfrm>
            <a:custGeom>
              <a:rect b="b" l="l" r="r" t="t"/>
              <a:pathLst>
                <a:path extrusionOk="0" h="3692" w="6438">
                  <a:moveTo>
                    <a:pt x="6437" y="0"/>
                  </a:moveTo>
                  <a:lnTo>
                    <a:pt x="0" y="1426"/>
                  </a:lnTo>
                  <a:lnTo>
                    <a:pt x="0" y="3692"/>
                  </a:lnTo>
                  <a:lnTo>
                    <a:pt x="6437" y="2266"/>
                  </a:lnTo>
                  <a:lnTo>
                    <a:pt x="643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91"/>
            <p:cNvSpPr/>
            <p:nvPr/>
          </p:nvSpPr>
          <p:spPr>
            <a:xfrm>
              <a:off x="7062315" y="2901963"/>
              <a:ext cx="226285" cy="275860"/>
            </a:xfrm>
            <a:custGeom>
              <a:rect b="b" l="l" r="r" t="t"/>
              <a:pathLst>
                <a:path extrusionOk="0" h="10528" w="8636">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91"/>
            <p:cNvSpPr/>
            <p:nvPr/>
          </p:nvSpPr>
          <p:spPr>
            <a:xfrm>
              <a:off x="7264310" y="2959975"/>
              <a:ext cx="161512" cy="288411"/>
            </a:xfrm>
            <a:custGeom>
              <a:rect b="b" l="l" r="r" t="t"/>
              <a:pathLst>
                <a:path extrusionOk="0" h="11007" w="6164">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91"/>
            <p:cNvSpPr/>
            <p:nvPr/>
          </p:nvSpPr>
          <p:spPr>
            <a:xfrm>
              <a:off x="7359425" y="3200357"/>
              <a:ext cx="64039" cy="24761"/>
            </a:xfrm>
            <a:custGeom>
              <a:rect b="b" l="l" r="r" t="t"/>
              <a:pathLst>
                <a:path extrusionOk="0" h="945" w="2444">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91"/>
            <p:cNvSpPr/>
            <p:nvPr/>
          </p:nvSpPr>
          <p:spPr>
            <a:xfrm>
              <a:off x="7063678" y="3188120"/>
              <a:ext cx="187793" cy="25600"/>
            </a:xfrm>
            <a:custGeom>
              <a:rect b="b" l="l" r="r" t="t"/>
              <a:pathLst>
                <a:path extrusionOk="0" h="977" w="7167">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91"/>
            <p:cNvSpPr/>
            <p:nvPr/>
          </p:nvSpPr>
          <p:spPr>
            <a:xfrm>
              <a:off x="7365819" y="3152485"/>
              <a:ext cx="52222" cy="20805"/>
            </a:xfrm>
            <a:custGeom>
              <a:rect b="b" l="l" r="r" t="t"/>
              <a:pathLst>
                <a:path extrusionOk="0" h="794" w="1993">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91"/>
            <p:cNvSpPr/>
            <p:nvPr/>
          </p:nvSpPr>
          <p:spPr>
            <a:xfrm>
              <a:off x="7152399" y="3137025"/>
              <a:ext cx="156429" cy="34273"/>
            </a:xfrm>
            <a:custGeom>
              <a:rect b="b" l="l" r="r" t="t"/>
              <a:pathLst>
                <a:path extrusionOk="0" h="1308" w="597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5" name="Google Shape;15795;p91"/>
          <p:cNvGrpSpPr/>
          <p:nvPr/>
        </p:nvGrpSpPr>
        <p:grpSpPr>
          <a:xfrm>
            <a:off x="7541533" y="1985163"/>
            <a:ext cx="359865" cy="363402"/>
            <a:chOff x="7541533" y="1985163"/>
            <a:chExt cx="359865" cy="363402"/>
          </a:xfrm>
        </p:grpSpPr>
        <p:sp>
          <p:nvSpPr>
            <p:cNvPr id="15796" name="Google Shape;15796;p91"/>
            <p:cNvSpPr/>
            <p:nvPr/>
          </p:nvSpPr>
          <p:spPr>
            <a:xfrm>
              <a:off x="7645531" y="2035367"/>
              <a:ext cx="157005" cy="258357"/>
            </a:xfrm>
            <a:custGeom>
              <a:rect b="b" l="l" r="r" t="t"/>
              <a:pathLst>
                <a:path extrusionOk="0" h="9860" w="5992">
                  <a:moveTo>
                    <a:pt x="1" y="0"/>
                  </a:moveTo>
                  <a:lnTo>
                    <a:pt x="1" y="9860"/>
                  </a:lnTo>
                  <a:lnTo>
                    <a:pt x="5992" y="9860"/>
                  </a:lnTo>
                  <a:lnTo>
                    <a:pt x="599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91"/>
            <p:cNvSpPr/>
            <p:nvPr/>
          </p:nvSpPr>
          <p:spPr>
            <a:xfrm>
              <a:off x="7765276" y="2035367"/>
              <a:ext cx="37260" cy="258357"/>
            </a:xfrm>
            <a:custGeom>
              <a:rect b="b" l="l" r="r" t="t"/>
              <a:pathLst>
                <a:path extrusionOk="0" h="9860" w="1422">
                  <a:moveTo>
                    <a:pt x="1" y="0"/>
                  </a:moveTo>
                  <a:lnTo>
                    <a:pt x="1" y="9860"/>
                  </a:lnTo>
                  <a:lnTo>
                    <a:pt x="1422" y="9860"/>
                  </a:lnTo>
                  <a:lnTo>
                    <a:pt x="142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91"/>
            <p:cNvSpPr/>
            <p:nvPr/>
          </p:nvSpPr>
          <p:spPr>
            <a:xfrm>
              <a:off x="7605808" y="2019882"/>
              <a:ext cx="237997" cy="63436"/>
            </a:xfrm>
            <a:custGeom>
              <a:rect b="b" l="l" r="r" t="t"/>
              <a:pathLst>
                <a:path extrusionOk="0" h="2421" w="9083">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91"/>
            <p:cNvSpPr/>
            <p:nvPr/>
          </p:nvSpPr>
          <p:spPr>
            <a:xfrm>
              <a:off x="7605808" y="2020013"/>
              <a:ext cx="237997" cy="62283"/>
            </a:xfrm>
            <a:custGeom>
              <a:rect b="b" l="l" r="r" t="t"/>
              <a:pathLst>
                <a:path extrusionOk="0" h="2377" w="9083">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91"/>
            <p:cNvSpPr/>
            <p:nvPr/>
          </p:nvSpPr>
          <p:spPr>
            <a:xfrm>
              <a:off x="7541533" y="1990456"/>
              <a:ext cx="353341" cy="89953"/>
            </a:xfrm>
            <a:custGeom>
              <a:rect b="b" l="l" r="r" t="t"/>
              <a:pathLst>
                <a:path extrusionOk="0" h="3433" w="13485">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91"/>
            <p:cNvSpPr/>
            <p:nvPr/>
          </p:nvSpPr>
          <p:spPr>
            <a:xfrm>
              <a:off x="7809925" y="1990456"/>
              <a:ext cx="86704" cy="89875"/>
            </a:xfrm>
            <a:custGeom>
              <a:rect b="b" l="l" r="r" t="t"/>
              <a:pathLst>
                <a:path extrusionOk="0" h="3430" w="3309">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91"/>
            <p:cNvSpPr/>
            <p:nvPr/>
          </p:nvSpPr>
          <p:spPr>
            <a:xfrm>
              <a:off x="7583038" y="2035472"/>
              <a:ext cx="63541" cy="45016"/>
            </a:xfrm>
            <a:custGeom>
              <a:rect b="b" l="l" r="r" t="t"/>
              <a:pathLst>
                <a:path extrusionOk="0" h="1718" w="2425">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91"/>
            <p:cNvSpPr/>
            <p:nvPr/>
          </p:nvSpPr>
          <p:spPr>
            <a:xfrm>
              <a:off x="7613354" y="2277976"/>
              <a:ext cx="221516" cy="39540"/>
            </a:xfrm>
            <a:custGeom>
              <a:rect b="b" l="l" r="r" t="t"/>
              <a:pathLst>
                <a:path extrusionOk="0" h="1509" w="8454">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91"/>
            <p:cNvSpPr/>
            <p:nvPr/>
          </p:nvSpPr>
          <p:spPr>
            <a:xfrm>
              <a:off x="7613354" y="2277976"/>
              <a:ext cx="221516" cy="39540"/>
            </a:xfrm>
            <a:custGeom>
              <a:rect b="b" l="l" r="r" t="t"/>
              <a:pathLst>
                <a:path extrusionOk="0" h="1509" w="8454">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91"/>
            <p:cNvSpPr/>
            <p:nvPr/>
          </p:nvSpPr>
          <p:spPr>
            <a:xfrm>
              <a:off x="7579762" y="2310572"/>
              <a:ext cx="288568" cy="32727"/>
            </a:xfrm>
            <a:custGeom>
              <a:rect b="b" l="l" r="r" t="t"/>
              <a:pathLst>
                <a:path extrusionOk="0" h="1249" w="11013">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91"/>
            <p:cNvSpPr/>
            <p:nvPr/>
          </p:nvSpPr>
          <p:spPr>
            <a:xfrm>
              <a:off x="7579762" y="2310572"/>
              <a:ext cx="288673" cy="32727"/>
            </a:xfrm>
            <a:custGeom>
              <a:rect b="b" l="l" r="r" t="t"/>
              <a:pathLst>
                <a:path extrusionOk="0" h="1249" w="11017">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91"/>
            <p:cNvSpPr/>
            <p:nvPr/>
          </p:nvSpPr>
          <p:spPr>
            <a:xfrm>
              <a:off x="7580024" y="2014484"/>
              <a:ext cx="41898" cy="41898"/>
            </a:xfrm>
            <a:custGeom>
              <a:rect b="b" l="l" r="r" t="t"/>
              <a:pathLst>
                <a:path extrusionOk="0" h="1599" w="1599">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91"/>
            <p:cNvSpPr/>
            <p:nvPr/>
          </p:nvSpPr>
          <p:spPr>
            <a:xfrm>
              <a:off x="7826275" y="2014484"/>
              <a:ext cx="41924" cy="41898"/>
            </a:xfrm>
            <a:custGeom>
              <a:rect b="b" l="l" r="r" t="t"/>
              <a:pathLst>
                <a:path extrusionOk="0" h="1599" w="160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91"/>
            <p:cNvSpPr/>
            <p:nvPr/>
          </p:nvSpPr>
          <p:spPr>
            <a:xfrm>
              <a:off x="7670711" y="2104149"/>
              <a:ext cx="20255" cy="149957"/>
            </a:xfrm>
            <a:custGeom>
              <a:rect b="b" l="l" r="r" t="t"/>
              <a:pathLst>
                <a:path extrusionOk="0" h="5723" w="773">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91"/>
            <p:cNvSpPr/>
            <p:nvPr/>
          </p:nvSpPr>
          <p:spPr>
            <a:xfrm>
              <a:off x="7713840" y="2104149"/>
              <a:ext cx="20412" cy="149957"/>
            </a:xfrm>
            <a:custGeom>
              <a:rect b="b" l="l" r="r" t="t"/>
              <a:pathLst>
                <a:path extrusionOk="0" h="5723" w="779">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91"/>
            <p:cNvSpPr/>
            <p:nvPr/>
          </p:nvSpPr>
          <p:spPr>
            <a:xfrm>
              <a:off x="7757101" y="2104149"/>
              <a:ext cx="20412" cy="149957"/>
            </a:xfrm>
            <a:custGeom>
              <a:rect b="b" l="l" r="r" t="t"/>
              <a:pathLst>
                <a:path extrusionOk="0" h="5723" w="779">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91"/>
            <p:cNvSpPr/>
            <p:nvPr/>
          </p:nvSpPr>
          <p:spPr>
            <a:xfrm>
              <a:off x="7544677" y="1985163"/>
              <a:ext cx="356721" cy="244024"/>
            </a:xfrm>
            <a:custGeom>
              <a:rect b="b" l="l" r="r" t="t"/>
              <a:pathLst>
                <a:path extrusionOk="0" h="9313" w="13614">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91"/>
            <p:cNvSpPr/>
            <p:nvPr/>
          </p:nvSpPr>
          <p:spPr>
            <a:xfrm>
              <a:off x="7565665" y="2009060"/>
              <a:ext cx="61550" cy="52719"/>
            </a:xfrm>
            <a:custGeom>
              <a:rect b="b" l="l" r="r" t="t"/>
              <a:pathLst>
                <a:path extrusionOk="0" h="2012" w="2349">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91"/>
            <p:cNvSpPr/>
            <p:nvPr/>
          </p:nvSpPr>
          <p:spPr>
            <a:xfrm>
              <a:off x="7812074" y="2009060"/>
              <a:ext cx="61419" cy="52719"/>
            </a:xfrm>
            <a:custGeom>
              <a:rect b="b" l="l" r="r" t="t"/>
              <a:pathLst>
                <a:path extrusionOk="0" h="2012" w="2344">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91"/>
            <p:cNvSpPr/>
            <p:nvPr/>
          </p:nvSpPr>
          <p:spPr>
            <a:xfrm>
              <a:off x="7574469" y="2133470"/>
              <a:ext cx="299259" cy="215096"/>
            </a:xfrm>
            <a:custGeom>
              <a:rect b="b" l="l" r="r" t="t"/>
              <a:pathLst>
                <a:path extrusionOk="0" h="8209" w="11421">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91"/>
            <p:cNvSpPr/>
            <p:nvPr/>
          </p:nvSpPr>
          <p:spPr>
            <a:xfrm>
              <a:off x="7665051" y="2098384"/>
              <a:ext cx="31574" cy="160621"/>
            </a:xfrm>
            <a:custGeom>
              <a:rect b="b" l="l" r="r" t="t"/>
              <a:pathLst>
                <a:path extrusionOk="0" h="6130" w="1205">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91"/>
            <p:cNvSpPr/>
            <p:nvPr/>
          </p:nvSpPr>
          <p:spPr>
            <a:xfrm>
              <a:off x="7708312" y="2098384"/>
              <a:ext cx="31600" cy="160621"/>
            </a:xfrm>
            <a:custGeom>
              <a:rect b="b" l="l" r="r" t="t"/>
              <a:pathLst>
                <a:path extrusionOk="0" h="6130" w="1206">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91"/>
            <p:cNvSpPr/>
            <p:nvPr/>
          </p:nvSpPr>
          <p:spPr>
            <a:xfrm>
              <a:off x="7751834" y="2099380"/>
              <a:ext cx="31076" cy="159626"/>
            </a:xfrm>
            <a:custGeom>
              <a:rect b="b" l="l" r="r" t="t"/>
              <a:pathLst>
                <a:path extrusionOk="0" h="6092" w="1186">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9" name="Google Shape;15819;p91"/>
          <p:cNvGrpSpPr/>
          <p:nvPr/>
        </p:nvGrpSpPr>
        <p:grpSpPr>
          <a:xfrm>
            <a:off x="6602959" y="2908513"/>
            <a:ext cx="363402" cy="333322"/>
            <a:chOff x="6602959" y="2908513"/>
            <a:chExt cx="363402" cy="333322"/>
          </a:xfrm>
        </p:grpSpPr>
        <p:sp>
          <p:nvSpPr>
            <p:cNvPr id="15820" name="Google Shape;15820;p91"/>
            <p:cNvSpPr/>
            <p:nvPr/>
          </p:nvSpPr>
          <p:spPr>
            <a:xfrm>
              <a:off x="6613781" y="2913911"/>
              <a:ext cx="341628" cy="322527"/>
            </a:xfrm>
            <a:custGeom>
              <a:rect b="b" l="l" r="r" t="t"/>
              <a:pathLst>
                <a:path extrusionOk="0" h="12309" w="13038">
                  <a:moveTo>
                    <a:pt x="0" y="1"/>
                  </a:moveTo>
                  <a:lnTo>
                    <a:pt x="0" y="12308"/>
                  </a:lnTo>
                  <a:lnTo>
                    <a:pt x="13038" y="12308"/>
                  </a:lnTo>
                  <a:lnTo>
                    <a:pt x="13038"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91"/>
            <p:cNvSpPr/>
            <p:nvPr/>
          </p:nvSpPr>
          <p:spPr>
            <a:xfrm>
              <a:off x="6613781" y="2913911"/>
              <a:ext cx="341628" cy="322527"/>
            </a:xfrm>
            <a:custGeom>
              <a:rect b="b" l="l" r="r" t="t"/>
              <a:pathLst>
                <a:path extrusionOk="0" h="12309" w="13038">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91"/>
            <p:cNvSpPr/>
            <p:nvPr/>
          </p:nvSpPr>
          <p:spPr>
            <a:xfrm>
              <a:off x="6613781" y="3136292"/>
              <a:ext cx="341628" cy="100146"/>
            </a:xfrm>
            <a:custGeom>
              <a:rect b="b" l="l" r="r" t="t"/>
              <a:pathLst>
                <a:path extrusionOk="0" h="3822" w="13038">
                  <a:moveTo>
                    <a:pt x="0" y="1"/>
                  </a:moveTo>
                  <a:lnTo>
                    <a:pt x="0" y="3821"/>
                  </a:lnTo>
                  <a:lnTo>
                    <a:pt x="13038" y="3821"/>
                  </a:lnTo>
                  <a:lnTo>
                    <a:pt x="13038"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91"/>
            <p:cNvSpPr/>
            <p:nvPr/>
          </p:nvSpPr>
          <p:spPr>
            <a:xfrm>
              <a:off x="6613781" y="3136423"/>
              <a:ext cx="271458" cy="28823"/>
            </a:xfrm>
            <a:custGeom>
              <a:rect b="b" l="l" r="r" t="t"/>
              <a:pathLst>
                <a:path extrusionOk="0" h="1100" w="10360">
                  <a:moveTo>
                    <a:pt x="0" y="0"/>
                  </a:moveTo>
                  <a:lnTo>
                    <a:pt x="0" y="1100"/>
                  </a:lnTo>
                  <a:lnTo>
                    <a:pt x="8746" y="1100"/>
                  </a:lnTo>
                  <a:cubicBezTo>
                    <a:pt x="9457" y="1100"/>
                    <a:pt x="10100" y="663"/>
                    <a:pt x="10359"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91"/>
            <p:cNvSpPr/>
            <p:nvPr/>
          </p:nvSpPr>
          <p:spPr>
            <a:xfrm>
              <a:off x="6613781" y="2913911"/>
              <a:ext cx="147441" cy="322527"/>
            </a:xfrm>
            <a:custGeom>
              <a:rect b="b" l="l" r="r" t="t"/>
              <a:pathLst>
                <a:path extrusionOk="0" h="12309" w="5627">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91"/>
            <p:cNvSpPr/>
            <p:nvPr/>
          </p:nvSpPr>
          <p:spPr>
            <a:xfrm>
              <a:off x="6613912" y="2913911"/>
              <a:ext cx="53348" cy="322527"/>
            </a:xfrm>
            <a:custGeom>
              <a:rect b="b" l="l" r="r" t="t"/>
              <a:pathLst>
                <a:path extrusionOk="0" h="12309" w="2036">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91"/>
            <p:cNvSpPr/>
            <p:nvPr/>
          </p:nvSpPr>
          <p:spPr>
            <a:xfrm>
              <a:off x="6623581" y="2913911"/>
              <a:ext cx="137642" cy="322527"/>
            </a:xfrm>
            <a:custGeom>
              <a:rect b="b" l="l" r="r" t="t"/>
              <a:pathLst>
                <a:path extrusionOk="0" h="12309" w="5253">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91"/>
            <p:cNvSpPr/>
            <p:nvPr/>
          </p:nvSpPr>
          <p:spPr>
            <a:xfrm>
              <a:off x="6608252" y="3072148"/>
              <a:ext cx="45540" cy="21276"/>
            </a:xfrm>
            <a:custGeom>
              <a:rect b="b" l="l" r="r" t="t"/>
              <a:pathLst>
                <a:path extrusionOk="0" h="812" w="1738">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91"/>
            <p:cNvSpPr/>
            <p:nvPr/>
          </p:nvSpPr>
          <p:spPr>
            <a:xfrm>
              <a:off x="6807994" y="2913911"/>
              <a:ext cx="147415" cy="322527"/>
            </a:xfrm>
            <a:custGeom>
              <a:rect b="b" l="l" r="r" t="t"/>
              <a:pathLst>
                <a:path extrusionOk="0" h="12309" w="5626">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91"/>
            <p:cNvSpPr/>
            <p:nvPr/>
          </p:nvSpPr>
          <p:spPr>
            <a:xfrm>
              <a:off x="6901930" y="2913911"/>
              <a:ext cx="53479" cy="322527"/>
            </a:xfrm>
            <a:custGeom>
              <a:rect b="b" l="l" r="r" t="t"/>
              <a:pathLst>
                <a:path extrusionOk="0" h="12309" w="2041">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91"/>
            <p:cNvSpPr/>
            <p:nvPr/>
          </p:nvSpPr>
          <p:spPr>
            <a:xfrm>
              <a:off x="6808099" y="2913911"/>
              <a:ext cx="137642" cy="322527"/>
            </a:xfrm>
            <a:custGeom>
              <a:rect b="b" l="l" r="r" t="t"/>
              <a:pathLst>
                <a:path extrusionOk="0" h="12309" w="5253">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91"/>
            <p:cNvSpPr/>
            <p:nvPr/>
          </p:nvSpPr>
          <p:spPr>
            <a:xfrm>
              <a:off x="6915398" y="3072148"/>
              <a:ext cx="45566" cy="21276"/>
            </a:xfrm>
            <a:custGeom>
              <a:rect b="b" l="l" r="r" t="t"/>
              <a:pathLst>
                <a:path extrusionOk="0" h="812" w="1739">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91"/>
            <p:cNvSpPr/>
            <p:nvPr/>
          </p:nvSpPr>
          <p:spPr>
            <a:xfrm>
              <a:off x="6915398" y="3077677"/>
              <a:ext cx="45566" cy="15748"/>
            </a:xfrm>
            <a:custGeom>
              <a:rect b="b" l="l" r="r" t="t"/>
              <a:pathLst>
                <a:path extrusionOk="0" h="601" w="1739">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91"/>
            <p:cNvSpPr/>
            <p:nvPr/>
          </p:nvSpPr>
          <p:spPr>
            <a:xfrm>
              <a:off x="6884086" y="3093267"/>
              <a:ext cx="56990" cy="143170"/>
            </a:xfrm>
            <a:custGeom>
              <a:rect b="b" l="l" r="r" t="t"/>
              <a:pathLst>
                <a:path extrusionOk="0" h="5464" w="2175">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91"/>
            <p:cNvSpPr/>
            <p:nvPr/>
          </p:nvSpPr>
          <p:spPr>
            <a:xfrm>
              <a:off x="6608252" y="3077677"/>
              <a:ext cx="45540" cy="15748"/>
            </a:xfrm>
            <a:custGeom>
              <a:rect b="b" l="l" r="r" t="t"/>
              <a:pathLst>
                <a:path extrusionOk="0" h="601" w="1738">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91"/>
            <p:cNvSpPr/>
            <p:nvPr/>
          </p:nvSpPr>
          <p:spPr>
            <a:xfrm>
              <a:off x="6628245" y="3093267"/>
              <a:ext cx="56990" cy="143170"/>
            </a:xfrm>
            <a:custGeom>
              <a:rect b="b" l="l" r="r" t="t"/>
              <a:pathLst>
                <a:path extrusionOk="0" h="5464" w="2175">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91"/>
            <p:cNvSpPr/>
            <p:nvPr/>
          </p:nvSpPr>
          <p:spPr>
            <a:xfrm>
              <a:off x="6613781" y="2913911"/>
              <a:ext cx="341628" cy="52746"/>
            </a:xfrm>
            <a:custGeom>
              <a:rect b="b" l="l" r="r" t="t"/>
              <a:pathLst>
                <a:path extrusionOk="0" h="2013" w="13038">
                  <a:moveTo>
                    <a:pt x="0" y="1"/>
                  </a:moveTo>
                  <a:cubicBezTo>
                    <a:pt x="0" y="913"/>
                    <a:pt x="2919" y="2012"/>
                    <a:pt x="6519" y="2012"/>
                  </a:cubicBezTo>
                  <a:cubicBezTo>
                    <a:pt x="10119" y="2012"/>
                    <a:pt x="13038" y="913"/>
                    <a:pt x="13038"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91"/>
            <p:cNvSpPr/>
            <p:nvPr/>
          </p:nvSpPr>
          <p:spPr>
            <a:xfrm>
              <a:off x="6723072" y="3184845"/>
              <a:ext cx="61419" cy="51593"/>
            </a:xfrm>
            <a:custGeom>
              <a:rect b="b" l="l" r="r" t="t"/>
              <a:pathLst>
                <a:path extrusionOk="0" h="1969" w="2344">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91"/>
            <p:cNvSpPr/>
            <p:nvPr/>
          </p:nvSpPr>
          <p:spPr>
            <a:xfrm>
              <a:off x="6661836" y="3184845"/>
              <a:ext cx="61261" cy="51593"/>
            </a:xfrm>
            <a:custGeom>
              <a:rect b="b" l="l" r="r" t="t"/>
              <a:pathLst>
                <a:path extrusionOk="0" h="1969" w="2338">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91"/>
            <p:cNvSpPr/>
            <p:nvPr/>
          </p:nvSpPr>
          <p:spPr>
            <a:xfrm>
              <a:off x="6677165" y="3184845"/>
              <a:ext cx="46064" cy="51462"/>
            </a:xfrm>
            <a:custGeom>
              <a:rect b="b" l="l" r="r" t="t"/>
              <a:pathLst>
                <a:path extrusionOk="0" h="1964" w="1758">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91"/>
            <p:cNvSpPr/>
            <p:nvPr/>
          </p:nvSpPr>
          <p:spPr>
            <a:xfrm>
              <a:off x="6738688" y="3184845"/>
              <a:ext cx="45933" cy="51462"/>
            </a:xfrm>
            <a:custGeom>
              <a:rect b="b" l="l" r="r" t="t"/>
              <a:pathLst>
                <a:path extrusionOk="0" h="1964" w="1753">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91"/>
            <p:cNvSpPr/>
            <p:nvPr/>
          </p:nvSpPr>
          <p:spPr>
            <a:xfrm>
              <a:off x="6784464" y="3184845"/>
              <a:ext cx="61392" cy="51593"/>
            </a:xfrm>
            <a:custGeom>
              <a:rect b="b" l="l" r="r" t="t"/>
              <a:pathLst>
                <a:path extrusionOk="0" h="1969" w="2343">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91"/>
            <p:cNvSpPr/>
            <p:nvPr/>
          </p:nvSpPr>
          <p:spPr>
            <a:xfrm>
              <a:off x="6845830" y="3184845"/>
              <a:ext cx="61288" cy="51593"/>
            </a:xfrm>
            <a:custGeom>
              <a:rect b="b" l="l" r="r" t="t"/>
              <a:pathLst>
                <a:path extrusionOk="0" h="1969" w="2339">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91"/>
            <p:cNvSpPr/>
            <p:nvPr/>
          </p:nvSpPr>
          <p:spPr>
            <a:xfrm>
              <a:off x="6799792" y="3184845"/>
              <a:ext cx="46064" cy="51462"/>
            </a:xfrm>
            <a:custGeom>
              <a:rect b="b" l="l" r="r" t="t"/>
              <a:pathLst>
                <a:path extrusionOk="0" h="1964" w="1758">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91"/>
            <p:cNvSpPr/>
            <p:nvPr/>
          </p:nvSpPr>
          <p:spPr>
            <a:xfrm>
              <a:off x="6861185" y="3184845"/>
              <a:ext cx="45933" cy="51462"/>
            </a:xfrm>
            <a:custGeom>
              <a:rect b="b" l="l" r="r" t="t"/>
              <a:pathLst>
                <a:path extrusionOk="0" h="1964" w="1753">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91"/>
            <p:cNvSpPr/>
            <p:nvPr/>
          </p:nvSpPr>
          <p:spPr>
            <a:xfrm>
              <a:off x="6602959" y="2908513"/>
              <a:ext cx="363402" cy="333322"/>
            </a:xfrm>
            <a:custGeom>
              <a:rect b="b" l="l" r="r" t="t"/>
              <a:pathLst>
                <a:path extrusionOk="0" h="12721" w="13869">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6" name="Google Shape;15846;p91"/>
          <p:cNvGrpSpPr/>
          <p:nvPr/>
        </p:nvGrpSpPr>
        <p:grpSpPr>
          <a:xfrm>
            <a:off x="5289454" y="2484138"/>
            <a:ext cx="371840" cy="252068"/>
            <a:chOff x="5289454" y="2484138"/>
            <a:chExt cx="371840" cy="252068"/>
          </a:xfrm>
        </p:grpSpPr>
        <p:sp>
          <p:nvSpPr>
            <p:cNvPr id="15847" name="Google Shape;15847;p91"/>
            <p:cNvSpPr/>
            <p:nvPr/>
          </p:nvSpPr>
          <p:spPr>
            <a:xfrm>
              <a:off x="5547418" y="2628409"/>
              <a:ext cx="74861" cy="47820"/>
            </a:xfrm>
            <a:custGeom>
              <a:rect b="b" l="l" r="r" t="t"/>
              <a:pathLst>
                <a:path extrusionOk="0" h="1825" w="2857">
                  <a:moveTo>
                    <a:pt x="1" y="0"/>
                  </a:moveTo>
                  <a:lnTo>
                    <a:pt x="1" y="1824"/>
                  </a:lnTo>
                  <a:lnTo>
                    <a:pt x="2857" y="1824"/>
                  </a:lnTo>
                  <a:lnTo>
                    <a:pt x="2857"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91"/>
            <p:cNvSpPr/>
            <p:nvPr/>
          </p:nvSpPr>
          <p:spPr>
            <a:xfrm>
              <a:off x="5547418" y="2652305"/>
              <a:ext cx="74861" cy="23923"/>
            </a:xfrm>
            <a:custGeom>
              <a:rect b="b" l="l" r="r" t="t"/>
              <a:pathLst>
                <a:path extrusionOk="0" h="913" w="2857">
                  <a:moveTo>
                    <a:pt x="1" y="0"/>
                  </a:moveTo>
                  <a:lnTo>
                    <a:pt x="1" y="912"/>
                  </a:lnTo>
                  <a:lnTo>
                    <a:pt x="2857" y="912"/>
                  </a:lnTo>
                  <a:lnTo>
                    <a:pt x="285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91"/>
            <p:cNvSpPr/>
            <p:nvPr/>
          </p:nvSpPr>
          <p:spPr>
            <a:xfrm>
              <a:off x="5603517" y="2596494"/>
              <a:ext cx="52353" cy="111623"/>
            </a:xfrm>
            <a:custGeom>
              <a:rect b="b" l="l" r="r" t="t"/>
              <a:pathLst>
                <a:path extrusionOk="0" h="4260" w="1998">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91"/>
            <p:cNvSpPr/>
            <p:nvPr/>
          </p:nvSpPr>
          <p:spPr>
            <a:xfrm>
              <a:off x="5329963" y="2573803"/>
              <a:ext cx="240644" cy="157005"/>
            </a:xfrm>
            <a:custGeom>
              <a:rect b="b" l="l" r="r" t="t"/>
              <a:pathLst>
                <a:path extrusionOk="0" h="5992" w="9184">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91"/>
            <p:cNvSpPr/>
            <p:nvPr/>
          </p:nvSpPr>
          <p:spPr>
            <a:xfrm>
              <a:off x="5329832" y="2573803"/>
              <a:ext cx="240880" cy="157005"/>
            </a:xfrm>
            <a:custGeom>
              <a:rect b="b" l="l" r="r" t="t"/>
              <a:pathLst>
                <a:path extrusionOk="0" h="5992" w="9193">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91"/>
            <p:cNvSpPr/>
            <p:nvPr/>
          </p:nvSpPr>
          <p:spPr>
            <a:xfrm>
              <a:off x="5303027" y="2489169"/>
              <a:ext cx="143799" cy="143799"/>
            </a:xfrm>
            <a:custGeom>
              <a:rect b="b" l="l" r="r" t="t"/>
              <a:pathLst>
                <a:path extrusionOk="0" h="5488" w="5488">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91"/>
            <p:cNvSpPr/>
            <p:nvPr/>
          </p:nvSpPr>
          <p:spPr>
            <a:xfrm>
              <a:off x="5324172" y="2510288"/>
              <a:ext cx="130462" cy="123230"/>
            </a:xfrm>
            <a:custGeom>
              <a:rect b="b" l="l" r="r" t="t"/>
              <a:pathLst>
                <a:path extrusionOk="0" h="4703" w="4979">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91"/>
            <p:cNvSpPr/>
            <p:nvPr/>
          </p:nvSpPr>
          <p:spPr>
            <a:xfrm>
              <a:off x="5485423" y="2654323"/>
              <a:ext cx="52588" cy="52588"/>
            </a:xfrm>
            <a:custGeom>
              <a:rect b="b" l="l" r="r" t="t"/>
              <a:pathLst>
                <a:path extrusionOk="0" h="2007" w="2007">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91"/>
            <p:cNvSpPr/>
            <p:nvPr/>
          </p:nvSpPr>
          <p:spPr>
            <a:xfrm>
              <a:off x="5342776" y="2536988"/>
              <a:ext cx="56257" cy="48160"/>
            </a:xfrm>
            <a:custGeom>
              <a:rect b="b" l="l" r="r" t="t"/>
              <a:pathLst>
                <a:path extrusionOk="0" h="1838" w="2147">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91"/>
            <p:cNvSpPr/>
            <p:nvPr/>
          </p:nvSpPr>
          <p:spPr>
            <a:xfrm>
              <a:off x="5465797" y="2505886"/>
              <a:ext cx="110339" cy="110339"/>
            </a:xfrm>
            <a:custGeom>
              <a:rect b="b" l="l" r="r" t="t"/>
              <a:pathLst>
                <a:path extrusionOk="0" h="4211" w="4211">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91"/>
            <p:cNvSpPr/>
            <p:nvPr/>
          </p:nvSpPr>
          <p:spPr>
            <a:xfrm>
              <a:off x="5482016" y="2522131"/>
              <a:ext cx="99517" cy="94119"/>
            </a:xfrm>
            <a:custGeom>
              <a:rect b="b" l="l" r="r" t="t"/>
              <a:pathLst>
                <a:path extrusionOk="0" h="3592" w="3798">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91"/>
            <p:cNvSpPr/>
            <p:nvPr/>
          </p:nvSpPr>
          <p:spPr>
            <a:xfrm>
              <a:off x="5501275" y="2546290"/>
              <a:ext cx="34482" cy="29556"/>
            </a:xfrm>
            <a:custGeom>
              <a:rect b="b" l="l" r="r" t="t"/>
              <a:pathLst>
                <a:path extrusionOk="0" h="1128" w="1316">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91"/>
            <p:cNvSpPr/>
            <p:nvPr/>
          </p:nvSpPr>
          <p:spPr>
            <a:xfrm>
              <a:off x="5511704" y="2654323"/>
              <a:ext cx="26307" cy="52588"/>
            </a:xfrm>
            <a:custGeom>
              <a:rect b="b" l="l" r="r" t="t"/>
              <a:pathLst>
                <a:path extrusionOk="0" h="2007" w="1004">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91"/>
            <p:cNvSpPr/>
            <p:nvPr/>
          </p:nvSpPr>
          <p:spPr>
            <a:xfrm>
              <a:off x="5603648" y="2652305"/>
              <a:ext cx="52353" cy="55811"/>
            </a:xfrm>
            <a:custGeom>
              <a:rect b="b" l="l" r="r" t="t"/>
              <a:pathLst>
                <a:path extrusionOk="0" h="2130" w="1998">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91"/>
            <p:cNvSpPr/>
            <p:nvPr/>
          </p:nvSpPr>
          <p:spPr>
            <a:xfrm>
              <a:off x="5374979" y="2537093"/>
              <a:ext cx="24054" cy="48055"/>
            </a:xfrm>
            <a:custGeom>
              <a:rect b="b" l="l" r="r" t="t"/>
              <a:pathLst>
                <a:path extrusionOk="0" h="1834" w="918">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91"/>
            <p:cNvSpPr/>
            <p:nvPr/>
          </p:nvSpPr>
          <p:spPr>
            <a:xfrm>
              <a:off x="5521006" y="2546395"/>
              <a:ext cx="14752" cy="29452"/>
            </a:xfrm>
            <a:custGeom>
              <a:rect b="b" l="l" r="r" t="t"/>
              <a:pathLst>
                <a:path extrusionOk="0" h="1124" w="563">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91"/>
            <p:cNvSpPr/>
            <p:nvPr/>
          </p:nvSpPr>
          <p:spPr>
            <a:xfrm>
              <a:off x="5395994" y="2516838"/>
              <a:ext cx="25285" cy="21407"/>
            </a:xfrm>
            <a:custGeom>
              <a:rect b="b" l="l" r="r" t="t"/>
              <a:pathLst>
                <a:path extrusionOk="0" h="817" w="965">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91"/>
            <p:cNvSpPr/>
            <p:nvPr/>
          </p:nvSpPr>
          <p:spPr>
            <a:xfrm>
              <a:off x="5328601" y="2583655"/>
              <a:ext cx="26124" cy="21696"/>
            </a:xfrm>
            <a:custGeom>
              <a:rect b="b" l="l" r="r" t="t"/>
              <a:pathLst>
                <a:path extrusionOk="0" h="828" w="997">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91"/>
            <p:cNvSpPr/>
            <p:nvPr/>
          </p:nvSpPr>
          <p:spPr>
            <a:xfrm>
              <a:off x="5395181" y="2583655"/>
              <a:ext cx="26098" cy="21696"/>
            </a:xfrm>
            <a:custGeom>
              <a:rect b="b" l="l" r="r" t="t"/>
              <a:pathLst>
                <a:path extrusionOk="0" h="828" w="996">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91"/>
            <p:cNvSpPr/>
            <p:nvPr/>
          </p:nvSpPr>
          <p:spPr>
            <a:xfrm>
              <a:off x="5328103" y="2516472"/>
              <a:ext cx="26622" cy="22089"/>
            </a:xfrm>
            <a:custGeom>
              <a:rect b="b" l="l" r="r" t="t"/>
              <a:pathLst>
                <a:path extrusionOk="0" h="843" w="1016">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91"/>
            <p:cNvSpPr/>
            <p:nvPr/>
          </p:nvSpPr>
          <p:spPr>
            <a:xfrm>
              <a:off x="5536596" y="2527267"/>
              <a:ext cx="20359" cy="16508"/>
            </a:xfrm>
            <a:custGeom>
              <a:rect b="b" l="l" r="r" t="t"/>
              <a:pathLst>
                <a:path extrusionOk="0" h="630" w="777">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91"/>
            <p:cNvSpPr/>
            <p:nvPr/>
          </p:nvSpPr>
          <p:spPr>
            <a:xfrm>
              <a:off x="5485292" y="2578519"/>
              <a:ext cx="20359" cy="16455"/>
            </a:xfrm>
            <a:custGeom>
              <a:rect b="b" l="l" r="r" t="t"/>
              <a:pathLst>
                <a:path extrusionOk="0" h="628" w="777">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91"/>
            <p:cNvSpPr/>
            <p:nvPr/>
          </p:nvSpPr>
          <p:spPr>
            <a:xfrm>
              <a:off x="5536360" y="2578519"/>
              <a:ext cx="20595" cy="16455"/>
            </a:xfrm>
            <a:custGeom>
              <a:rect b="b" l="l" r="r" t="t"/>
              <a:pathLst>
                <a:path extrusionOk="0" h="628" w="786">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91"/>
            <p:cNvSpPr/>
            <p:nvPr/>
          </p:nvSpPr>
          <p:spPr>
            <a:xfrm>
              <a:off x="5485108" y="2527267"/>
              <a:ext cx="20543" cy="16377"/>
            </a:xfrm>
            <a:custGeom>
              <a:rect b="b" l="l" r="r" t="t"/>
              <a:pathLst>
                <a:path extrusionOk="0" h="625" w="784">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91"/>
            <p:cNvSpPr/>
            <p:nvPr/>
          </p:nvSpPr>
          <p:spPr>
            <a:xfrm>
              <a:off x="5352078" y="2649030"/>
              <a:ext cx="102164" cy="10717"/>
            </a:xfrm>
            <a:custGeom>
              <a:rect b="b" l="l" r="r" t="t"/>
              <a:pathLst>
                <a:path extrusionOk="0" h="409" w="3899">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91"/>
            <p:cNvSpPr/>
            <p:nvPr/>
          </p:nvSpPr>
          <p:spPr>
            <a:xfrm>
              <a:off x="5352078" y="2701592"/>
              <a:ext cx="23949" cy="10717"/>
            </a:xfrm>
            <a:custGeom>
              <a:rect b="b" l="l" r="r" t="t"/>
              <a:pathLst>
                <a:path extrusionOk="0" h="409" w="914">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91"/>
            <p:cNvSpPr/>
            <p:nvPr/>
          </p:nvSpPr>
          <p:spPr>
            <a:xfrm>
              <a:off x="5387425" y="2701592"/>
              <a:ext cx="66188" cy="10717"/>
            </a:xfrm>
            <a:custGeom>
              <a:rect b="b" l="l" r="r" t="t"/>
              <a:pathLst>
                <a:path extrusionOk="0" h="409" w="2526">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91"/>
            <p:cNvSpPr/>
            <p:nvPr/>
          </p:nvSpPr>
          <p:spPr>
            <a:xfrm>
              <a:off x="5352078" y="2675416"/>
              <a:ext cx="102164" cy="10638"/>
            </a:xfrm>
            <a:custGeom>
              <a:rect b="b" l="l" r="r" t="t"/>
              <a:pathLst>
                <a:path extrusionOk="0" h="406" w="3899">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91"/>
            <p:cNvSpPr/>
            <p:nvPr/>
          </p:nvSpPr>
          <p:spPr>
            <a:xfrm>
              <a:off x="5289454" y="2484138"/>
              <a:ext cx="298001" cy="154097"/>
            </a:xfrm>
            <a:custGeom>
              <a:rect b="b" l="l" r="r" t="t"/>
              <a:pathLst>
                <a:path extrusionOk="0" h="5881" w="11373">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91"/>
            <p:cNvSpPr/>
            <p:nvPr/>
          </p:nvSpPr>
          <p:spPr>
            <a:xfrm>
              <a:off x="5335623" y="2531695"/>
              <a:ext cx="68703" cy="58877"/>
            </a:xfrm>
            <a:custGeom>
              <a:rect b="b" l="l" r="r" t="t"/>
              <a:pathLst>
                <a:path extrusionOk="0" h="2247" w="2622">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91"/>
            <p:cNvSpPr/>
            <p:nvPr/>
          </p:nvSpPr>
          <p:spPr>
            <a:xfrm>
              <a:off x="5500882" y="2540971"/>
              <a:ext cx="46955" cy="40168"/>
            </a:xfrm>
            <a:custGeom>
              <a:rect b="b" l="l" r="r" t="t"/>
              <a:pathLst>
                <a:path extrusionOk="0" h="1533" w="1792">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91"/>
            <p:cNvSpPr/>
            <p:nvPr/>
          </p:nvSpPr>
          <p:spPr>
            <a:xfrm>
              <a:off x="5480130" y="2649030"/>
              <a:ext cx="63305" cy="63279"/>
            </a:xfrm>
            <a:custGeom>
              <a:rect b="b" l="l" r="r" t="t"/>
              <a:pathLst>
                <a:path extrusionOk="0" h="2415" w="2416">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91"/>
            <p:cNvSpPr/>
            <p:nvPr/>
          </p:nvSpPr>
          <p:spPr>
            <a:xfrm>
              <a:off x="5324356" y="2591175"/>
              <a:ext cx="336938" cy="145031"/>
            </a:xfrm>
            <a:custGeom>
              <a:rect b="b" l="l" r="r" t="t"/>
              <a:pathLst>
                <a:path extrusionOk="0" h="5535" w="12859">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0" name="Google Shape;15880;p91"/>
          <p:cNvGrpSpPr/>
          <p:nvPr/>
        </p:nvGrpSpPr>
        <p:grpSpPr>
          <a:xfrm>
            <a:off x="6215319" y="1985085"/>
            <a:ext cx="360258" cy="363455"/>
            <a:chOff x="6215319" y="1985085"/>
            <a:chExt cx="360258" cy="363455"/>
          </a:xfrm>
        </p:grpSpPr>
        <p:sp>
          <p:nvSpPr>
            <p:cNvPr id="15881" name="Google Shape;15881;p91"/>
            <p:cNvSpPr/>
            <p:nvPr/>
          </p:nvSpPr>
          <p:spPr>
            <a:xfrm>
              <a:off x="6220848" y="2197482"/>
              <a:ext cx="349437" cy="145686"/>
            </a:xfrm>
            <a:custGeom>
              <a:rect b="b" l="l" r="r" t="t"/>
              <a:pathLst>
                <a:path extrusionOk="0" h="5560" w="13336">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91"/>
            <p:cNvSpPr/>
            <p:nvPr/>
          </p:nvSpPr>
          <p:spPr>
            <a:xfrm>
              <a:off x="6250274" y="2197482"/>
              <a:ext cx="290455" cy="116129"/>
            </a:xfrm>
            <a:custGeom>
              <a:rect b="b" l="l" r="r" t="t"/>
              <a:pathLst>
                <a:path extrusionOk="0" h="4432" w="11085">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91"/>
            <p:cNvSpPr/>
            <p:nvPr/>
          </p:nvSpPr>
          <p:spPr>
            <a:xfrm>
              <a:off x="6395435" y="2197482"/>
              <a:ext cx="145293" cy="115998"/>
            </a:xfrm>
            <a:custGeom>
              <a:rect b="b" l="l" r="r" t="t"/>
              <a:pathLst>
                <a:path extrusionOk="0" h="4427" w="5545">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91"/>
            <p:cNvSpPr/>
            <p:nvPr/>
          </p:nvSpPr>
          <p:spPr>
            <a:xfrm>
              <a:off x="6299194" y="2027035"/>
              <a:ext cx="192615" cy="225446"/>
            </a:xfrm>
            <a:custGeom>
              <a:rect b="b" l="l" r="r" t="t"/>
              <a:pathLst>
                <a:path extrusionOk="0" h="8604" w="7351">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91"/>
            <p:cNvSpPr/>
            <p:nvPr/>
          </p:nvSpPr>
          <p:spPr>
            <a:xfrm>
              <a:off x="6315806" y="2027140"/>
              <a:ext cx="176002" cy="225342"/>
            </a:xfrm>
            <a:custGeom>
              <a:rect b="b" l="l" r="r" t="t"/>
              <a:pathLst>
                <a:path extrusionOk="0" h="8600" w="6717">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91"/>
            <p:cNvSpPr/>
            <p:nvPr/>
          </p:nvSpPr>
          <p:spPr>
            <a:xfrm>
              <a:off x="6299194" y="2027035"/>
              <a:ext cx="192615" cy="61052"/>
            </a:xfrm>
            <a:custGeom>
              <a:rect b="b" l="l" r="r" t="t"/>
              <a:pathLst>
                <a:path extrusionOk="0" h="2330" w="7351">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91"/>
            <p:cNvSpPr/>
            <p:nvPr/>
          </p:nvSpPr>
          <p:spPr>
            <a:xfrm>
              <a:off x="6445875" y="2026930"/>
              <a:ext cx="45802" cy="61288"/>
            </a:xfrm>
            <a:custGeom>
              <a:rect b="b" l="l" r="r" t="t"/>
              <a:pathLst>
                <a:path extrusionOk="0" h="2339" w="1748">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91"/>
            <p:cNvSpPr/>
            <p:nvPr/>
          </p:nvSpPr>
          <p:spPr>
            <a:xfrm>
              <a:off x="6293927" y="1985085"/>
              <a:ext cx="203646" cy="272663"/>
            </a:xfrm>
            <a:custGeom>
              <a:rect b="b" l="l" r="r" t="t"/>
              <a:pathLst>
                <a:path extrusionOk="0" h="10406" w="7772">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91"/>
            <p:cNvSpPr/>
            <p:nvPr/>
          </p:nvSpPr>
          <p:spPr>
            <a:xfrm>
              <a:off x="6215319" y="2196460"/>
              <a:ext cx="360258" cy="152079"/>
            </a:xfrm>
            <a:custGeom>
              <a:rect b="b" l="l" r="r" t="t"/>
              <a:pathLst>
                <a:path extrusionOk="0" h="5804" w="13749">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0" name="Google Shape;15890;p91"/>
          <p:cNvGrpSpPr/>
          <p:nvPr/>
        </p:nvGrpSpPr>
        <p:grpSpPr>
          <a:xfrm>
            <a:off x="5354856" y="1502697"/>
            <a:ext cx="251334" cy="363402"/>
            <a:chOff x="5354856" y="1502697"/>
            <a:chExt cx="251334" cy="363402"/>
          </a:xfrm>
        </p:grpSpPr>
        <p:sp>
          <p:nvSpPr>
            <p:cNvPr id="15891" name="Google Shape;15891;p91"/>
            <p:cNvSpPr/>
            <p:nvPr/>
          </p:nvSpPr>
          <p:spPr>
            <a:xfrm>
              <a:off x="5466793" y="1780024"/>
              <a:ext cx="27827" cy="69096"/>
            </a:xfrm>
            <a:custGeom>
              <a:rect b="b" l="l" r="r" t="t"/>
              <a:pathLst>
                <a:path extrusionOk="0" h="2637" w="1062">
                  <a:moveTo>
                    <a:pt x="1" y="1"/>
                  </a:moveTo>
                  <a:lnTo>
                    <a:pt x="1" y="2636"/>
                  </a:lnTo>
                  <a:lnTo>
                    <a:pt x="1062" y="2636"/>
                  </a:lnTo>
                  <a:lnTo>
                    <a:pt x="1062"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91"/>
            <p:cNvSpPr/>
            <p:nvPr/>
          </p:nvSpPr>
          <p:spPr>
            <a:xfrm>
              <a:off x="5480759" y="1780024"/>
              <a:ext cx="13861" cy="69096"/>
            </a:xfrm>
            <a:custGeom>
              <a:rect b="b" l="l" r="r" t="t"/>
              <a:pathLst>
                <a:path extrusionOk="0" h="2637" w="529">
                  <a:moveTo>
                    <a:pt x="1" y="1"/>
                  </a:moveTo>
                  <a:lnTo>
                    <a:pt x="1" y="2636"/>
                  </a:lnTo>
                  <a:lnTo>
                    <a:pt x="529" y="2636"/>
                  </a:lnTo>
                  <a:lnTo>
                    <a:pt x="52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91"/>
            <p:cNvSpPr/>
            <p:nvPr/>
          </p:nvSpPr>
          <p:spPr>
            <a:xfrm>
              <a:off x="5399269" y="1507964"/>
              <a:ext cx="162901" cy="244286"/>
            </a:xfrm>
            <a:custGeom>
              <a:rect b="b" l="l" r="r" t="t"/>
              <a:pathLst>
                <a:path extrusionOk="0" h="9323" w="6217">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91"/>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91"/>
            <p:cNvSpPr/>
            <p:nvPr/>
          </p:nvSpPr>
          <p:spPr>
            <a:xfrm>
              <a:off x="5465928" y="1615263"/>
              <a:ext cx="29583" cy="29583"/>
            </a:xfrm>
            <a:custGeom>
              <a:rect b="b" l="l" r="r" t="t"/>
              <a:pathLst>
                <a:path extrusionOk="0" h="1129" w="1129">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91"/>
            <p:cNvSpPr/>
            <p:nvPr/>
          </p:nvSpPr>
          <p:spPr>
            <a:xfrm>
              <a:off x="5376997" y="1836386"/>
              <a:ext cx="207550" cy="24421"/>
            </a:xfrm>
            <a:custGeom>
              <a:rect b="b" l="l" r="r" t="t"/>
              <a:pathLst>
                <a:path extrusionOk="0" h="932" w="7921">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91"/>
            <p:cNvSpPr/>
            <p:nvPr/>
          </p:nvSpPr>
          <p:spPr>
            <a:xfrm>
              <a:off x="5360515" y="1640915"/>
              <a:ext cx="240382" cy="152106"/>
            </a:xfrm>
            <a:custGeom>
              <a:rect b="b" l="l" r="r" t="t"/>
              <a:pathLst>
                <a:path extrusionOk="0" h="5805" w="9174">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91"/>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91"/>
            <p:cNvSpPr/>
            <p:nvPr/>
          </p:nvSpPr>
          <p:spPr>
            <a:xfrm>
              <a:off x="5480759" y="1641046"/>
              <a:ext cx="120138" cy="152079"/>
            </a:xfrm>
            <a:custGeom>
              <a:rect b="b" l="l" r="r" t="t"/>
              <a:pathLst>
                <a:path extrusionOk="0" h="5804" w="4585">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91"/>
            <p:cNvSpPr/>
            <p:nvPr/>
          </p:nvSpPr>
          <p:spPr>
            <a:xfrm>
              <a:off x="5480759" y="1836386"/>
              <a:ext cx="103788" cy="24421"/>
            </a:xfrm>
            <a:custGeom>
              <a:rect b="b" l="l" r="r" t="t"/>
              <a:pathLst>
                <a:path extrusionOk="0" h="932" w="3961">
                  <a:moveTo>
                    <a:pt x="1" y="0"/>
                  </a:moveTo>
                  <a:lnTo>
                    <a:pt x="1" y="931"/>
                  </a:lnTo>
                  <a:lnTo>
                    <a:pt x="3961" y="931"/>
                  </a:lnTo>
                  <a:cubicBezTo>
                    <a:pt x="3961" y="418"/>
                    <a:pt x="3543" y="0"/>
                    <a:pt x="3030"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91"/>
            <p:cNvSpPr/>
            <p:nvPr/>
          </p:nvSpPr>
          <p:spPr>
            <a:xfrm>
              <a:off x="5441140" y="1570090"/>
              <a:ext cx="29976" cy="10612"/>
            </a:xfrm>
            <a:custGeom>
              <a:rect b="b" l="l" r="r" t="t"/>
              <a:pathLst>
                <a:path extrusionOk="0" h="405" w="1144">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91"/>
            <p:cNvSpPr/>
            <p:nvPr/>
          </p:nvSpPr>
          <p:spPr>
            <a:xfrm>
              <a:off x="5453980" y="1610022"/>
              <a:ext cx="46798" cy="40116"/>
            </a:xfrm>
            <a:custGeom>
              <a:rect b="b" l="l" r="r" t="t"/>
              <a:pathLst>
                <a:path extrusionOk="0" h="1531" w="1786">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91"/>
            <p:cNvSpPr/>
            <p:nvPr/>
          </p:nvSpPr>
          <p:spPr>
            <a:xfrm>
              <a:off x="5354856" y="1502697"/>
              <a:ext cx="251334" cy="363402"/>
            </a:xfrm>
            <a:custGeom>
              <a:rect b="b" l="l" r="r" t="t"/>
              <a:pathLst>
                <a:path extrusionOk="0" h="13869" w="9592">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4" name="Google Shape;15904;p91"/>
          <p:cNvGrpSpPr/>
          <p:nvPr/>
        </p:nvGrpSpPr>
        <p:grpSpPr>
          <a:xfrm>
            <a:off x="7967402" y="2475543"/>
            <a:ext cx="374093" cy="267082"/>
            <a:chOff x="7967402" y="2475543"/>
            <a:chExt cx="374093" cy="267082"/>
          </a:xfrm>
        </p:grpSpPr>
        <p:sp>
          <p:nvSpPr>
            <p:cNvPr id="15905" name="Google Shape;15905;p91"/>
            <p:cNvSpPr/>
            <p:nvPr/>
          </p:nvSpPr>
          <p:spPr>
            <a:xfrm>
              <a:off x="8135439" y="2480836"/>
              <a:ext cx="200266" cy="229481"/>
            </a:xfrm>
            <a:custGeom>
              <a:rect b="b" l="l" r="r" t="t"/>
              <a:pathLst>
                <a:path extrusionOk="0" h="8758" w="7643">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91"/>
            <p:cNvSpPr/>
            <p:nvPr/>
          </p:nvSpPr>
          <p:spPr>
            <a:xfrm>
              <a:off x="8152549" y="2506777"/>
              <a:ext cx="183155" cy="203489"/>
            </a:xfrm>
            <a:custGeom>
              <a:rect b="b" l="l" r="r" t="t"/>
              <a:pathLst>
                <a:path extrusionOk="0" h="7766" w="699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91"/>
            <p:cNvSpPr/>
            <p:nvPr/>
          </p:nvSpPr>
          <p:spPr>
            <a:xfrm>
              <a:off x="8169161" y="2628671"/>
              <a:ext cx="74730" cy="47793"/>
            </a:xfrm>
            <a:custGeom>
              <a:rect b="b" l="l" r="r" t="t"/>
              <a:pathLst>
                <a:path extrusionOk="0" h="1824" w="2852">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91"/>
            <p:cNvSpPr/>
            <p:nvPr/>
          </p:nvSpPr>
          <p:spPr>
            <a:xfrm>
              <a:off x="7973324" y="2508165"/>
              <a:ext cx="198746" cy="228984"/>
            </a:xfrm>
            <a:custGeom>
              <a:rect b="b" l="l" r="r" t="t"/>
              <a:pathLst>
                <a:path extrusionOk="0" h="8739" w="7585">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91"/>
            <p:cNvSpPr/>
            <p:nvPr/>
          </p:nvSpPr>
          <p:spPr>
            <a:xfrm>
              <a:off x="8073077" y="2508165"/>
              <a:ext cx="98993" cy="229115"/>
            </a:xfrm>
            <a:custGeom>
              <a:rect b="b" l="l" r="r" t="t"/>
              <a:pathLst>
                <a:path extrusionOk="0" h="8744" w="3778">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91"/>
            <p:cNvSpPr/>
            <p:nvPr/>
          </p:nvSpPr>
          <p:spPr>
            <a:xfrm>
              <a:off x="8057224" y="2650419"/>
              <a:ext cx="74861" cy="46562"/>
            </a:xfrm>
            <a:custGeom>
              <a:rect b="b" l="l" r="r" t="t"/>
              <a:pathLst>
                <a:path extrusionOk="0" h="1777" w="2857">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91"/>
            <p:cNvSpPr/>
            <p:nvPr/>
          </p:nvSpPr>
          <p:spPr>
            <a:xfrm>
              <a:off x="8205137" y="2569820"/>
              <a:ext cx="37836" cy="51147"/>
            </a:xfrm>
            <a:custGeom>
              <a:rect b="b" l="l" r="r" t="t"/>
              <a:pathLst>
                <a:path extrusionOk="0" h="1952" w="1444">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91"/>
            <p:cNvSpPr/>
            <p:nvPr/>
          </p:nvSpPr>
          <p:spPr>
            <a:xfrm>
              <a:off x="8169974" y="2535992"/>
              <a:ext cx="54920" cy="21591"/>
            </a:xfrm>
            <a:custGeom>
              <a:rect b="b" l="l" r="r" t="t"/>
              <a:pathLst>
                <a:path extrusionOk="0" h="824" w="2096">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91"/>
            <p:cNvSpPr/>
            <p:nvPr/>
          </p:nvSpPr>
          <p:spPr>
            <a:xfrm>
              <a:off x="8254319" y="2558369"/>
              <a:ext cx="50309" cy="32019"/>
            </a:xfrm>
            <a:custGeom>
              <a:rect b="b" l="l" r="r" t="t"/>
              <a:pathLst>
                <a:path extrusionOk="0" h="1222" w="192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91"/>
            <p:cNvSpPr/>
            <p:nvPr/>
          </p:nvSpPr>
          <p:spPr>
            <a:xfrm>
              <a:off x="8067417" y="2595105"/>
              <a:ext cx="35714" cy="50440"/>
            </a:xfrm>
            <a:custGeom>
              <a:rect b="b" l="l" r="r" t="t"/>
              <a:pathLst>
                <a:path extrusionOk="0" h="1925" w="1363">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91"/>
            <p:cNvSpPr/>
            <p:nvPr/>
          </p:nvSpPr>
          <p:spPr>
            <a:xfrm>
              <a:off x="8001361" y="2590284"/>
              <a:ext cx="52981" cy="23766"/>
            </a:xfrm>
            <a:custGeom>
              <a:rect b="b" l="l" r="r" t="t"/>
              <a:pathLst>
                <a:path extrusionOk="0" h="907" w="2022">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91"/>
            <p:cNvSpPr/>
            <p:nvPr/>
          </p:nvSpPr>
          <p:spPr>
            <a:xfrm>
              <a:off x="8086388" y="2565365"/>
              <a:ext cx="52353" cy="30395"/>
            </a:xfrm>
            <a:custGeom>
              <a:rect b="b" l="l" r="r" t="t"/>
              <a:pathLst>
                <a:path extrusionOk="0" h="1160" w="1998">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91"/>
            <p:cNvSpPr/>
            <p:nvPr/>
          </p:nvSpPr>
          <p:spPr>
            <a:xfrm>
              <a:off x="7967402" y="2503003"/>
              <a:ext cx="281520" cy="239622"/>
            </a:xfrm>
            <a:custGeom>
              <a:rect b="b" l="l" r="r" t="t"/>
              <a:pathLst>
                <a:path extrusionOk="0" h="9145" w="10744">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91"/>
            <p:cNvSpPr/>
            <p:nvPr/>
          </p:nvSpPr>
          <p:spPr>
            <a:xfrm>
              <a:off x="8051093" y="2645073"/>
              <a:ext cx="86652" cy="56676"/>
            </a:xfrm>
            <a:custGeom>
              <a:rect b="b" l="l" r="r" t="t"/>
              <a:pathLst>
                <a:path extrusionOk="0" h="2163" w="3307">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91"/>
            <p:cNvSpPr/>
            <p:nvPr/>
          </p:nvSpPr>
          <p:spPr>
            <a:xfrm>
              <a:off x="8154069" y="2475543"/>
              <a:ext cx="187426" cy="240041"/>
            </a:xfrm>
            <a:custGeom>
              <a:rect b="b" l="l" r="r" t="t"/>
              <a:pathLst>
                <a:path extrusionOk="0" h="9161" w="7153">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0" name="Google Shape;15920;p91"/>
          <p:cNvGrpSpPr/>
          <p:nvPr/>
        </p:nvGrpSpPr>
        <p:grpSpPr>
          <a:xfrm>
            <a:off x="7526624" y="2460686"/>
            <a:ext cx="363979" cy="298604"/>
            <a:chOff x="7526624" y="2460686"/>
            <a:chExt cx="363979" cy="298604"/>
          </a:xfrm>
        </p:grpSpPr>
        <p:sp>
          <p:nvSpPr>
            <p:cNvPr id="15921" name="Google Shape;15921;p91"/>
            <p:cNvSpPr/>
            <p:nvPr/>
          </p:nvSpPr>
          <p:spPr>
            <a:xfrm>
              <a:off x="7681507" y="2466032"/>
              <a:ext cx="54239" cy="259745"/>
            </a:xfrm>
            <a:custGeom>
              <a:rect b="b" l="l" r="r" t="t"/>
              <a:pathLst>
                <a:path extrusionOk="0" h="9913" w="207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91"/>
            <p:cNvSpPr/>
            <p:nvPr/>
          </p:nvSpPr>
          <p:spPr>
            <a:xfrm>
              <a:off x="7708548" y="2466032"/>
              <a:ext cx="27198" cy="259745"/>
            </a:xfrm>
            <a:custGeom>
              <a:rect b="b" l="l" r="r" t="t"/>
              <a:pathLst>
                <a:path extrusionOk="0" h="9913" w="1038">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91"/>
            <p:cNvSpPr/>
            <p:nvPr/>
          </p:nvSpPr>
          <p:spPr>
            <a:xfrm>
              <a:off x="7567054" y="2557609"/>
              <a:ext cx="144926" cy="168168"/>
            </a:xfrm>
            <a:custGeom>
              <a:rect b="b" l="l" r="r" t="t"/>
              <a:pathLst>
                <a:path extrusionOk="0" h="6418" w="5531">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91"/>
            <p:cNvSpPr/>
            <p:nvPr/>
          </p:nvSpPr>
          <p:spPr>
            <a:xfrm>
              <a:off x="7567054" y="2559234"/>
              <a:ext cx="144795" cy="166543"/>
            </a:xfrm>
            <a:custGeom>
              <a:rect b="b" l="l" r="r" t="t"/>
              <a:pathLst>
                <a:path extrusionOk="0" h="6356" w="5526">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91"/>
            <p:cNvSpPr/>
            <p:nvPr/>
          </p:nvSpPr>
          <p:spPr>
            <a:xfrm>
              <a:off x="7705298" y="2557609"/>
              <a:ext cx="144900" cy="168168"/>
            </a:xfrm>
            <a:custGeom>
              <a:rect b="b" l="l" r="r" t="t"/>
              <a:pathLst>
                <a:path extrusionOk="0" h="6418" w="553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91"/>
            <p:cNvSpPr/>
            <p:nvPr/>
          </p:nvSpPr>
          <p:spPr>
            <a:xfrm>
              <a:off x="7705298" y="2559234"/>
              <a:ext cx="144900" cy="166543"/>
            </a:xfrm>
            <a:custGeom>
              <a:rect b="b" l="l" r="r" t="t"/>
              <a:pathLst>
                <a:path extrusionOk="0" h="6356" w="553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91"/>
            <p:cNvSpPr/>
            <p:nvPr/>
          </p:nvSpPr>
          <p:spPr>
            <a:xfrm>
              <a:off x="7532336" y="2594188"/>
              <a:ext cx="176238" cy="145424"/>
            </a:xfrm>
            <a:custGeom>
              <a:rect b="b" l="l" r="r" t="t"/>
              <a:pathLst>
                <a:path extrusionOk="0" h="5550" w="6726">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91"/>
            <p:cNvSpPr/>
            <p:nvPr/>
          </p:nvSpPr>
          <p:spPr>
            <a:xfrm>
              <a:off x="7532205" y="2594188"/>
              <a:ext cx="176369" cy="135991"/>
            </a:xfrm>
            <a:custGeom>
              <a:rect b="b" l="l" r="r" t="t"/>
              <a:pathLst>
                <a:path extrusionOk="0" h="5190" w="6731">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91"/>
            <p:cNvSpPr/>
            <p:nvPr/>
          </p:nvSpPr>
          <p:spPr>
            <a:xfrm>
              <a:off x="7708548" y="2594188"/>
              <a:ext cx="176369" cy="145502"/>
            </a:xfrm>
            <a:custGeom>
              <a:rect b="b" l="l" r="r" t="t"/>
              <a:pathLst>
                <a:path extrusionOk="0" h="5553" w="6731">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91"/>
            <p:cNvSpPr/>
            <p:nvPr/>
          </p:nvSpPr>
          <p:spPr>
            <a:xfrm>
              <a:off x="7781260" y="2594188"/>
              <a:ext cx="103788" cy="145555"/>
            </a:xfrm>
            <a:custGeom>
              <a:rect b="b" l="l" r="r" t="t"/>
              <a:pathLst>
                <a:path extrusionOk="0" h="5555" w="3961">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91"/>
            <p:cNvSpPr/>
            <p:nvPr/>
          </p:nvSpPr>
          <p:spPr>
            <a:xfrm>
              <a:off x="7687559" y="2694334"/>
              <a:ext cx="42291" cy="59925"/>
            </a:xfrm>
            <a:custGeom>
              <a:rect b="b" l="l" r="r" t="t"/>
              <a:pathLst>
                <a:path extrusionOk="0" h="2287" w="1614">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91"/>
            <p:cNvSpPr/>
            <p:nvPr/>
          </p:nvSpPr>
          <p:spPr>
            <a:xfrm>
              <a:off x="7708548" y="2694439"/>
              <a:ext cx="21172" cy="59768"/>
            </a:xfrm>
            <a:custGeom>
              <a:rect b="b" l="l" r="r" t="t"/>
              <a:pathLst>
                <a:path extrusionOk="0" h="2281" w="808">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91"/>
            <p:cNvSpPr/>
            <p:nvPr/>
          </p:nvSpPr>
          <p:spPr>
            <a:xfrm>
              <a:off x="7593964" y="2666900"/>
              <a:ext cx="72869" cy="40483"/>
            </a:xfrm>
            <a:custGeom>
              <a:rect b="b" l="l" r="r" t="t"/>
              <a:pathLst>
                <a:path extrusionOk="0" h="1545" w="2781">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91"/>
            <p:cNvSpPr/>
            <p:nvPr/>
          </p:nvSpPr>
          <p:spPr>
            <a:xfrm>
              <a:off x="7750314" y="2666900"/>
              <a:ext cx="72974" cy="40483"/>
            </a:xfrm>
            <a:custGeom>
              <a:rect b="b" l="l" r="r" t="t"/>
              <a:pathLst>
                <a:path extrusionOk="0" h="1545" w="2785">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91"/>
            <p:cNvSpPr/>
            <p:nvPr/>
          </p:nvSpPr>
          <p:spPr>
            <a:xfrm>
              <a:off x="7703281" y="2574851"/>
              <a:ext cx="10717" cy="68493"/>
            </a:xfrm>
            <a:custGeom>
              <a:rect b="b" l="l" r="r" t="t"/>
              <a:pathLst>
                <a:path extrusionOk="0" h="2614" w="409">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91"/>
            <p:cNvSpPr/>
            <p:nvPr/>
          </p:nvSpPr>
          <p:spPr>
            <a:xfrm>
              <a:off x="7526624" y="2552421"/>
              <a:ext cx="363979" cy="206869"/>
            </a:xfrm>
            <a:custGeom>
              <a:rect b="b" l="l" r="r" t="t"/>
              <a:pathLst>
                <a:path extrusionOk="0" h="7895" w="13891">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91"/>
            <p:cNvSpPr/>
            <p:nvPr/>
          </p:nvSpPr>
          <p:spPr>
            <a:xfrm>
              <a:off x="7587937" y="2661529"/>
              <a:ext cx="91054" cy="52091"/>
            </a:xfrm>
            <a:custGeom>
              <a:rect b="b" l="l" r="r" t="t"/>
              <a:pathLst>
                <a:path extrusionOk="0" h="1988" w="3475">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91"/>
            <p:cNvSpPr/>
            <p:nvPr/>
          </p:nvSpPr>
          <p:spPr>
            <a:xfrm>
              <a:off x="7738287" y="2661581"/>
              <a:ext cx="91054" cy="52195"/>
            </a:xfrm>
            <a:custGeom>
              <a:rect b="b" l="l" r="r" t="t"/>
              <a:pathLst>
                <a:path extrusionOk="0" h="1992" w="3475">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91"/>
            <p:cNvSpPr/>
            <p:nvPr/>
          </p:nvSpPr>
          <p:spPr>
            <a:xfrm>
              <a:off x="7676109" y="2460686"/>
              <a:ext cx="64930" cy="125484"/>
            </a:xfrm>
            <a:custGeom>
              <a:rect b="b" l="l" r="r" t="t"/>
              <a:pathLst>
                <a:path extrusionOk="0" h="4789" w="2478">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0" name="Google Shape;15940;p91"/>
          <p:cNvGrpSpPr/>
          <p:nvPr/>
        </p:nvGrpSpPr>
        <p:grpSpPr>
          <a:xfrm>
            <a:off x="7108353" y="1985085"/>
            <a:ext cx="346161" cy="363481"/>
            <a:chOff x="7108353" y="1985085"/>
            <a:chExt cx="346161" cy="363481"/>
          </a:xfrm>
        </p:grpSpPr>
        <p:sp>
          <p:nvSpPr>
            <p:cNvPr id="15941" name="Google Shape;15941;p91"/>
            <p:cNvSpPr/>
            <p:nvPr/>
          </p:nvSpPr>
          <p:spPr>
            <a:xfrm>
              <a:off x="7138014" y="2121390"/>
              <a:ext cx="217245" cy="221909"/>
            </a:xfrm>
            <a:custGeom>
              <a:rect b="b" l="l" r="r" t="t"/>
              <a:pathLst>
                <a:path extrusionOk="0" h="8469" w="8291">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91"/>
            <p:cNvSpPr/>
            <p:nvPr/>
          </p:nvSpPr>
          <p:spPr>
            <a:xfrm>
              <a:off x="7138014" y="2121390"/>
              <a:ext cx="217245" cy="221778"/>
            </a:xfrm>
            <a:custGeom>
              <a:rect b="b" l="l" r="r" t="t"/>
              <a:pathLst>
                <a:path extrusionOk="0" h="8464" w="8291">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91"/>
            <p:cNvSpPr/>
            <p:nvPr/>
          </p:nvSpPr>
          <p:spPr>
            <a:xfrm>
              <a:off x="7166837" y="2121390"/>
              <a:ext cx="159757" cy="71847"/>
            </a:xfrm>
            <a:custGeom>
              <a:rect b="b" l="l" r="r" t="t"/>
              <a:pathLst>
                <a:path extrusionOk="0" h="2742" w="6097">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91"/>
            <p:cNvSpPr/>
            <p:nvPr/>
          </p:nvSpPr>
          <p:spPr>
            <a:xfrm>
              <a:off x="7285194" y="2121259"/>
              <a:ext cx="41400" cy="70459"/>
            </a:xfrm>
            <a:custGeom>
              <a:rect b="b" l="l" r="r" t="t"/>
              <a:pathLst>
                <a:path extrusionOk="0" h="2689" w="158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91"/>
            <p:cNvSpPr/>
            <p:nvPr/>
          </p:nvSpPr>
          <p:spPr>
            <a:xfrm>
              <a:off x="7114013" y="2094716"/>
              <a:ext cx="266034" cy="64196"/>
            </a:xfrm>
            <a:custGeom>
              <a:rect b="b" l="l" r="r" t="t"/>
              <a:pathLst>
                <a:path extrusionOk="0" h="2450" w="10153">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91"/>
            <p:cNvSpPr/>
            <p:nvPr/>
          </p:nvSpPr>
          <p:spPr>
            <a:xfrm>
              <a:off x="7152609" y="2115102"/>
              <a:ext cx="188186" cy="23425"/>
            </a:xfrm>
            <a:custGeom>
              <a:rect b="b" l="l" r="r" t="t"/>
              <a:pathLst>
                <a:path extrusionOk="0" h="894" w="7182">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91"/>
            <p:cNvSpPr/>
            <p:nvPr/>
          </p:nvSpPr>
          <p:spPr>
            <a:xfrm>
              <a:off x="7208211" y="1990823"/>
              <a:ext cx="241404" cy="88879"/>
            </a:xfrm>
            <a:custGeom>
              <a:rect b="b" l="l" r="r" t="t"/>
              <a:pathLst>
                <a:path extrusionOk="0" h="3392" w="9213">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91"/>
            <p:cNvSpPr/>
            <p:nvPr/>
          </p:nvSpPr>
          <p:spPr>
            <a:xfrm>
              <a:off x="7209731" y="2002143"/>
              <a:ext cx="239884" cy="77559"/>
            </a:xfrm>
            <a:custGeom>
              <a:rect b="b" l="l" r="r" t="t"/>
              <a:pathLst>
                <a:path extrusionOk="0" h="2960" w="9155">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91"/>
            <p:cNvSpPr/>
            <p:nvPr/>
          </p:nvSpPr>
          <p:spPr>
            <a:xfrm>
              <a:off x="7208211" y="2050460"/>
              <a:ext cx="50833" cy="29242"/>
            </a:xfrm>
            <a:custGeom>
              <a:rect b="b" l="l" r="r" t="t"/>
              <a:pathLst>
                <a:path extrusionOk="0" h="1116" w="194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91"/>
            <p:cNvSpPr/>
            <p:nvPr/>
          </p:nvSpPr>
          <p:spPr>
            <a:xfrm>
              <a:off x="7209731" y="2059893"/>
              <a:ext cx="49313" cy="19390"/>
            </a:xfrm>
            <a:custGeom>
              <a:rect b="b" l="l" r="r" t="t"/>
              <a:pathLst>
                <a:path extrusionOk="0" h="740" w="1882">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91"/>
            <p:cNvSpPr/>
            <p:nvPr/>
          </p:nvSpPr>
          <p:spPr>
            <a:xfrm>
              <a:off x="7132617" y="2254027"/>
              <a:ext cx="228067" cy="94539"/>
            </a:xfrm>
            <a:custGeom>
              <a:rect b="b" l="l" r="r" t="t"/>
              <a:pathLst>
                <a:path extrusionOk="0" h="3608" w="8704">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91"/>
            <p:cNvSpPr/>
            <p:nvPr/>
          </p:nvSpPr>
          <p:spPr>
            <a:xfrm>
              <a:off x="7108353" y="2089449"/>
              <a:ext cx="276463" cy="150848"/>
            </a:xfrm>
            <a:custGeom>
              <a:rect b="b" l="l" r="r" t="t"/>
              <a:pathLst>
                <a:path extrusionOk="0" h="5757" w="10551">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91"/>
            <p:cNvSpPr/>
            <p:nvPr/>
          </p:nvSpPr>
          <p:spPr>
            <a:xfrm>
              <a:off x="7145823" y="2109704"/>
              <a:ext cx="201654" cy="34089"/>
            </a:xfrm>
            <a:custGeom>
              <a:rect b="b" l="l" r="r" t="t"/>
              <a:pathLst>
                <a:path extrusionOk="0" h="1301" w="7696">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91"/>
            <p:cNvSpPr/>
            <p:nvPr/>
          </p:nvSpPr>
          <p:spPr>
            <a:xfrm>
              <a:off x="7202289" y="1985557"/>
              <a:ext cx="252225" cy="99412"/>
            </a:xfrm>
            <a:custGeom>
              <a:rect b="b" l="l" r="r" t="t"/>
              <a:pathLst>
                <a:path extrusionOk="0" h="3794" w="9626">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91"/>
            <p:cNvSpPr/>
            <p:nvPr/>
          </p:nvSpPr>
          <p:spPr>
            <a:xfrm>
              <a:off x="7147971" y="2033481"/>
              <a:ext cx="37496" cy="33985"/>
            </a:xfrm>
            <a:custGeom>
              <a:rect b="b" l="l" r="r" t="t"/>
              <a:pathLst>
                <a:path extrusionOk="0" h="1297" w="1431">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91"/>
            <p:cNvSpPr/>
            <p:nvPr/>
          </p:nvSpPr>
          <p:spPr>
            <a:xfrm>
              <a:off x="7348080" y="2054600"/>
              <a:ext cx="37627" cy="33985"/>
            </a:xfrm>
            <a:custGeom>
              <a:rect b="b" l="l" r="r" t="t"/>
              <a:pathLst>
                <a:path extrusionOk="0" h="1297" w="1436">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91"/>
            <p:cNvSpPr/>
            <p:nvPr/>
          </p:nvSpPr>
          <p:spPr>
            <a:xfrm>
              <a:off x="7270730" y="1985085"/>
              <a:ext cx="37496" cy="34063"/>
            </a:xfrm>
            <a:custGeom>
              <a:rect b="b" l="l" r="r" t="t"/>
              <a:pathLst>
                <a:path extrusionOk="0" h="1300" w="1431">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8" name="Google Shape;15958;p91"/>
          <p:cNvGrpSpPr/>
          <p:nvPr/>
        </p:nvGrpSpPr>
        <p:grpSpPr>
          <a:xfrm>
            <a:off x="6139594" y="2917448"/>
            <a:ext cx="371578" cy="315347"/>
            <a:chOff x="6139594" y="2917448"/>
            <a:chExt cx="371578" cy="315347"/>
          </a:xfrm>
        </p:grpSpPr>
        <p:sp>
          <p:nvSpPr>
            <p:cNvPr id="15959" name="Google Shape;15959;p91"/>
            <p:cNvSpPr/>
            <p:nvPr/>
          </p:nvSpPr>
          <p:spPr>
            <a:xfrm>
              <a:off x="6144887" y="3147402"/>
              <a:ext cx="360625" cy="80101"/>
            </a:xfrm>
            <a:custGeom>
              <a:rect b="b" l="l" r="r" t="t"/>
              <a:pathLst>
                <a:path extrusionOk="0" h="3057" w="13763">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91"/>
            <p:cNvSpPr/>
            <p:nvPr/>
          </p:nvSpPr>
          <p:spPr>
            <a:xfrm>
              <a:off x="6195432" y="2948263"/>
              <a:ext cx="259641" cy="243159"/>
            </a:xfrm>
            <a:custGeom>
              <a:rect b="b" l="l" r="r" t="t"/>
              <a:pathLst>
                <a:path extrusionOk="0" h="9280" w="9909">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91"/>
            <p:cNvSpPr/>
            <p:nvPr/>
          </p:nvSpPr>
          <p:spPr>
            <a:xfrm>
              <a:off x="6306740" y="2948263"/>
              <a:ext cx="148332" cy="243159"/>
            </a:xfrm>
            <a:custGeom>
              <a:rect b="b" l="l" r="r" t="t"/>
              <a:pathLst>
                <a:path extrusionOk="0" h="9280" w="5661">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91"/>
            <p:cNvSpPr/>
            <p:nvPr/>
          </p:nvSpPr>
          <p:spPr>
            <a:xfrm>
              <a:off x="6195432" y="2922846"/>
              <a:ext cx="259641" cy="51593"/>
            </a:xfrm>
            <a:custGeom>
              <a:rect b="b" l="l" r="r" t="t"/>
              <a:pathLst>
                <a:path extrusionOk="0" h="1969" w="9909">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91"/>
            <p:cNvSpPr/>
            <p:nvPr/>
          </p:nvSpPr>
          <p:spPr>
            <a:xfrm>
              <a:off x="6228892" y="3133514"/>
              <a:ext cx="192588" cy="58012"/>
            </a:xfrm>
            <a:custGeom>
              <a:rect b="b" l="l" r="r" t="t"/>
              <a:pathLst>
                <a:path extrusionOk="0" h="2214" w="735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91"/>
            <p:cNvSpPr/>
            <p:nvPr/>
          </p:nvSpPr>
          <p:spPr>
            <a:xfrm>
              <a:off x="6229023" y="3133409"/>
              <a:ext cx="393" cy="18368"/>
            </a:xfrm>
            <a:custGeom>
              <a:rect b="b" l="l" r="r" t="t"/>
              <a:pathLst>
                <a:path extrusionOk="0" h="701" w="15">
                  <a:moveTo>
                    <a:pt x="0" y="0"/>
                  </a:moveTo>
                  <a:cubicBezTo>
                    <a:pt x="5" y="231"/>
                    <a:pt x="10" y="466"/>
                    <a:pt x="15" y="701"/>
                  </a:cubicBezTo>
                  <a:cubicBezTo>
                    <a:pt x="15" y="466"/>
                    <a:pt x="15" y="231"/>
                    <a:pt x="1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91"/>
            <p:cNvSpPr/>
            <p:nvPr/>
          </p:nvSpPr>
          <p:spPr>
            <a:xfrm>
              <a:off x="6229154" y="3133409"/>
              <a:ext cx="192326" cy="58012"/>
            </a:xfrm>
            <a:custGeom>
              <a:rect b="b" l="l" r="r" t="t"/>
              <a:pathLst>
                <a:path extrusionOk="0" h="2214" w="734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91"/>
            <p:cNvSpPr/>
            <p:nvPr/>
          </p:nvSpPr>
          <p:spPr>
            <a:xfrm>
              <a:off x="6139594" y="2917448"/>
              <a:ext cx="371578" cy="315347"/>
            </a:xfrm>
            <a:custGeom>
              <a:rect b="b" l="l" r="r" t="t"/>
              <a:pathLst>
                <a:path extrusionOk="0" h="12035" w="14181">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7" name="Google Shape;15967;p91"/>
          <p:cNvGrpSpPr/>
          <p:nvPr/>
        </p:nvGrpSpPr>
        <p:grpSpPr>
          <a:xfrm>
            <a:off x="7539253" y="2893395"/>
            <a:ext cx="328186" cy="363429"/>
            <a:chOff x="7539253" y="2893395"/>
            <a:chExt cx="328186" cy="363429"/>
          </a:xfrm>
        </p:grpSpPr>
        <p:sp>
          <p:nvSpPr>
            <p:cNvPr id="15968" name="Google Shape;15968;p91"/>
            <p:cNvSpPr/>
            <p:nvPr/>
          </p:nvSpPr>
          <p:spPr>
            <a:xfrm>
              <a:off x="7655356" y="3110011"/>
              <a:ext cx="96111" cy="94617"/>
            </a:xfrm>
            <a:custGeom>
              <a:rect b="b" l="l" r="r" t="t"/>
              <a:pathLst>
                <a:path extrusionOk="0" h="3611" w="3668">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91"/>
            <p:cNvSpPr/>
            <p:nvPr/>
          </p:nvSpPr>
          <p:spPr>
            <a:xfrm>
              <a:off x="7703412" y="3110011"/>
              <a:ext cx="48055" cy="94617"/>
            </a:xfrm>
            <a:custGeom>
              <a:rect b="b" l="l" r="r" t="t"/>
              <a:pathLst>
                <a:path extrusionOk="0" h="3611" w="1834">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91"/>
            <p:cNvSpPr/>
            <p:nvPr/>
          </p:nvSpPr>
          <p:spPr>
            <a:xfrm>
              <a:off x="7617494" y="2913046"/>
              <a:ext cx="171967" cy="216616"/>
            </a:xfrm>
            <a:custGeom>
              <a:rect b="b" l="l" r="r" t="t"/>
              <a:pathLst>
                <a:path extrusionOk="0" h="8267" w="6563">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91"/>
            <p:cNvSpPr/>
            <p:nvPr/>
          </p:nvSpPr>
          <p:spPr>
            <a:xfrm>
              <a:off x="7703412" y="2913046"/>
              <a:ext cx="86049" cy="216485"/>
            </a:xfrm>
            <a:custGeom>
              <a:rect b="b" l="l" r="r" t="t"/>
              <a:pathLst>
                <a:path extrusionOk="0" h="8262" w="3284">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91"/>
            <p:cNvSpPr/>
            <p:nvPr/>
          </p:nvSpPr>
          <p:spPr>
            <a:xfrm>
              <a:off x="7602768" y="2898818"/>
              <a:ext cx="201419" cy="24421"/>
            </a:xfrm>
            <a:custGeom>
              <a:rect b="b" l="l" r="r" t="t"/>
              <a:pathLst>
                <a:path extrusionOk="0" h="932" w="7687">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91"/>
            <p:cNvSpPr/>
            <p:nvPr/>
          </p:nvSpPr>
          <p:spPr>
            <a:xfrm>
              <a:off x="7602768" y="2904871"/>
              <a:ext cx="201419" cy="18368"/>
            </a:xfrm>
            <a:custGeom>
              <a:rect b="b" l="l" r="r" t="t"/>
              <a:pathLst>
                <a:path extrusionOk="0" h="701" w="7687">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91"/>
            <p:cNvSpPr/>
            <p:nvPr/>
          </p:nvSpPr>
          <p:spPr>
            <a:xfrm>
              <a:off x="7619511" y="3183954"/>
              <a:ext cx="167932" cy="48710"/>
            </a:xfrm>
            <a:custGeom>
              <a:rect b="b" l="l" r="r" t="t"/>
              <a:pathLst>
                <a:path extrusionOk="0" h="1859" w="6409">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91"/>
            <p:cNvSpPr/>
            <p:nvPr/>
          </p:nvSpPr>
          <p:spPr>
            <a:xfrm>
              <a:off x="7619511" y="3184085"/>
              <a:ext cx="167932" cy="48579"/>
            </a:xfrm>
            <a:custGeom>
              <a:rect b="b" l="l" r="r" t="t"/>
              <a:pathLst>
                <a:path extrusionOk="0" h="1854" w="6409">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91"/>
            <p:cNvSpPr/>
            <p:nvPr/>
          </p:nvSpPr>
          <p:spPr>
            <a:xfrm>
              <a:off x="7603161" y="3228865"/>
              <a:ext cx="200633" cy="22665"/>
            </a:xfrm>
            <a:custGeom>
              <a:rect b="b" l="l" r="r" t="t"/>
              <a:pathLst>
                <a:path extrusionOk="0" h="865" w="7657">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91"/>
            <p:cNvSpPr/>
            <p:nvPr/>
          </p:nvSpPr>
          <p:spPr>
            <a:xfrm>
              <a:off x="7671445" y="3112893"/>
              <a:ext cx="63934" cy="23058"/>
            </a:xfrm>
            <a:custGeom>
              <a:rect b="b" l="l" r="r" t="t"/>
              <a:pathLst>
                <a:path extrusionOk="0" h="880" w="244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91"/>
            <p:cNvSpPr/>
            <p:nvPr/>
          </p:nvSpPr>
          <p:spPr>
            <a:xfrm>
              <a:off x="7671445" y="3118553"/>
              <a:ext cx="63934" cy="17267"/>
            </a:xfrm>
            <a:custGeom>
              <a:rect b="b" l="l" r="r" t="t"/>
              <a:pathLst>
                <a:path extrusionOk="0" h="659" w="244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91"/>
            <p:cNvSpPr/>
            <p:nvPr/>
          </p:nvSpPr>
          <p:spPr>
            <a:xfrm>
              <a:off x="7650954" y="2948734"/>
              <a:ext cx="104915" cy="98705"/>
            </a:xfrm>
            <a:custGeom>
              <a:rect b="b" l="l" r="r" t="t"/>
              <a:pathLst>
                <a:path extrusionOk="0" h="3767" w="4004">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91"/>
            <p:cNvSpPr/>
            <p:nvPr/>
          </p:nvSpPr>
          <p:spPr>
            <a:xfrm>
              <a:off x="7603161" y="3228865"/>
              <a:ext cx="200633" cy="22665"/>
            </a:xfrm>
            <a:custGeom>
              <a:rect b="b" l="l" r="r" t="t"/>
              <a:pathLst>
                <a:path extrusionOk="0" h="865" w="7657">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91"/>
            <p:cNvSpPr/>
            <p:nvPr/>
          </p:nvSpPr>
          <p:spPr>
            <a:xfrm>
              <a:off x="7539253" y="2893395"/>
              <a:ext cx="328186" cy="363429"/>
            </a:xfrm>
            <a:custGeom>
              <a:rect b="b" l="l" r="r" t="t"/>
              <a:pathLst>
                <a:path extrusionOk="0" h="13870" w="12525">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91"/>
            <p:cNvSpPr/>
            <p:nvPr/>
          </p:nvSpPr>
          <p:spPr>
            <a:xfrm>
              <a:off x="7643906" y="2943284"/>
              <a:ext cx="119143" cy="109526"/>
            </a:xfrm>
            <a:custGeom>
              <a:rect b="b" l="l" r="r" t="t"/>
              <a:pathLst>
                <a:path extrusionOk="0" h="4180" w="4547">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3" name="Google Shape;15983;p91"/>
          <p:cNvGrpSpPr/>
          <p:nvPr/>
        </p:nvGrpSpPr>
        <p:grpSpPr>
          <a:xfrm>
            <a:off x="8004138" y="2893421"/>
            <a:ext cx="317365" cy="363402"/>
            <a:chOff x="8004138" y="2893421"/>
            <a:chExt cx="317365" cy="363402"/>
          </a:xfrm>
        </p:grpSpPr>
        <p:sp>
          <p:nvSpPr>
            <p:cNvPr id="15984" name="Google Shape;15984;p91"/>
            <p:cNvSpPr/>
            <p:nvPr/>
          </p:nvSpPr>
          <p:spPr>
            <a:xfrm>
              <a:off x="8069408" y="3163962"/>
              <a:ext cx="27329" cy="87569"/>
            </a:xfrm>
            <a:custGeom>
              <a:rect b="b" l="l" r="r" t="t"/>
              <a:pathLst>
                <a:path extrusionOk="0" h="3342" w="1043">
                  <a:moveTo>
                    <a:pt x="1" y="1"/>
                  </a:moveTo>
                  <a:lnTo>
                    <a:pt x="1" y="3342"/>
                  </a:lnTo>
                  <a:lnTo>
                    <a:pt x="1043" y="3342"/>
                  </a:lnTo>
                  <a:lnTo>
                    <a:pt x="104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91"/>
            <p:cNvSpPr/>
            <p:nvPr/>
          </p:nvSpPr>
          <p:spPr>
            <a:xfrm>
              <a:off x="8083007" y="3163962"/>
              <a:ext cx="13730" cy="87569"/>
            </a:xfrm>
            <a:custGeom>
              <a:rect b="b" l="l" r="r" t="t"/>
              <a:pathLst>
                <a:path extrusionOk="0" h="3342" w="524">
                  <a:moveTo>
                    <a:pt x="0" y="1"/>
                  </a:moveTo>
                  <a:lnTo>
                    <a:pt x="0" y="3342"/>
                  </a:lnTo>
                  <a:lnTo>
                    <a:pt x="524" y="3342"/>
                  </a:lnTo>
                  <a:lnTo>
                    <a:pt x="524"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91"/>
            <p:cNvSpPr/>
            <p:nvPr/>
          </p:nvSpPr>
          <p:spPr>
            <a:xfrm>
              <a:off x="8227514" y="3163962"/>
              <a:ext cx="27460" cy="87569"/>
            </a:xfrm>
            <a:custGeom>
              <a:rect b="b" l="l" r="r" t="t"/>
              <a:pathLst>
                <a:path extrusionOk="0" h="3342" w="1048">
                  <a:moveTo>
                    <a:pt x="1" y="1"/>
                  </a:moveTo>
                  <a:lnTo>
                    <a:pt x="1" y="3342"/>
                  </a:lnTo>
                  <a:lnTo>
                    <a:pt x="1047" y="3342"/>
                  </a:lnTo>
                  <a:lnTo>
                    <a:pt x="104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91"/>
            <p:cNvSpPr/>
            <p:nvPr/>
          </p:nvSpPr>
          <p:spPr>
            <a:xfrm>
              <a:off x="8241244" y="3163962"/>
              <a:ext cx="13599" cy="87569"/>
            </a:xfrm>
            <a:custGeom>
              <a:rect b="b" l="l" r="r" t="t"/>
              <a:pathLst>
                <a:path extrusionOk="0" h="3342" w="519">
                  <a:moveTo>
                    <a:pt x="0" y="1"/>
                  </a:moveTo>
                  <a:lnTo>
                    <a:pt x="0" y="3342"/>
                  </a:lnTo>
                  <a:lnTo>
                    <a:pt x="518" y="3342"/>
                  </a:lnTo>
                  <a:lnTo>
                    <a:pt x="518"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91"/>
            <p:cNvSpPr/>
            <p:nvPr/>
          </p:nvSpPr>
          <p:spPr>
            <a:xfrm>
              <a:off x="8041870" y="3143707"/>
              <a:ext cx="240644" cy="46195"/>
            </a:xfrm>
            <a:custGeom>
              <a:rect b="b" l="l" r="r" t="t"/>
              <a:pathLst>
                <a:path extrusionOk="0" h="1763" w="9184">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91"/>
            <p:cNvSpPr/>
            <p:nvPr/>
          </p:nvSpPr>
          <p:spPr>
            <a:xfrm>
              <a:off x="8048918" y="2898818"/>
              <a:ext cx="226416" cy="265169"/>
            </a:xfrm>
            <a:custGeom>
              <a:rect b="b" l="l" r="r" t="t"/>
              <a:pathLst>
                <a:path extrusionOk="0" h="10120" w="8641">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91"/>
            <p:cNvSpPr/>
            <p:nvPr/>
          </p:nvSpPr>
          <p:spPr>
            <a:xfrm>
              <a:off x="8199478" y="2898818"/>
              <a:ext cx="75987" cy="265169"/>
            </a:xfrm>
            <a:custGeom>
              <a:rect b="b" l="l" r="r" t="t"/>
              <a:pathLst>
                <a:path extrusionOk="0" h="10120" w="290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91"/>
            <p:cNvSpPr/>
            <p:nvPr/>
          </p:nvSpPr>
          <p:spPr>
            <a:xfrm>
              <a:off x="8022873" y="3067248"/>
              <a:ext cx="54999" cy="96740"/>
            </a:xfrm>
            <a:custGeom>
              <a:rect b="b" l="l" r="r" t="t"/>
              <a:pathLst>
                <a:path extrusionOk="0" h="3692" w="2099">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91"/>
            <p:cNvSpPr/>
            <p:nvPr/>
          </p:nvSpPr>
          <p:spPr>
            <a:xfrm>
              <a:off x="8050307" y="3067248"/>
              <a:ext cx="27565" cy="96740"/>
            </a:xfrm>
            <a:custGeom>
              <a:rect b="b" l="l" r="r" t="t"/>
              <a:pathLst>
                <a:path extrusionOk="0" h="3692" w="1052">
                  <a:moveTo>
                    <a:pt x="0" y="0"/>
                  </a:moveTo>
                  <a:lnTo>
                    <a:pt x="0" y="3692"/>
                  </a:lnTo>
                  <a:lnTo>
                    <a:pt x="1051" y="3692"/>
                  </a:lnTo>
                  <a:lnTo>
                    <a:pt x="105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91"/>
            <p:cNvSpPr/>
            <p:nvPr/>
          </p:nvSpPr>
          <p:spPr>
            <a:xfrm>
              <a:off x="8246511" y="3067248"/>
              <a:ext cx="54999" cy="96740"/>
            </a:xfrm>
            <a:custGeom>
              <a:rect b="b" l="l" r="r" t="t"/>
              <a:pathLst>
                <a:path extrusionOk="0" h="3692" w="2099">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91"/>
            <p:cNvSpPr/>
            <p:nvPr/>
          </p:nvSpPr>
          <p:spPr>
            <a:xfrm>
              <a:off x="8258459" y="3067248"/>
              <a:ext cx="43051" cy="96740"/>
            </a:xfrm>
            <a:custGeom>
              <a:rect b="b" l="l" r="r" t="t"/>
              <a:pathLst>
                <a:path extrusionOk="0" h="3692" w="1643">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91"/>
            <p:cNvSpPr/>
            <p:nvPr/>
          </p:nvSpPr>
          <p:spPr>
            <a:xfrm>
              <a:off x="8077846" y="3103958"/>
              <a:ext cx="168561" cy="60030"/>
            </a:xfrm>
            <a:custGeom>
              <a:rect b="b" l="l" r="r" t="t"/>
              <a:pathLst>
                <a:path extrusionOk="0" h="2291" w="6433">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91"/>
            <p:cNvSpPr/>
            <p:nvPr/>
          </p:nvSpPr>
          <p:spPr>
            <a:xfrm>
              <a:off x="8009536" y="3049509"/>
              <a:ext cx="81673" cy="25678"/>
            </a:xfrm>
            <a:custGeom>
              <a:rect b="b" l="l" r="r" t="t"/>
              <a:pathLst>
                <a:path extrusionOk="0" h="980" w="3117">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91"/>
            <p:cNvSpPr/>
            <p:nvPr/>
          </p:nvSpPr>
          <p:spPr>
            <a:xfrm>
              <a:off x="8009536" y="3056793"/>
              <a:ext cx="81673" cy="18394"/>
            </a:xfrm>
            <a:custGeom>
              <a:rect b="b" l="l" r="r" t="t"/>
              <a:pathLst>
                <a:path extrusionOk="0" h="702" w="3117">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91"/>
            <p:cNvSpPr/>
            <p:nvPr/>
          </p:nvSpPr>
          <p:spPr>
            <a:xfrm>
              <a:off x="8234432" y="3049640"/>
              <a:ext cx="81778" cy="25547"/>
            </a:xfrm>
            <a:custGeom>
              <a:rect b="b" l="l" r="r" t="t"/>
              <a:pathLst>
                <a:path extrusionOk="0" h="975" w="3121">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91"/>
            <p:cNvSpPr/>
            <p:nvPr/>
          </p:nvSpPr>
          <p:spPr>
            <a:xfrm>
              <a:off x="8234432" y="3056793"/>
              <a:ext cx="81778" cy="18394"/>
            </a:xfrm>
            <a:custGeom>
              <a:rect b="b" l="l" r="r" t="t"/>
              <a:pathLst>
                <a:path extrusionOk="0" h="702" w="3121">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91"/>
            <p:cNvSpPr/>
            <p:nvPr/>
          </p:nvSpPr>
          <p:spPr>
            <a:xfrm>
              <a:off x="8078212" y="3103958"/>
              <a:ext cx="168063" cy="30107"/>
            </a:xfrm>
            <a:custGeom>
              <a:rect b="b" l="l" r="r" t="t"/>
              <a:pathLst>
                <a:path extrusionOk="0" h="1149" w="6414">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91"/>
            <p:cNvSpPr/>
            <p:nvPr/>
          </p:nvSpPr>
          <p:spPr>
            <a:xfrm>
              <a:off x="8097209" y="2948367"/>
              <a:ext cx="34614" cy="31102"/>
            </a:xfrm>
            <a:custGeom>
              <a:rect b="b" l="l" r="r" t="t"/>
              <a:pathLst>
                <a:path extrusionOk="0" h="1187"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91"/>
            <p:cNvSpPr/>
            <p:nvPr/>
          </p:nvSpPr>
          <p:spPr>
            <a:xfrm>
              <a:off x="8193818" y="2948367"/>
              <a:ext cx="34614" cy="31102"/>
            </a:xfrm>
            <a:custGeom>
              <a:rect b="b" l="l" r="r" t="t"/>
              <a:pathLst>
                <a:path extrusionOk="0" h="1187" w="1321">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91"/>
            <p:cNvSpPr/>
            <p:nvPr/>
          </p:nvSpPr>
          <p:spPr>
            <a:xfrm>
              <a:off x="8097209" y="3021446"/>
              <a:ext cx="34614" cy="31207"/>
            </a:xfrm>
            <a:custGeom>
              <a:rect b="b" l="l" r="r" t="t"/>
              <a:pathLst>
                <a:path extrusionOk="0" h="1191"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91"/>
            <p:cNvSpPr/>
            <p:nvPr/>
          </p:nvSpPr>
          <p:spPr>
            <a:xfrm>
              <a:off x="8193818" y="3021446"/>
              <a:ext cx="34614" cy="31207"/>
            </a:xfrm>
            <a:custGeom>
              <a:rect b="b" l="l" r="r" t="t"/>
              <a:pathLst>
                <a:path extrusionOk="0" h="1191" w="1321">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91"/>
            <p:cNvSpPr/>
            <p:nvPr/>
          </p:nvSpPr>
          <p:spPr>
            <a:xfrm>
              <a:off x="8004138" y="3044216"/>
              <a:ext cx="317365" cy="212607"/>
            </a:xfrm>
            <a:custGeom>
              <a:rect b="b" l="l" r="r" t="t"/>
              <a:pathLst>
                <a:path extrusionOk="0" h="8114" w="12112">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91"/>
            <p:cNvSpPr/>
            <p:nvPr/>
          </p:nvSpPr>
          <p:spPr>
            <a:xfrm>
              <a:off x="8043494" y="2893421"/>
              <a:ext cx="237630" cy="136620"/>
            </a:xfrm>
            <a:custGeom>
              <a:rect b="b" l="l" r="r" t="t"/>
              <a:pathLst>
                <a:path extrusionOk="0" h="5214" w="9069">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7" name="Google Shape;16007;p91"/>
          <p:cNvGrpSpPr/>
          <p:nvPr/>
        </p:nvGrpSpPr>
        <p:grpSpPr>
          <a:xfrm>
            <a:off x="5683016" y="2893499"/>
            <a:ext cx="365551" cy="363376"/>
            <a:chOff x="5683016" y="2893499"/>
            <a:chExt cx="365551" cy="363376"/>
          </a:xfrm>
        </p:grpSpPr>
        <p:sp>
          <p:nvSpPr>
            <p:cNvPr id="16008" name="Google Shape;16008;p91"/>
            <p:cNvSpPr/>
            <p:nvPr/>
          </p:nvSpPr>
          <p:spPr>
            <a:xfrm>
              <a:off x="5688806" y="2898845"/>
              <a:ext cx="353839" cy="352502"/>
            </a:xfrm>
            <a:custGeom>
              <a:rect b="b" l="l" r="r" t="t"/>
              <a:pathLst>
                <a:path extrusionOk="0" h="13453" w="13504">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91"/>
            <p:cNvSpPr/>
            <p:nvPr/>
          </p:nvSpPr>
          <p:spPr>
            <a:xfrm>
              <a:off x="5802997" y="3012537"/>
              <a:ext cx="239779" cy="239045"/>
            </a:xfrm>
            <a:custGeom>
              <a:rect b="b" l="l" r="r" t="t"/>
              <a:pathLst>
                <a:path extrusionOk="0" h="9123" w="9151">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91"/>
            <p:cNvSpPr/>
            <p:nvPr/>
          </p:nvSpPr>
          <p:spPr>
            <a:xfrm>
              <a:off x="5872067" y="2898766"/>
              <a:ext cx="170709" cy="170133"/>
            </a:xfrm>
            <a:custGeom>
              <a:rect b="b" l="l" r="r" t="t"/>
              <a:pathLst>
                <a:path extrusionOk="0" h="6493" w="6515">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91"/>
            <p:cNvSpPr/>
            <p:nvPr/>
          </p:nvSpPr>
          <p:spPr>
            <a:xfrm>
              <a:off x="5737858" y="2979470"/>
              <a:ext cx="223796" cy="223481"/>
            </a:xfrm>
            <a:custGeom>
              <a:rect b="b" l="l" r="r" t="t"/>
              <a:pathLst>
                <a:path extrusionOk="0" h="8529" w="8541">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91"/>
            <p:cNvSpPr/>
            <p:nvPr/>
          </p:nvSpPr>
          <p:spPr>
            <a:xfrm>
              <a:off x="5821863" y="2979470"/>
              <a:ext cx="139659" cy="223455"/>
            </a:xfrm>
            <a:custGeom>
              <a:rect b="b" l="l" r="r" t="t"/>
              <a:pathLst>
                <a:path extrusionOk="0" h="8528" w="533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91"/>
            <p:cNvSpPr/>
            <p:nvPr/>
          </p:nvSpPr>
          <p:spPr>
            <a:xfrm>
              <a:off x="5764951" y="3008502"/>
              <a:ext cx="112409" cy="109762"/>
            </a:xfrm>
            <a:custGeom>
              <a:rect b="b" l="l" r="r" t="t"/>
              <a:pathLst>
                <a:path extrusionOk="0" h="4189" w="429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91"/>
            <p:cNvSpPr/>
            <p:nvPr/>
          </p:nvSpPr>
          <p:spPr>
            <a:xfrm>
              <a:off x="5792988" y="3036539"/>
              <a:ext cx="112435" cy="109788"/>
            </a:xfrm>
            <a:custGeom>
              <a:rect b="b" l="l" r="r" t="t"/>
              <a:pathLst>
                <a:path extrusionOk="0" h="4190" w="4291">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91"/>
            <p:cNvSpPr/>
            <p:nvPr/>
          </p:nvSpPr>
          <p:spPr>
            <a:xfrm>
              <a:off x="5821050" y="3144048"/>
              <a:ext cx="34745" cy="30316"/>
            </a:xfrm>
            <a:custGeom>
              <a:rect b="b" l="l" r="r" t="t"/>
              <a:pathLst>
                <a:path extrusionOk="0" h="1157" w="1326">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91"/>
            <p:cNvSpPr/>
            <p:nvPr/>
          </p:nvSpPr>
          <p:spPr>
            <a:xfrm>
              <a:off x="5858232" y="3064602"/>
              <a:ext cx="76695" cy="72843"/>
            </a:xfrm>
            <a:custGeom>
              <a:rect b="b" l="l" r="r" t="t"/>
              <a:pathLst>
                <a:path extrusionOk="0" h="2780" w="2927">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91"/>
            <p:cNvSpPr/>
            <p:nvPr/>
          </p:nvSpPr>
          <p:spPr>
            <a:xfrm>
              <a:off x="5683016" y="2893499"/>
              <a:ext cx="365551" cy="363376"/>
            </a:xfrm>
            <a:custGeom>
              <a:rect b="b" l="l" r="r" t="t"/>
              <a:pathLst>
                <a:path extrusionOk="0" h="13868" w="13951">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91"/>
            <p:cNvSpPr/>
            <p:nvPr/>
          </p:nvSpPr>
          <p:spPr>
            <a:xfrm>
              <a:off x="5732067" y="2974203"/>
              <a:ext cx="182003" cy="178675"/>
            </a:xfrm>
            <a:custGeom>
              <a:rect b="b" l="l" r="r" t="t"/>
              <a:pathLst>
                <a:path extrusionOk="0" h="6819" w="6946">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91"/>
            <p:cNvSpPr/>
            <p:nvPr/>
          </p:nvSpPr>
          <p:spPr>
            <a:xfrm>
              <a:off x="5785939" y="3029202"/>
              <a:ext cx="181479" cy="179042"/>
            </a:xfrm>
            <a:custGeom>
              <a:rect b="b" l="l" r="r" t="t"/>
              <a:pathLst>
                <a:path extrusionOk="0" h="6833" w="6926">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91"/>
            <p:cNvSpPr/>
            <p:nvPr/>
          </p:nvSpPr>
          <p:spPr>
            <a:xfrm>
              <a:off x="5953845" y="3020267"/>
              <a:ext cx="27015" cy="22403"/>
            </a:xfrm>
            <a:custGeom>
              <a:rect b="b" l="l" r="r" t="t"/>
              <a:pathLst>
                <a:path extrusionOk="0" h="855" w="1031">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91"/>
            <p:cNvSpPr/>
            <p:nvPr/>
          </p:nvSpPr>
          <p:spPr>
            <a:xfrm>
              <a:off x="5925703" y="2991916"/>
              <a:ext cx="25574" cy="21460"/>
            </a:xfrm>
            <a:custGeom>
              <a:rect b="b" l="l" r="r" t="t"/>
              <a:pathLst>
                <a:path extrusionOk="0" h="819" w="976">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91"/>
            <p:cNvSpPr/>
            <p:nvPr/>
          </p:nvSpPr>
          <p:spPr>
            <a:xfrm>
              <a:off x="5897143" y="2963224"/>
              <a:ext cx="25836" cy="21722"/>
            </a:xfrm>
            <a:custGeom>
              <a:rect b="b" l="l" r="r" t="t"/>
              <a:pathLst>
                <a:path extrusionOk="0" h="829" w="986">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3" name="Google Shape;16023;p91"/>
          <p:cNvGrpSpPr/>
          <p:nvPr/>
        </p:nvGrpSpPr>
        <p:grpSpPr>
          <a:xfrm>
            <a:off x="4891622" y="1502697"/>
            <a:ext cx="255841" cy="363402"/>
            <a:chOff x="4891622" y="1502697"/>
            <a:chExt cx="255841" cy="363402"/>
          </a:xfrm>
        </p:grpSpPr>
        <p:sp>
          <p:nvSpPr>
            <p:cNvPr id="16024" name="Google Shape;16024;p91"/>
            <p:cNvSpPr/>
            <p:nvPr/>
          </p:nvSpPr>
          <p:spPr>
            <a:xfrm>
              <a:off x="4893010" y="1507964"/>
              <a:ext cx="252959" cy="144166"/>
            </a:xfrm>
            <a:custGeom>
              <a:rect b="b" l="l" r="r" t="t"/>
              <a:pathLst>
                <a:path extrusionOk="0" h="5502" w="9654">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91"/>
            <p:cNvSpPr/>
            <p:nvPr/>
          </p:nvSpPr>
          <p:spPr>
            <a:xfrm>
              <a:off x="5003192" y="1507964"/>
              <a:ext cx="142777" cy="144166"/>
            </a:xfrm>
            <a:custGeom>
              <a:rect b="b" l="l" r="r" t="t"/>
              <a:pathLst>
                <a:path extrusionOk="0" h="5502" w="5449">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91"/>
            <p:cNvSpPr/>
            <p:nvPr/>
          </p:nvSpPr>
          <p:spPr>
            <a:xfrm>
              <a:off x="4903570" y="1627342"/>
              <a:ext cx="232076" cy="233464"/>
            </a:xfrm>
            <a:custGeom>
              <a:rect b="b" l="l" r="r" t="t"/>
              <a:pathLst>
                <a:path extrusionOk="0" h="8910" w="8857">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91"/>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91"/>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91"/>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91"/>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91"/>
            <p:cNvSpPr/>
            <p:nvPr/>
          </p:nvSpPr>
          <p:spPr>
            <a:xfrm>
              <a:off x="5034504" y="1751725"/>
              <a:ext cx="42291" cy="109081"/>
            </a:xfrm>
            <a:custGeom>
              <a:rect b="b" l="l" r="r" t="t"/>
              <a:pathLst>
                <a:path extrusionOk="0" h="4163" w="1614">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91"/>
            <p:cNvSpPr/>
            <p:nvPr/>
          </p:nvSpPr>
          <p:spPr>
            <a:xfrm>
              <a:off x="4949739" y="1627342"/>
              <a:ext cx="54737" cy="233464"/>
            </a:xfrm>
            <a:custGeom>
              <a:rect b="b" l="l" r="r" t="t"/>
              <a:pathLst>
                <a:path extrusionOk="0" h="8910" w="2089">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91"/>
            <p:cNvSpPr/>
            <p:nvPr/>
          </p:nvSpPr>
          <p:spPr>
            <a:xfrm>
              <a:off x="4972352" y="1842910"/>
              <a:ext cx="32124" cy="17896"/>
            </a:xfrm>
            <a:custGeom>
              <a:rect b="b" l="l" r="r" t="t"/>
              <a:pathLst>
                <a:path extrusionOk="0" h="683" w="1226">
                  <a:moveTo>
                    <a:pt x="1" y="1"/>
                  </a:moveTo>
                  <a:lnTo>
                    <a:pt x="78" y="682"/>
                  </a:lnTo>
                  <a:lnTo>
                    <a:pt x="1225" y="682"/>
                  </a:lnTo>
                  <a:lnTo>
                    <a:pt x="120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91"/>
            <p:cNvSpPr/>
            <p:nvPr/>
          </p:nvSpPr>
          <p:spPr>
            <a:xfrm>
              <a:off x="4949215" y="1699268"/>
              <a:ext cx="140524" cy="96897"/>
            </a:xfrm>
            <a:custGeom>
              <a:rect b="b" l="l" r="r" t="t"/>
              <a:pathLst>
                <a:path extrusionOk="0" h="3698" w="5363">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91"/>
            <p:cNvSpPr/>
            <p:nvPr/>
          </p:nvSpPr>
          <p:spPr>
            <a:xfrm>
              <a:off x="4947328" y="1572998"/>
              <a:ext cx="33356" cy="31600"/>
            </a:xfrm>
            <a:custGeom>
              <a:rect b="b" l="l" r="r" t="t"/>
              <a:pathLst>
                <a:path extrusionOk="0" h="1206" w="1273">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91"/>
            <p:cNvSpPr/>
            <p:nvPr/>
          </p:nvSpPr>
          <p:spPr>
            <a:xfrm>
              <a:off x="5057143" y="1593882"/>
              <a:ext cx="33356" cy="31574"/>
            </a:xfrm>
            <a:custGeom>
              <a:rect b="b" l="l" r="r" t="t"/>
              <a:pathLst>
                <a:path extrusionOk="0" h="1205" w="1273">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91"/>
            <p:cNvSpPr/>
            <p:nvPr/>
          </p:nvSpPr>
          <p:spPr>
            <a:xfrm>
              <a:off x="5006022" y="1532620"/>
              <a:ext cx="38727" cy="26753"/>
            </a:xfrm>
            <a:custGeom>
              <a:rect b="b" l="l" r="r" t="t"/>
              <a:pathLst>
                <a:path extrusionOk="0" h="1021" w="1478">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91"/>
            <p:cNvSpPr/>
            <p:nvPr/>
          </p:nvSpPr>
          <p:spPr>
            <a:xfrm>
              <a:off x="4943948" y="1694001"/>
              <a:ext cx="151084" cy="107430"/>
            </a:xfrm>
            <a:custGeom>
              <a:rect b="b" l="l" r="r" t="t"/>
              <a:pathLst>
                <a:path extrusionOk="0" h="4100" w="5766">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91"/>
            <p:cNvSpPr/>
            <p:nvPr/>
          </p:nvSpPr>
          <p:spPr>
            <a:xfrm>
              <a:off x="4891622" y="1502697"/>
              <a:ext cx="255841" cy="363402"/>
            </a:xfrm>
            <a:custGeom>
              <a:rect b="b" l="l" r="r" t="t"/>
              <a:pathLst>
                <a:path extrusionOk="0" h="13869" w="9764">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0" name="Google Shape;16040;p91"/>
          <p:cNvGrpSpPr/>
          <p:nvPr/>
        </p:nvGrpSpPr>
        <p:grpSpPr>
          <a:xfrm>
            <a:off x="6281219" y="1502697"/>
            <a:ext cx="243919" cy="363402"/>
            <a:chOff x="6281219" y="1502697"/>
            <a:chExt cx="243919" cy="363402"/>
          </a:xfrm>
        </p:grpSpPr>
        <p:sp>
          <p:nvSpPr>
            <p:cNvPr id="16041" name="Google Shape;16041;p91"/>
            <p:cNvSpPr/>
            <p:nvPr/>
          </p:nvSpPr>
          <p:spPr>
            <a:xfrm>
              <a:off x="6309020" y="1615263"/>
              <a:ext cx="188317" cy="245544"/>
            </a:xfrm>
            <a:custGeom>
              <a:rect b="b" l="l" r="r" t="t"/>
              <a:pathLst>
                <a:path extrusionOk="0" h="9371" w="7187">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91"/>
            <p:cNvSpPr/>
            <p:nvPr/>
          </p:nvSpPr>
          <p:spPr>
            <a:xfrm>
              <a:off x="6334541" y="1615263"/>
              <a:ext cx="162796" cy="245544"/>
            </a:xfrm>
            <a:custGeom>
              <a:rect b="b" l="l" r="r" t="t"/>
              <a:pathLst>
                <a:path extrusionOk="0" h="9371" w="6213">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91"/>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91"/>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91"/>
            <p:cNvSpPr/>
            <p:nvPr/>
          </p:nvSpPr>
          <p:spPr>
            <a:xfrm>
              <a:off x="6362971" y="1848072"/>
              <a:ext cx="27067" cy="12734"/>
            </a:xfrm>
            <a:custGeom>
              <a:rect b="b" l="l" r="r" t="t"/>
              <a:pathLst>
                <a:path extrusionOk="0" h="486" w="1033">
                  <a:moveTo>
                    <a:pt x="1" y="1"/>
                  </a:moveTo>
                  <a:lnTo>
                    <a:pt x="34" y="485"/>
                  </a:lnTo>
                  <a:lnTo>
                    <a:pt x="1033" y="485"/>
                  </a:lnTo>
                  <a:lnTo>
                    <a:pt x="102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91"/>
            <p:cNvSpPr/>
            <p:nvPr/>
          </p:nvSpPr>
          <p:spPr>
            <a:xfrm>
              <a:off x="6416188" y="1615263"/>
              <a:ext cx="43418" cy="245544"/>
            </a:xfrm>
            <a:custGeom>
              <a:rect b="b" l="l" r="r" t="t"/>
              <a:pathLst>
                <a:path extrusionOk="0" h="9371" w="1657">
                  <a:moveTo>
                    <a:pt x="221" y="0"/>
                  </a:moveTo>
                  <a:lnTo>
                    <a:pt x="0" y="9370"/>
                  </a:lnTo>
                  <a:lnTo>
                    <a:pt x="1003" y="9370"/>
                  </a:lnTo>
                  <a:lnTo>
                    <a:pt x="1656"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91"/>
            <p:cNvSpPr/>
            <p:nvPr/>
          </p:nvSpPr>
          <p:spPr>
            <a:xfrm>
              <a:off x="6416293" y="1615263"/>
              <a:ext cx="43313" cy="245544"/>
            </a:xfrm>
            <a:custGeom>
              <a:rect b="b" l="l" r="r" t="t"/>
              <a:pathLst>
                <a:path extrusionOk="0" h="9371" w="1653">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91"/>
            <p:cNvSpPr/>
            <p:nvPr/>
          </p:nvSpPr>
          <p:spPr>
            <a:xfrm>
              <a:off x="6320470" y="1576404"/>
              <a:ext cx="165416" cy="33356"/>
            </a:xfrm>
            <a:custGeom>
              <a:rect b="b" l="l" r="r" t="t"/>
              <a:pathLst>
                <a:path extrusionOk="0" h="1273" w="6313">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91"/>
            <p:cNvSpPr/>
            <p:nvPr/>
          </p:nvSpPr>
          <p:spPr>
            <a:xfrm>
              <a:off x="6320339" y="1576404"/>
              <a:ext cx="165547" cy="33356"/>
            </a:xfrm>
            <a:custGeom>
              <a:rect b="b" l="l" r="r" t="t"/>
              <a:pathLst>
                <a:path extrusionOk="0" h="1273" w="6318">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91"/>
            <p:cNvSpPr/>
            <p:nvPr/>
          </p:nvSpPr>
          <p:spPr>
            <a:xfrm>
              <a:off x="6286512" y="1606328"/>
              <a:ext cx="233202" cy="29216"/>
            </a:xfrm>
            <a:custGeom>
              <a:rect b="b" l="l" r="r" t="t"/>
              <a:pathLst>
                <a:path extrusionOk="0" h="1115" w="890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91"/>
            <p:cNvSpPr/>
            <p:nvPr/>
          </p:nvSpPr>
          <p:spPr>
            <a:xfrm>
              <a:off x="6286512" y="1606328"/>
              <a:ext cx="233202" cy="29347"/>
            </a:xfrm>
            <a:custGeom>
              <a:rect b="b" l="l" r="r" t="t"/>
              <a:pathLst>
                <a:path extrusionOk="0" h="1120" w="890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91"/>
            <p:cNvSpPr/>
            <p:nvPr/>
          </p:nvSpPr>
          <p:spPr>
            <a:xfrm>
              <a:off x="6346253" y="1708832"/>
              <a:ext cx="112854" cy="77900"/>
            </a:xfrm>
            <a:custGeom>
              <a:rect b="b" l="l" r="r" t="t"/>
              <a:pathLst>
                <a:path extrusionOk="0" h="2973" w="4307">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91"/>
            <p:cNvSpPr/>
            <p:nvPr/>
          </p:nvSpPr>
          <p:spPr>
            <a:xfrm>
              <a:off x="6281219" y="1502697"/>
              <a:ext cx="243919" cy="363402"/>
            </a:xfrm>
            <a:custGeom>
              <a:rect b="b" l="l" r="r" t="t"/>
              <a:pathLst>
                <a:path extrusionOk="0" h="13869" w="9309">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91"/>
            <p:cNvSpPr/>
            <p:nvPr/>
          </p:nvSpPr>
          <p:spPr>
            <a:xfrm>
              <a:off x="6340829" y="1703434"/>
              <a:ext cx="123676" cy="88564"/>
            </a:xfrm>
            <a:custGeom>
              <a:rect b="b" l="l" r="r" t="t"/>
              <a:pathLst>
                <a:path extrusionOk="0" h="3380" w="472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5" name="Google Shape;16055;p91"/>
          <p:cNvGrpSpPr/>
          <p:nvPr/>
        </p:nvGrpSpPr>
        <p:grpSpPr>
          <a:xfrm>
            <a:off x="4888713" y="3349868"/>
            <a:ext cx="311469" cy="363167"/>
            <a:chOff x="4888713" y="3349868"/>
            <a:chExt cx="311469" cy="363167"/>
          </a:xfrm>
        </p:grpSpPr>
        <p:sp>
          <p:nvSpPr>
            <p:cNvPr id="16056" name="Google Shape;16056;p91"/>
            <p:cNvSpPr/>
            <p:nvPr/>
          </p:nvSpPr>
          <p:spPr>
            <a:xfrm>
              <a:off x="4891491" y="3514420"/>
              <a:ext cx="305914" cy="74441"/>
            </a:xfrm>
            <a:custGeom>
              <a:rect b="b" l="l" r="r" t="t"/>
              <a:pathLst>
                <a:path extrusionOk="0" h="2841" w="11675">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91"/>
            <p:cNvSpPr/>
            <p:nvPr/>
          </p:nvSpPr>
          <p:spPr>
            <a:xfrm>
              <a:off x="4935013" y="3375887"/>
              <a:ext cx="218738" cy="174744"/>
            </a:xfrm>
            <a:custGeom>
              <a:rect b="b" l="l" r="r" t="t"/>
              <a:pathLst>
                <a:path extrusionOk="0" h="6669" w="8348">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91"/>
            <p:cNvSpPr/>
            <p:nvPr/>
          </p:nvSpPr>
          <p:spPr>
            <a:xfrm>
              <a:off x="5027193" y="3375887"/>
              <a:ext cx="126558" cy="174744"/>
            </a:xfrm>
            <a:custGeom>
              <a:rect b="b" l="l" r="r" t="t"/>
              <a:pathLst>
                <a:path extrusionOk="0" h="6669" w="483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91"/>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91"/>
            <p:cNvSpPr/>
            <p:nvPr/>
          </p:nvSpPr>
          <p:spPr>
            <a:xfrm>
              <a:off x="4963547" y="3510856"/>
              <a:ext cx="157" cy="5948"/>
            </a:xfrm>
            <a:custGeom>
              <a:rect b="b" l="l" r="r" t="t"/>
              <a:pathLst>
                <a:path extrusionOk="0" h="227" w="6">
                  <a:moveTo>
                    <a:pt x="1" y="1"/>
                  </a:moveTo>
                  <a:cubicBezTo>
                    <a:pt x="1" y="73"/>
                    <a:pt x="1" y="149"/>
                    <a:pt x="6" y="226"/>
                  </a:cubicBezTo>
                  <a:cubicBezTo>
                    <a:pt x="6" y="149"/>
                    <a:pt x="6" y="73"/>
                    <a:pt x="6"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91"/>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91"/>
            <p:cNvSpPr/>
            <p:nvPr/>
          </p:nvSpPr>
          <p:spPr>
            <a:xfrm>
              <a:off x="4963547" y="3510725"/>
              <a:ext cx="161669" cy="39906"/>
            </a:xfrm>
            <a:custGeom>
              <a:rect b="b" l="l" r="r" t="t"/>
              <a:pathLst>
                <a:path extrusionOk="0" h="1523" w="617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91"/>
            <p:cNvSpPr/>
            <p:nvPr/>
          </p:nvSpPr>
          <p:spPr>
            <a:xfrm>
              <a:off x="4935144" y="3355030"/>
              <a:ext cx="218607" cy="42396"/>
            </a:xfrm>
            <a:custGeom>
              <a:rect b="b" l="l" r="r" t="t"/>
              <a:pathLst>
                <a:path extrusionOk="0" h="1618" w="8343">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91"/>
            <p:cNvSpPr/>
            <p:nvPr/>
          </p:nvSpPr>
          <p:spPr>
            <a:xfrm>
              <a:off x="4932995" y="3608330"/>
              <a:ext cx="111465" cy="99412"/>
            </a:xfrm>
            <a:custGeom>
              <a:rect b="b" l="l" r="r" t="t"/>
              <a:pathLst>
                <a:path extrusionOk="0" h="3794" w="4254">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91"/>
            <p:cNvSpPr/>
            <p:nvPr/>
          </p:nvSpPr>
          <p:spPr>
            <a:xfrm>
              <a:off x="5044435" y="3608330"/>
              <a:ext cx="111465" cy="99412"/>
            </a:xfrm>
            <a:custGeom>
              <a:rect b="b" l="l" r="r" t="t"/>
              <a:pathLst>
                <a:path extrusionOk="0" h="3794" w="4254">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91"/>
            <p:cNvSpPr/>
            <p:nvPr/>
          </p:nvSpPr>
          <p:spPr>
            <a:xfrm>
              <a:off x="5106456" y="3608356"/>
              <a:ext cx="49444" cy="99360"/>
            </a:xfrm>
            <a:custGeom>
              <a:rect b="b" l="l" r="r" t="t"/>
              <a:pathLst>
                <a:path extrusionOk="0" h="3792" w="1887">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91"/>
            <p:cNvSpPr/>
            <p:nvPr/>
          </p:nvSpPr>
          <p:spPr>
            <a:xfrm>
              <a:off x="5027455" y="3627955"/>
              <a:ext cx="33985" cy="60161"/>
            </a:xfrm>
            <a:custGeom>
              <a:rect b="b" l="l" r="r" t="t"/>
              <a:pathLst>
                <a:path extrusionOk="0" h="2296" w="1297">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91"/>
            <p:cNvSpPr/>
            <p:nvPr/>
          </p:nvSpPr>
          <p:spPr>
            <a:xfrm>
              <a:off x="4888713" y="3456408"/>
              <a:ext cx="311469" cy="137878"/>
            </a:xfrm>
            <a:custGeom>
              <a:rect b="b" l="l" r="r" t="t"/>
              <a:pathLst>
                <a:path extrusionOk="0" h="5262" w="11887">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91"/>
            <p:cNvSpPr/>
            <p:nvPr/>
          </p:nvSpPr>
          <p:spPr>
            <a:xfrm>
              <a:off x="4934751" y="3602984"/>
              <a:ext cx="219525" cy="110050"/>
            </a:xfrm>
            <a:custGeom>
              <a:rect b="b" l="l" r="r" t="t"/>
              <a:pathLst>
                <a:path extrusionOk="0" h="4200" w="8378">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91"/>
            <p:cNvSpPr/>
            <p:nvPr/>
          </p:nvSpPr>
          <p:spPr>
            <a:xfrm>
              <a:off x="4929720" y="3349868"/>
              <a:ext cx="229324" cy="92914"/>
            </a:xfrm>
            <a:custGeom>
              <a:rect b="b" l="l" r="r" t="t"/>
              <a:pathLst>
                <a:path extrusionOk="0" h="3546" w="8752">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1" name="Google Shape;16071;p91"/>
          <p:cNvGrpSpPr/>
          <p:nvPr/>
        </p:nvGrpSpPr>
        <p:grpSpPr>
          <a:xfrm>
            <a:off x="6196821" y="3409296"/>
            <a:ext cx="363402" cy="243971"/>
            <a:chOff x="6196821" y="3409296"/>
            <a:chExt cx="363402" cy="243971"/>
          </a:xfrm>
        </p:grpSpPr>
        <p:sp>
          <p:nvSpPr>
            <p:cNvPr id="16072" name="Google Shape;16072;p91"/>
            <p:cNvSpPr/>
            <p:nvPr/>
          </p:nvSpPr>
          <p:spPr>
            <a:xfrm>
              <a:off x="6420957" y="3414641"/>
              <a:ext cx="133973" cy="142542"/>
            </a:xfrm>
            <a:custGeom>
              <a:rect b="b" l="l" r="r" t="t"/>
              <a:pathLst>
                <a:path extrusionOk="0" h="5440" w="5113">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91"/>
            <p:cNvSpPr/>
            <p:nvPr/>
          </p:nvSpPr>
          <p:spPr>
            <a:xfrm>
              <a:off x="6433088" y="3434293"/>
              <a:ext cx="115815" cy="122890"/>
            </a:xfrm>
            <a:custGeom>
              <a:rect b="b" l="l" r="r" t="t"/>
              <a:pathLst>
                <a:path extrusionOk="0" h="4690" w="442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91"/>
            <p:cNvSpPr/>
            <p:nvPr/>
          </p:nvSpPr>
          <p:spPr>
            <a:xfrm>
              <a:off x="6202113" y="3414641"/>
              <a:ext cx="133842" cy="142542"/>
            </a:xfrm>
            <a:custGeom>
              <a:rect b="b" l="l" r="r" t="t"/>
              <a:pathLst>
                <a:path extrusionOk="0" h="5440" w="5108">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91"/>
            <p:cNvSpPr/>
            <p:nvPr/>
          </p:nvSpPr>
          <p:spPr>
            <a:xfrm>
              <a:off x="6208140" y="3434293"/>
              <a:ext cx="115736" cy="122890"/>
            </a:xfrm>
            <a:custGeom>
              <a:rect b="b" l="l" r="r" t="t"/>
              <a:pathLst>
                <a:path extrusionOk="0" h="4690" w="4417">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91"/>
            <p:cNvSpPr/>
            <p:nvPr/>
          </p:nvSpPr>
          <p:spPr>
            <a:xfrm>
              <a:off x="6202113" y="3532631"/>
              <a:ext cx="352712" cy="115239"/>
            </a:xfrm>
            <a:custGeom>
              <a:rect b="b" l="l" r="r" t="t"/>
              <a:pathLst>
                <a:path extrusionOk="0" h="4398" w="13461">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91"/>
            <p:cNvSpPr/>
            <p:nvPr/>
          </p:nvSpPr>
          <p:spPr>
            <a:xfrm>
              <a:off x="6227399" y="3557890"/>
              <a:ext cx="125798" cy="64799"/>
            </a:xfrm>
            <a:custGeom>
              <a:rect b="b" l="l" r="r" t="t"/>
              <a:pathLst>
                <a:path extrusionOk="0" h="2473" w="4801">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91"/>
            <p:cNvSpPr/>
            <p:nvPr/>
          </p:nvSpPr>
          <p:spPr>
            <a:xfrm>
              <a:off x="6312924" y="3557890"/>
              <a:ext cx="40273" cy="64720"/>
            </a:xfrm>
            <a:custGeom>
              <a:rect b="b" l="l" r="r" t="t"/>
              <a:pathLst>
                <a:path extrusionOk="0" h="2470" w="1537">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91"/>
            <p:cNvSpPr/>
            <p:nvPr/>
          </p:nvSpPr>
          <p:spPr>
            <a:xfrm>
              <a:off x="6398947" y="3532605"/>
              <a:ext cx="155983" cy="115265"/>
            </a:xfrm>
            <a:custGeom>
              <a:rect b="b" l="l" r="r" t="t"/>
              <a:pathLst>
                <a:path extrusionOk="0" h="4399" w="5953">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91"/>
            <p:cNvSpPr/>
            <p:nvPr/>
          </p:nvSpPr>
          <p:spPr>
            <a:xfrm>
              <a:off x="6403846" y="3557890"/>
              <a:ext cx="125693" cy="64799"/>
            </a:xfrm>
            <a:custGeom>
              <a:rect b="b" l="l" r="r" t="t"/>
              <a:pathLst>
                <a:path extrusionOk="0" h="2473" w="4797">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91"/>
            <p:cNvSpPr/>
            <p:nvPr/>
          </p:nvSpPr>
          <p:spPr>
            <a:xfrm>
              <a:off x="6489371" y="3557890"/>
              <a:ext cx="40168" cy="64694"/>
            </a:xfrm>
            <a:custGeom>
              <a:rect b="b" l="l" r="r" t="t"/>
              <a:pathLst>
                <a:path extrusionOk="0" h="2469" w="1533">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91"/>
            <p:cNvSpPr/>
            <p:nvPr/>
          </p:nvSpPr>
          <p:spPr>
            <a:xfrm>
              <a:off x="6202113" y="3635764"/>
              <a:ext cx="155983" cy="12210"/>
            </a:xfrm>
            <a:custGeom>
              <a:rect b="b" l="l" r="r" t="t"/>
              <a:pathLst>
                <a:path extrusionOk="0" h="466" w="5953">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91"/>
            <p:cNvSpPr/>
            <p:nvPr/>
          </p:nvSpPr>
          <p:spPr>
            <a:xfrm>
              <a:off x="6196821" y="3527207"/>
              <a:ext cx="363402" cy="126060"/>
            </a:xfrm>
            <a:custGeom>
              <a:rect b="b" l="l" r="r" t="t"/>
              <a:pathLst>
                <a:path extrusionOk="0" h="4811" w="13869">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91"/>
            <p:cNvSpPr/>
            <p:nvPr/>
          </p:nvSpPr>
          <p:spPr>
            <a:xfrm>
              <a:off x="6222106" y="3552623"/>
              <a:ext cx="136358" cy="75358"/>
            </a:xfrm>
            <a:custGeom>
              <a:rect b="b" l="l" r="r" t="t"/>
              <a:pathLst>
                <a:path extrusionOk="0" h="2876" w="5204">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91"/>
            <p:cNvSpPr/>
            <p:nvPr/>
          </p:nvSpPr>
          <p:spPr>
            <a:xfrm>
              <a:off x="6398449" y="3552623"/>
              <a:ext cx="136489" cy="75358"/>
            </a:xfrm>
            <a:custGeom>
              <a:rect b="b" l="l" r="r" t="t"/>
              <a:pathLst>
                <a:path extrusionOk="0" h="2876" w="5209">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91"/>
            <p:cNvSpPr/>
            <p:nvPr/>
          </p:nvSpPr>
          <p:spPr>
            <a:xfrm>
              <a:off x="6415664" y="3409296"/>
              <a:ext cx="127030" cy="109029"/>
            </a:xfrm>
            <a:custGeom>
              <a:rect b="b" l="l" r="r" t="t"/>
              <a:pathLst>
                <a:path extrusionOk="0" h="4161" w="4848">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91"/>
            <p:cNvSpPr/>
            <p:nvPr/>
          </p:nvSpPr>
          <p:spPr>
            <a:xfrm>
              <a:off x="6214848" y="3409427"/>
              <a:ext cx="126532" cy="108478"/>
            </a:xfrm>
            <a:custGeom>
              <a:rect b="b" l="l" r="r" t="t"/>
              <a:pathLst>
                <a:path extrusionOk="0" h="4140" w="4829">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8" name="Google Shape;16088;p91"/>
          <p:cNvGrpSpPr/>
          <p:nvPr/>
        </p:nvGrpSpPr>
        <p:grpSpPr>
          <a:xfrm>
            <a:off x="5818221" y="1502697"/>
            <a:ext cx="252723" cy="363402"/>
            <a:chOff x="5818221" y="1502697"/>
            <a:chExt cx="252723" cy="363402"/>
          </a:xfrm>
        </p:grpSpPr>
        <p:sp>
          <p:nvSpPr>
            <p:cNvPr id="16089" name="Google Shape;16089;p91"/>
            <p:cNvSpPr/>
            <p:nvPr/>
          </p:nvSpPr>
          <p:spPr>
            <a:xfrm>
              <a:off x="5861114" y="1528559"/>
              <a:ext cx="203043" cy="322448"/>
            </a:xfrm>
            <a:custGeom>
              <a:rect b="b" l="l" r="r" t="t"/>
              <a:pathLst>
                <a:path extrusionOk="0" h="12306" w="7749">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91"/>
            <p:cNvSpPr/>
            <p:nvPr/>
          </p:nvSpPr>
          <p:spPr>
            <a:xfrm>
              <a:off x="5860983" y="1548263"/>
              <a:ext cx="195497" cy="302744"/>
            </a:xfrm>
            <a:custGeom>
              <a:rect b="b" l="l" r="r" t="t"/>
              <a:pathLst>
                <a:path extrusionOk="0" h="11554" w="7461">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91"/>
            <p:cNvSpPr/>
            <p:nvPr/>
          </p:nvSpPr>
          <p:spPr>
            <a:xfrm>
              <a:off x="5848039" y="1536393"/>
              <a:ext cx="23661" cy="306805"/>
            </a:xfrm>
            <a:custGeom>
              <a:rect b="b" l="l" r="r" t="t"/>
              <a:pathLst>
                <a:path extrusionOk="0" h="11709" w="903">
                  <a:moveTo>
                    <a:pt x="0" y="1"/>
                  </a:moveTo>
                  <a:lnTo>
                    <a:pt x="0" y="11708"/>
                  </a:lnTo>
                  <a:lnTo>
                    <a:pt x="903" y="11708"/>
                  </a:lnTo>
                  <a:lnTo>
                    <a:pt x="903"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91"/>
            <p:cNvSpPr/>
            <p:nvPr/>
          </p:nvSpPr>
          <p:spPr>
            <a:xfrm>
              <a:off x="5859856" y="1536393"/>
              <a:ext cx="11844" cy="306805"/>
            </a:xfrm>
            <a:custGeom>
              <a:rect b="b" l="l" r="r" t="t"/>
              <a:pathLst>
                <a:path extrusionOk="0" h="11709" w="452">
                  <a:moveTo>
                    <a:pt x="1" y="1"/>
                  </a:moveTo>
                  <a:lnTo>
                    <a:pt x="1" y="11708"/>
                  </a:lnTo>
                  <a:lnTo>
                    <a:pt x="452" y="11708"/>
                  </a:lnTo>
                  <a:lnTo>
                    <a:pt x="45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91"/>
            <p:cNvSpPr/>
            <p:nvPr/>
          </p:nvSpPr>
          <p:spPr>
            <a:xfrm>
              <a:off x="5840624" y="1547477"/>
              <a:ext cx="38518" cy="17110"/>
            </a:xfrm>
            <a:custGeom>
              <a:rect b="b" l="l" r="r" t="t"/>
              <a:pathLst>
                <a:path extrusionOk="0" h="653" w="147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91"/>
            <p:cNvSpPr/>
            <p:nvPr/>
          </p:nvSpPr>
          <p:spPr>
            <a:xfrm>
              <a:off x="5840991" y="1507964"/>
              <a:ext cx="37889" cy="39540"/>
            </a:xfrm>
            <a:custGeom>
              <a:rect b="b" l="l" r="r" t="t"/>
              <a:pathLst>
                <a:path extrusionOk="0" h="1509" w="1446">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91"/>
            <p:cNvSpPr/>
            <p:nvPr/>
          </p:nvSpPr>
          <p:spPr>
            <a:xfrm>
              <a:off x="5840624" y="1781544"/>
              <a:ext cx="38622" cy="17005"/>
            </a:xfrm>
            <a:custGeom>
              <a:rect b="b" l="l" r="r" t="t"/>
              <a:pathLst>
                <a:path extrusionOk="0" h="649" w="1474">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91"/>
            <p:cNvSpPr/>
            <p:nvPr/>
          </p:nvSpPr>
          <p:spPr>
            <a:xfrm>
              <a:off x="5840991" y="1798523"/>
              <a:ext cx="37889" cy="39513"/>
            </a:xfrm>
            <a:custGeom>
              <a:rect b="b" l="l" r="r" t="t"/>
              <a:pathLst>
                <a:path extrusionOk="0" h="1508" w="1446">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91"/>
            <p:cNvSpPr/>
            <p:nvPr/>
          </p:nvSpPr>
          <p:spPr>
            <a:xfrm>
              <a:off x="5859856" y="1547477"/>
              <a:ext cx="19285" cy="17110"/>
            </a:xfrm>
            <a:custGeom>
              <a:rect b="b" l="l" r="r" t="t"/>
              <a:pathLst>
                <a:path extrusionOk="0" h="653" w="736">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91"/>
            <p:cNvSpPr/>
            <p:nvPr/>
          </p:nvSpPr>
          <p:spPr>
            <a:xfrm>
              <a:off x="5859856" y="1781544"/>
              <a:ext cx="19390" cy="17005"/>
            </a:xfrm>
            <a:custGeom>
              <a:rect b="b" l="l" r="r" t="t"/>
              <a:pathLst>
                <a:path extrusionOk="0" h="649" w="74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91"/>
            <p:cNvSpPr/>
            <p:nvPr/>
          </p:nvSpPr>
          <p:spPr>
            <a:xfrm>
              <a:off x="5859856" y="1507964"/>
              <a:ext cx="19023" cy="39540"/>
            </a:xfrm>
            <a:custGeom>
              <a:rect b="b" l="l" r="r" t="t"/>
              <a:pathLst>
                <a:path extrusionOk="0" h="1509" w="726">
                  <a:moveTo>
                    <a:pt x="1" y="1"/>
                  </a:moveTo>
                  <a:lnTo>
                    <a:pt x="1" y="1508"/>
                  </a:lnTo>
                  <a:lnTo>
                    <a:pt x="485" y="1508"/>
                  </a:lnTo>
                  <a:lnTo>
                    <a:pt x="721" y="39"/>
                  </a:lnTo>
                  <a:cubicBezTo>
                    <a:pt x="725" y="20"/>
                    <a:pt x="711" y="6"/>
                    <a:pt x="6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91"/>
            <p:cNvSpPr/>
            <p:nvPr/>
          </p:nvSpPr>
          <p:spPr>
            <a:xfrm>
              <a:off x="5859856" y="1798523"/>
              <a:ext cx="19023" cy="39513"/>
            </a:xfrm>
            <a:custGeom>
              <a:rect b="b" l="l" r="r" t="t"/>
              <a:pathLst>
                <a:path extrusionOk="0" h="1508" w="726">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91"/>
            <p:cNvSpPr/>
            <p:nvPr/>
          </p:nvSpPr>
          <p:spPr>
            <a:xfrm>
              <a:off x="5823645" y="1836753"/>
              <a:ext cx="138244" cy="24054"/>
            </a:xfrm>
            <a:custGeom>
              <a:rect b="b" l="l" r="r" t="t"/>
              <a:pathLst>
                <a:path extrusionOk="0" h="918" w="5276">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91"/>
            <p:cNvSpPr/>
            <p:nvPr/>
          </p:nvSpPr>
          <p:spPr>
            <a:xfrm>
              <a:off x="5823645" y="1843041"/>
              <a:ext cx="138244" cy="17765"/>
            </a:xfrm>
            <a:custGeom>
              <a:rect b="b" l="l" r="r" t="t"/>
              <a:pathLst>
                <a:path extrusionOk="0" h="678" w="5276">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91"/>
            <p:cNvSpPr/>
            <p:nvPr/>
          </p:nvSpPr>
          <p:spPr>
            <a:xfrm>
              <a:off x="5818221" y="1502697"/>
              <a:ext cx="252723" cy="363402"/>
            </a:xfrm>
            <a:custGeom>
              <a:rect b="b" l="l" r="r" t="t"/>
              <a:pathLst>
                <a:path extrusionOk="0" h="13869" w="9645">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4" name="Google Shape;16104;p91"/>
          <p:cNvGrpSpPr/>
          <p:nvPr/>
        </p:nvGrpSpPr>
        <p:grpSpPr>
          <a:xfrm>
            <a:off x="6660814" y="1985085"/>
            <a:ext cx="355096" cy="363481"/>
            <a:chOff x="6660814" y="1985085"/>
            <a:chExt cx="355096" cy="363481"/>
          </a:xfrm>
        </p:grpSpPr>
        <p:sp>
          <p:nvSpPr>
            <p:cNvPr id="16105" name="Google Shape;16105;p91"/>
            <p:cNvSpPr/>
            <p:nvPr/>
          </p:nvSpPr>
          <p:spPr>
            <a:xfrm>
              <a:off x="6665976" y="1990325"/>
              <a:ext cx="344406" cy="344039"/>
            </a:xfrm>
            <a:custGeom>
              <a:rect b="b" l="l" r="r" t="t"/>
              <a:pathLst>
                <a:path extrusionOk="0" h="13130" w="13144">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91"/>
            <p:cNvSpPr/>
            <p:nvPr/>
          </p:nvSpPr>
          <p:spPr>
            <a:xfrm>
              <a:off x="6781058" y="1990325"/>
              <a:ext cx="229455" cy="344039"/>
            </a:xfrm>
            <a:custGeom>
              <a:rect b="b" l="l" r="r" t="t"/>
              <a:pathLst>
                <a:path extrusionOk="0" h="13130" w="8757">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91"/>
            <p:cNvSpPr/>
            <p:nvPr/>
          </p:nvSpPr>
          <p:spPr>
            <a:xfrm>
              <a:off x="6666238" y="2269041"/>
              <a:ext cx="344406" cy="65323"/>
            </a:xfrm>
            <a:custGeom>
              <a:rect b="b" l="l" r="r" t="t"/>
              <a:pathLst>
                <a:path extrusionOk="0" h="2493" w="13144">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91"/>
            <p:cNvSpPr/>
            <p:nvPr/>
          </p:nvSpPr>
          <p:spPr>
            <a:xfrm>
              <a:off x="6666107" y="2269041"/>
              <a:ext cx="33854" cy="74127"/>
            </a:xfrm>
            <a:custGeom>
              <a:rect b="b" l="l" r="r" t="t"/>
              <a:pathLst>
                <a:path extrusionOk="0" h="2829" w="1292">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91"/>
            <p:cNvSpPr/>
            <p:nvPr/>
          </p:nvSpPr>
          <p:spPr>
            <a:xfrm>
              <a:off x="6683087" y="2269041"/>
              <a:ext cx="16874" cy="74258"/>
            </a:xfrm>
            <a:custGeom>
              <a:rect b="b" l="l" r="r" t="t"/>
              <a:pathLst>
                <a:path extrusionOk="0" h="2834" w="644">
                  <a:moveTo>
                    <a:pt x="0" y="1"/>
                  </a:moveTo>
                  <a:lnTo>
                    <a:pt x="0" y="2833"/>
                  </a:lnTo>
                  <a:lnTo>
                    <a:pt x="644" y="2833"/>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91"/>
            <p:cNvSpPr/>
            <p:nvPr/>
          </p:nvSpPr>
          <p:spPr>
            <a:xfrm>
              <a:off x="6976764" y="2269041"/>
              <a:ext cx="33880" cy="74258"/>
            </a:xfrm>
            <a:custGeom>
              <a:rect b="b" l="l" r="r" t="t"/>
              <a:pathLst>
                <a:path extrusionOk="0" h="2834" w="1293">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91"/>
            <p:cNvSpPr/>
            <p:nvPr/>
          </p:nvSpPr>
          <p:spPr>
            <a:xfrm>
              <a:off x="6987586" y="2269041"/>
              <a:ext cx="23058" cy="74127"/>
            </a:xfrm>
            <a:custGeom>
              <a:rect b="b" l="l" r="r" t="t"/>
              <a:pathLst>
                <a:path extrusionOk="0" h="2829" w="88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91"/>
            <p:cNvSpPr/>
            <p:nvPr/>
          </p:nvSpPr>
          <p:spPr>
            <a:xfrm>
              <a:off x="6699935"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91"/>
            <p:cNvSpPr/>
            <p:nvPr/>
          </p:nvSpPr>
          <p:spPr>
            <a:xfrm>
              <a:off x="6727605"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91"/>
            <p:cNvSpPr/>
            <p:nvPr/>
          </p:nvSpPr>
          <p:spPr>
            <a:xfrm>
              <a:off x="675527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91"/>
            <p:cNvSpPr/>
            <p:nvPr/>
          </p:nvSpPr>
          <p:spPr>
            <a:xfrm>
              <a:off x="678294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91"/>
            <p:cNvSpPr/>
            <p:nvPr/>
          </p:nvSpPr>
          <p:spPr>
            <a:xfrm>
              <a:off x="681061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91"/>
            <p:cNvSpPr/>
            <p:nvPr/>
          </p:nvSpPr>
          <p:spPr>
            <a:xfrm>
              <a:off x="683828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91"/>
            <p:cNvSpPr/>
            <p:nvPr/>
          </p:nvSpPr>
          <p:spPr>
            <a:xfrm>
              <a:off x="6865954" y="2262019"/>
              <a:ext cx="27827" cy="72345"/>
            </a:xfrm>
            <a:custGeom>
              <a:rect b="b" l="l" r="r" t="t"/>
              <a:pathLst>
                <a:path extrusionOk="0" h="2761" w="1062">
                  <a:moveTo>
                    <a:pt x="1" y="0"/>
                  </a:moveTo>
                  <a:lnTo>
                    <a:pt x="1" y="2760"/>
                  </a:lnTo>
                  <a:lnTo>
                    <a:pt x="1062" y="2760"/>
                  </a:lnTo>
                  <a:lnTo>
                    <a:pt x="10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91"/>
            <p:cNvSpPr/>
            <p:nvPr/>
          </p:nvSpPr>
          <p:spPr>
            <a:xfrm>
              <a:off x="6893624" y="2262019"/>
              <a:ext cx="27827" cy="72345"/>
            </a:xfrm>
            <a:custGeom>
              <a:rect b="b" l="l" r="r" t="t"/>
              <a:pathLst>
                <a:path extrusionOk="0" h="2761" w="1062">
                  <a:moveTo>
                    <a:pt x="1" y="0"/>
                  </a:moveTo>
                  <a:lnTo>
                    <a:pt x="1" y="2760"/>
                  </a:lnTo>
                  <a:lnTo>
                    <a:pt x="1062" y="2760"/>
                  </a:lnTo>
                  <a:lnTo>
                    <a:pt x="106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91"/>
            <p:cNvSpPr/>
            <p:nvPr/>
          </p:nvSpPr>
          <p:spPr>
            <a:xfrm>
              <a:off x="692142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91"/>
            <p:cNvSpPr/>
            <p:nvPr/>
          </p:nvSpPr>
          <p:spPr>
            <a:xfrm>
              <a:off x="694909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91"/>
            <p:cNvSpPr/>
            <p:nvPr/>
          </p:nvSpPr>
          <p:spPr>
            <a:xfrm>
              <a:off x="6717543" y="2262019"/>
              <a:ext cx="20150" cy="38256"/>
            </a:xfrm>
            <a:custGeom>
              <a:rect b="b" l="l" r="r" t="t"/>
              <a:pathLst>
                <a:path extrusionOk="0" h="1460" w="769">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91"/>
            <p:cNvSpPr/>
            <p:nvPr/>
          </p:nvSpPr>
          <p:spPr>
            <a:xfrm>
              <a:off x="6722574" y="2262019"/>
              <a:ext cx="15119" cy="38256"/>
            </a:xfrm>
            <a:custGeom>
              <a:rect b="b" l="l" r="r" t="t"/>
              <a:pathLst>
                <a:path extrusionOk="0" h="1460" w="577">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91"/>
            <p:cNvSpPr/>
            <p:nvPr/>
          </p:nvSpPr>
          <p:spPr>
            <a:xfrm>
              <a:off x="6772882" y="2262019"/>
              <a:ext cx="20150" cy="38256"/>
            </a:xfrm>
            <a:custGeom>
              <a:rect b="b" l="l" r="r" t="t"/>
              <a:pathLst>
                <a:path extrusionOk="0" h="1460" w="769">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91"/>
            <p:cNvSpPr/>
            <p:nvPr/>
          </p:nvSpPr>
          <p:spPr>
            <a:xfrm>
              <a:off x="6828222" y="2262019"/>
              <a:ext cx="20281" cy="38256"/>
            </a:xfrm>
            <a:custGeom>
              <a:rect b="b" l="l" r="r" t="t"/>
              <a:pathLst>
                <a:path extrusionOk="0" h="1460" w="774">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91"/>
            <p:cNvSpPr/>
            <p:nvPr/>
          </p:nvSpPr>
          <p:spPr>
            <a:xfrm>
              <a:off x="6883562" y="2262019"/>
              <a:ext cx="20281" cy="38256"/>
            </a:xfrm>
            <a:custGeom>
              <a:rect b="b" l="l" r="r" t="t"/>
              <a:pathLst>
                <a:path extrusionOk="0" h="1460" w="774">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91"/>
            <p:cNvSpPr/>
            <p:nvPr/>
          </p:nvSpPr>
          <p:spPr>
            <a:xfrm>
              <a:off x="6939033" y="2262019"/>
              <a:ext cx="20150" cy="38256"/>
            </a:xfrm>
            <a:custGeom>
              <a:rect b="b" l="l" r="r" t="t"/>
              <a:pathLst>
                <a:path extrusionOk="0" h="1460" w="769">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91"/>
            <p:cNvSpPr/>
            <p:nvPr/>
          </p:nvSpPr>
          <p:spPr>
            <a:xfrm>
              <a:off x="6777782"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91"/>
            <p:cNvSpPr/>
            <p:nvPr/>
          </p:nvSpPr>
          <p:spPr>
            <a:xfrm>
              <a:off x="6833253" y="2262019"/>
              <a:ext cx="15119" cy="38256"/>
            </a:xfrm>
            <a:custGeom>
              <a:rect b="b" l="l" r="r" t="t"/>
              <a:pathLst>
                <a:path extrusionOk="0" h="1460" w="577">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91"/>
            <p:cNvSpPr/>
            <p:nvPr/>
          </p:nvSpPr>
          <p:spPr>
            <a:xfrm>
              <a:off x="6888593"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91"/>
            <p:cNvSpPr/>
            <p:nvPr/>
          </p:nvSpPr>
          <p:spPr>
            <a:xfrm>
              <a:off x="6944063" y="2262019"/>
              <a:ext cx="15119" cy="38256"/>
            </a:xfrm>
            <a:custGeom>
              <a:rect b="b" l="l" r="r" t="t"/>
              <a:pathLst>
                <a:path extrusionOk="0" h="1460" w="577">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91"/>
            <p:cNvSpPr/>
            <p:nvPr/>
          </p:nvSpPr>
          <p:spPr>
            <a:xfrm>
              <a:off x="6666107" y="2243153"/>
              <a:ext cx="344406" cy="25914"/>
            </a:xfrm>
            <a:custGeom>
              <a:rect b="b" l="l" r="r" t="t"/>
              <a:pathLst>
                <a:path extrusionOk="0" h="989" w="13144">
                  <a:moveTo>
                    <a:pt x="0" y="0"/>
                  </a:moveTo>
                  <a:lnTo>
                    <a:pt x="0" y="989"/>
                  </a:lnTo>
                  <a:lnTo>
                    <a:pt x="13143" y="989"/>
                  </a:lnTo>
                  <a:lnTo>
                    <a:pt x="131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91"/>
            <p:cNvSpPr/>
            <p:nvPr/>
          </p:nvSpPr>
          <p:spPr>
            <a:xfrm>
              <a:off x="6660814" y="1985085"/>
              <a:ext cx="355096" cy="363481"/>
            </a:xfrm>
            <a:custGeom>
              <a:rect b="b" l="l" r="r" t="t"/>
              <a:pathLst>
                <a:path extrusionOk="0" h="13872" w="13552">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4" name="Google Shape;16134;p91"/>
          <p:cNvGrpSpPr/>
          <p:nvPr/>
        </p:nvGrpSpPr>
        <p:grpSpPr>
          <a:xfrm>
            <a:off x="7226448" y="1502697"/>
            <a:ext cx="198379" cy="363402"/>
            <a:chOff x="7226448" y="1502697"/>
            <a:chExt cx="198379" cy="363402"/>
          </a:xfrm>
        </p:grpSpPr>
        <p:sp>
          <p:nvSpPr>
            <p:cNvPr id="16135" name="Google Shape;16135;p91"/>
            <p:cNvSpPr/>
            <p:nvPr/>
          </p:nvSpPr>
          <p:spPr>
            <a:xfrm>
              <a:off x="7295491" y="1598912"/>
              <a:ext cx="104679" cy="222407"/>
            </a:xfrm>
            <a:custGeom>
              <a:rect b="b" l="l" r="r" t="t"/>
              <a:pathLst>
                <a:path extrusionOk="0" h="8488" w="3995">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91"/>
            <p:cNvSpPr/>
            <p:nvPr/>
          </p:nvSpPr>
          <p:spPr>
            <a:xfrm>
              <a:off x="7242169" y="1522323"/>
              <a:ext cx="133476" cy="325147"/>
            </a:xfrm>
            <a:custGeom>
              <a:rect b="b" l="l" r="r" t="t"/>
              <a:pathLst>
                <a:path extrusionOk="0" h="12409" w="5094">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91"/>
            <p:cNvSpPr/>
            <p:nvPr/>
          </p:nvSpPr>
          <p:spPr>
            <a:xfrm>
              <a:off x="7308462" y="1522323"/>
              <a:ext cx="67183" cy="325147"/>
            </a:xfrm>
            <a:custGeom>
              <a:rect b="b" l="l" r="r" t="t"/>
              <a:pathLst>
                <a:path extrusionOk="0" h="12409" w="2564">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91"/>
            <p:cNvSpPr/>
            <p:nvPr/>
          </p:nvSpPr>
          <p:spPr>
            <a:xfrm>
              <a:off x="7231741" y="1507964"/>
              <a:ext cx="154228" cy="24683"/>
            </a:xfrm>
            <a:custGeom>
              <a:rect b="b" l="l" r="r" t="t"/>
              <a:pathLst>
                <a:path extrusionOk="0" h="942" w="5886">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91"/>
            <p:cNvSpPr/>
            <p:nvPr/>
          </p:nvSpPr>
          <p:spPr>
            <a:xfrm>
              <a:off x="7228701" y="1514147"/>
              <a:ext cx="160412" cy="18499"/>
            </a:xfrm>
            <a:custGeom>
              <a:rect b="b" l="l" r="r" t="t"/>
              <a:pathLst>
                <a:path extrusionOk="0" h="706" w="6122">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91"/>
            <p:cNvSpPr/>
            <p:nvPr/>
          </p:nvSpPr>
          <p:spPr>
            <a:xfrm>
              <a:off x="7277123" y="1647335"/>
              <a:ext cx="142306" cy="23294"/>
            </a:xfrm>
            <a:custGeom>
              <a:rect b="b" l="l" r="r" t="t"/>
              <a:pathLst>
                <a:path extrusionOk="0" h="889" w="5431">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91"/>
            <p:cNvSpPr/>
            <p:nvPr/>
          </p:nvSpPr>
          <p:spPr>
            <a:xfrm>
              <a:off x="7277123" y="1653125"/>
              <a:ext cx="145188" cy="17503"/>
            </a:xfrm>
            <a:custGeom>
              <a:rect b="b" l="l" r="r" t="t"/>
              <a:pathLst>
                <a:path extrusionOk="0" h="668" w="5541">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91"/>
            <p:cNvSpPr/>
            <p:nvPr/>
          </p:nvSpPr>
          <p:spPr>
            <a:xfrm>
              <a:off x="7277019" y="1697774"/>
              <a:ext cx="142411" cy="23425"/>
            </a:xfrm>
            <a:custGeom>
              <a:rect b="b" l="l" r="r" t="t"/>
              <a:pathLst>
                <a:path extrusionOk="0" h="894" w="5435">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91"/>
            <p:cNvSpPr/>
            <p:nvPr/>
          </p:nvSpPr>
          <p:spPr>
            <a:xfrm>
              <a:off x="7277123" y="1703801"/>
              <a:ext cx="145057" cy="17398"/>
            </a:xfrm>
            <a:custGeom>
              <a:rect b="b" l="l" r="r" t="t"/>
              <a:pathLst>
                <a:path extrusionOk="0" h="664" w="5536">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91"/>
            <p:cNvSpPr/>
            <p:nvPr/>
          </p:nvSpPr>
          <p:spPr>
            <a:xfrm>
              <a:off x="7277019" y="1748345"/>
              <a:ext cx="142411" cy="23294"/>
            </a:xfrm>
            <a:custGeom>
              <a:rect b="b" l="l" r="r" t="t"/>
              <a:pathLst>
                <a:path extrusionOk="0" h="889" w="5435">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91"/>
            <p:cNvSpPr/>
            <p:nvPr/>
          </p:nvSpPr>
          <p:spPr>
            <a:xfrm>
              <a:off x="7277123" y="1754110"/>
              <a:ext cx="145188" cy="17529"/>
            </a:xfrm>
            <a:custGeom>
              <a:rect b="b" l="l" r="r" t="t"/>
              <a:pathLst>
                <a:path extrusionOk="0" h="669" w="5541">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91"/>
            <p:cNvSpPr/>
            <p:nvPr/>
          </p:nvSpPr>
          <p:spPr>
            <a:xfrm>
              <a:off x="7282809" y="1836255"/>
              <a:ext cx="52091" cy="24552"/>
            </a:xfrm>
            <a:custGeom>
              <a:rect b="b" l="l" r="r" t="t"/>
              <a:pathLst>
                <a:path extrusionOk="0" h="937" w="1988">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91"/>
            <p:cNvSpPr/>
            <p:nvPr/>
          </p:nvSpPr>
          <p:spPr>
            <a:xfrm>
              <a:off x="7308828" y="1836255"/>
              <a:ext cx="26071" cy="24552"/>
            </a:xfrm>
            <a:custGeom>
              <a:rect b="b" l="l" r="r" t="t"/>
              <a:pathLst>
                <a:path extrusionOk="0" h="937" w="995">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91"/>
            <p:cNvSpPr/>
            <p:nvPr/>
          </p:nvSpPr>
          <p:spPr>
            <a:xfrm>
              <a:off x="7226448" y="1502697"/>
              <a:ext cx="198379" cy="363402"/>
            </a:xfrm>
            <a:custGeom>
              <a:rect b="b" l="l" r="r" t="t"/>
              <a:pathLst>
                <a:path extrusionOk="0" h="13869" w="7571">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9" name="Google Shape;16149;p91"/>
          <p:cNvGrpSpPr/>
          <p:nvPr/>
        </p:nvGrpSpPr>
        <p:grpSpPr>
          <a:xfrm>
            <a:off x="8169030" y="1502566"/>
            <a:ext cx="158001" cy="363533"/>
            <a:chOff x="8169030" y="1502566"/>
            <a:chExt cx="158001" cy="363533"/>
          </a:xfrm>
        </p:grpSpPr>
        <p:sp>
          <p:nvSpPr>
            <p:cNvPr id="16150" name="Google Shape;16150;p91"/>
            <p:cNvSpPr/>
            <p:nvPr/>
          </p:nvSpPr>
          <p:spPr>
            <a:xfrm>
              <a:off x="8174323" y="1659545"/>
              <a:ext cx="147310" cy="201261"/>
            </a:xfrm>
            <a:custGeom>
              <a:rect b="b" l="l" r="r" t="t"/>
              <a:pathLst>
                <a:path extrusionOk="0" h="7681" w="5622">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91"/>
            <p:cNvSpPr/>
            <p:nvPr/>
          </p:nvSpPr>
          <p:spPr>
            <a:xfrm>
              <a:off x="8229401" y="1659545"/>
              <a:ext cx="92364" cy="201261"/>
            </a:xfrm>
            <a:custGeom>
              <a:rect b="b" l="l" r="r" t="t"/>
              <a:pathLst>
                <a:path extrusionOk="0" h="7681" w="3525">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91"/>
            <p:cNvSpPr/>
            <p:nvPr/>
          </p:nvSpPr>
          <p:spPr>
            <a:xfrm>
              <a:off x="8233043" y="1520174"/>
              <a:ext cx="29976" cy="165181"/>
            </a:xfrm>
            <a:custGeom>
              <a:rect b="b" l="l" r="r" t="t"/>
              <a:pathLst>
                <a:path extrusionOk="0" h="6304" w="1144">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91"/>
            <p:cNvSpPr/>
            <p:nvPr/>
          </p:nvSpPr>
          <p:spPr>
            <a:xfrm>
              <a:off x="8221488" y="1705321"/>
              <a:ext cx="53112" cy="53112"/>
            </a:xfrm>
            <a:custGeom>
              <a:rect b="b" l="l" r="r" t="t"/>
              <a:pathLst>
                <a:path extrusionOk="0" h="2027" w="2027">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91"/>
            <p:cNvSpPr/>
            <p:nvPr/>
          </p:nvSpPr>
          <p:spPr>
            <a:xfrm>
              <a:off x="8212919" y="1809450"/>
              <a:ext cx="70223" cy="20674"/>
            </a:xfrm>
            <a:custGeom>
              <a:rect b="b" l="l" r="r" t="t"/>
              <a:pathLst>
                <a:path extrusionOk="0" h="789" w="268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91"/>
            <p:cNvSpPr/>
            <p:nvPr/>
          </p:nvSpPr>
          <p:spPr>
            <a:xfrm>
              <a:off x="8212919" y="1817127"/>
              <a:ext cx="70223" cy="12996"/>
            </a:xfrm>
            <a:custGeom>
              <a:rect b="b" l="l" r="r" t="t"/>
              <a:pathLst>
                <a:path extrusionOk="0" h="496" w="268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91"/>
            <p:cNvSpPr/>
            <p:nvPr/>
          </p:nvSpPr>
          <p:spPr>
            <a:xfrm>
              <a:off x="8248031" y="1520043"/>
              <a:ext cx="14988" cy="165312"/>
            </a:xfrm>
            <a:custGeom>
              <a:rect b="b" l="l" r="r" t="t"/>
              <a:pathLst>
                <a:path extrusionOk="0" h="6309" w="572">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91"/>
            <p:cNvSpPr/>
            <p:nvPr/>
          </p:nvSpPr>
          <p:spPr>
            <a:xfrm>
              <a:off x="8227514" y="1507964"/>
              <a:ext cx="41164" cy="48841"/>
            </a:xfrm>
            <a:custGeom>
              <a:rect b="b" l="l" r="r" t="t"/>
              <a:pathLst>
                <a:path extrusionOk="0" h="1864" w="1571">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91"/>
            <p:cNvSpPr/>
            <p:nvPr/>
          </p:nvSpPr>
          <p:spPr>
            <a:xfrm>
              <a:off x="8248031" y="1507964"/>
              <a:ext cx="20648" cy="48841"/>
            </a:xfrm>
            <a:custGeom>
              <a:rect b="b" l="l" r="r" t="t"/>
              <a:pathLst>
                <a:path extrusionOk="0" h="1864" w="788">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91"/>
            <p:cNvSpPr/>
            <p:nvPr/>
          </p:nvSpPr>
          <p:spPr>
            <a:xfrm>
              <a:off x="8205373" y="1699923"/>
              <a:ext cx="74494" cy="63777"/>
            </a:xfrm>
            <a:custGeom>
              <a:rect b="b" l="l" r="r" t="t"/>
              <a:pathLst>
                <a:path extrusionOk="0" h="2434" w="2843">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91"/>
            <p:cNvSpPr/>
            <p:nvPr/>
          </p:nvSpPr>
          <p:spPr>
            <a:xfrm>
              <a:off x="8207653" y="1804183"/>
              <a:ext cx="80782" cy="31338"/>
            </a:xfrm>
            <a:custGeom>
              <a:rect b="b" l="l" r="r" t="t"/>
              <a:pathLst>
                <a:path extrusionOk="0" h="1196" w="3083">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91"/>
            <p:cNvSpPr/>
            <p:nvPr/>
          </p:nvSpPr>
          <p:spPr>
            <a:xfrm>
              <a:off x="8169030" y="1663135"/>
              <a:ext cx="158001" cy="202965"/>
            </a:xfrm>
            <a:custGeom>
              <a:rect b="b" l="l" r="r" t="t"/>
              <a:pathLst>
                <a:path extrusionOk="0" h="7746" w="603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91"/>
            <p:cNvSpPr/>
            <p:nvPr/>
          </p:nvSpPr>
          <p:spPr>
            <a:xfrm>
              <a:off x="8208779" y="1502566"/>
              <a:ext cx="78503" cy="188055"/>
            </a:xfrm>
            <a:custGeom>
              <a:rect b="b" l="l" r="r" t="t"/>
              <a:pathLst>
                <a:path extrusionOk="0" h="7177" w="2996">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3" name="Google Shape;16163;p91"/>
          <p:cNvGrpSpPr/>
          <p:nvPr/>
        </p:nvGrpSpPr>
        <p:grpSpPr>
          <a:xfrm>
            <a:off x="7706661" y="1502697"/>
            <a:ext cx="160281" cy="363402"/>
            <a:chOff x="7706661" y="1502697"/>
            <a:chExt cx="160281" cy="363402"/>
          </a:xfrm>
        </p:grpSpPr>
        <p:sp>
          <p:nvSpPr>
            <p:cNvPr id="16164" name="Google Shape;16164;p91"/>
            <p:cNvSpPr/>
            <p:nvPr/>
          </p:nvSpPr>
          <p:spPr>
            <a:xfrm>
              <a:off x="7712085" y="1640915"/>
              <a:ext cx="149564" cy="206423"/>
            </a:xfrm>
            <a:custGeom>
              <a:rect b="b" l="l" r="r" t="t"/>
              <a:pathLst>
                <a:path extrusionOk="0" h="7878" w="5708">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91"/>
            <p:cNvSpPr/>
            <p:nvPr/>
          </p:nvSpPr>
          <p:spPr>
            <a:xfrm>
              <a:off x="7768184" y="1640915"/>
              <a:ext cx="93333" cy="206423"/>
            </a:xfrm>
            <a:custGeom>
              <a:rect b="b" l="l" r="r" t="t"/>
              <a:pathLst>
                <a:path extrusionOk="0" h="7878" w="3562">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91"/>
            <p:cNvSpPr/>
            <p:nvPr/>
          </p:nvSpPr>
          <p:spPr>
            <a:xfrm>
              <a:off x="7772324" y="1792601"/>
              <a:ext cx="28954" cy="68205"/>
            </a:xfrm>
            <a:custGeom>
              <a:rect b="b" l="l" r="r" t="t"/>
              <a:pathLst>
                <a:path extrusionOk="0" h="2603" w="1105">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91"/>
            <p:cNvSpPr/>
            <p:nvPr/>
          </p:nvSpPr>
          <p:spPr>
            <a:xfrm>
              <a:off x="7773975" y="1529974"/>
              <a:ext cx="25678" cy="182291"/>
            </a:xfrm>
            <a:custGeom>
              <a:rect b="b" l="l" r="r" t="t"/>
              <a:pathLst>
                <a:path extrusionOk="0" h="6957" w="98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91"/>
            <p:cNvSpPr/>
            <p:nvPr/>
          </p:nvSpPr>
          <p:spPr>
            <a:xfrm>
              <a:off x="7786788" y="1529974"/>
              <a:ext cx="12865" cy="182291"/>
            </a:xfrm>
            <a:custGeom>
              <a:rect b="b" l="l" r="r" t="t"/>
              <a:pathLst>
                <a:path extrusionOk="0" h="6957" w="491">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91"/>
            <p:cNvSpPr/>
            <p:nvPr/>
          </p:nvSpPr>
          <p:spPr>
            <a:xfrm>
              <a:off x="7772089" y="1507964"/>
              <a:ext cx="29583" cy="40666"/>
            </a:xfrm>
            <a:custGeom>
              <a:rect b="b" l="l" r="r" t="t"/>
              <a:pathLst>
                <a:path extrusionOk="0" h="1552" w="1129">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91"/>
            <p:cNvSpPr/>
            <p:nvPr/>
          </p:nvSpPr>
          <p:spPr>
            <a:xfrm>
              <a:off x="7786788" y="1792601"/>
              <a:ext cx="14490" cy="68205"/>
            </a:xfrm>
            <a:custGeom>
              <a:rect b="b" l="l" r="r" t="t"/>
              <a:pathLst>
                <a:path extrusionOk="0" h="2603" w="553">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91"/>
            <p:cNvSpPr/>
            <p:nvPr/>
          </p:nvSpPr>
          <p:spPr>
            <a:xfrm>
              <a:off x="7786788" y="1507964"/>
              <a:ext cx="14883" cy="40666"/>
            </a:xfrm>
            <a:custGeom>
              <a:rect b="b" l="l" r="r" t="t"/>
              <a:pathLst>
                <a:path extrusionOk="0" h="1552" w="568">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91"/>
            <p:cNvSpPr/>
            <p:nvPr/>
          </p:nvSpPr>
          <p:spPr>
            <a:xfrm>
              <a:off x="7741772" y="1738781"/>
              <a:ext cx="24421" cy="59218"/>
            </a:xfrm>
            <a:custGeom>
              <a:rect b="b" l="l" r="r" t="t"/>
              <a:pathLst>
                <a:path extrusionOk="0" h="2260" w="932">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91"/>
            <p:cNvSpPr/>
            <p:nvPr/>
          </p:nvSpPr>
          <p:spPr>
            <a:xfrm>
              <a:off x="7807410" y="1738781"/>
              <a:ext cx="24447" cy="59191"/>
            </a:xfrm>
            <a:custGeom>
              <a:rect b="b" l="l" r="r" t="t"/>
              <a:pathLst>
                <a:path extrusionOk="0" h="2259" w="933">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91"/>
            <p:cNvSpPr/>
            <p:nvPr/>
          </p:nvSpPr>
          <p:spPr>
            <a:xfrm>
              <a:off x="7766927" y="1787335"/>
              <a:ext cx="39775" cy="78765"/>
            </a:xfrm>
            <a:custGeom>
              <a:rect b="b" l="l" r="r" t="t"/>
              <a:pathLst>
                <a:path extrusionOk="0" h="3006" w="1518">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91"/>
            <p:cNvSpPr/>
            <p:nvPr/>
          </p:nvSpPr>
          <p:spPr>
            <a:xfrm>
              <a:off x="7814406" y="1639762"/>
              <a:ext cx="52536" cy="209803"/>
            </a:xfrm>
            <a:custGeom>
              <a:rect b="b" l="l" r="r" t="t"/>
              <a:pathLst>
                <a:path extrusionOk="0" h="8007" w="2005">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91"/>
            <p:cNvSpPr/>
            <p:nvPr/>
          </p:nvSpPr>
          <p:spPr>
            <a:xfrm>
              <a:off x="7706661" y="1639893"/>
              <a:ext cx="52300" cy="209803"/>
            </a:xfrm>
            <a:custGeom>
              <a:rect b="b" l="l" r="r" t="t"/>
              <a:pathLst>
                <a:path extrusionOk="0" h="8007" w="1996">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91"/>
            <p:cNvSpPr/>
            <p:nvPr/>
          </p:nvSpPr>
          <p:spPr>
            <a:xfrm>
              <a:off x="7750681" y="1502697"/>
              <a:ext cx="72240" cy="214834"/>
            </a:xfrm>
            <a:custGeom>
              <a:rect b="b" l="l" r="r" t="t"/>
              <a:pathLst>
                <a:path extrusionOk="0" h="8199" w="2757">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8" name="Google Shape;16178;p91"/>
          <p:cNvGrpSpPr/>
          <p:nvPr/>
        </p:nvGrpSpPr>
        <p:grpSpPr>
          <a:xfrm>
            <a:off x="6753519" y="1502671"/>
            <a:ext cx="225158" cy="365184"/>
            <a:chOff x="6753519" y="1502671"/>
            <a:chExt cx="225158" cy="365184"/>
          </a:xfrm>
        </p:grpSpPr>
        <p:sp>
          <p:nvSpPr>
            <p:cNvPr id="16179" name="Google Shape;16179;p91"/>
            <p:cNvSpPr/>
            <p:nvPr/>
          </p:nvSpPr>
          <p:spPr>
            <a:xfrm>
              <a:off x="6775791" y="1507964"/>
              <a:ext cx="180378" cy="352712"/>
            </a:xfrm>
            <a:custGeom>
              <a:rect b="b" l="l" r="r" t="t"/>
              <a:pathLst>
                <a:path extrusionOk="0" h="13461" w="6884">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91"/>
            <p:cNvSpPr/>
            <p:nvPr/>
          </p:nvSpPr>
          <p:spPr>
            <a:xfrm>
              <a:off x="6800814" y="1507990"/>
              <a:ext cx="37129" cy="303373"/>
            </a:xfrm>
            <a:custGeom>
              <a:rect b="b" l="l" r="r" t="t"/>
              <a:pathLst>
                <a:path extrusionOk="0" h="11578" w="1417">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91"/>
            <p:cNvSpPr/>
            <p:nvPr/>
          </p:nvSpPr>
          <p:spPr>
            <a:xfrm>
              <a:off x="6799688" y="1648854"/>
              <a:ext cx="156246" cy="211952"/>
            </a:xfrm>
            <a:custGeom>
              <a:rect b="b" l="l" r="r" t="t"/>
              <a:pathLst>
                <a:path extrusionOk="0" h="8089" w="5963">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91"/>
            <p:cNvSpPr/>
            <p:nvPr/>
          </p:nvSpPr>
          <p:spPr>
            <a:xfrm>
              <a:off x="6878793" y="1593908"/>
              <a:ext cx="90844" cy="106146"/>
            </a:xfrm>
            <a:custGeom>
              <a:rect b="b" l="l" r="r" t="t"/>
              <a:pathLst>
                <a:path extrusionOk="0" h="4051" w="3467">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91"/>
            <p:cNvSpPr/>
            <p:nvPr/>
          </p:nvSpPr>
          <p:spPr>
            <a:xfrm>
              <a:off x="6881806" y="1593908"/>
              <a:ext cx="89901" cy="106146"/>
            </a:xfrm>
            <a:custGeom>
              <a:rect b="b" l="l" r="r" t="t"/>
              <a:pathLst>
                <a:path extrusionOk="0" h="4051" w="3431">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91"/>
            <p:cNvSpPr/>
            <p:nvPr/>
          </p:nvSpPr>
          <p:spPr>
            <a:xfrm>
              <a:off x="6815540" y="1660410"/>
              <a:ext cx="10324" cy="10350"/>
            </a:xfrm>
            <a:custGeom>
              <a:rect b="b" l="l" r="r" t="t"/>
              <a:pathLst>
                <a:path extrusionOk="0" h="395" w="394">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91"/>
            <p:cNvSpPr/>
            <p:nvPr/>
          </p:nvSpPr>
          <p:spPr>
            <a:xfrm>
              <a:off x="6814387" y="1706814"/>
              <a:ext cx="10350" cy="10350"/>
            </a:xfrm>
            <a:custGeom>
              <a:rect b="b" l="l" r="r" t="t"/>
              <a:pathLst>
                <a:path extrusionOk="0" h="395" w="395">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91"/>
            <p:cNvSpPr/>
            <p:nvPr/>
          </p:nvSpPr>
          <p:spPr>
            <a:xfrm>
              <a:off x="6813261" y="1756389"/>
              <a:ext cx="10350" cy="10324"/>
            </a:xfrm>
            <a:custGeom>
              <a:rect b="b" l="l" r="r" t="t"/>
              <a:pathLst>
                <a:path extrusionOk="0" h="394" w="395">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91"/>
            <p:cNvSpPr/>
            <p:nvPr/>
          </p:nvSpPr>
          <p:spPr>
            <a:xfrm>
              <a:off x="6753519" y="1502671"/>
              <a:ext cx="225158" cy="365184"/>
            </a:xfrm>
            <a:custGeom>
              <a:rect b="b" l="l" r="r" t="t"/>
              <a:pathLst>
                <a:path extrusionOk="0" h="13937" w="8593">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8" name="Google Shape;16188;p91"/>
          <p:cNvGrpSpPr/>
          <p:nvPr/>
        </p:nvGrpSpPr>
        <p:grpSpPr>
          <a:xfrm>
            <a:off x="5751876" y="3437411"/>
            <a:ext cx="363769" cy="187924"/>
            <a:chOff x="5751876" y="3437411"/>
            <a:chExt cx="363769" cy="187924"/>
          </a:xfrm>
        </p:grpSpPr>
        <p:sp>
          <p:nvSpPr>
            <p:cNvPr id="16189" name="Google Shape;16189;p91"/>
            <p:cNvSpPr/>
            <p:nvPr/>
          </p:nvSpPr>
          <p:spPr>
            <a:xfrm>
              <a:off x="5757483" y="3442678"/>
              <a:ext cx="352712" cy="177391"/>
            </a:xfrm>
            <a:custGeom>
              <a:rect b="b" l="l" r="r" t="t"/>
              <a:pathLst>
                <a:path extrusionOk="0" h="6770" w="13461">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91"/>
            <p:cNvSpPr/>
            <p:nvPr/>
          </p:nvSpPr>
          <p:spPr>
            <a:xfrm>
              <a:off x="5757352" y="3442678"/>
              <a:ext cx="352843" cy="94381"/>
            </a:xfrm>
            <a:custGeom>
              <a:rect b="b" l="l" r="r" t="t"/>
              <a:pathLst>
                <a:path extrusionOk="0" h="3602" w="13466">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91"/>
            <p:cNvSpPr/>
            <p:nvPr/>
          </p:nvSpPr>
          <p:spPr>
            <a:xfrm>
              <a:off x="5757483" y="3442678"/>
              <a:ext cx="352712" cy="94381"/>
            </a:xfrm>
            <a:custGeom>
              <a:rect b="b" l="l" r="r" t="t"/>
              <a:pathLst>
                <a:path extrusionOk="0" h="3602" w="13461">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91"/>
            <p:cNvSpPr/>
            <p:nvPr/>
          </p:nvSpPr>
          <p:spPr>
            <a:xfrm>
              <a:off x="5792071" y="3537033"/>
              <a:ext cx="28325" cy="83036"/>
            </a:xfrm>
            <a:custGeom>
              <a:rect b="b" l="l" r="r" t="t"/>
              <a:pathLst>
                <a:path extrusionOk="0" h="3169" w="1081">
                  <a:moveTo>
                    <a:pt x="0" y="0"/>
                  </a:moveTo>
                  <a:lnTo>
                    <a:pt x="0" y="3168"/>
                  </a:lnTo>
                  <a:lnTo>
                    <a:pt x="1080" y="3168"/>
                  </a:lnTo>
                  <a:lnTo>
                    <a:pt x="108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91"/>
            <p:cNvSpPr/>
            <p:nvPr/>
          </p:nvSpPr>
          <p:spPr>
            <a:xfrm>
              <a:off x="5820369" y="3537033"/>
              <a:ext cx="28456" cy="83036"/>
            </a:xfrm>
            <a:custGeom>
              <a:rect b="b" l="l" r="r" t="t"/>
              <a:pathLst>
                <a:path extrusionOk="0" h="3169" w="1086">
                  <a:moveTo>
                    <a:pt x="0" y="0"/>
                  </a:moveTo>
                  <a:lnTo>
                    <a:pt x="0" y="3168"/>
                  </a:lnTo>
                  <a:lnTo>
                    <a:pt x="1085" y="3168"/>
                  </a:lnTo>
                  <a:lnTo>
                    <a:pt x="1085"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91"/>
            <p:cNvSpPr/>
            <p:nvPr/>
          </p:nvSpPr>
          <p:spPr>
            <a:xfrm>
              <a:off x="5848668"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91"/>
            <p:cNvSpPr/>
            <p:nvPr/>
          </p:nvSpPr>
          <p:spPr>
            <a:xfrm>
              <a:off x="5877098"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91"/>
            <p:cNvSpPr/>
            <p:nvPr/>
          </p:nvSpPr>
          <p:spPr>
            <a:xfrm>
              <a:off x="5905396"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91"/>
            <p:cNvSpPr/>
            <p:nvPr/>
          </p:nvSpPr>
          <p:spPr>
            <a:xfrm>
              <a:off x="5933826"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91"/>
            <p:cNvSpPr/>
            <p:nvPr/>
          </p:nvSpPr>
          <p:spPr>
            <a:xfrm>
              <a:off x="5962125"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91"/>
            <p:cNvSpPr/>
            <p:nvPr/>
          </p:nvSpPr>
          <p:spPr>
            <a:xfrm>
              <a:off x="5990554"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91"/>
            <p:cNvSpPr/>
            <p:nvPr/>
          </p:nvSpPr>
          <p:spPr>
            <a:xfrm>
              <a:off x="6018853"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91"/>
            <p:cNvSpPr/>
            <p:nvPr/>
          </p:nvSpPr>
          <p:spPr>
            <a:xfrm>
              <a:off x="6047283"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91"/>
            <p:cNvSpPr/>
            <p:nvPr/>
          </p:nvSpPr>
          <p:spPr>
            <a:xfrm>
              <a:off x="5809810" y="3537033"/>
              <a:ext cx="21145" cy="46798"/>
            </a:xfrm>
            <a:custGeom>
              <a:rect b="b" l="l" r="r" t="t"/>
              <a:pathLst>
                <a:path extrusionOk="0" h="1786" w="807">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91"/>
            <p:cNvSpPr/>
            <p:nvPr/>
          </p:nvSpPr>
          <p:spPr>
            <a:xfrm>
              <a:off x="5866538" y="3537033"/>
              <a:ext cx="21014" cy="46798"/>
            </a:xfrm>
            <a:custGeom>
              <a:rect b="b" l="l" r="r" t="t"/>
              <a:pathLst>
                <a:path extrusionOk="0" h="1786" w="802">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91"/>
            <p:cNvSpPr/>
            <p:nvPr/>
          </p:nvSpPr>
          <p:spPr>
            <a:xfrm>
              <a:off x="5923240" y="3537033"/>
              <a:ext cx="21041" cy="46798"/>
            </a:xfrm>
            <a:custGeom>
              <a:rect b="b" l="l" r="r" t="t"/>
              <a:pathLst>
                <a:path extrusionOk="0" h="1786" w="803">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91"/>
            <p:cNvSpPr/>
            <p:nvPr/>
          </p:nvSpPr>
          <p:spPr>
            <a:xfrm>
              <a:off x="5979969"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91"/>
            <p:cNvSpPr/>
            <p:nvPr/>
          </p:nvSpPr>
          <p:spPr>
            <a:xfrm>
              <a:off x="6036697"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91"/>
            <p:cNvSpPr/>
            <p:nvPr/>
          </p:nvSpPr>
          <p:spPr>
            <a:xfrm>
              <a:off x="5927642" y="3466574"/>
              <a:ext cx="136384" cy="41531"/>
            </a:xfrm>
            <a:custGeom>
              <a:rect b="b" l="l" r="r" t="t"/>
              <a:pathLst>
                <a:path extrusionOk="0" h="1585" w="5205">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91"/>
            <p:cNvSpPr/>
            <p:nvPr/>
          </p:nvSpPr>
          <p:spPr>
            <a:xfrm>
              <a:off x="5927642" y="3482925"/>
              <a:ext cx="136384" cy="25181"/>
            </a:xfrm>
            <a:custGeom>
              <a:rect b="b" l="l" r="r" t="t"/>
              <a:pathLst>
                <a:path extrusionOk="0" h="961" w="5205">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91"/>
            <p:cNvSpPr/>
            <p:nvPr/>
          </p:nvSpPr>
          <p:spPr>
            <a:xfrm>
              <a:off x="6091801" y="3537033"/>
              <a:ext cx="18132" cy="83036"/>
            </a:xfrm>
            <a:custGeom>
              <a:rect b="b" l="l" r="r" t="t"/>
              <a:pathLst>
                <a:path extrusionOk="0" h="3169" w="692">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91"/>
            <p:cNvSpPr/>
            <p:nvPr/>
          </p:nvSpPr>
          <p:spPr>
            <a:xfrm>
              <a:off x="5773834" y="3537033"/>
              <a:ext cx="18263" cy="83036"/>
            </a:xfrm>
            <a:custGeom>
              <a:rect b="b" l="l" r="r" t="t"/>
              <a:pathLst>
                <a:path extrusionOk="0" h="3169" w="697">
                  <a:moveTo>
                    <a:pt x="0" y="0"/>
                  </a:moveTo>
                  <a:lnTo>
                    <a:pt x="0" y="3168"/>
                  </a:lnTo>
                  <a:lnTo>
                    <a:pt x="696" y="3168"/>
                  </a:lnTo>
                  <a:lnTo>
                    <a:pt x="69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91"/>
            <p:cNvSpPr/>
            <p:nvPr/>
          </p:nvSpPr>
          <p:spPr>
            <a:xfrm>
              <a:off x="5862634" y="3461308"/>
              <a:ext cx="30840" cy="52457"/>
            </a:xfrm>
            <a:custGeom>
              <a:rect b="b" l="l" r="r" t="t"/>
              <a:pathLst>
                <a:path extrusionOk="0" h="2002" w="1177">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91"/>
            <p:cNvSpPr/>
            <p:nvPr/>
          </p:nvSpPr>
          <p:spPr>
            <a:xfrm>
              <a:off x="5827391" y="3461308"/>
              <a:ext cx="31495" cy="52457"/>
            </a:xfrm>
            <a:custGeom>
              <a:rect b="b" l="l" r="r" t="t"/>
              <a:pathLst>
                <a:path extrusionOk="0" h="2002" w="1202">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91"/>
            <p:cNvSpPr/>
            <p:nvPr/>
          </p:nvSpPr>
          <p:spPr>
            <a:xfrm>
              <a:off x="5791049" y="3461308"/>
              <a:ext cx="30736" cy="51907"/>
            </a:xfrm>
            <a:custGeom>
              <a:rect b="b" l="l" r="r" t="t"/>
              <a:pathLst>
                <a:path extrusionOk="0" h="1981" w="1173">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91"/>
            <p:cNvSpPr/>
            <p:nvPr/>
          </p:nvSpPr>
          <p:spPr>
            <a:xfrm>
              <a:off x="5922376" y="3461177"/>
              <a:ext cx="147048" cy="52222"/>
            </a:xfrm>
            <a:custGeom>
              <a:rect b="b" l="l" r="r" t="t"/>
              <a:pathLst>
                <a:path extrusionOk="0" h="1993" w="5612">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91"/>
            <p:cNvSpPr/>
            <p:nvPr/>
          </p:nvSpPr>
          <p:spPr>
            <a:xfrm>
              <a:off x="5751876" y="3437411"/>
              <a:ext cx="363769" cy="41400"/>
            </a:xfrm>
            <a:custGeom>
              <a:rect b="b" l="l" r="r" t="t"/>
              <a:pathLst>
                <a:path extrusionOk="0" h="1580" w="13883">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91"/>
            <p:cNvSpPr/>
            <p:nvPr/>
          </p:nvSpPr>
          <p:spPr>
            <a:xfrm>
              <a:off x="5751876" y="3492331"/>
              <a:ext cx="363717" cy="133004"/>
            </a:xfrm>
            <a:custGeom>
              <a:rect b="b" l="l" r="r" t="t"/>
              <a:pathLst>
                <a:path extrusionOk="0" h="5076" w="13881">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7" name="Google Shape;16217;p91"/>
          <p:cNvGrpSpPr/>
          <p:nvPr/>
        </p:nvGrpSpPr>
        <p:grpSpPr>
          <a:xfrm>
            <a:off x="7660518" y="3800289"/>
            <a:ext cx="304263" cy="363664"/>
            <a:chOff x="7660518" y="3800289"/>
            <a:chExt cx="304263" cy="363664"/>
          </a:xfrm>
        </p:grpSpPr>
        <p:sp>
          <p:nvSpPr>
            <p:cNvPr id="16218" name="Google Shape;16218;p91"/>
            <p:cNvSpPr/>
            <p:nvPr/>
          </p:nvSpPr>
          <p:spPr>
            <a:xfrm>
              <a:off x="7672205" y="4031317"/>
              <a:ext cx="54868" cy="54527"/>
            </a:xfrm>
            <a:custGeom>
              <a:rect b="b" l="l" r="r" t="t"/>
              <a:pathLst>
                <a:path extrusionOk="0" h="2081" w="2094">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91"/>
            <p:cNvSpPr/>
            <p:nvPr/>
          </p:nvSpPr>
          <p:spPr>
            <a:xfrm>
              <a:off x="7678493" y="4041640"/>
              <a:ext cx="48710" cy="44308"/>
            </a:xfrm>
            <a:custGeom>
              <a:rect b="b" l="l" r="r" t="t"/>
              <a:pathLst>
                <a:path extrusionOk="0" h="1691" w="1859">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91"/>
            <p:cNvSpPr/>
            <p:nvPr/>
          </p:nvSpPr>
          <p:spPr>
            <a:xfrm>
              <a:off x="7691464" y="3858380"/>
              <a:ext cx="208677" cy="207995"/>
            </a:xfrm>
            <a:custGeom>
              <a:rect b="b" l="l" r="r" t="t"/>
              <a:pathLst>
                <a:path extrusionOk="0" h="7938" w="7964">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91"/>
            <p:cNvSpPr/>
            <p:nvPr/>
          </p:nvSpPr>
          <p:spPr>
            <a:xfrm>
              <a:off x="7702259" y="3887439"/>
              <a:ext cx="197881" cy="178911"/>
            </a:xfrm>
            <a:custGeom>
              <a:rect b="b" l="l" r="r" t="t"/>
              <a:pathLst>
                <a:path extrusionOk="0" h="6828" w="7552">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91"/>
            <p:cNvSpPr/>
            <p:nvPr/>
          </p:nvSpPr>
          <p:spPr>
            <a:xfrm>
              <a:off x="7795985" y="3805713"/>
              <a:ext cx="163032" cy="136489"/>
            </a:xfrm>
            <a:custGeom>
              <a:rect b="b" l="l" r="r" t="t"/>
              <a:pathLst>
                <a:path extrusionOk="0" h="5209" w="6222">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91"/>
            <p:cNvSpPr/>
            <p:nvPr/>
          </p:nvSpPr>
          <p:spPr>
            <a:xfrm>
              <a:off x="7829315" y="3812735"/>
              <a:ext cx="129702" cy="129467"/>
            </a:xfrm>
            <a:custGeom>
              <a:rect b="b" l="l" r="r" t="t"/>
              <a:pathLst>
                <a:path extrusionOk="0" h="4941" w="495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91"/>
            <p:cNvSpPr/>
            <p:nvPr/>
          </p:nvSpPr>
          <p:spPr>
            <a:xfrm>
              <a:off x="7800623" y="3929834"/>
              <a:ext cx="28194" cy="28063"/>
            </a:xfrm>
            <a:custGeom>
              <a:rect b="b" l="l" r="r" t="t"/>
              <a:pathLst>
                <a:path extrusionOk="0" h="1071" w="1076">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91"/>
            <p:cNvSpPr/>
            <p:nvPr/>
          </p:nvSpPr>
          <p:spPr>
            <a:xfrm>
              <a:off x="7803401" y="4127061"/>
              <a:ext cx="29583" cy="28430"/>
            </a:xfrm>
            <a:custGeom>
              <a:rect b="b" l="l" r="r" t="t"/>
              <a:pathLst>
                <a:path extrusionOk="0" h="1085" w="1129">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91"/>
            <p:cNvSpPr/>
            <p:nvPr/>
          </p:nvSpPr>
          <p:spPr>
            <a:xfrm>
              <a:off x="7793968" y="3924332"/>
              <a:ext cx="42029" cy="38858"/>
            </a:xfrm>
            <a:custGeom>
              <a:rect b="b" l="l" r="r" t="t"/>
              <a:pathLst>
                <a:path extrusionOk="0" h="1483" w="1604">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91"/>
            <p:cNvSpPr/>
            <p:nvPr/>
          </p:nvSpPr>
          <p:spPr>
            <a:xfrm>
              <a:off x="7660518" y="3800289"/>
              <a:ext cx="304263" cy="363664"/>
            </a:xfrm>
            <a:custGeom>
              <a:rect b="b" l="l" r="r" t="t"/>
              <a:pathLst>
                <a:path extrusionOk="0" h="13879" w="11612">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8" name="Google Shape;16228;p91"/>
          <p:cNvGrpSpPr/>
          <p:nvPr/>
        </p:nvGrpSpPr>
        <p:grpSpPr>
          <a:xfrm>
            <a:off x="5223660" y="2893473"/>
            <a:ext cx="365551" cy="363271"/>
            <a:chOff x="5223660" y="2893473"/>
            <a:chExt cx="365551" cy="363271"/>
          </a:xfrm>
        </p:grpSpPr>
        <p:sp>
          <p:nvSpPr>
            <p:cNvPr id="16229" name="Google Shape;16229;p91"/>
            <p:cNvSpPr/>
            <p:nvPr/>
          </p:nvSpPr>
          <p:spPr>
            <a:xfrm>
              <a:off x="5229450" y="2898766"/>
              <a:ext cx="353734" cy="352581"/>
            </a:xfrm>
            <a:custGeom>
              <a:rect b="b" l="l" r="r" t="t"/>
              <a:pathLst>
                <a:path extrusionOk="0" h="13456" w="1350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91"/>
            <p:cNvSpPr/>
            <p:nvPr/>
          </p:nvSpPr>
          <p:spPr>
            <a:xfrm>
              <a:off x="5343667" y="3012537"/>
              <a:ext cx="239622" cy="239045"/>
            </a:xfrm>
            <a:custGeom>
              <a:rect b="b" l="l" r="r" t="t"/>
              <a:pathLst>
                <a:path extrusionOk="0" h="9123" w="9145">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91"/>
            <p:cNvSpPr/>
            <p:nvPr/>
          </p:nvSpPr>
          <p:spPr>
            <a:xfrm>
              <a:off x="5412711" y="2898766"/>
              <a:ext cx="170709" cy="170133"/>
            </a:xfrm>
            <a:custGeom>
              <a:rect b="b" l="l" r="r" t="t"/>
              <a:pathLst>
                <a:path extrusionOk="0" h="6493" w="6515">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91"/>
            <p:cNvSpPr/>
            <p:nvPr/>
          </p:nvSpPr>
          <p:spPr>
            <a:xfrm>
              <a:off x="5278266" y="2979601"/>
              <a:ext cx="223769" cy="223481"/>
            </a:xfrm>
            <a:custGeom>
              <a:rect b="b" l="l" r="r" t="t"/>
              <a:pathLst>
                <a:path extrusionOk="0" h="8529" w="854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91"/>
            <p:cNvSpPr/>
            <p:nvPr/>
          </p:nvSpPr>
          <p:spPr>
            <a:xfrm>
              <a:off x="5357240" y="2979601"/>
              <a:ext cx="144795" cy="223481"/>
            </a:xfrm>
            <a:custGeom>
              <a:rect b="b" l="l" r="r" t="t"/>
              <a:pathLst>
                <a:path extrusionOk="0" h="8529" w="5526">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91"/>
            <p:cNvSpPr/>
            <p:nvPr/>
          </p:nvSpPr>
          <p:spPr>
            <a:xfrm>
              <a:off x="5318880" y="3083887"/>
              <a:ext cx="71847" cy="69987"/>
            </a:xfrm>
            <a:custGeom>
              <a:rect b="b" l="l" r="r" t="t"/>
              <a:pathLst>
                <a:path extrusionOk="0" h="2671" w="2742">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91"/>
            <p:cNvSpPr/>
            <p:nvPr/>
          </p:nvSpPr>
          <p:spPr>
            <a:xfrm>
              <a:off x="5362664" y="3068584"/>
              <a:ext cx="56493" cy="54920"/>
            </a:xfrm>
            <a:custGeom>
              <a:rect b="b" l="l" r="r" t="t"/>
              <a:pathLst>
                <a:path extrusionOk="0" h="2096" w="2156">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91"/>
            <p:cNvSpPr/>
            <p:nvPr/>
          </p:nvSpPr>
          <p:spPr>
            <a:xfrm>
              <a:off x="5381268" y="3032425"/>
              <a:ext cx="57383" cy="72764"/>
            </a:xfrm>
            <a:custGeom>
              <a:rect b="b" l="l" r="r" t="t"/>
              <a:pathLst>
                <a:path extrusionOk="0" h="2777" w="219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91"/>
            <p:cNvSpPr/>
            <p:nvPr/>
          </p:nvSpPr>
          <p:spPr>
            <a:xfrm>
              <a:off x="5223660" y="2893473"/>
              <a:ext cx="365551" cy="363271"/>
            </a:xfrm>
            <a:custGeom>
              <a:rect b="b" l="l" r="r" t="t"/>
              <a:pathLst>
                <a:path extrusionOk="0" h="13864" w="13951">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91"/>
            <p:cNvSpPr/>
            <p:nvPr/>
          </p:nvSpPr>
          <p:spPr>
            <a:xfrm>
              <a:off x="5326478" y="3029857"/>
              <a:ext cx="181348" cy="178491"/>
            </a:xfrm>
            <a:custGeom>
              <a:rect b="b" l="l" r="r" t="t"/>
              <a:pathLst>
                <a:path extrusionOk="0" h="6812" w="6921">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91"/>
            <p:cNvSpPr/>
            <p:nvPr/>
          </p:nvSpPr>
          <p:spPr>
            <a:xfrm>
              <a:off x="5272475" y="2974360"/>
              <a:ext cx="181636" cy="178832"/>
            </a:xfrm>
            <a:custGeom>
              <a:rect b="b" l="l" r="r" t="t"/>
              <a:pathLst>
                <a:path extrusionOk="0" h="6825" w="6932">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91"/>
            <p:cNvSpPr/>
            <p:nvPr/>
          </p:nvSpPr>
          <p:spPr>
            <a:xfrm>
              <a:off x="5495144" y="3020922"/>
              <a:ext cx="26622" cy="22167"/>
            </a:xfrm>
            <a:custGeom>
              <a:rect b="b" l="l" r="r" t="t"/>
              <a:pathLst>
                <a:path extrusionOk="0" h="846" w="1016">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91"/>
            <p:cNvSpPr/>
            <p:nvPr/>
          </p:nvSpPr>
          <p:spPr>
            <a:xfrm>
              <a:off x="5465980" y="2991733"/>
              <a:ext cx="26360" cy="21931"/>
            </a:xfrm>
            <a:custGeom>
              <a:rect b="b" l="l" r="r" t="t"/>
              <a:pathLst>
                <a:path extrusionOk="0" h="837" w="1006">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91"/>
            <p:cNvSpPr/>
            <p:nvPr/>
          </p:nvSpPr>
          <p:spPr>
            <a:xfrm>
              <a:off x="5436791" y="2962543"/>
              <a:ext cx="26596" cy="22115"/>
            </a:xfrm>
            <a:custGeom>
              <a:rect b="b" l="l" r="r" t="t"/>
              <a:pathLst>
                <a:path extrusionOk="0" h="844" w="1015">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3" name="Google Shape;16243;p91"/>
          <p:cNvGrpSpPr/>
          <p:nvPr/>
        </p:nvGrpSpPr>
        <p:grpSpPr>
          <a:xfrm>
            <a:off x="4864057" y="2893421"/>
            <a:ext cx="166700" cy="363271"/>
            <a:chOff x="4864057" y="2893421"/>
            <a:chExt cx="166700" cy="363271"/>
          </a:xfrm>
        </p:grpSpPr>
        <p:sp>
          <p:nvSpPr>
            <p:cNvPr id="16244" name="Google Shape;16244;p91"/>
            <p:cNvSpPr/>
            <p:nvPr/>
          </p:nvSpPr>
          <p:spPr>
            <a:xfrm>
              <a:off x="4864057" y="3055562"/>
              <a:ext cx="166700" cy="195968"/>
            </a:xfrm>
            <a:custGeom>
              <a:rect b="b" l="l" r="r" t="t"/>
              <a:pathLst>
                <a:path extrusionOk="0" h="7479" w="6362">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91"/>
            <p:cNvSpPr/>
            <p:nvPr/>
          </p:nvSpPr>
          <p:spPr>
            <a:xfrm>
              <a:off x="4927964" y="3080585"/>
              <a:ext cx="102792" cy="170945"/>
            </a:xfrm>
            <a:custGeom>
              <a:rect b="b" l="l" r="r" t="t"/>
              <a:pathLst>
                <a:path extrusionOk="0" h="6524" w="3923">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91"/>
            <p:cNvSpPr/>
            <p:nvPr/>
          </p:nvSpPr>
          <p:spPr>
            <a:xfrm>
              <a:off x="4934384" y="2961207"/>
              <a:ext cx="25181" cy="157634"/>
            </a:xfrm>
            <a:custGeom>
              <a:rect b="b" l="l" r="r" t="t"/>
              <a:pathLst>
                <a:path extrusionOk="0" h="6016" w="961">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91"/>
            <p:cNvSpPr/>
            <p:nvPr/>
          </p:nvSpPr>
          <p:spPr>
            <a:xfrm>
              <a:off x="4946961" y="2961207"/>
              <a:ext cx="12472" cy="157634"/>
            </a:xfrm>
            <a:custGeom>
              <a:rect b="b" l="l" r="r" t="t"/>
              <a:pathLst>
                <a:path extrusionOk="0" h="6016" w="476">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91"/>
            <p:cNvSpPr/>
            <p:nvPr/>
          </p:nvSpPr>
          <p:spPr>
            <a:xfrm>
              <a:off x="4933624" y="2898818"/>
              <a:ext cx="32989" cy="69961"/>
            </a:xfrm>
            <a:custGeom>
              <a:rect b="b" l="l" r="r" t="t"/>
              <a:pathLst>
                <a:path extrusionOk="0" h="2670" w="1259">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91"/>
            <p:cNvSpPr/>
            <p:nvPr/>
          </p:nvSpPr>
          <p:spPr>
            <a:xfrm>
              <a:off x="4941930" y="2909745"/>
              <a:ext cx="18001" cy="52484"/>
            </a:xfrm>
            <a:custGeom>
              <a:rect b="b" l="l" r="r" t="t"/>
              <a:pathLst>
                <a:path extrusionOk="0" h="2003" w="687">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91"/>
            <p:cNvSpPr/>
            <p:nvPr/>
          </p:nvSpPr>
          <p:spPr>
            <a:xfrm>
              <a:off x="4983068" y="3166739"/>
              <a:ext cx="10953" cy="11084"/>
            </a:xfrm>
            <a:custGeom>
              <a:rect b="b" l="l" r="r" t="t"/>
              <a:pathLst>
                <a:path extrusionOk="0" h="423" w="418">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91"/>
            <p:cNvSpPr/>
            <p:nvPr/>
          </p:nvSpPr>
          <p:spPr>
            <a:xfrm>
              <a:off x="4983068" y="3194278"/>
              <a:ext cx="10953" cy="10979"/>
            </a:xfrm>
            <a:custGeom>
              <a:rect b="b" l="l" r="r" t="t"/>
              <a:pathLst>
                <a:path extrusionOk="0" h="419" w="418">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91"/>
            <p:cNvSpPr/>
            <p:nvPr/>
          </p:nvSpPr>
          <p:spPr>
            <a:xfrm>
              <a:off x="4922934" y="2893421"/>
              <a:ext cx="49208" cy="230818"/>
            </a:xfrm>
            <a:custGeom>
              <a:rect b="b" l="l" r="r" t="t"/>
              <a:pathLst>
                <a:path extrusionOk="0" h="8809" w="1878">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91"/>
            <p:cNvSpPr/>
            <p:nvPr/>
          </p:nvSpPr>
          <p:spPr>
            <a:xfrm>
              <a:off x="4922567" y="3138807"/>
              <a:ext cx="49313" cy="10586"/>
            </a:xfrm>
            <a:custGeom>
              <a:rect b="b" l="l" r="r" t="t"/>
              <a:pathLst>
                <a:path extrusionOk="0" h="404" w="1882">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91"/>
            <p:cNvSpPr/>
            <p:nvPr/>
          </p:nvSpPr>
          <p:spPr>
            <a:xfrm>
              <a:off x="4922567" y="3166975"/>
              <a:ext cx="49313" cy="10586"/>
            </a:xfrm>
            <a:custGeom>
              <a:rect b="b" l="l" r="r" t="t"/>
              <a:pathLst>
                <a:path extrusionOk="0" h="404" w="1882">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91"/>
            <p:cNvSpPr/>
            <p:nvPr/>
          </p:nvSpPr>
          <p:spPr>
            <a:xfrm>
              <a:off x="4922567" y="3194409"/>
              <a:ext cx="49313" cy="10717"/>
            </a:xfrm>
            <a:custGeom>
              <a:rect b="b" l="l" r="r" t="t"/>
              <a:pathLst>
                <a:path extrusionOk="0" h="409" w="1882">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91"/>
            <p:cNvSpPr/>
            <p:nvPr/>
          </p:nvSpPr>
          <p:spPr>
            <a:xfrm>
              <a:off x="4865943" y="3050164"/>
              <a:ext cx="162298" cy="206528"/>
            </a:xfrm>
            <a:custGeom>
              <a:rect b="b" l="l" r="r" t="t"/>
              <a:pathLst>
                <a:path extrusionOk="0" h="7882" w="6194">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60" name="Shape 16260"/>
        <p:cNvGrpSpPr/>
        <p:nvPr/>
      </p:nvGrpSpPr>
      <p:grpSpPr>
        <a:xfrm>
          <a:off x="0" y="0"/>
          <a:ext cx="0" cy="0"/>
          <a:chOff x="0" y="0"/>
          <a:chExt cx="0" cy="0"/>
        </a:xfrm>
      </p:grpSpPr>
      <p:sp>
        <p:nvSpPr>
          <p:cNvPr id="16261" name="Google Shape;16261;p9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6262" name="Google Shape;16262;p92"/>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63" name="Google Shape;16263;p92"/>
          <p:cNvGrpSpPr/>
          <p:nvPr/>
        </p:nvGrpSpPr>
        <p:grpSpPr>
          <a:xfrm>
            <a:off x="4132674" y="2896128"/>
            <a:ext cx="361261" cy="357748"/>
            <a:chOff x="4132674" y="2896128"/>
            <a:chExt cx="361261" cy="357748"/>
          </a:xfrm>
        </p:grpSpPr>
        <p:sp>
          <p:nvSpPr>
            <p:cNvPr id="16264" name="Google Shape;16264;p92"/>
            <p:cNvSpPr/>
            <p:nvPr/>
          </p:nvSpPr>
          <p:spPr>
            <a:xfrm>
              <a:off x="4167799" y="2929391"/>
              <a:ext cx="291195" cy="291221"/>
            </a:xfrm>
            <a:custGeom>
              <a:rect b="b" l="l" r="r" t="t"/>
              <a:pathLst>
                <a:path extrusionOk="0" h="11110" w="11109">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92"/>
            <p:cNvSpPr/>
            <p:nvPr/>
          </p:nvSpPr>
          <p:spPr>
            <a:xfrm>
              <a:off x="4229372" y="2990965"/>
              <a:ext cx="168075" cy="168075"/>
            </a:xfrm>
            <a:custGeom>
              <a:rect b="b" l="l" r="r" t="t"/>
              <a:pathLst>
                <a:path extrusionOk="0" h="6412" w="6412">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92"/>
            <p:cNvSpPr/>
            <p:nvPr/>
          </p:nvSpPr>
          <p:spPr>
            <a:xfrm>
              <a:off x="4132674" y="2896128"/>
              <a:ext cx="361261" cy="357748"/>
            </a:xfrm>
            <a:custGeom>
              <a:rect b="b" l="l" r="r" t="t"/>
              <a:pathLst>
                <a:path extrusionOk="0" h="13648" w="13782">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7" name="Google Shape;16267;p92"/>
          <p:cNvGrpSpPr/>
          <p:nvPr/>
        </p:nvGrpSpPr>
        <p:grpSpPr>
          <a:xfrm>
            <a:off x="8018284" y="2896075"/>
            <a:ext cx="248363" cy="357801"/>
            <a:chOff x="8018284" y="2896075"/>
            <a:chExt cx="248363" cy="357801"/>
          </a:xfrm>
        </p:grpSpPr>
        <p:sp>
          <p:nvSpPr>
            <p:cNvPr id="16268" name="Google Shape;16268;p92"/>
            <p:cNvSpPr/>
            <p:nvPr/>
          </p:nvSpPr>
          <p:spPr>
            <a:xfrm>
              <a:off x="8099517" y="3022682"/>
              <a:ext cx="52477" cy="225952"/>
            </a:xfrm>
            <a:custGeom>
              <a:rect b="b" l="l" r="r" t="t"/>
              <a:pathLst>
                <a:path extrusionOk="0" h="8620" w="2002">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92"/>
            <p:cNvSpPr/>
            <p:nvPr/>
          </p:nvSpPr>
          <p:spPr>
            <a:xfrm>
              <a:off x="8099517" y="2989235"/>
              <a:ext cx="79109" cy="259399"/>
            </a:xfrm>
            <a:custGeom>
              <a:rect b="b" l="l" r="r" t="t"/>
              <a:pathLst>
                <a:path extrusionOk="0" h="9896" w="3018">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92"/>
            <p:cNvSpPr/>
            <p:nvPr/>
          </p:nvSpPr>
          <p:spPr>
            <a:xfrm>
              <a:off x="8123213" y="2902760"/>
              <a:ext cx="57353" cy="99476"/>
            </a:xfrm>
            <a:custGeom>
              <a:rect b="b" l="l" r="r" t="t"/>
              <a:pathLst>
                <a:path extrusionOk="0" h="3795" w="2188">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92"/>
            <p:cNvSpPr/>
            <p:nvPr/>
          </p:nvSpPr>
          <p:spPr>
            <a:xfrm>
              <a:off x="8027092" y="2968343"/>
              <a:ext cx="126475" cy="48021"/>
            </a:xfrm>
            <a:custGeom>
              <a:rect b="b" l="l" r="r" t="t"/>
              <a:pathLst>
                <a:path extrusionOk="0" h="1832" w="4825">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92"/>
            <p:cNvSpPr/>
            <p:nvPr/>
          </p:nvSpPr>
          <p:spPr>
            <a:xfrm>
              <a:off x="8153541" y="2988212"/>
              <a:ext cx="88520" cy="78035"/>
            </a:xfrm>
            <a:custGeom>
              <a:rect b="b" l="l" r="r" t="t"/>
              <a:pathLst>
                <a:path extrusionOk="0" h="2977" w="3377">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92"/>
            <p:cNvSpPr/>
            <p:nvPr/>
          </p:nvSpPr>
          <p:spPr>
            <a:xfrm>
              <a:off x="8054641" y="2913716"/>
              <a:ext cx="197275" cy="88520"/>
            </a:xfrm>
            <a:custGeom>
              <a:rect b="b" l="l" r="r" t="t"/>
              <a:pathLst>
                <a:path extrusionOk="0" h="3377" w="7526">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92"/>
            <p:cNvSpPr/>
            <p:nvPr/>
          </p:nvSpPr>
          <p:spPr>
            <a:xfrm>
              <a:off x="8018284" y="2896075"/>
              <a:ext cx="248363" cy="357801"/>
            </a:xfrm>
            <a:custGeom>
              <a:rect b="b" l="l" r="r" t="t"/>
              <a:pathLst>
                <a:path extrusionOk="0" h="13650" w="9475">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5" name="Google Shape;16275;p92"/>
          <p:cNvGrpSpPr/>
          <p:nvPr/>
        </p:nvGrpSpPr>
        <p:grpSpPr>
          <a:xfrm>
            <a:off x="4680149" y="2896128"/>
            <a:ext cx="360448" cy="357748"/>
            <a:chOff x="4680149" y="2896128"/>
            <a:chExt cx="360448" cy="357748"/>
          </a:xfrm>
        </p:grpSpPr>
        <p:sp>
          <p:nvSpPr>
            <p:cNvPr id="16276" name="Google Shape;16276;p92"/>
            <p:cNvSpPr/>
            <p:nvPr/>
          </p:nvSpPr>
          <p:spPr>
            <a:xfrm>
              <a:off x="4843531" y="3018986"/>
              <a:ext cx="33683" cy="39214"/>
            </a:xfrm>
            <a:custGeom>
              <a:rect b="b" l="l" r="r" t="t"/>
              <a:pathLst>
                <a:path extrusionOk="0" h="1496" w="1285">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92"/>
            <p:cNvSpPr/>
            <p:nvPr/>
          </p:nvSpPr>
          <p:spPr>
            <a:xfrm>
              <a:off x="4832286" y="3046928"/>
              <a:ext cx="56069" cy="56069"/>
            </a:xfrm>
            <a:custGeom>
              <a:rect b="b" l="l" r="r" t="t"/>
              <a:pathLst>
                <a:path extrusionOk="0" h="2139" w="2139">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92"/>
            <p:cNvSpPr/>
            <p:nvPr/>
          </p:nvSpPr>
          <p:spPr>
            <a:xfrm>
              <a:off x="4809979" y="3086195"/>
              <a:ext cx="100787" cy="100866"/>
            </a:xfrm>
            <a:custGeom>
              <a:rect b="b" l="l" r="r" t="t"/>
              <a:pathLst>
                <a:path extrusionOk="0" h="3848" w="3845">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92"/>
            <p:cNvSpPr/>
            <p:nvPr/>
          </p:nvSpPr>
          <p:spPr>
            <a:xfrm>
              <a:off x="4809900" y="3086273"/>
              <a:ext cx="52373" cy="100682"/>
            </a:xfrm>
            <a:custGeom>
              <a:rect b="b" l="l" r="r" t="t"/>
              <a:pathLst>
                <a:path extrusionOk="0" h="3841" w="1998">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92"/>
            <p:cNvSpPr/>
            <p:nvPr/>
          </p:nvSpPr>
          <p:spPr>
            <a:xfrm>
              <a:off x="4680149" y="2896128"/>
              <a:ext cx="360448" cy="357748"/>
            </a:xfrm>
            <a:custGeom>
              <a:rect b="b" l="l" r="r" t="t"/>
              <a:pathLst>
                <a:path extrusionOk="0" h="13648" w="13751">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1" name="Google Shape;16281;p92"/>
          <p:cNvGrpSpPr/>
          <p:nvPr/>
        </p:nvGrpSpPr>
        <p:grpSpPr>
          <a:xfrm>
            <a:off x="7504703" y="2896049"/>
            <a:ext cx="181259" cy="357827"/>
            <a:chOff x="7504703" y="2896049"/>
            <a:chExt cx="181259" cy="357827"/>
          </a:xfrm>
        </p:grpSpPr>
        <p:sp>
          <p:nvSpPr>
            <p:cNvPr id="16282" name="Google Shape;16282;p92"/>
            <p:cNvSpPr/>
            <p:nvPr/>
          </p:nvSpPr>
          <p:spPr>
            <a:xfrm>
              <a:off x="7578543" y="3198174"/>
              <a:ext cx="33578" cy="50459"/>
            </a:xfrm>
            <a:custGeom>
              <a:rect b="b" l="l" r="r" t="t"/>
              <a:pathLst>
                <a:path extrusionOk="0" h="1925" w="1281">
                  <a:moveTo>
                    <a:pt x="1" y="1"/>
                  </a:moveTo>
                  <a:lnTo>
                    <a:pt x="1" y="1924"/>
                  </a:lnTo>
                  <a:lnTo>
                    <a:pt x="1281" y="1924"/>
                  </a:lnTo>
                  <a:lnTo>
                    <a:pt x="1281"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92"/>
            <p:cNvSpPr/>
            <p:nvPr/>
          </p:nvSpPr>
          <p:spPr>
            <a:xfrm>
              <a:off x="7595319" y="3215055"/>
              <a:ext cx="16802" cy="33578"/>
            </a:xfrm>
            <a:custGeom>
              <a:rect b="b" l="l" r="r" t="t"/>
              <a:pathLst>
                <a:path extrusionOk="0" h="1281" w="641">
                  <a:moveTo>
                    <a:pt x="215" y="0"/>
                  </a:moveTo>
                  <a:cubicBezTo>
                    <a:pt x="96" y="0"/>
                    <a:pt x="1" y="95"/>
                    <a:pt x="1" y="211"/>
                  </a:cubicBezTo>
                  <a:lnTo>
                    <a:pt x="1" y="1280"/>
                  </a:lnTo>
                  <a:lnTo>
                    <a:pt x="641" y="1280"/>
                  </a:lnTo>
                  <a:lnTo>
                    <a:pt x="641" y="0"/>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92"/>
            <p:cNvSpPr/>
            <p:nvPr/>
          </p:nvSpPr>
          <p:spPr>
            <a:xfrm>
              <a:off x="7518726" y="3058173"/>
              <a:ext cx="153212" cy="100866"/>
            </a:xfrm>
            <a:custGeom>
              <a:rect b="b" l="l" r="r" t="t"/>
              <a:pathLst>
                <a:path extrusionOk="0" h="3848" w="5845">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92"/>
            <p:cNvSpPr/>
            <p:nvPr/>
          </p:nvSpPr>
          <p:spPr>
            <a:xfrm>
              <a:off x="7514218" y="3159013"/>
              <a:ext cx="162255" cy="44823"/>
            </a:xfrm>
            <a:custGeom>
              <a:rect b="b" l="l" r="r" t="t"/>
              <a:pathLst>
                <a:path extrusionOk="0" h="1710" w="619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92"/>
            <p:cNvSpPr/>
            <p:nvPr/>
          </p:nvSpPr>
          <p:spPr>
            <a:xfrm>
              <a:off x="7514218" y="3159092"/>
              <a:ext cx="144719" cy="44823"/>
            </a:xfrm>
            <a:custGeom>
              <a:rect b="b" l="l" r="r" t="t"/>
              <a:pathLst>
                <a:path extrusionOk="0" h="1710" w="5521">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92"/>
            <p:cNvSpPr/>
            <p:nvPr/>
          </p:nvSpPr>
          <p:spPr>
            <a:xfrm>
              <a:off x="7518726" y="3058173"/>
              <a:ext cx="125191" cy="100866"/>
            </a:xfrm>
            <a:custGeom>
              <a:rect b="b" l="l" r="r" t="t"/>
              <a:pathLst>
                <a:path extrusionOk="0" h="3848" w="4776">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92"/>
            <p:cNvSpPr/>
            <p:nvPr/>
          </p:nvSpPr>
          <p:spPr>
            <a:xfrm>
              <a:off x="7529605" y="2911698"/>
              <a:ext cx="131456" cy="168887"/>
            </a:xfrm>
            <a:custGeom>
              <a:rect b="b" l="l" r="r" t="t"/>
              <a:pathLst>
                <a:path extrusionOk="0" h="6443" w="5015">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92"/>
            <p:cNvSpPr/>
            <p:nvPr/>
          </p:nvSpPr>
          <p:spPr>
            <a:xfrm>
              <a:off x="7529605" y="2911698"/>
              <a:ext cx="65741" cy="168887"/>
            </a:xfrm>
            <a:custGeom>
              <a:rect b="b" l="l" r="r" t="t"/>
              <a:pathLst>
                <a:path extrusionOk="0" h="6443" w="2508">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92"/>
            <p:cNvSpPr/>
            <p:nvPr/>
          </p:nvSpPr>
          <p:spPr>
            <a:xfrm>
              <a:off x="7504703" y="2896049"/>
              <a:ext cx="181259" cy="357827"/>
            </a:xfrm>
            <a:custGeom>
              <a:rect b="b" l="l" r="r" t="t"/>
              <a:pathLst>
                <a:path extrusionOk="0" h="13651" w="6915">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92"/>
            <p:cNvSpPr/>
            <p:nvPr/>
          </p:nvSpPr>
          <p:spPr>
            <a:xfrm>
              <a:off x="7610706" y="3153744"/>
              <a:ext cx="19659" cy="10537"/>
            </a:xfrm>
            <a:custGeom>
              <a:rect b="b" l="l" r="r" t="t"/>
              <a:pathLst>
                <a:path extrusionOk="0" h="402" w="75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92"/>
            <p:cNvSpPr/>
            <p:nvPr/>
          </p:nvSpPr>
          <p:spPr>
            <a:xfrm>
              <a:off x="7593930" y="3075316"/>
              <a:ext cx="19581" cy="10537"/>
            </a:xfrm>
            <a:custGeom>
              <a:rect b="b" l="l" r="r" t="t"/>
              <a:pathLst>
                <a:path extrusionOk="0" h="402" w="747">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3" name="Google Shape;16293;p92"/>
          <p:cNvGrpSpPr/>
          <p:nvPr/>
        </p:nvGrpSpPr>
        <p:grpSpPr>
          <a:xfrm>
            <a:off x="4680751" y="1499971"/>
            <a:ext cx="374341" cy="364590"/>
            <a:chOff x="4680751" y="1499971"/>
            <a:chExt cx="374341" cy="364590"/>
          </a:xfrm>
        </p:grpSpPr>
        <p:sp>
          <p:nvSpPr>
            <p:cNvPr id="16294" name="Google Shape;16294;p92"/>
            <p:cNvSpPr/>
            <p:nvPr/>
          </p:nvSpPr>
          <p:spPr>
            <a:xfrm>
              <a:off x="4924187"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92"/>
            <p:cNvSpPr/>
            <p:nvPr/>
          </p:nvSpPr>
          <p:spPr>
            <a:xfrm>
              <a:off x="4946966"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92"/>
            <p:cNvSpPr/>
            <p:nvPr/>
          </p:nvSpPr>
          <p:spPr>
            <a:xfrm>
              <a:off x="469587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92"/>
            <p:cNvSpPr/>
            <p:nvPr/>
          </p:nvSpPr>
          <p:spPr>
            <a:xfrm>
              <a:off x="4718733"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92"/>
            <p:cNvSpPr/>
            <p:nvPr/>
          </p:nvSpPr>
          <p:spPr>
            <a:xfrm>
              <a:off x="4707305" y="1539500"/>
              <a:ext cx="331011" cy="305952"/>
            </a:xfrm>
            <a:custGeom>
              <a:rect b="b" l="l" r="r" t="t"/>
              <a:pathLst>
                <a:path extrusionOk="0" h="11672" w="12628">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92"/>
            <p:cNvSpPr/>
            <p:nvPr/>
          </p:nvSpPr>
          <p:spPr>
            <a:xfrm>
              <a:off x="4707305" y="1539605"/>
              <a:ext cx="167236" cy="305952"/>
            </a:xfrm>
            <a:custGeom>
              <a:rect b="b" l="l" r="r" t="t"/>
              <a:pathLst>
                <a:path extrusionOk="0" h="11672" w="638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92"/>
            <p:cNvSpPr/>
            <p:nvPr/>
          </p:nvSpPr>
          <p:spPr>
            <a:xfrm>
              <a:off x="4833570" y="1722201"/>
              <a:ext cx="78375" cy="136987"/>
            </a:xfrm>
            <a:custGeom>
              <a:rect b="b" l="l" r="r" t="t"/>
              <a:pathLst>
                <a:path extrusionOk="0" h="5226" w="299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92"/>
            <p:cNvSpPr/>
            <p:nvPr/>
          </p:nvSpPr>
          <p:spPr>
            <a:xfrm>
              <a:off x="4833570" y="1722201"/>
              <a:ext cx="78480" cy="96986"/>
            </a:xfrm>
            <a:custGeom>
              <a:rect b="b" l="l" r="r" t="t"/>
              <a:pathLst>
                <a:path extrusionOk="0" h="3700" w="2994">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92"/>
            <p:cNvSpPr/>
            <p:nvPr/>
          </p:nvSpPr>
          <p:spPr>
            <a:xfrm>
              <a:off x="4775798" y="1670746"/>
              <a:ext cx="39922" cy="51481"/>
            </a:xfrm>
            <a:custGeom>
              <a:rect b="b" l="l" r="r" t="t"/>
              <a:pathLst>
                <a:path extrusionOk="0" h="1964" w="1523">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92"/>
            <p:cNvSpPr/>
            <p:nvPr/>
          </p:nvSpPr>
          <p:spPr>
            <a:xfrm>
              <a:off x="4792653" y="1670851"/>
              <a:ext cx="23250" cy="40210"/>
            </a:xfrm>
            <a:custGeom>
              <a:rect b="b" l="l" r="r" t="t"/>
              <a:pathLst>
                <a:path extrusionOk="0" h="1534" w="887">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92"/>
            <p:cNvSpPr/>
            <p:nvPr/>
          </p:nvSpPr>
          <p:spPr>
            <a:xfrm>
              <a:off x="4787227" y="1676460"/>
              <a:ext cx="17169" cy="17195"/>
            </a:xfrm>
            <a:custGeom>
              <a:rect b="b" l="l" r="r" t="t"/>
              <a:pathLst>
                <a:path extrusionOk="0" h="656" w="655">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92"/>
            <p:cNvSpPr/>
            <p:nvPr/>
          </p:nvSpPr>
          <p:spPr>
            <a:xfrm>
              <a:off x="4929901" y="1670746"/>
              <a:ext cx="39948" cy="51481"/>
            </a:xfrm>
            <a:custGeom>
              <a:rect b="b" l="l" r="r" t="t"/>
              <a:pathLst>
                <a:path extrusionOk="0" h="1964" w="1524">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92"/>
            <p:cNvSpPr/>
            <p:nvPr/>
          </p:nvSpPr>
          <p:spPr>
            <a:xfrm>
              <a:off x="4946966" y="1670851"/>
              <a:ext cx="22884" cy="39476"/>
            </a:xfrm>
            <a:custGeom>
              <a:rect b="b" l="l" r="r" t="t"/>
              <a:pathLst>
                <a:path extrusionOk="0" h="1506" w="873">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92"/>
            <p:cNvSpPr/>
            <p:nvPr/>
          </p:nvSpPr>
          <p:spPr>
            <a:xfrm>
              <a:off x="4941330" y="1676460"/>
              <a:ext cx="17091" cy="17195"/>
            </a:xfrm>
            <a:custGeom>
              <a:rect b="b" l="l" r="r" t="t"/>
              <a:pathLst>
                <a:path extrusionOk="0" h="656" w="652">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92"/>
            <p:cNvSpPr/>
            <p:nvPr/>
          </p:nvSpPr>
          <p:spPr>
            <a:xfrm>
              <a:off x="4833465" y="1722122"/>
              <a:ext cx="49909" cy="97065"/>
            </a:xfrm>
            <a:custGeom>
              <a:rect b="b" l="l" r="r" t="t"/>
              <a:pathLst>
                <a:path extrusionOk="0" h="3703" w="1904">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92"/>
            <p:cNvSpPr/>
            <p:nvPr/>
          </p:nvSpPr>
          <p:spPr>
            <a:xfrm>
              <a:off x="4680751" y="1499971"/>
              <a:ext cx="374341" cy="364590"/>
            </a:xfrm>
            <a:custGeom>
              <a:rect b="b" l="l" r="r" t="t"/>
              <a:pathLst>
                <a:path extrusionOk="0" h="13909" w="14281">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92"/>
            <p:cNvSpPr/>
            <p:nvPr/>
          </p:nvSpPr>
          <p:spPr>
            <a:xfrm>
              <a:off x="4770451" y="1665425"/>
              <a:ext cx="50616" cy="60839"/>
            </a:xfrm>
            <a:custGeom>
              <a:rect b="b" l="l" r="r" t="t"/>
              <a:pathLst>
                <a:path extrusionOk="0" h="2321" w="1931">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92"/>
            <p:cNvSpPr/>
            <p:nvPr/>
          </p:nvSpPr>
          <p:spPr>
            <a:xfrm>
              <a:off x="4924475" y="1665425"/>
              <a:ext cx="50721" cy="60839"/>
            </a:xfrm>
            <a:custGeom>
              <a:rect b="b" l="l" r="r" t="t"/>
              <a:pathLst>
                <a:path extrusionOk="0" h="2321" w="1935">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2" name="Google Shape;16312;p92"/>
          <p:cNvGrpSpPr/>
          <p:nvPr/>
        </p:nvGrpSpPr>
        <p:grpSpPr>
          <a:xfrm>
            <a:off x="853281" y="1499867"/>
            <a:ext cx="374917" cy="364668"/>
            <a:chOff x="853281" y="1499867"/>
            <a:chExt cx="374917" cy="364668"/>
          </a:xfrm>
        </p:grpSpPr>
        <p:sp>
          <p:nvSpPr>
            <p:cNvPr id="16313" name="Google Shape;16313;p92"/>
            <p:cNvSpPr/>
            <p:nvPr/>
          </p:nvSpPr>
          <p:spPr>
            <a:xfrm>
              <a:off x="1097267" y="1505293"/>
              <a:ext cx="125584" cy="125584"/>
            </a:xfrm>
            <a:custGeom>
              <a:rect b="b" l="l" r="r" t="t"/>
              <a:pathLst>
                <a:path extrusionOk="0" h="4791" w="4791">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92"/>
            <p:cNvSpPr/>
            <p:nvPr/>
          </p:nvSpPr>
          <p:spPr>
            <a:xfrm>
              <a:off x="1120045"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92"/>
            <p:cNvSpPr/>
            <p:nvPr/>
          </p:nvSpPr>
          <p:spPr>
            <a:xfrm>
              <a:off x="86895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92"/>
            <p:cNvSpPr/>
            <p:nvPr/>
          </p:nvSpPr>
          <p:spPr>
            <a:xfrm>
              <a:off x="891813"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92"/>
            <p:cNvSpPr/>
            <p:nvPr/>
          </p:nvSpPr>
          <p:spPr>
            <a:xfrm>
              <a:off x="880385" y="1539500"/>
              <a:ext cx="331038" cy="319688"/>
            </a:xfrm>
            <a:custGeom>
              <a:rect b="b" l="l" r="r" t="t"/>
              <a:pathLst>
                <a:path extrusionOk="0" h="12196" w="12629">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92"/>
            <p:cNvSpPr/>
            <p:nvPr/>
          </p:nvSpPr>
          <p:spPr>
            <a:xfrm>
              <a:off x="1067489" y="1647993"/>
              <a:ext cx="115440" cy="110119"/>
            </a:xfrm>
            <a:custGeom>
              <a:rect b="b" l="l" r="r" t="t"/>
              <a:pathLst>
                <a:path extrusionOk="0" h="4201" w="4404">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92"/>
            <p:cNvSpPr/>
            <p:nvPr/>
          </p:nvSpPr>
          <p:spPr>
            <a:xfrm>
              <a:off x="880385" y="1543379"/>
              <a:ext cx="157930" cy="315546"/>
            </a:xfrm>
            <a:custGeom>
              <a:rect b="b" l="l" r="r" t="t"/>
              <a:pathLst>
                <a:path extrusionOk="0" h="12038" w="6025">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92"/>
            <p:cNvSpPr/>
            <p:nvPr/>
          </p:nvSpPr>
          <p:spPr>
            <a:xfrm>
              <a:off x="1097188" y="1676382"/>
              <a:ext cx="34312" cy="40131"/>
            </a:xfrm>
            <a:custGeom>
              <a:rect b="b" l="l" r="r" t="t"/>
              <a:pathLst>
                <a:path extrusionOk="0" h="1531" w="1309">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92"/>
            <p:cNvSpPr/>
            <p:nvPr/>
          </p:nvSpPr>
          <p:spPr>
            <a:xfrm>
              <a:off x="1114331" y="1676460"/>
              <a:ext cx="17169" cy="28624"/>
            </a:xfrm>
            <a:custGeom>
              <a:rect b="b" l="l" r="r" t="t"/>
              <a:pathLst>
                <a:path extrusionOk="0" h="1092" w="655">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92"/>
            <p:cNvSpPr/>
            <p:nvPr/>
          </p:nvSpPr>
          <p:spPr>
            <a:xfrm>
              <a:off x="1108617" y="1682201"/>
              <a:ext cx="11455" cy="11455"/>
            </a:xfrm>
            <a:custGeom>
              <a:rect b="b" l="l" r="r" t="t"/>
              <a:pathLst>
                <a:path extrusionOk="0" h="437" w="437">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92"/>
            <p:cNvSpPr/>
            <p:nvPr/>
          </p:nvSpPr>
          <p:spPr>
            <a:xfrm>
              <a:off x="994488" y="1762096"/>
              <a:ext cx="102805" cy="74234"/>
            </a:xfrm>
            <a:custGeom>
              <a:rect b="b" l="l" r="r" t="t"/>
              <a:pathLst>
                <a:path extrusionOk="0" h="2832" w="3922">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92"/>
            <p:cNvSpPr/>
            <p:nvPr/>
          </p:nvSpPr>
          <p:spPr>
            <a:xfrm>
              <a:off x="1017345" y="1744953"/>
              <a:ext cx="57196" cy="40026"/>
            </a:xfrm>
            <a:custGeom>
              <a:rect b="b" l="l" r="r" t="t"/>
              <a:pathLst>
                <a:path extrusionOk="0" h="1527" w="2182">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92"/>
            <p:cNvSpPr/>
            <p:nvPr/>
          </p:nvSpPr>
          <p:spPr>
            <a:xfrm>
              <a:off x="1017345"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92"/>
            <p:cNvSpPr/>
            <p:nvPr/>
          </p:nvSpPr>
          <p:spPr>
            <a:xfrm>
              <a:off x="908878" y="1647993"/>
              <a:ext cx="115518" cy="110092"/>
            </a:xfrm>
            <a:custGeom>
              <a:rect b="b" l="l" r="r" t="t"/>
              <a:pathLst>
                <a:path extrusionOk="0" h="4200" w="4407">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92"/>
            <p:cNvSpPr/>
            <p:nvPr/>
          </p:nvSpPr>
          <p:spPr>
            <a:xfrm>
              <a:off x="960202" y="1676382"/>
              <a:ext cx="34417" cy="40131"/>
            </a:xfrm>
            <a:custGeom>
              <a:rect b="b" l="l" r="r" t="t"/>
              <a:pathLst>
                <a:path extrusionOk="0" h="1531" w="1313">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92"/>
            <p:cNvSpPr/>
            <p:nvPr/>
          </p:nvSpPr>
          <p:spPr>
            <a:xfrm>
              <a:off x="977449" y="1676460"/>
              <a:ext cx="17064" cy="28624"/>
            </a:xfrm>
            <a:custGeom>
              <a:rect b="b" l="l" r="r" t="t"/>
              <a:pathLst>
                <a:path extrusionOk="0" h="1092" w="651">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92"/>
            <p:cNvSpPr/>
            <p:nvPr/>
          </p:nvSpPr>
          <p:spPr>
            <a:xfrm>
              <a:off x="971735" y="1682201"/>
              <a:ext cx="11455" cy="11455"/>
            </a:xfrm>
            <a:custGeom>
              <a:rect b="b" l="l" r="r" t="t"/>
              <a:pathLst>
                <a:path extrusionOk="0" h="437" w="437">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92"/>
            <p:cNvSpPr/>
            <p:nvPr/>
          </p:nvSpPr>
          <p:spPr>
            <a:xfrm>
              <a:off x="853281" y="1499867"/>
              <a:ext cx="374917" cy="364668"/>
            </a:xfrm>
            <a:custGeom>
              <a:rect b="b" l="l" r="r" t="t"/>
              <a:pathLst>
                <a:path extrusionOk="0" h="13912" w="14303">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92"/>
            <p:cNvSpPr/>
            <p:nvPr/>
          </p:nvSpPr>
          <p:spPr>
            <a:xfrm>
              <a:off x="954959" y="1671139"/>
              <a:ext cx="44902" cy="50721"/>
            </a:xfrm>
            <a:custGeom>
              <a:rect b="b" l="l" r="r" t="t"/>
              <a:pathLst>
                <a:path extrusionOk="0" h="1935" w="1713">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92"/>
            <p:cNvSpPr/>
            <p:nvPr/>
          </p:nvSpPr>
          <p:spPr>
            <a:xfrm>
              <a:off x="1091919" y="1671139"/>
              <a:ext cx="44928" cy="50721"/>
            </a:xfrm>
            <a:custGeom>
              <a:rect b="b" l="l" r="r" t="t"/>
              <a:pathLst>
                <a:path extrusionOk="0" h="1935" w="1714">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92"/>
            <p:cNvSpPr/>
            <p:nvPr/>
          </p:nvSpPr>
          <p:spPr>
            <a:xfrm>
              <a:off x="909507" y="1642620"/>
              <a:ext cx="114968" cy="120813"/>
            </a:xfrm>
            <a:custGeom>
              <a:rect b="b" l="l" r="r" t="t"/>
              <a:pathLst>
                <a:path extrusionOk="0" h="4609" w="4386">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92"/>
            <p:cNvSpPr/>
            <p:nvPr/>
          </p:nvSpPr>
          <p:spPr>
            <a:xfrm>
              <a:off x="1067306" y="1642620"/>
              <a:ext cx="121705" cy="120787"/>
            </a:xfrm>
            <a:custGeom>
              <a:rect b="b" l="l" r="r" t="t"/>
              <a:pathLst>
                <a:path extrusionOk="0" h="4608" w="4643">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92"/>
            <p:cNvSpPr/>
            <p:nvPr/>
          </p:nvSpPr>
          <p:spPr>
            <a:xfrm>
              <a:off x="988144" y="1739711"/>
              <a:ext cx="115230" cy="101967"/>
            </a:xfrm>
            <a:custGeom>
              <a:rect b="b" l="l" r="r" t="t"/>
              <a:pathLst>
                <a:path extrusionOk="0" h="3890" w="4396">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6" name="Google Shape;16336;p92"/>
          <p:cNvGrpSpPr/>
          <p:nvPr/>
        </p:nvGrpSpPr>
        <p:grpSpPr>
          <a:xfrm>
            <a:off x="6330671" y="1551243"/>
            <a:ext cx="365245" cy="261968"/>
            <a:chOff x="6330671" y="1551243"/>
            <a:chExt cx="365245" cy="261968"/>
          </a:xfrm>
        </p:grpSpPr>
        <p:sp>
          <p:nvSpPr>
            <p:cNvPr id="16337" name="Google Shape;16337;p92"/>
            <p:cNvSpPr/>
            <p:nvPr/>
          </p:nvSpPr>
          <p:spPr>
            <a:xfrm>
              <a:off x="6537802" y="1762096"/>
              <a:ext cx="51743" cy="45741"/>
            </a:xfrm>
            <a:custGeom>
              <a:rect b="b" l="l" r="r" t="t"/>
              <a:pathLst>
                <a:path extrusionOk="0" h="1745" w="1974">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92"/>
            <p:cNvSpPr/>
            <p:nvPr/>
          </p:nvSpPr>
          <p:spPr>
            <a:xfrm>
              <a:off x="6412271" y="1768912"/>
              <a:ext cx="46003" cy="38847"/>
            </a:xfrm>
            <a:custGeom>
              <a:rect b="b" l="l" r="r" t="t"/>
              <a:pathLst>
                <a:path extrusionOk="0" h="1482" w="1755">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92"/>
            <p:cNvSpPr/>
            <p:nvPr/>
          </p:nvSpPr>
          <p:spPr>
            <a:xfrm>
              <a:off x="6569703" y="1762096"/>
              <a:ext cx="51717" cy="45741"/>
            </a:xfrm>
            <a:custGeom>
              <a:rect b="b" l="l" r="r" t="t"/>
              <a:pathLst>
                <a:path extrusionOk="0" h="1745" w="1973">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92"/>
            <p:cNvSpPr/>
            <p:nvPr/>
          </p:nvSpPr>
          <p:spPr>
            <a:xfrm>
              <a:off x="6444145" y="1768912"/>
              <a:ext cx="46029" cy="38847"/>
            </a:xfrm>
            <a:custGeom>
              <a:rect b="b" l="l" r="r" t="t"/>
              <a:pathLst>
                <a:path extrusionOk="0" h="1482" w="1756">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92"/>
            <p:cNvSpPr/>
            <p:nvPr/>
          </p:nvSpPr>
          <p:spPr>
            <a:xfrm>
              <a:off x="6336018" y="1670956"/>
              <a:ext cx="345690" cy="107209"/>
            </a:xfrm>
            <a:custGeom>
              <a:rect b="b" l="l" r="r" t="t"/>
              <a:pathLst>
                <a:path extrusionOk="0" h="4090" w="13188">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92"/>
            <p:cNvSpPr/>
            <p:nvPr/>
          </p:nvSpPr>
          <p:spPr>
            <a:xfrm>
              <a:off x="6336018" y="1700156"/>
              <a:ext cx="345795" cy="78008"/>
            </a:xfrm>
            <a:custGeom>
              <a:rect b="b" l="l" r="r" t="t"/>
              <a:pathLst>
                <a:path extrusionOk="0" h="2976" w="13192">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92"/>
            <p:cNvSpPr/>
            <p:nvPr/>
          </p:nvSpPr>
          <p:spPr>
            <a:xfrm>
              <a:off x="6336018" y="1671008"/>
              <a:ext cx="111927" cy="93605"/>
            </a:xfrm>
            <a:custGeom>
              <a:rect b="b" l="l" r="r" t="t"/>
              <a:pathLst>
                <a:path extrusionOk="0" h="3571" w="427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92"/>
            <p:cNvSpPr/>
            <p:nvPr/>
          </p:nvSpPr>
          <p:spPr>
            <a:xfrm>
              <a:off x="6391982" y="1557875"/>
              <a:ext cx="297617" cy="169333"/>
            </a:xfrm>
            <a:custGeom>
              <a:rect b="b" l="l" r="r" t="t"/>
              <a:pathLst>
                <a:path extrusionOk="0" h="6460" w="11354">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92"/>
            <p:cNvSpPr/>
            <p:nvPr/>
          </p:nvSpPr>
          <p:spPr>
            <a:xfrm>
              <a:off x="6391982" y="1557875"/>
              <a:ext cx="262728" cy="120001"/>
            </a:xfrm>
            <a:custGeom>
              <a:rect b="b" l="l" r="r" t="t"/>
              <a:pathLst>
                <a:path extrusionOk="0" h="4578" w="10023">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92"/>
            <p:cNvSpPr/>
            <p:nvPr/>
          </p:nvSpPr>
          <p:spPr>
            <a:xfrm>
              <a:off x="6398797" y="1699344"/>
              <a:ext cx="22805" cy="22884"/>
            </a:xfrm>
            <a:custGeom>
              <a:rect b="b" l="l" r="r" t="t"/>
              <a:pathLst>
                <a:path extrusionOk="0" h="873" w="87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92"/>
            <p:cNvSpPr/>
            <p:nvPr/>
          </p:nvSpPr>
          <p:spPr>
            <a:xfrm>
              <a:off x="6435495" y="1665031"/>
              <a:ext cx="49830" cy="33945"/>
            </a:xfrm>
            <a:custGeom>
              <a:rect b="b" l="l" r="r" t="t"/>
              <a:pathLst>
                <a:path extrusionOk="0" h="1295" w="1901">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92"/>
            <p:cNvSpPr/>
            <p:nvPr/>
          </p:nvSpPr>
          <p:spPr>
            <a:xfrm>
              <a:off x="6336018" y="1700156"/>
              <a:ext cx="99136" cy="64561"/>
            </a:xfrm>
            <a:custGeom>
              <a:rect b="b" l="l" r="r" t="t"/>
              <a:pathLst>
                <a:path extrusionOk="0" h="2463" w="3782">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92"/>
            <p:cNvSpPr/>
            <p:nvPr/>
          </p:nvSpPr>
          <p:spPr>
            <a:xfrm>
              <a:off x="6336018" y="1693053"/>
              <a:ext cx="22988" cy="28703"/>
            </a:xfrm>
            <a:custGeom>
              <a:rect b="b" l="l" r="r" t="t"/>
              <a:pathLst>
                <a:path extrusionOk="0" h="1095" w="877">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92"/>
            <p:cNvSpPr/>
            <p:nvPr/>
          </p:nvSpPr>
          <p:spPr>
            <a:xfrm>
              <a:off x="6387841" y="1693996"/>
              <a:ext cx="39188" cy="33552"/>
            </a:xfrm>
            <a:custGeom>
              <a:rect b="b" l="l" r="r" t="t"/>
              <a:pathLst>
                <a:path extrusionOk="0" h="1280" w="1495">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92"/>
            <p:cNvSpPr/>
            <p:nvPr/>
          </p:nvSpPr>
          <p:spPr>
            <a:xfrm>
              <a:off x="6330671" y="1551243"/>
              <a:ext cx="365245" cy="261968"/>
            </a:xfrm>
            <a:custGeom>
              <a:rect b="b" l="l" r="r" t="t"/>
              <a:pathLst>
                <a:path extrusionOk="0" h="9994" w="13934">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92"/>
            <p:cNvSpPr/>
            <p:nvPr/>
          </p:nvSpPr>
          <p:spPr>
            <a:xfrm>
              <a:off x="6462363" y="1592161"/>
              <a:ext cx="46501" cy="41127"/>
            </a:xfrm>
            <a:custGeom>
              <a:rect b="b" l="l" r="r" t="t"/>
              <a:pathLst>
                <a:path extrusionOk="0" h="1569" w="1774">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92"/>
            <p:cNvSpPr/>
            <p:nvPr/>
          </p:nvSpPr>
          <p:spPr>
            <a:xfrm>
              <a:off x="6519689" y="1595988"/>
              <a:ext cx="45059" cy="24666"/>
            </a:xfrm>
            <a:custGeom>
              <a:rect b="b" l="l" r="r" t="t"/>
              <a:pathLst>
                <a:path extrusionOk="0" h="941" w="1719">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92"/>
            <p:cNvSpPr/>
            <p:nvPr/>
          </p:nvSpPr>
          <p:spPr>
            <a:xfrm>
              <a:off x="6575496" y="1619920"/>
              <a:ext cx="41966" cy="11874"/>
            </a:xfrm>
            <a:custGeom>
              <a:rect b="b" l="l" r="r" t="t"/>
              <a:pathLst>
                <a:path extrusionOk="0" h="453" w="1601">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92"/>
            <p:cNvSpPr/>
            <p:nvPr/>
          </p:nvSpPr>
          <p:spPr>
            <a:xfrm>
              <a:off x="6631826" y="1654520"/>
              <a:ext cx="29751" cy="17956"/>
            </a:xfrm>
            <a:custGeom>
              <a:rect b="b" l="l" r="r" t="t"/>
              <a:pathLst>
                <a:path extrusionOk="0" h="685" w="1135">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6" name="Google Shape;16356;p92"/>
          <p:cNvGrpSpPr/>
          <p:nvPr/>
        </p:nvGrpSpPr>
        <p:grpSpPr>
          <a:xfrm>
            <a:off x="3596131" y="1508648"/>
            <a:ext cx="367630" cy="347289"/>
            <a:chOff x="3596131" y="1508648"/>
            <a:chExt cx="367630" cy="347289"/>
          </a:xfrm>
        </p:grpSpPr>
        <p:sp>
          <p:nvSpPr>
            <p:cNvPr id="16357" name="Google Shape;16357;p92"/>
            <p:cNvSpPr/>
            <p:nvPr/>
          </p:nvSpPr>
          <p:spPr>
            <a:xfrm>
              <a:off x="3741112" y="1521439"/>
              <a:ext cx="215257" cy="203645"/>
            </a:xfrm>
            <a:custGeom>
              <a:rect b="b" l="l" r="r" t="t"/>
              <a:pathLst>
                <a:path extrusionOk="0" h="7769" w="8212">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92"/>
            <p:cNvSpPr/>
            <p:nvPr/>
          </p:nvSpPr>
          <p:spPr>
            <a:xfrm>
              <a:off x="3741112" y="1521466"/>
              <a:ext cx="132504" cy="120918"/>
            </a:xfrm>
            <a:custGeom>
              <a:rect b="b" l="l" r="r" t="t"/>
              <a:pathLst>
                <a:path extrusionOk="0" h="4613" w="5055">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92"/>
            <p:cNvSpPr/>
            <p:nvPr/>
          </p:nvSpPr>
          <p:spPr>
            <a:xfrm>
              <a:off x="3601766" y="1562908"/>
              <a:ext cx="354524" cy="287630"/>
            </a:xfrm>
            <a:custGeom>
              <a:rect b="b" l="l" r="r" t="t"/>
              <a:pathLst>
                <a:path extrusionOk="0" h="10973" w="13525">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92"/>
            <p:cNvSpPr/>
            <p:nvPr/>
          </p:nvSpPr>
          <p:spPr>
            <a:xfrm>
              <a:off x="3601766" y="1671768"/>
              <a:ext cx="138454" cy="104798"/>
            </a:xfrm>
            <a:custGeom>
              <a:rect b="b" l="l" r="r" t="t"/>
              <a:pathLst>
                <a:path extrusionOk="0" h="3998" w="5282">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92"/>
            <p:cNvSpPr/>
            <p:nvPr/>
          </p:nvSpPr>
          <p:spPr>
            <a:xfrm>
              <a:off x="3782318" y="1514886"/>
              <a:ext cx="42884" cy="67497"/>
            </a:xfrm>
            <a:custGeom>
              <a:rect b="b" l="l" r="r" t="t"/>
              <a:pathLst>
                <a:path extrusionOk="0" h="2575" w="1636">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92"/>
            <p:cNvSpPr/>
            <p:nvPr/>
          </p:nvSpPr>
          <p:spPr>
            <a:xfrm>
              <a:off x="3668032" y="1641729"/>
              <a:ext cx="132950" cy="98638"/>
            </a:xfrm>
            <a:custGeom>
              <a:rect b="b" l="l" r="r" t="t"/>
              <a:pathLst>
                <a:path extrusionOk="0" h="3763" w="5072">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92"/>
            <p:cNvSpPr/>
            <p:nvPr/>
          </p:nvSpPr>
          <p:spPr>
            <a:xfrm>
              <a:off x="3750811" y="1613707"/>
              <a:ext cx="34312" cy="40026"/>
            </a:xfrm>
            <a:custGeom>
              <a:rect b="b" l="l" r="r" t="t"/>
              <a:pathLst>
                <a:path extrusionOk="0" h="1527" w="1309">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92"/>
            <p:cNvSpPr/>
            <p:nvPr/>
          </p:nvSpPr>
          <p:spPr>
            <a:xfrm>
              <a:off x="3767954" y="1613707"/>
              <a:ext cx="17169" cy="28598"/>
            </a:xfrm>
            <a:custGeom>
              <a:rect b="b" l="l" r="r" t="t"/>
              <a:pathLst>
                <a:path extrusionOk="0" h="1091" w="655">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92"/>
            <p:cNvSpPr/>
            <p:nvPr/>
          </p:nvSpPr>
          <p:spPr>
            <a:xfrm>
              <a:off x="3762239" y="1619422"/>
              <a:ext cx="11455" cy="11455"/>
            </a:xfrm>
            <a:custGeom>
              <a:rect b="b" l="l" r="r" t="t"/>
              <a:pathLst>
                <a:path extrusionOk="0" h="437" w="437">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92"/>
            <p:cNvSpPr/>
            <p:nvPr/>
          </p:nvSpPr>
          <p:spPr>
            <a:xfrm>
              <a:off x="3799566" y="1639605"/>
              <a:ext cx="30800" cy="89621"/>
            </a:xfrm>
            <a:custGeom>
              <a:rect b="b" l="l" r="r" t="t"/>
              <a:pathLst>
                <a:path extrusionOk="0" h="3419" w="1175">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92"/>
            <p:cNvSpPr/>
            <p:nvPr/>
          </p:nvSpPr>
          <p:spPr>
            <a:xfrm>
              <a:off x="3845569" y="1694730"/>
              <a:ext cx="110800" cy="134496"/>
            </a:xfrm>
            <a:custGeom>
              <a:rect b="b" l="l" r="r" t="t"/>
              <a:pathLst>
                <a:path extrusionOk="0" h="5131" w="4227">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92"/>
            <p:cNvSpPr/>
            <p:nvPr/>
          </p:nvSpPr>
          <p:spPr>
            <a:xfrm>
              <a:off x="3889527" y="1550850"/>
              <a:ext cx="55518" cy="146475"/>
            </a:xfrm>
            <a:custGeom>
              <a:rect b="b" l="l" r="r" t="t"/>
              <a:pathLst>
                <a:path extrusionOk="0" h="5588" w="2118">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92"/>
            <p:cNvSpPr/>
            <p:nvPr/>
          </p:nvSpPr>
          <p:spPr>
            <a:xfrm>
              <a:off x="3822607" y="1613524"/>
              <a:ext cx="113133" cy="161417"/>
            </a:xfrm>
            <a:custGeom>
              <a:rect b="b" l="l" r="r" t="t"/>
              <a:pathLst>
                <a:path extrusionOk="0" h="6158" w="4316">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92"/>
            <p:cNvSpPr/>
            <p:nvPr/>
          </p:nvSpPr>
          <p:spPr>
            <a:xfrm>
              <a:off x="3745542" y="1608439"/>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92"/>
            <p:cNvSpPr/>
            <p:nvPr/>
          </p:nvSpPr>
          <p:spPr>
            <a:xfrm>
              <a:off x="3617599" y="1719580"/>
              <a:ext cx="21075" cy="16671"/>
            </a:xfrm>
            <a:custGeom>
              <a:rect b="b" l="l" r="r" t="t"/>
              <a:pathLst>
                <a:path extrusionOk="0" h="636" w="804">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92"/>
            <p:cNvSpPr/>
            <p:nvPr/>
          </p:nvSpPr>
          <p:spPr>
            <a:xfrm>
              <a:off x="3596131" y="1508648"/>
              <a:ext cx="367630" cy="347289"/>
            </a:xfrm>
            <a:custGeom>
              <a:rect b="b" l="l" r="r" t="t"/>
              <a:pathLst>
                <a:path extrusionOk="0" h="13249" w="14025">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92"/>
            <p:cNvSpPr/>
            <p:nvPr/>
          </p:nvSpPr>
          <p:spPr>
            <a:xfrm>
              <a:off x="3941611" y="1748178"/>
              <a:ext cx="20839" cy="20472"/>
            </a:xfrm>
            <a:custGeom>
              <a:rect b="b" l="l" r="r" t="t"/>
              <a:pathLst>
                <a:path extrusionOk="0" h="781" w="795">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4" name="Google Shape;16374;p92"/>
          <p:cNvGrpSpPr/>
          <p:nvPr/>
        </p:nvGrpSpPr>
        <p:grpSpPr>
          <a:xfrm>
            <a:off x="6322493" y="2422415"/>
            <a:ext cx="375809" cy="349019"/>
            <a:chOff x="6322493" y="2422415"/>
            <a:chExt cx="375809" cy="349019"/>
          </a:xfrm>
        </p:grpSpPr>
        <p:sp>
          <p:nvSpPr>
            <p:cNvPr id="16375" name="Google Shape;16375;p92"/>
            <p:cNvSpPr/>
            <p:nvPr/>
          </p:nvSpPr>
          <p:spPr>
            <a:xfrm>
              <a:off x="6551983" y="2435443"/>
              <a:ext cx="125768" cy="55151"/>
            </a:xfrm>
            <a:custGeom>
              <a:rect b="b" l="l" r="r" t="t"/>
              <a:pathLst>
                <a:path extrusionOk="0" h="2104" w="4798">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92"/>
            <p:cNvSpPr/>
            <p:nvPr/>
          </p:nvSpPr>
          <p:spPr>
            <a:xfrm>
              <a:off x="6327919" y="2427973"/>
              <a:ext cx="363384" cy="338036"/>
            </a:xfrm>
            <a:custGeom>
              <a:rect b="b" l="l" r="r" t="t"/>
              <a:pathLst>
                <a:path extrusionOk="0" h="12896" w="13863">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92"/>
            <p:cNvSpPr/>
            <p:nvPr/>
          </p:nvSpPr>
          <p:spPr>
            <a:xfrm>
              <a:off x="6327919" y="2444355"/>
              <a:ext cx="360527" cy="300553"/>
            </a:xfrm>
            <a:custGeom>
              <a:rect b="b" l="l" r="r" t="t"/>
              <a:pathLst>
                <a:path extrusionOk="0" h="11466" w="13754">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92"/>
            <p:cNvSpPr/>
            <p:nvPr/>
          </p:nvSpPr>
          <p:spPr>
            <a:xfrm>
              <a:off x="6439348" y="2442258"/>
              <a:ext cx="23460" cy="23434"/>
            </a:xfrm>
            <a:custGeom>
              <a:rect b="b" l="l" r="r" t="t"/>
              <a:pathLst>
                <a:path extrusionOk="0" h="894" w="895">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92"/>
            <p:cNvSpPr/>
            <p:nvPr/>
          </p:nvSpPr>
          <p:spPr>
            <a:xfrm>
              <a:off x="6322493" y="2422415"/>
              <a:ext cx="375809" cy="349019"/>
            </a:xfrm>
            <a:custGeom>
              <a:rect b="b" l="l" r="r" t="t"/>
              <a:pathLst>
                <a:path extrusionOk="0" h="13315" w="14337">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0" name="Google Shape;16380;p92"/>
          <p:cNvGrpSpPr/>
          <p:nvPr/>
        </p:nvGrpSpPr>
        <p:grpSpPr>
          <a:xfrm>
            <a:off x="2493449" y="2915682"/>
            <a:ext cx="357853" cy="318665"/>
            <a:chOff x="2493449" y="2915682"/>
            <a:chExt cx="357853" cy="318665"/>
          </a:xfrm>
        </p:grpSpPr>
        <p:sp>
          <p:nvSpPr>
            <p:cNvPr id="16381" name="Google Shape;16381;p92"/>
            <p:cNvSpPr/>
            <p:nvPr/>
          </p:nvSpPr>
          <p:spPr>
            <a:xfrm>
              <a:off x="2498692" y="2993743"/>
              <a:ext cx="340238" cy="235336"/>
            </a:xfrm>
            <a:custGeom>
              <a:rect b="b" l="l" r="r" t="t"/>
              <a:pathLst>
                <a:path extrusionOk="0" h="8978" w="1298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92"/>
            <p:cNvSpPr/>
            <p:nvPr/>
          </p:nvSpPr>
          <p:spPr>
            <a:xfrm>
              <a:off x="2498692" y="2993743"/>
              <a:ext cx="319321" cy="235257"/>
            </a:xfrm>
            <a:custGeom>
              <a:rect b="b" l="l" r="r" t="t"/>
              <a:pathLst>
                <a:path extrusionOk="0" h="8975" w="12182">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92"/>
            <p:cNvSpPr/>
            <p:nvPr/>
          </p:nvSpPr>
          <p:spPr>
            <a:xfrm>
              <a:off x="2549125" y="2920925"/>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92"/>
            <p:cNvSpPr/>
            <p:nvPr/>
          </p:nvSpPr>
          <p:spPr>
            <a:xfrm>
              <a:off x="2504328" y="2920925"/>
              <a:ext cx="22412" cy="22412"/>
            </a:xfrm>
            <a:custGeom>
              <a:rect b="b" l="l" r="r" t="t"/>
              <a:pathLst>
                <a:path extrusionOk="0" h="855" w="855">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92"/>
            <p:cNvSpPr/>
            <p:nvPr/>
          </p:nvSpPr>
          <p:spPr>
            <a:xfrm>
              <a:off x="2576124" y="2977701"/>
              <a:ext cx="269910" cy="228888"/>
            </a:xfrm>
            <a:custGeom>
              <a:rect b="b" l="l" r="r" t="t"/>
              <a:pathLst>
                <a:path extrusionOk="0" h="8732" w="10297">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92"/>
            <p:cNvSpPr/>
            <p:nvPr/>
          </p:nvSpPr>
          <p:spPr>
            <a:xfrm>
              <a:off x="2576124" y="2977701"/>
              <a:ext cx="213789" cy="198560"/>
            </a:xfrm>
            <a:custGeom>
              <a:rect b="b" l="l" r="r" t="t"/>
              <a:pathLst>
                <a:path extrusionOk="0" h="7575" w="8156">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92"/>
            <p:cNvSpPr/>
            <p:nvPr/>
          </p:nvSpPr>
          <p:spPr>
            <a:xfrm>
              <a:off x="2657618" y="3054844"/>
              <a:ext cx="127760" cy="104273"/>
            </a:xfrm>
            <a:custGeom>
              <a:rect b="b" l="l" r="r" t="t"/>
              <a:pathLst>
                <a:path extrusionOk="0" h="3978" w="4874">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92"/>
            <p:cNvSpPr/>
            <p:nvPr/>
          </p:nvSpPr>
          <p:spPr>
            <a:xfrm>
              <a:off x="2744670" y="3101450"/>
              <a:ext cx="13631" cy="18952"/>
            </a:xfrm>
            <a:custGeom>
              <a:rect b="b" l="l" r="r" t="t"/>
              <a:pathLst>
                <a:path extrusionOk="0" h="723" w="52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92"/>
            <p:cNvSpPr/>
            <p:nvPr/>
          </p:nvSpPr>
          <p:spPr>
            <a:xfrm>
              <a:off x="2493449" y="2915682"/>
              <a:ext cx="357853" cy="318665"/>
            </a:xfrm>
            <a:custGeom>
              <a:rect b="b" l="l" r="r" t="t"/>
              <a:pathLst>
                <a:path extrusionOk="0" h="12157" w="13652">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0" name="Google Shape;16390;p92"/>
          <p:cNvGrpSpPr/>
          <p:nvPr/>
        </p:nvGrpSpPr>
        <p:grpSpPr>
          <a:xfrm>
            <a:off x="1399523" y="2966141"/>
            <a:ext cx="359583" cy="217695"/>
            <a:chOff x="1399523" y="2966141"/>
            <a:chExt cx="359583" cy="217695"/>
          </a:xfrm>
        </p:grpSpPr>
        <p:sp>
          <p:nvSpPr>
            <p:cNvPr id="16391" name="Google Shape;16391;p92"/>
            <p:cNvSpPr/>
            <p:nvPr/>
          </p:nvSpPr>
          <p:spPr>
            <a:xfrm>
              <a:off x="1455644" y="3082499"/>
              <a:ext cx="260710" cy="74312"/>
            </a:xfrm>
            <a:custGeom>
              <a:rect b="b" l="l" r="r" t="t"/>
              <a:pathLst>
                <a:path extrusionOk="0" h="2835" w="9946">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92"/>
            <p:cNvSpPr/>
            <p:nvPr/>
          </p:nvSpPr>
          <p:spPr>
            <a:xfrm>
              <a:off x="1455565" y="3082420"/>
              <a:ext cx="256804" cy="66947"/>
            </a:xfrm>
            <a:custGeom>
              <a:rect b="b" l="l" r="r" t="t"/>
              <a:pathLst>
                <a:path extrusionOk="0" h="2554" w="9797">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92"/>
            <p:cNvSpPr/>
            <p:nvPr/>
          </p:nvSpPr>
          <p:spPr>
            <a:xfrm>
              <a:off x="1443953" y="3047662"/>
              <a:ext cx="300867" cy="61128"/>
            </a:xfrm>
            <a:custGeom>
              <a:rect b="b" l="l" r="r" t="t"/>
              <a:pathLst>
                <a:path extrusionOk="0" h="2332" w="11478">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92"/>
            <p:cNvSpPr/>
            <p:nvPr/>
          </p:nvSpPr>
          <p:spPr>
            <a:xfrm>
              <a:off x="1404766" y="3061031"/>
              <a:ext cx="67235" cy="95151"/>
            </a:xfrm>
            <a:custGeom>
              <a:rect b="b" l="l" r="r" t="t"/>
              <a:pathLst>
                <a:path extrusionOk="0" h="3630" w="2565">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92"/>
            <p:cNvSpPr/>
            <p:nvPr/>
          </p:nvSpPr>
          <p:spPr>
            <a:xfrm>
              <a:off x="1513338" y="3020742"/>
              <a:ext cx="129175" cy="143566"/>
            </a:xfrm>
            <a:custGeom>
              <a:rect b="b" l="l" r="r" t="t"/>
              <a:pathLst>
                <a:path extrusionOk="0" h="5477" w="4928">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92"/>
            <p:cNvSpPr/>
            <p:nvPr/>
          </p:nvSpPr>
          <p:spPr>
            <a:xfrm>
              <a:off x="1427177" y="3083416"/>
              <a:ext cx="27943" cy="33578"/>
            </a:xfrm>
            <a:custGeom>
              <a:rect b="b" l="l" r="r" t="t"/>
              <a:pathLst>
                <a:path extrusionOk="0" h="1281" w="1066">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92"/>
            <p:cNvSpPr/>
            <p:nvPr/>
          </p:nvSpPr>
          <p:spPr>
            <a:xfrm>
              <a:off x="1443953" y="3083704"/>
              <a:ext cx="11167" cy="22150"/>
            </a:xfrm>
            <a:custGeom>
              <a:rect b="b" l="l" r="r" t="t"/>
              <a:pathLst>
                <a:path extrusionOk="0" h="845" w="426">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92"/>
            <p:cNvSpPr/>
            <p:nvPr/>
          </p:nvSpPr>
          <p:spPr>
            <a:xfrm>
              <a:off x="1438318" y="3088947"/>
              <a:ext cx="11193" cy="11271"/>
            </a:xfrm>
            <a:custGeom>
              <a:rect b="b" l="l" r="r" t="t"/>
              <a:pathLst>
                <a:path extrusionOk="0" h="430" w="427">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92"/>
            <p:cNvSpPr/>
            <p:nvPr/>
          </p:nvSpPr>
          <p:spPr>
            <a:xfrm>
              <a:off x="1404766" y="3066011"/>
              <a:ext cx="52294" cy="90250"/>
            </a:xfrm>
            <a:custGeom>
              <a:rect b="b" l="l" r="r" t="t"/>
              <a:pathLst>
                <a:path extrusionOk="0" h="3443" w="1995">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92"/>
            <p:cNvSpPr/>
            <p:nvPr/>
          </p:nvSpPr>
          <p:spPr>
            <a:xfrm>
              <a:off x="1421909" y="3078174"/>
              <a:ext cx="38454" cy="44089"/>
            </a:xfrm>
            <a:custGeom>
              <a:rect b="b" l="l" r="r" t="t"/>
              <a:pathLst>
                <a:path extrusionOk="0" h="1682" w="1467">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92"/>
            <p:cNvSpPr/>
            <p:nvPr/>
          </p:nvSpPr>
          <p:spPr>
            <a:xfrm>
              <a:off x="1399523" y="2966141"/>
              <a:ext cx="359583" cy="217695"/>
            </a:xfrm>
            <a:custGeom>
              <a:rect b="b" l="l" r="r" t="t"/>
              <a:pathLst>
                <a:path extrusionOk="0" h="8305" w="13718">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2" name="Google Shape;16402;p92"/>
          <p:cNvGrpSpPr/>
          <p:nvPr/>
        </p:nvGrpSpPr>
        <p:grpSpPr>
          <a:xfrm>
            <a:off x="872232" y="2888710"/>
            <a:ext cx="328810" cy="369911"/>
            <a:chOff x="872232" y="2888710"/>
            <a:chExt cx="328810" cy="369911"/>
          </a:xfrm>
        </p:grpSpPr>
        <p:sp>
          <p:nvSpPr>
            <p:cNvPr id="16403" name="Google Shape;16403;p92"/>
            <p:cNvSpPr/>
            <p:nvPr/>
          </p:nvSpPr>
          <p:spPr>
            <a:xfrm>
              <a:off x="984553" y="3004149"/>
              <a:ext cx="104273" cy="225952"/>
            </a:xfrm>
            <a:custGeom>
              <a:rect b="b" l="l" r="r" t="t"/>
              <a:pathLst>
                <a:path extrusionOk="0" h="8620" w="3978">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92"/>
            <p:cNvSpPr/>
            <p:nvPr/>
          </p:nvSpPr>
          <p:spPr>
            <a:xfrm>
              <a:off x="1043269" y="3091437"/>
              <a:ext cx="210" cy="26"/>
            </a:xfrm>
            <a:custGeom>
              <a:rect b="b" l="l" r="r" t="t"/>
              <a:pathLst>
                <a:path extrusionOk="0" h="1" w="8">
                  <a:moveTo>
                    <a:pt x="0" y="1"/>
                  </a:moveTo>
                  <a:lnTo>
                    <a:pt x="0" y="1"/>
                  </a:lnTo>
                  <a:cubicBezTo>
                    <a:pt x="7" y="1"/>
                    <a:pt x="4" y="1"/>
                    <a:pt x="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92"/>
            <p:cNvSpPr/>
            <p:nvPr/>
          </p:nvSpPr>
          <p:spPr>
            <a:xfrm>
              <a:off x="984553" y="3004149"/>
              <a:ext cx="70250" cy="225873"/>
            </a:xfrm>
            <a:custGeom>
              <a:rect b="b" l="l" r="r" t="t"/>
              <a:pathLst>
                <a:path extrusionOk="0" h="8617" w="268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92"/>
            <p:cNvSpPr/>
            <p:nvPr/>
          </p:nvSpPr>
          <p:spPr>
            <a:xfrm>
              <a:off x="985837" y="3133561"/>
              <a:ext cx="26" cy="26"/>
            </a:xfrm>
            <a:custGeom>
              <a:rect b="b" l="l" r="r" t="t"/>
              <a:pathLst>
                <a:path extrusionOk="0" h="1" w="1">
                  <a:moveTo>
                    <a:pt x="0" y="1"/>
                  </a:moveTo>
                  <a:lnTo>
                    <a:pt x="0" y="1"/>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92"/>
            <p:cNvSpPr/>
            <p:nvPr/>
          </p:nvSpPr>
          <p:spPr>
            <a:xfrm>
              <a:off x="984920" y="3139930"/>
              <a:ext cx="26" cy="315"/>
            </a:xfrm>
            <a:custGeom>
              <a:rect b="b" l="l" r="r" t="t"/>
              <a:pathLst>
                <a:path extrusionOk="0" h="12" w="1">
                  <a:moveTo>
                    <a:pt x="0" y="0"/>
                  </a:moveTo>
                  <a:lnTo>
                    <a:pt x="0" y="11"/>
                  </a:lnTo>
                  <a:cubicBezTo>
                    <a:pt x="0" y="8"/>
                    <a:pt x="0" y="4"/>
                    <a:pt x="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92"/>
            <p:cNvSpPr/>
            <p:nvPr/>
          </p:nvSpPr>
          <p:spPr>
            <a:xfrm>
              <a:off x="992548" y="3185383"/>
              <a:ext cx="315" cy="760"/>
            </a:xfrm>
            <a:custGeom>
              <a:rect b="b" l="l" r="r" t="t"/>
              <a:pathLst>
                <a:path extrusionOk="0" h="29" w="12">
                  <a:moveTo>
                    <a:pt x="1" y="0"/>
                  </a:moveTo>
                  <a:lnTo>
                    <a:pt x="12" y="28"/>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92"/>
            <p:cNvSpPr/>
            <p:nvPr/>
          </p:nvSpPr>
          <p:spPr>
            <a:xfrm>
              <a:off x="1001880" y="2940453"/>
              <a:ext cx="69516" cy="69542"/>
            </a:xfrm>
            <a:custGeom>
              <a:rect b="b" l="l" r="r" t="t"/>
              <a:pathLst>
                <a:path extrusionOk="0" h="2653" w="2652">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92"/>
            <p:cNvSpPr/>
            <p:nvPr/>
          </p:nvSpPr>
          <p:spPr>
            <a:xfrm>
              <a:off x="1001880" y="2940453"/>
              <a:ext cx="37431" cy="69358"/>
            </a:xfrm>
            <a:custGeom>
              <a:rect b="b" l="l" r="r" t="t"/>
              <a:pathLst>
                <a:path extrusionOk="0" h="2646" w="1428">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92"/>
            <p:cNvSpPr/>
            <p:nvPr/>
          </p:nvSpPr>
          <p:spPr>
            <a:xfrm>
              <a:off x="1001880" y="2969418"/>
              <a:ext cx="23250" cy="23250"/>
            </a:xfrm>
            <a:custGeom>
              <a:rect b="b" l="l" r="r" t="t"/>
              <a:pathLst>
                <a:path extrusionOk="0" h="887" w="887">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92"/>
            <p:cNvSpPr/>
            <p:nvPr/>
          </p:nvSpPr>
          <p:spPr>
            <a:xfrm>
              <a:off x="1048223" y="2969418"/>
              <a:ext cx="23172" cy="23250"/>
            </a:xfrm>
            <a:custGeom>
              <a:rect b="b" l="l" r="r" t="t"/>
              <a:pathLst>
                <a:path extrusionOk="0" h="887" w="884">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92"/>
            <p:cNvSpPr/>
            <p:nvPr/>
          </p:nvSpPr>
          <p:spPr>
            <a:xfrm>
              <a:off x="872232" y="2888710"/>
              <a:ext cx="328810" cy="369911"/>
            </a:xfrm>
            <a:custGeom>
              <a:rect b="b" l="l" r="r" t="t"/>
              <a:pathLst>
                <a:path extrusionOk="0" h="14112" w="12544">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4" name="Google Shape;16414;p92"/>
          <p:cNvGrpSpPr/>
          <p:nvPr/>
        </p:nvGrpSpPr>
        <p:grpSpPr>
          <a:xfrm>
            <a:off x="5815045" y="2896128"/>
            <a:ext cx="281181" cy="357958"/>
            <a:chOff x="5815045" y="2896128"/>
            <a:chExt cx="281181" cy="357958"/>
          </a:xfrm>
        </p:grpSpPr>
        <p:sp>
          <p:nvSpPr>
            <p:cNvPr id="16415" name="Google Shape;16415;p92"/>
            <p:cNvSpPr/>
            <p:nvPr/>
          </p:nvSpPr>
          <p:spPr>
            <a:xfrm>
              <a:off x="5837273" y="2912013"/>
              <a:ext cx="57458" cy="275048"/>
            </a:xfrm>
            <a:custGeom>
              <a:rect b="b" l="l" r="r" t="t"/>
              <a:pathLst>
                <a:path extrusionOk="0" h="10493" w="2192">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92"/>
            <p:cNvSpPr/>
            <p:nvPr/>
          </p:nvSpPr>
          <p:spPr>
            <a:xfrm>
              <a:off x="5877824" y="3079039"/>
              <a:ext cx="175335" cy="163959"/>
            </a:xfrm>
            <a:custGeom>
              <a:rect b="b" l="l" r="r" t="t"/>
              <a:pathLst>
                <a:path extrusionOk="0" h="6255" w="6689">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92"/>
            <p:cNvSpPr/>
            <p:nvPr/>
          </p:nvSpPr>
          <p:spPr>
            <a:xfrm>
              <a:off x="5821598" y="2978409"/>
              <a:ext cx="90354" cy="270225"/>
            </a:xfrm>
            <a:custGeom>
              <a:rect b="b" l="l" r="r" t="t"/>
              <a:pathLst>
                <a:path extrusionOk="0" h="10309" w="3447">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92"/>
            <p:cNvSpPr/>
            <p:nvPr/>
          </p:nvSpPr>
          <p:spPr>
            <a:xfrm>
              <a:off x="5947156" y="2909260"/>
              <a:ext cx="147314" cy="120918"/>
            </a:xfrm>
            <a:custGeom>
              <a:rect b="b" l="l" r="r" t="t"/>
              <a:pathLst>
                <a:path extrusionOk="0" h="4613" w="562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92"/>
            <p:cNvSpPr/>
            <p:nvPr/>
          </p:nvSpPr>
          <p:spPr>
            <a:xfrm>
              <a:off x="5934522" y="2984936"/>
              <a:ext cx="134077" cy="146082"/>
            </a:xfrm>
            <a:custGeom>
              <a:rect b="b" l="l" r="r" t="t"/>
              <a:pathLst>
                <a:path extrusionOk="0" h="5573" w="5115">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92"/>
            <p:cNvSpPr/>
            <p:nvPr/>
          </p:nvSpPr>
          <p:spPr>
            <a:xfrm>
              <a:off x="5815045" y="2896128"/>
              <a:ext cx="281181" cy="357958"/>
            </a:xfrm>
            <a:custGeom>
              <a:rect b="b" l="l" r="r" t="t"/>
              <a:pathLst>
                <a:path extrusionOk="0" h="13656" w="10727">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1" name="Google Shape;16421;p92"/>
          <p:cNvGrpSpPr/>
          <p:nvPr/>
        </p:nvGrpSpPr>
        <p:grpSpPr>
          <a:xfrm>
            <a:off x="5238894" y="2896102"/>
            <a:ext cx="336437" cy="357774"/>
            <a:chOff x="5238894" y="2896102"/>
            <a:chExt cx="336437" cy="357774"/>
          </a:xfrm>
        </p:grpSpPr>
        <p:sp>
          <p:nvSpPr>
            <p:cNvPr id="16422" name="Google Shape;16422;p92"/>
            <p:cNvSpPr/>
            <p:nvPr/>
          </p:nvSpPr>
          <p:spPr>
            <a:xfrm>
              <a:off x="5396117" y="3069419"/>
              <a:ext cx="173684" cy="162439"/>
            </a:xfrm>
            <a:custGeom>
              <a:rect b="b" l="l" r="r" t="t"/>
              <a:pathLst>
                <a:path extrusionOk="0" h="6197" w="6626">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92"/>
            <p:cNvSpPr/>
            <p:nvPr/>
          </p:nvSpPr>
          <p:spPr>
            <a:xfrm>
              <a:off x="5396117" y="3119825"/>
              <a:ext cx="22438" cy="128808"/>
            </a:xfrm>
            <a:custGeom>
              <a:rect b="b" l="l" r="r" t="t"/>
              <a:pathLst>
                <a:path extrusionOk="0" h="4914" w="856">
                  <a:moveTo>
                    <a:pt x="1" y="1"/>
                  </a:moveTo>
                  <a:lnTo>
                    <a:pt x="1" y="4913"/>
                  </a:lnTo>
                  <a:lnTo>
                    <a:pt x="855" y="4913"/>
                  </a:lnTo>
                  <a:lnTo>
                    <a:pt x="855"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92"/>
            <p:cNvSpPr/>
            <p:nvPr/>
          </p:nvSpPr>
          <p:spPr>
            <a:xfrm>
              <a:off x="5373731" y="2904568"/>
              <a:ext cx="67209" cy="80813"/>
            </a:xfrm>
            <a:custGeom>
              <a:rect b="b" l="l" r="r" t="t"/>
              <a:pathLst>
                <a:path extrusionOk="0" h="3083" w="2564">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92"/>
            <p:cNvSpPr/>
            <p:nvPr/>
          </p:nvSpPr>
          <p:spPr>
            <a:xfrm>
              <a:off x="5337873" y="2930466"/>
              <a:ext cx="156358" cy="200552"/>
            </a:xfrm>
            <a:custGeom>
              <a:rect b="b" l="l" r="r" t="t"/>
              <a:pathLst>
                <a:path extrusionOk="0" h="7651" w="5965">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92"/>
            <p:cNvSpPr/>
            <p:nvPr/>
          </p:nvSpPr>
          <p:spPr>
            <a:xfrm>
              <a:off x="5320625" y="2930466"/>
              <a:ext cx="156279" cy="200552"/>
            </a:xfrm>
            <a:custGeom>
              <a:rect b="b" l="l" r="r" t="t"/>
              <a:pathLst>
                <a:path extrusionOk="0" h="7651" w="5962">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92"/>
            <p:cNvSpPr/>
            <p:nvPr/>
          </p:nvSpPr>
          <p:spPr>
            <a:xfrm>
              <a:off x="5244949" y="3069419"/>
              <a:ext cx="173605" cy="162439"/>
            </a:xfrm>
            <a:custGeom>
              <a:rect b="b" l="l" r="r" t="t"/>
              <a:pathLst>
                <a:path extrusionOk="0" h="6197" w="6623">
                  <a:moveTo>
                    <a:pt x="1" y="0"/>
                  </a:moveTo>
                  <a:cubicBezTo>
                    <a:pt x="1" y="1"/>
                    <a:pt x="1035" y="3992"/>
                    <a:pt x="6622" y="6196"/>
                  </a:cubicBezTo>
                  <a:cubicBezTo>
                    <a:pt x="6619" y="6179"/>
                    <a:pt x="5233" y="2402"/>
                    <a:pt x="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92"/>
            <p:cNvSpPr/>
            <p:nvPr/>
          </p:nvSpPr>
          <p:spPr>
            <a:xfrm>
              <a:off x="5238894" y="2896102"/>
              <a:ext cx="336437" cy="357774"/>
            </a:xfrm>
            <a:custGeom>
              <a:rect b="b" l="l" r="r" t="t"/>
              <a:pathLst>
                <a:path extrusionOk="0" h="13649" w="12835">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9" name="Google Shape;16429;p92"/>
          <p:cNvGrpSpPr/>
          <p:nvPr/>
        </p:nvGrpSpPr>
        <p:grpSpPr>
          <a:xfrm>
            <a:off x="5226994" y="1499919"/>
            <a:ext cx="374786" cy="364616"/>
            <a:chOff x="5226994" y="1499919"/>
            <a:chExt cx="374786" cy="364616"/>
          </a:xfrm>
        </p:grpSpPr>
        <p:sp>
          <p:nvSpPr>
            <p:cNvPr id="16430" name="Google Shape;16430;p92"/>
            <p:cNvSpPr/>
            <p:nvPr/>
          </p:nvSpPr>
          <p:spPr>
            <a:xfrm>
              <a:off x="5470875"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92"/>
            <p:cNvSpPr/>
            <p:nvPr/>
          </p:nvSpPr>
          <p:spPr>
            <a:xfrm>
              <a:off x="5493732"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92"/>
            <p:cNvSpPr/>
            <p:nvPr/>
          </p:nvSpPr>
          <p:spPr>
            <a:xfrm>
              <a:off x="5242564" y="1505293"/>
              <a:ext cx="125663" cy="125584"/>
            </a:xfrm>
            <a:custGeom>
              <a:rect b="b" l="l" r="r" t="t"/>
              <a:pathLst>
                <a:path extrusionOk="0" h="4791" w="4794">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92"/>
            <p:cNvSpPr/>
            <p:nvPr/>
          </p:nvSpPr>
          <p:spPr>
            <a:xfrm>
              <a:off x="5265421"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92"/>
            <p:cNvSpPr/>
            <p:nvPr/>
          </p:nvSpPr>
          <p:spPr>
            <a:xfrm>
              <a:off x="5253993" y="1539500"/>
              <a:ext cx="331011" cy="319688"/>
            </a:xfrm>
            <a:custGeom>
              <a:rect b="b" l="l" r="r" t="t"/>
              <a:pathLst>
                <a:path extrusionOk="0" h="12196" w="12628">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92"/>
            <p:cNvSpPr/>
            <p:nvPr/>
          </p:nvSpPr>
          <p:spPr>
            <a:xfrm>
              <a:off x="5376667" y="1767811"/>
              <a:ext cx="85662" cy="68519"/>
            </a:xfrm>
            <a:custGeom>
              <a:rect b="b" l="l" r="r" t="t"/>
              <a:pathLst>
                <a:path extrusionOk="0" h="2614" w="3268">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92"/>
            <p:cNvSpPr/>
            <p:nvPr/>
          </p:nvSpPr>
          <p:spPr>
            <a:xfrm>
              <a:off x="5253993" y="1543379"/>
              <a:ext cx="157930" cy="315546"/>
            </a:xfrm>
            <a:custGeom>
              <a:rect b="b" l="l" r="r" t="t"/>
              <a:pathLst>
                <a:path extrusionOk="0" h="12038" w="6025">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92"/>
            <p:cNvSpPr/>
            <p:nvPr/>
          </p:nvSpPr>
          <p:spPr>
            <a:xfrm>
              <a:off x="5333915" y="1676382"/>
              <a:ext cx="34312" cy="40131"/>
            </a:xfrm>
            <a:custGeom>
              <a:rect b="b" l="l" r="r" t="t"/>
              <a:pathLst>
                <a:path extrusionOk="0" h="1531" w="1309">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92"/>
            <p:cNvSpPr/>
            <p:nvPr/>
          </p:nvSpPr>
          <p:spPr>
            <a:xfrm>
              <a:off x="5351058" y="1676460"/>
              <a:ext cx="17169" cy="28624"/>
            </a:xfrm>
            <a:custGeom>
              <a:rect b="b" l="l" r="r" t="t"/>
              <a:pathLst>
                <a:path extrusionOk="0" h="1092" w="655">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92"/>
            <p:cNvSpPr/>
            <p:nvPr/>
          </p:nvSpPr>
          <p:spPr>
            <a:xfrm>
              <a:off x="5345343" y="1682201"/>
              <a:ext cx="11455" cy="11455"/>
            </a:xfrm>
            <a:custGeom>
              <a:rect b="b" l="l" r="r" t="t"/>
              <a:pathLst>
                <a:path extrusionOk="0" h="437" w="437">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92"/>
            <p:cNvSpPr/>
            <p:nvPr/>
          </p:nvSpPr>
          <p:spPr>
            <a:xfrm>
              <a:off x="5470875" y="1676382"/>
              <a:ext cx="34312" cy="40131"/>
            </a:xfrm>
            <a:custGeom>
              <a:rect b="b" l="l" r="r" t="t"/>
              <a:pathLst>
                <a:path extrusionOk="0" h="1531" w="1309">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92"/>
            <p:cNvSpPr/>
            <p:nvPr/>
          </p:nvSpPr>
          <p:spPr>
            <a:xfrm>
              <a:off x="5488018" y="1676460"/>
              <a:ext cx="17091" cy="28624"/>
            </a:xfrm>
            <a:custGeom>
              <a:rect b="b" l="l" r="r" t="t"/>
              <a:pathLst>
                <a:path extrusionOk="0" h="1092" w="652">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92"/>
            <p:cNvSpPr/>
            <p:nvPr/>
          </p:nvSpPr>
          <p:spPr>
            <a:xfrm>
              <a:off x="5482304" y="1682201"/>
              <a:ext cx="11455" cy="11455"/>
            </a:xfrm>
            <a:custGeom>
              <a:rect b="b" l="l" r="r" t="t"/>
              <a:pathLst>
                <a:path extrusionOk="0" h="437" w="437">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92"/>
            <p:cNvSpPr/>
            <p:nvPr/>
          </p:nvSpPr>
          <p:spPr>
            <a:xfrm>
              <a:off x="5368200" y="1762096"/>
              <a:ext cx="102701" cy="45662"/>
            </a:xfrm>
            <a:custGeom>
              <a:rect b="b" l="l" r="r" t="t"/>
              <a:pathLst>
                <a:path extrusionOk="0" h="1742" w="3918">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92"/>
            <p:cNvSpPr/>
            <p:nvPr/>
          </p:nvSpPr>
          <p:spPr>
            <a:xfrm>
              <a:off x="5390953" y="1744953"/>
              <a:ext cx="57091" cy="40026"/>
            </a:xfrm>
            <a:custGeom>
              <a:rect b="b" l="l" r="r" t="t"/>
              <a:pathLst>
                <a:path extrusionOk="0" h="1527" w="2178">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92"/>
            <p:cNvSpPr/>
            <p:nvPr/>
          </p:nvSpPr>
          <p:spPr>
            <a:xfrm>
              <a:off x="5390953"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92"/>
            <p:cNvSpPr/>
            <p:nvPr/>
          </p:nvSpPr>
          <p:spPr>
            <a:xfrm>
              <a:off x="5226994" y="1499919"/>
              <a:ext cx="374786" cy="364616"/>
            </a:xfrm>
            <a:custGeom>
              <a:rect b="b" l="l" r="r" t="t"/>
              <a:pathLst>
                <a:path extrusionOk="0" h="13910" w="14298">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92"/>
            <p:cNvSpPr/>
            <p:nvPr/>
          </p:nvSpPr>
          <p:spPr>
            <a:xfrm>
              <a:off x="5328567" y="1671034"/>
              <a:ext cx="45007" cy="50721"/>
            </a:xfrm>
            <a:custGeom>
              <a:rect b="b" l="l" r="r" t="t"/>
              <a:pathLst>
                <a:path extrusionOk="0" h="1935" w="1717">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92"/>
            <p:cNvSpPr/>
            <p:nvPr/>
          </p:nvSpPr>
          <p:spPr>
            <a:xfrm>
              <a:off x="5465528" y="1671139"/>
              <a:ext cx="45007" cy="50721"/>
            </a:xfrm>
            <a:custGeom>
              <a:rect b="b" l="l" r="r" t="t"/>
              <a:pathLst>
                <a:path extrusionOk="0" h="1935" w="1717">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92"/>
            <p:cNvSpPr/>
            <p:nvPr/>
          </p:nvSpPr>
          <p:spPr>
            <a:xfrm>
              <a:off x="5361831" y="1739711"/>
              <a:ext cx="115152" cy="101967"/>
            </a:xfrm>
            <a:custGeom>
              <a:rect b="b" l="l" r="r" t="t"/>
              <a:pathLst>
                <a:path extrusionOk="0" h="3890" w="4393">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0" name="Google Shape;16450;p92"/>
          <p:cNvGrpSpPr/>
          <p:nvPr/>
        </p:nvGrpSpPr>
        <p:grpSpPr>
          <a:xfrm>
            <a:off x="5785923" y="2409807"/>
            <a:ext cx="352794" cy="374262"/>
            <a:chOff x="5785923" y="2409807"/>
            <a:chExt cx="352794" cy="374262"/>
          </a:xfrm>
        </p:grpSpPr>
        <p:sp>
          <p:nvSpPr>
            <p:cNvPr id="16451" name="Google Shape;16451;p92"/>
            <p:cNvSpPr/>
            <p:nvPr/>
          </p:nvSpPr>
          <p:spPr>
            <a:xfrm>
              <a:off x="5791637" y="2550018"/>
              <a:ext cx="341365" cy="228730"/>
            </a:xfrm>
            <a:custGeom>
              <a:rect b="b" l="l" r="r" t="t"/>
              <a:pathLst>
                <a:path extrusionOk="0" h="8726" w="13023">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92"/>
            <p:cNvSpPr/>
            <p:nvPr/>
          </p:nvSpPr>
          <p:spPr>
            <a:xfrm>
              <a:off x="5895150" y="2415259"/>
              <a:ext cx="134234" cy="211561"/>
            </a:xfrm>
            <a:custGeom>
              <a:rect b="b" l="l" r="r" t="t"/>
              <a:pathLst>
                <a:path extrusionOk="0" h="8071" w="5121">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92"/>
            <p:cNvSpPr/>
            <p:nvPr/>
          </p:nvSpPr>
          <p:spPr>
            <a:xfrm>
              <a:off x="5895517" y="2415626"/>
              <a:ext cx="59843" cy="175440"/>
            </a:xfrm>
            <a:custGeom>
              <a:rect b="b" l="l" r="r" t="t"/>
              <a:pathLst>
                <a:path extrusionOk="0" h="6693" w="2283">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92"/>
            <p:cNvSpPr/>
            <p:nvPr/>
          </p:nvSpPr>
          <p:spPr>
            <a:xfrm>
              <a:off x="5909541" y="2579323"/>
              <a:ext cx="29332" cy="23539"/>
            </a:xfrm>
            <a:custGeom>
              <a:rect b="b" l="l" r="r" t="t"/>
              <a:pathLst>
                <a:path extrusionOk="0" h="898" w="1119">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92"/>
            <p:cNvSpPr/>
            <p:nvPr/>
          </p:nvSpPr>
          <p:spPr>
            <a:xfrm>
              <a:off x="5985767" y="2579323"/>
              <a:ext cx="29332" cy="23539"/>
            </a:xfrm>
            <a:custGeom>
              <a:rect b="b" l="l" r="r" t="t"/>
              <a:pathLst>
                <a:path extrusionOk="0" h="898" w="1119">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92"/>
            <p:cNvSpPr/>
            <p:nvPr/>
          </p:nvSpPr>
          <p:spPr>
            <a:xfrm>
              <a:off x="5785923" y="2409807"/>
              <a:ext cx="352794" cy="374262"/>
            </a:xfrm>
            <a:custGeom>
              <a:rect b="b" l="l" r="r" t="t"/>
              <a:pathLst>
                <a:path extrusionOk="0" h="14278" w="13459">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7" name="Google Shape;16457;p92"/>
          <p:cNvGrpSpPr/>
          <p:nvPr/>
        </p:nvGrpSpPr>
        <p:grpSpPr>
          <a:xfrm>
            <a:off x="3587376" y="2937884"/>
            <a:ext cx="357853" cy="274235"/>
            <a:chOff x="3587376" y="2937884"/>
            <a:chExt cx="357853" cy="274235"/>
          </a:xfrm>
        </p:grpSpPr>
        <p:sp>
          <p:nvSpPr>
            <p:cNvPr id="16458" name="Google Shape;16458;p92"/>
            <p:cNvSpPr/>
            <p:nvPr/>
          </p:nvSpPr>
          <p:spPr>
            <a:xfrm>
              <a:off x="3592540" y="2943127"/>
              <a:ext cx="173763" cy="263776"/>
            </a:xfrm>
            <a:custGeom>
              <a:rect b="b" l="l" r="r" t="t"/>
              <a:pathLst>
                <a:path extrusionOk="0" h="10063" w="6629">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92"/>
            <p:cNvSpPr/>
            <p:nvPr/>
          </p:nvSpPr>
          <p:spPr>
            <a:xfrm>
              <a:off x="3610521" y="3027190"/>
              <a:ext cx="156148" cy="41337"/>
            </a:xfrm>
            <a:custGeom>
              <a:rect b="b" l="l" r="r" t="t"/>
              <a:pathLst>
                <a:path extrusionOk="0" h="1577" w="5957">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92"/>
            <p:cNvSpPr/>
            <p:nvPr/>
          </p:nvSpPr>
          <p:spPr>
            <a:xfrm>
              <a:off x="3592540" y="2943127"/>
              <a:ext cx="162701" cy="117747"/>
            </a:xfrm>
            <a:custGeom>
              <a:rect b="b" l="l" r="r" t="t"/>
              <a:pathLst>
                <a:path extrusionOk="0" h="4492" w="6207">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92"/>
            <p:cNvSpPr/>
            <p:nvPr/>
          </p:nvSpPr>
          <p:spPr>
            <a:xfrm>
              <a:off x="3592540" y="2943127"/>
              <a:ext cx="96069" cy="54339"/>
            </a:xfrm>
            <a:custGeom>
              <a:rect b="b" l="l" r="r" t="t"/>
              <a:pathLst>
                <a:path extrusionOk="0" h="2073" w="3665">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92"/>
            <p:cNvSpPr/>
            <p:nvPr/>
          </p:nvSpPr>
          <p:spPr>
            <a:xfrm>
              <a:off x="3625436" y="3137257"/>
              <a:ext cx="61442" cy="46580"/>
            </a:xfrm>
            <a:custGeom>
              <a:rect b="b" l="l" r="r" t="t"/>
              <a:pathLst>
                <a:path extrusionOk="0" h="1777" w="2344">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92"/>
            <p:cNvSpPr/>
            <p:nvPr/>
          </p:nvSpPr>
          <p:spPr>
            <a:xfrm>
              <a:off x="3766381" y="2943127"/>
              <a:ext cx="173763" cy="263776"/>
            </a:xfrm>
            <a:custGeom>
              <a:rect b="b" l="l" r="r" t="t"/>
              <a:pathLst>
                <a:path extrusionOk="0" h="10063" w="6629">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92"/>
            <p:cNvSpPr/>
            <p:nvPr/>
          </p:nvSpPr>
          <p:spPr>
            <a:xfrm>
              <a:off x="3766014" y="3027190"/>
              <a:ext cx="156253" cy="41337"/>
            </a:xfrm>
            <a:custGeom>
              <a:rect b="b" l="l" r="r" t="t"/>
              <a:pathLst>
                <a:path extrusionOk="0" h="1577" w="5961">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92"/>
            <p:cNvSpPr/>
            <p:nvPr/>
          </p:nvSpPr>
          <p:spPr>
            <a:xfrm>
              <a:off x="3777443" y="2943127"/>
              <a:ext cx="162701" cy="117747"/>
            </a:xfrm>
            <a:custGeom>
              <a:rect b="b" l="l" r="r" t="t"/>
              <a:pathLst>
                <a:path extrusionOk="0" h="4492" w="6207">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92"/>
            <p:cNvSpPr/>
            <p:nvPr/>
          </p:nvSpPr>
          <p:spPr>
            <a:xfrm>
              <a:off x="3844075" y="2943127"/>
              <a:ext cx="96069" cy="54339"/>
            </a:xfrm>
            <a:custGeom>
              <a:rect b="b" l="l" r="r" t="t"/>
              <a:pathLst>
                <a:path extrusionOk="0" h="2073" w="3665">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92"/>
            <p:cNvSpPr/>
            <p:nvPr/>
          </p:nvSpPr>
          <p:spPr>
            <a:xfrm>
              <a:off x="3845805" y="3137257"/>
              <a:ext cx="61442" cy="46580"/>
            </a:xfrm>
            <a:custGeom>
              <a:rect b="b" l="l" r="r" t="t"/>
              <a:pathLst>
                <a:path extrusionOk="0" h="1777" w="2344">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92"/>
            <p:cNvSpPr/>
            <p:nvPr/>
          </p:nvSpPr>
          <p:spPr>
            <a:xfrm>
              <a:off x="3749605" y="3055211"/>
              <a:ext cx="33657" cy="72845"/>
            </a:xfrm>
            <a:custGeom>
              <a:rect b="b" l="l" r="r" t="t"/>
              <a:pathLst>
                <a:path extrusionOk="0" h="2779" w="1284">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92"/>
            <p:cNvSpPr/>
            <p:nvPr/>
          </p:nvSpPr>
          <p:spPr>
            <a:xfrm>
              <a:off x="3755031" y="3032721"/>
              <a:ext cx="22438" cy="22517"/>
            </a:xfrm>
            <a:custGeom>
              <a:rect b="b" l="l" r="r" t="t"/>
              <a:pathLst>
                <a:path extrusionOk="0" h="859" w="856">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92"/>
            <p:cNvSpPr/>
            <p:nvPr/>
          </p:nvSpPr>
          <p:spPr>
            <a:xfrm>
              <a:off x="3587376" y="2937884"/>
              <a:ext cx="357853" cy="274235"/>
            </a:xfrm>
            <a:custGeom>
              <a:rect b="b" l="l" r="r" t="t"/>
              <a:pathLst>
                <a:path extrusionOk="0" h="10462" w="13652">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1" name="Google Shape;16471;p92"/>
          <p:cNvGrpSpPr/>
          <p:nvPr/>
        </p:nvGrpSpPr>
        <p:grpSpPr>
          <a:xfrm>
            <a:off x="1944035" y="2896128"/>
            <a:ext cx="362650" cy="357748"/>
            <a:chOff x="1944035" y="2896128"/>
            <a:chExt cx="362650" cy="357748"/>
          </a:xfrm>
        </p:grpSpPr>
        <p:sp>
          <p:nvSpPr>
            <p:cNvPr id="16472" name="Google Shape;16472;p92"/>
            <p:cNvSpPr/>
            <p:nvPr/>
          </p:nvSpPr>
          <p:spPr>
            <a:xfrm>
              <a:off x="2002149" y="2990965"/>
              <a:ext cx="246502" cy="257669"/>
            </a:xfrm>
            <a:custGeom>
              <a:rect b="b" l="l" r="r" t="t"/>
              <a:pathLst>
                <a:path extrusionOk="0" h="9830" w="9404">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92"/>
            <p:cNvSpPr/>
            <p:nvPr/>
          </p:nvSpPr>
          <p:spPr>
            <a:xfrm>
              <a:off x="2002149" y="2990965"/>
              <a:ext cx="125768" cy="257669"/>
            </a:xfrm>
            <a:custGeom>
              <a:rect b="b" l="l" r="r" t="t"/>
              <a:pathLst>
                <a:path extrusionOk="0" h="9830" w="4798">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92"/>
            <p:cNvSpPr/>
            <p:nvPr/>
          </p:nvSpPr>
          <p:spPr>
            <a:xfrm>
              <a:off x="2041336" y="2923782"/>
              <a:ext cx="168048" cy="89621"/>
            </a:xfrm>
            <a:custGeom>
              <a:rect b="b" l="l" r="r" t="t"/>
              <a:pathLst>
                <a:path extrusionOk="0" h="3419" w="6411">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92"/>
            <p:cNvSpPr/>
            <p:nvPr/>
          </p:nvSpPr>
          <p:spPr>
            <a:xfrm>
              <a:off x="2041231" y="2923782"/>
              <a:ext cx="96803" cy="88887"/>
            </a:xfrm>
            <a:custGeom>
              <a:rect b="b" l="l" r="r" t="t"/>
              <a:pathLst>
                <a:path extrusionOk="0" h="3391" w="3693">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92"/>
            <p:cNvSpPr/>
            <p:nvPr/>
          </p:nvSpPr>
          <p:spPr>
            <a:xfrm>
              <a:off x="2146579" y="2928946"/>
              <a:ext cx="45662" cy="34024"/>
            </a:xfrm>
            <a:custGeom>
              <a:rect b="b" l="l" r="r" t="t"/>
              <a:pathLst>
                <a:path extrusionOk="0" h="1298" w="1742">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92"/>
            <p:cNvSpPr/>
            <p:nvPr/>
          </p:nvSpPr>
          <p:spPr>
            <a:xfrm>
              <a:off x="2058479" y="2928946"/>
              <a:ext cx="45636" cy="34024"/>
            </a:xfrm>
            <a:custGeom>
              <a:rect b="b" l="l" r="r" t="t"/>
              <a:pathLst>
                <a:path extrusionOk="0" h="1298" w="1741">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92"/>
            <p:cNvSpPr/>
            <p:nvPr/>
          </p:nvSpPr>
          <p:spPr>
            <a:xfrm>
              <a:off x="2058112" y="3102971"/>
              <a:ext cx="39293" cy="39293"/>
            </a:xfrm>
            <a:custGeom>
              <a:rect b="b" l="l" r="r" t="t"/>
              <a:pathLst>
                <a:path extrusionOk="0" h="1499" w="1499">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92"/>
            <p:cNvSpPr/>
            <p:nvPr/>
          </p:nvSpPr>
          <p:spPr>
            <a:xfrm>
              <a:off x="2036434" y="3187034"/>
              <a:ext cx="37536" cy="33395"/>
            </a:xfrm>
            <a:custGeom>
              <a:rect b="b" l="l" r="r" t="t"/>
              <a:pathLst>
                <a:path extrusionOk="0" h="1274" w="1432">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92"/>
            <p:cNvSpPr/>
            <p:nvPr/>
          </p:nvSpPr>
          <p:spPr>
            <a:xfrm>
              <a:off x="2007784" y="3047007"/>
              <a:ext cx="27943" cy="27969"/>
            </a:xfrm>
            <a:custGeom>
              <a:rect b="b" l="l" r="r" t="t"/>
              <a:pathLst>
                <a:path extrusionOk="0" h="1067" w="1066">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92"/>
            <p:cNvSpPr/>
            <p:nvPr/>
          </p:nvSpPr>
          <p:spPr>
            <a:xfrm>
              <a:off x="2153316" y="3102971"/>
              <a:ext cx="39293" cy="39293"/>
            </a:xfrm>
            <a:custGeom>
              <a:rect b="b" l="l" r="r" t="t"/>
              <a:pathLst>
                <a:path extrusionOk="0" h="1499" w="1499">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92"/>
            <p:cNvSpPr/>
            <p:nvPr/>
          </p:nvSpPr>
          <p:spPr>
            <a:xfrm>
              <a:off x="2176724" y="3187034"/>
              <a:ext cx="37641" cy="33395"/>
            </a:xfrm>
            <a:custGeom>
              <a:rect b="b" l="l" r="r" t="t"/>
              <a:pathLst>
                <a:path extrusionOk="0" h="1274" w="1436">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92"/>
            <p:cNvSpPr/>
            <p:nvPr/>
          </p:nvSpPr>
          <p:spPr>
            <a:xfrm>
              <a:off x="2214994" y="3047007"/>
              <a:ext cx="28047" cy="27969"/>
            </a:xfrm>
            <a:custGeom>
              <a:rect b="b" l="l" r="r" t="t"/>
              <a:pathLst>
                <a:path extrusionOk="0" h="1067" w="107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92"/>
            <p:cNvSpPr/>
            <p:nvPr/>
          </p:nvSpPr>
          <p:spPr>
            <a:xfrm>
              <a:off x="1944035" y="2896128"/>
              <a:ext cx="362650" cy="357748"/>
            </a:xfrm>
            <a:custGeom>
              <a:rect b="b" l="l" r="r" t="t"/>
              <a:pathLst>
                <a:path extrusionOk="0" h="13648" w="13835">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92"/>
            <p:cNvSpPr/>
            <p:nvPr/>
          </p:nvSpPr>
          <p:spPr>
            <a:xfrm>
              <a:off x="2050904" y="3097702"/>
              <a:ext cx="53683" cy="49699"/>
            </a:xfrm>
            <a:custGeom>
              <a:rect b="b" l="l" r="r" t="t"/>
              <a:pathLst>
                <a:path extrusionOk="0" h="1896" w="2048">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92"/>
            <p:cNvSpPr/>
            <p:nvPr/>
          </p:nvSpPr>
          <p:spPr>
            <a:xfrm>
              <a:off x="2139764" y="3097702"/>
              <a:ext cx="58113" cy="49778"/>
            </a:xfrm>
            <a:custGeom>
              <a:rect b="b" l="l" r="r" t="t"/>
              <a:pathLst>
                <a:path extrusionOk="0" h="1899" w="2217">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7" name="Google Shape;16487;p92"/>
          <p:cNvGrpSpPr/>
          <p:nvPr/>
        </p:nvGrpSpPr>
        <p:grpSpPr>
          <a:xfrm>
            <a:off x="3030832" y="2903048"/>
            <a:ext cx="378115" cy="344118"/>
            <a:chOff x="3030832" y="2903048"/>
            <a:chExt cx="378115" cy="344118"/>
          </a:xfrm>
        </p:grpSpPr>
        <p:sp>
          <p:nvSpPr>
            <p:cNvPr id="16488" name="Google Shape;16488;p92"/>
            <p:cNvSpPr/>
            <p:nvPr/>
          </p:nvSpPr>
          <p:spPr>
            <a:xfrm>
              <a:off x="3164987" y="3164360"/>
              <a:ext cx="32975" cy="30354"/>
            </a:xfrm>
            <a:custGeom>
              <a:rect b="b" l="l" r="r" t="t"/>
              <a:pathLst>
                <a:path extrusionOk="0" h="1158" w="1258">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92"/>
            <p:cNvSpPr/>
            <p:nvPr/>
          </p:nvSpPr>
          <p:spPr>
            <a:xfrm>
              <a:off x="3266692" y="3216445"/>
              <a:ext cx="27864" cy="23277"/>
            </a:xfrm>
            <a:custGeom>
              <a:rect b="b" l="l" r="r" t="t"/>
              <a:pathLst>
                <a:path extrusionOk="0" h="888" w="1063">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92"/>
            <p:cNvSpPr/>
            <p:nvPr/>
          </p:nvSpPr>
          <p:spPr>
            <a:xfrm>
              <a:off x="3351673" y="3182526"/>
              <a:ext cx="26815" cy="24876"/>
            </a:xfrm>
            <a:custGeom>
              <a:rect b="b" l="l" r="r" t="t"/>
              <a:pathLst>
                <a:path extrusionOk="0" h="949" w="1023">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92"/>
            <p:cNvSpPr/>
            <p:nvPr/>
          </p:nvSpPr>
          <p:spPr>
            <a:xfrm>
              <a:off x="3152405" y="3069130"/>
              <a:ext cx="26763" cy="29175"/>
            </a:xfrm>
            <a:custGeom>
              <a:rect b="b" l="l" r="r" t="t"/>
              <a:pathLst>
                <a:path extrusionOk="0" h="1113" w="1021">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92"/>
            <p:cNvSpPr/>
            <p:nvPr/>
          </p:nvSpPr>
          <p:spPr>
            <a:xfrm>
              <a:off x="3097097" y="2930466"/>
              <a:ext cx="311850" cy="291352"/>
            </a:xfrm>
            <a:custGeom>
              <a:rect b="b" l="l" r="r" t="t"/>
              <a:pathLst>
                <a:path extrusionOk="0" h="11115" w="11897">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92"/>
            <p:cNvSpPr/>
            <p:nvPr/>
          </p:nvSpPr>
          <p:spPr>
            <a:xfrm>
              <a:off x="3109024" y="2968107"/>
              <a:ext cx="283252" cy="253711"/>
            </a:xfrm>
            <a:custGeom>
              <a:rect b="b" l="l" r="r" t="t"/>
              <a:pathLst>
                <a:path extrusionOk="0" h="9679" w="10806">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92"/>
            <p:cNvSpPr/>
            <p:nvPr/>
          </p:nvSpPr>
          <p:spPr>
            <a:xfrm>
              <a:off x="3045668" y="2936128"/>
              <a:ext cx="85479" cy="89621"/>
            </a:xfrm>
            <a:custGeom>
              <a:rect b="b" l="l" r="r" t="t"/>
              <a:pathLst>
                <a:path extrusionOk="0" h="3419" w="3261">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92"/>
            <p:cNvSpPr/>
            <p:nvPr/>
          </p:nvSpPr>
          <p:spPr>
            <a:xfrm>
              <a:off x="3045563" y="2941004"/>
              <a:ext cx="80866" cy="84850"/>
            </a:xfrm>
            <a:custGeom>
              <a:rect b="b" l="l" r="r" t="t"/>
              <a:pathLst>
                <a:path extrusionOk="0" h="3237" w="3085">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92"/>
            <p:cNvSpPr/>
            <p:nvPr/>
          </p:nvSpPr>
          <p:spPr>
            <a:xfrm>
              <a:off x="3073689" y="2958540"/>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92"/>
            <p:cNvSpPr/>
            <p:nvPr/>
          </p:nvSpPr>
          <p:spPr>
            <a:xfrm>
              <a:off x="3062890" y="2953271"/>
              <a:ext cx="38480" cy="32975"/>
            </a:xfrm>
            <a:custGeom>
              <a:rect b="b" l="l" r="r" t="t"/>
              <a:pathLst>
                <a:path extrusionOk="0" h="1258" w="1468">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92"/>
            <p:cNvSpPr/>
            <p:nvPr/>
          </p:nvSpPr>
          <p:spPr>
            <a:xfrm>
              <a:off x="3030832" y="2903048"/>
              <a:ext cx="374813" cy="344118"/>
            </a:xfrm>
            <a:custGeom>
              <a:rect b="b" l="l" r="r" t="t"/>
              <a:pathLst>
                <a:path extrusionOk="0" h="13128" w="14299">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9" name="Google Shape;16499;p92"/>
          <p:cNvGrpSpPr/>
          <p:nvPr/>
        </p:nvGrpSpPr>
        <p:grpSpPr>
          <a:xfrm>
            <a:off x="3036546" y="2430122"/>
            <a:ext cx="379400" cy="333528"/>
            <a:chOff x="3036546" y="2430122"/>
            <a:chExt cx="379400" cy="333528"/>
          </a:xfrm>
        </p:grpSpPr>
        <p:sp>
          <p:nvSpPr>
            <p:cNvPr id="16500" name="Google Shape;16500;p92"/>
            <p:cNvSpPr/>
            <p:nvPr/>
          </p:nvSpPr>
          <p:spPr>
            <a:xfrm>
              <a:off x="3269916" y="2470463"/>
              <a:ext cx="65190" cy="73762"/>
            </a:xfrm>
            <a:custGeom>
              <a:rect b="b" l="l" r="r" t="t"/>
              <a:pathLst>
                <a:path extrusionOk="0" h="2814" w="2487">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92"/>
            <p:cNvSpPr/>
            <p:nvPr/>
          </p:nvSpPr>
          <p:spPr>
            <a:xfrm>
              <a:off x="3116835" y="2470463"/>
              <a:ext cx="65269" cy="73762"/>
            </a:xfrm>
            <a:custGeom>
              <a:rect b="b" l="l" r="r" t="t"/>
              <a:pathLst>
                <a:path extrusionOk="0" h="2814" w="249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92"/>
            <p:cNvSpPr/>
            <p:nvPr/>
          </p:nvSpPr>
          <p:spPr>
            <a:xfrm>
              <a:off x="3255263" y="2523753"/>
              <a:ext cx="23434" cy="23434"/>
            </a:xfrm>
            <a:custGeom>
              <a:rect b="b" l="l" r="r" t="t"/>
              <a:pathLst>
                <a:path extrusionOk="0" h="894" w="894">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92"/>
            <p:cNvSpPr/>
            <p:nvPr/>
          </p:nvSpPr>
          <p:spPr>
            <a:xfrm>
              <a:off x="3143913" y="2558852"/>
              <a:ext cx="164116" cy="123094"/>
            </a:xfrm>
            <a:custGeom>
              <a:rect b="b" l="l" r="r" t="t"/>
              <a:pathLst>
                <a:path extrusionOk="0" h="4696" w="6261">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92"/>
            <p:cNvSpPr/>
            <p:nvPr/>
          </p:nvSpPr>
          <p:spPr>
            <a:xfrm>
              <a:off x="3173244" y="2523753"/>
              <a:ext cx="23434" cy="23434"/>
            </a:xfrm>
            <a:custGeom>
              <a:rect b="b" l="l" r="r" t="t"/>
              <a:pathLst>
                <a:path extrusionOk="0" h="894" w="894">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92"/>
            <p:cNvSpPr/>
            <p:nvPr/>
          </p:nvSpPr>
          <p:spPr>
            <a:xfrm>
              <a:off x="3143913" y="2559323"/>
              <a:ext cx="80682" cy="122622"/>
            </a:xfrm>
            <a:custGeom>
              <a:rect b="b" l="l" r="r" t="t"/>
              <a:pathLst>
                <a:path extrusionOk="0" h="4678" w="3078">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92"/>
            <p:cNvSpPr/>
            <p:nvPr/>
          </p:nvSpPr>
          <p:spPr>
            <a:xfrm>
              <a:off x="3036546" y="2430122"/>
              <a:ext cx="379400" cy="333528"/>
            </a:xfrm>
            <a:custGeom>
              <a:rect b="b" l="l" r="r" t="t"/>
              <a:pathLst>
                <a:path extrusionOk="0" h="12724" w="14474">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7" name="Google Shape;16507;p92"/>
          <p:cNvGrpSpPr/>
          <p:nvPr/>
        </p:nvGrpSpPr>
        <p:grpSpPr>
          <a:xfrm>
            <a:off x="1944350" y="2476964"/>
            <a:ext cx="375546" cy="240106"/>
            <a:chOff x="1944350" y="2476964"/>
            <a:chExt cx="375546" cy="240106"/>
          </a:xfrm>
        </p:grpSpPr>
        <p:sp>
          <p:nvSpPr>
            <p:cNvPr id="16508" name="Google Shape;16508;p92"/>
            <p:cNvSpPr/>
            <p:nvPr/>
          </p:nvSpPr>
          <p:spPr>
            <a:xfrm>
              <a:off x="1949802" y="2482442"/>
              <a:ext cx="328259" cy="211482"/>
            </a:xfrm>
            <a:custGeom>
              <a:rect b="b" l="l" r="r" t="t"/>
              <a:pathLst>
                <a:path extrusionOk="0" h="8068" w="12523">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92"/>
            <p:cNvSpPr/>
            <p:nvPr/>
          </p:nvSpPr>
          <p:spPr>
            <a:xfrm>
              <a:off x="1996434" y="2615733"/>
              <a:ext cx="107052" cy="95807"/>
            </a:xfrm>
            <a:custGeom>
              <a:rect b="b" l="l" r="r" t="t"/>
              <a:pathLst>
                <a:path extrusionOk="0" h="3655" w="4084">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92"/>
            <p:cNvSpPr/>
            <p:nvPr/>
          </p:nvSpPr>
          <p:spPr>
            <a:xfrm>
              <a:off x="2184194" y="2652876"/>
              <a:ext cx="58664" cy="58664"/>
            </a:xfrm>
            <a:custGeom>
              <a:rect b="b" l="l" r="r" t="t"/>
              <a:pathLst>
                <a:path extrusionOk="0" h="2238" w="2238">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92"/>
            <p:cNvSpPr/>
            <p:nvPr/>
          </p:nvSpPr>
          <p:spPr>
            <a:xfrm>
              <a:off x="1980680" y="2482442"/>
              <a:ext cx="51167" cy="88415"/>
            </a:xfrm>
            <a:custGeom>
              <a:rect b="b" l="l" r="r" t="t"/>
              <a:pathLst>
                <a:path extrusionOk="0" h="3373" w="1952">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92"/>
            <p:cNvSpPr/>
            <p:nvPr/>
          </p:nvSpPr>
          <p:spPr>
            <a:xfrm>
              <a:off x="2031821" y="2519978"/>
              <a:ext cx="285218" cy="144457"/>
            </a:xfrm>
            <a:custGeom>
              <a:rect b="b" l="l" r="r" t="t"/>
              <a:pathLst>
                <a:path extrusionOk="0" h="5511" w="10881">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92"/>
            <p:cNvSpPr/>
            <p:nvPr/>
          </p:nvSpPr>
          <p:spPr>
            <a:xfrm>
              <a:off x="2031821" y="2556650"/>
              <a:ext cx="284222" cy="107838"/>
            </a:xfrm>
            <a:custGeom>
              <a:rect b="b" l="l" r="r" t="t"/>
              <a:pathLst>
                <a:path extrusionOk="0" h="4114" w="10843">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92"/>
            <p:cNvSpPr/>
            <p:nvPr/>
          </p:nvSpPr>
          <p:spPr>
            <a:xfrm>
              <a:off x="1944350" y="2476964"/>
              <a:ext cx="375546" cy="240106"/>
            </a:xfrm>
            <a:custGeom>
              <a:rect b="b" l="l" r="r" t="t"/>
              <a:pathLst>
                <a:path extrusionOk="0" h="9160" w="14327">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92"/>
            <p:cNvSpPr/>
            <p:nvPr/>
          </p:nvSpPr>
          <p:spPr>
            <a:xfrm>
              <a:off x="1979475" y="2500896"/>
              <a:ext cx="11009" cy="16776"/>
            </a:xfrm>
            <a:custGeom>
              <a:rect b="b" l="l" r="r" t="t"/>
              <a:pathLst>
                <a:path extrusionOk="0" h="640" w="42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6" name="Google Shape;16516;p92"/>
          <p:cNvGrpSpPr/>
          <p:nvPr/>
        </p:nvGrpSpPr>
        <p:grpSpPr>
          <a:xfrm>
            <a:off x="7962635" y="2411695"/>
            <a:ext cx="376752" cy="370540"/>
            <a:chOff x="7962635" y="2411695"/>
            <a:chExt cx="376752" cy="370540"/>
          </a:xfrm>
        </p:grpSpPr>
        <p:sp>
          <p:nvSpPr>
            <p:cNvPr id="16517" name="Google Shape;16517;p92"/>
            <p:cNvSpPr/>
            <p:nvPr/>
          </p:nvSpPr>
          <p:spPr>
            <a:xfrm>
              <a:off x="8148639" y="2617777"/>
              <a:ext cx="116174" cy="158795"/>
            </a:xfrm>
            <a:custGeom>
              <a:rect b="b" l="l" r="r" t="t"/>
              <a:pathLst>
                <a:path extrusionOk="0" h="6058" w="4432">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92"/>
            <p:cNvSpPr/>
            <p:nvPr/>
          </p:nvSpPr>
          <p:spPr>
            <a:xfrm>
              <a:off x="8148744" y="2617777"/>
              <a:ext cx="105741" cy="158795"/>
            </a:xfrm>
            <a:custGeom>
              <a:rect b="b" l="l" r="r" t="t"/>
              <a:pathLst>
                <a:path extrusionOk="0" h="6058" w="4034">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92"/>
            <p:cNvSpPr/>
            <p:nvPr/>
          </p:nvSpPr>
          <p:spPr>
            <a:xfrm>
              <a:off x="8140041" y="2418484"/>
              <a:ext cx="199346" cy="192007"/>
            </a:xfrm>
            <a:custGeom>
              <a:rect b="b" l="l" r="r" t="t"/>
              <a:pathLst>
                <a:path extrusionOk="0" h="7325" w="7605">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92"/>
            <p:cNvSpPr/>
            <p:nvPr/>
          </p:nvSpPr>
          <p:spPr>
            <a:xfrm>
              <a:off x="8140041" y="2418484"/>
              <a:ext cx="192347" cy="192007"/>
            </a:xfrm>
            <a:custGeom>
              <a:rect b="b" l="l" r="r" t="t"/>
              <a:pathLst>
                <a:path extrusionOk="0" h="7325" w="7338">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92"/>
            <p:cNvSpPr/>
            <p:nvPr/>
          </p:nvSpPr>
          <p:spPr>
            <a:xfrm>
              <a:off x="7967144" y="2470201"/>
              <a:ext cx="134156" cy="222439"/>
            </a:xfrm>
            <a:custGeom>
              <a:rect b="b" l="l" r="r" t="t"/>
              <a:pathLst>
                <a:path extrusionOk="0" h="8486" w="5118">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92"/>
            <p:cNvSpPr/>
            <p:nvPr/>
          </p:nvSpPr>
          <p:spPr>
            <a:xfrm>
              <a:off x="7967144" y="2470201"/>
              <a:ext cx="114706" cy="222439"/>
            </a:xfrm>
            <a:custGeom>
              <a:rect b="b" l="l" r="r" t="t"/>
              <a:pathLst>
                <a:path extrusionOk="0" h="8486" w="4376">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92"/>
            <p:cNvSpPr/>
            <p:nvPr/>
          </p:nvSpPr>
          <p:spPr>
            <a:xfrm>
              <a:off x="8130736" y="2411695"/>
              <a:ext cx="207996" cy="205349"/>
            </a:xfrm>
            <a:custGeom>
              <a:rect b="b" l="l" r="r" t="t"/>
              <a:pathLst>
                <a:path extrusionOk="0" h="7834" w="7935">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92"/>
            <p:cNvSpPr/>
            <p:nvPr/>
          </p:nvSpPr>
          <p:spPr>
            <a:xfrm>
              <a:off x="7962635" y="2464277"/>
              <a:ext cx="144457" cy="233894"/>
            </a:xfrm>
            <a:custGeom>
              <a:rect b="b" l="l" r="r" t="t"/>
              <a:pathLst>
                <a:path extrusionOk="0" h="8923" w="5511">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92"/>
            <p:cNvSpPr/>
            <p:nvPr/>
          </p:nvSpPr>
          <p:spPr>
            <a:xfrm>
              <a:off x="8149189" y="2611644"/>
              <a:ext cx="122543" cy="170591"/>
            </a:xfrm>
            <a:custGeom>
              <a:rect b="b" l="l" r="r" t="t"/>
              <a:pathLst>
                <a:path extrusionOk="0" h="6508" w="4675">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6" name="Google Shape;16526;p92"/>
          <p:cNvGrpSpPr/>
          <p:nvPr/>
        </p:nvGrpSpPr>
        <p:grpSpPr>
          <a:xfrm>
            <a:off x="6869626" y="2451197"/>
            <a:ext cx="374341" cy="291535"/>
            <a:chOff x="6869626" y="2451197"/>
            <a:chExt cx="374341" cy="291535"/>
          </a:xfrm>
        </p:grpSpPr>
        <p:sp>
          <p:nvSpPr>
            <p:cNvPr id="16527" name="Google Shape;16527;p92"/>
            <p:cNvSpPr/>
            <p:nvPr/>
          </p:nvSpPr>
          <p:spPr>
            <a:xfrm>
              <a:off x="6875157" y="2491852"/>
              <a:ext cx="363384" cy="236646"/>
            </a:xfrm>
            <a:custGeom>
              <a:rect b="b" l="l" r="r" t="t"/>
              <a:pathLst>
                <a:path extrusionOk="0" h="9028" w="13863">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92"/>
            <p:cNvSpPr/>
            <p:nvPr/>
          </p:nvSpPr>
          <p:spPr>
            <a:xfrm>
              <a:off x="6875157" y="2579795"/>
              <a:ext cx="155335" cy="148599"/>
            </a:xfrm>
            <a:custGeom>
              <a:rect b="b" l="l" r="r" t="t"/>
              <a:pathLst>
                <a:path extrusionOk="0" h="5669" w="5926">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92"/>
            <p:cNvSpPr/>
            <p:nvPr/>
          </p:nvSpPr>
          <p:spPr>
            <a:xfrm>
              <a:off x="6875341" y="2609101"/>
              <a:ext cx="218298" cy="119372"/>
            </a:xfrm>
            <a:custGeom>
              <a:rect b="b" l="l" r="r" t="t"/>
              <a:pathLst>
                <a:path extrusionOk="0" h="4554" w="8328">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92"/>
            <p:cNvSpPr/>
            <p:nvPr/>
          </p:nvSpPr>
          <p:spPr>
            <a:xfrm>
              <a:off x="7039221" y="2597305"/>
              <a:ext cx="23460" cy="23513"/>
            </a:xfrm>
            <a:custGeom>
              <a:rect b="b" l="l" r="r" t="t"/>
              <a:pathLst>
                <a:path extrusionOk="0" h="897" w="895">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92"/>
            <p:cNvSpPr/>
            <p:nvPr/>
          </p:nvSpPr>
          <p:spPr>
            <a:xfrm>
              <a:off x="7067819" y="2675261"/>
              <a:ext cx="56986" cy="61914"/>
            </a:xfrm>
            <a:custGeom>
              <a:rect b="b" l="l" r="r" t="t"/>
              <a:pathLst>
                <a:path extrusionOk="0" h="2362" w="2174">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92"/>
            <p:cNvSpPr/>
            <p:nvPr/>
          </p:nvSpPr>
          <p:spPr>
            <a:xfrm>
              <a:off x="7086246" y="2550464"/>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92"/>
            <p:cNvSpPr/>
            <p:nvPr/>
          </p:nvSpPr>
          <p:spPr>
            <a:xfrm>
              <a:off x="7086246" y="2456728"/>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92"/>
            <p:cNvSpPr/>
            <p:nvPr/>
          </p:nvSpPr>
          <p:spPr>
            <a:xfrm>
              <a:off x="7091279" y="2457173"/>
              <a:ext cx="71586" cy="92871"/>
            </a:xfrm>
            <a:custGeom>
              <a:rect b="b" l="l" r="r" t="t"/>
              <a:pathLst>
                <a:path extrusionOk="0" h="3543" w="2731">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92"/>
            <p:cNvSpPr/>
            <p:nvPr/>
          </p:nvSpPr>
          <p:spPr>
            <a:xfrm>
              <a:off x="7027897" y="2591853"/>
              <a:ext cx="40315" cy="34443"/>
            </a:xfrm>
            <a:custGeom>
              <a:rect b="b" l="l" r="r" t="t"/>
              <a:pathLst>
                <a:path extrusionOk="0" h="1314" w="1538">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92"/>
            <p:cNvSpPr/>
            <p:nvPr/>
          </p:nvSpPr>
          <p:spPr>
            <a:xfrm>
              <a:off x="6869626" y="2451197"/>
              <a:ext cx="374341" cy="291535"/>
            </a:xfrm>
            <a:custGeom>
              <a:rect b="b" l="l" r="r" t="t"/>
              <a:pathLst>
                <a:path extrusionOk="0" h="11122" w="14281">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7" name="Google Shape;16537;p92"/>
          <p:cNvGrpSpPr/>
          <p:nvPr/>
        </p:nvGrpSpPr>
        <p:grpSpPr>
          <a:xfrm>
            <a:off x="6321261" y="2896154"/>
            <a:ext cx="359426" cy="357722"/>
            <a:chOff x="6321261" y="2896154"/>
            <a:chExt cx="359426" cy="357722"/>
          </a:xfrm>
        </p:grpSpPr>
        <p:sp>
          <p:nvSpPr>
            <p:cNvPr id="16538" name="Google Shape;16538;p92"/>
            <p:cNvSpPr/>
            <p:nvPr/>
          </p:nvSpPr>
          <p:spPr>
            <a:xfrm>
              <a:off x="6331851" y="2906613"/>
              <a:ext cx="338980" cy="307709"/>
            </a:xfrm>
            <a:custGeom>
              <a:rect b="b" l="l" r="r" t="t"/>
              <a:pathLst>
                <a:path extrusionOk="0" h="11739" w="12932">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92"/>
            <p:cNvSpPr/>
            <p:nvPr/>
          </p:nvSpPr>
          <p:spPr>
            <a:xfrm>
              <a:off x="6410960" y="2996679"/>
              <a:ext cx="67707" cy="79738"/>
            </a:xfrm>
            <a:custGeom>
              <a:rect b="b" l="l" r="r" t="t"/>
              <a:pathLst>
                <a:path extrusionOk="0" h="3042" w="2583">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92"/>
            <p:cNvSpPr/>
            <p:nvPr/>
          </p:nvSpPr>
          <p:spPr>
            <a:xfrm>
              <a:off x="6356307" y="3080008"/>
              <a:ext cx="96252" cy="80787"/>
            </a:xfrm>
            <a:custGeom>
              <a:rect b="b" l="l" r="r" t="t"/>
              <a:pathLst>
                <a:path extrusionOk="0" h="3082" w="3672">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92"/>
            <p:cNvSpPr/>
            <p:nvPr/>
          </p:nvSpPr>
          <p:spPr>
            <a:xfrm>
              <a:off x="6550148" y="3080008"/>
              <a:ext cx="96174" cy="80787"/>
            </a:xfrm>
            <a:custGeom>
              <a:rect b="b" l="l" r="r" t="t"/>
              <a:pathLst>
                <a:path extrusionOk="0" h="3082" w="3669">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92"/>
            <p:cNvSpPr/>
            <p:nvPr/>
          </p:nvSpPr>
          <p:spPr>
            <a:xfrm>
              <a:off x="6524067" y="2996417"/>
              <a:ext cx="67969" cy="79948"/>
            </a:xfrm>
            <a:custGeom>
              <a:rect b="b" l="l" r="r" t="t"/>
              <a:pathLst>
                <a:path extrusionOk="0" h="3050" w="2593">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92"/>
            <p:cNvSpPr/>
            <p:nvPr/>
          </p:nvSpPr>
          <p:spPr>
            <a:xfrm>
              <a:off x="6496046" y="2946456"/>
              <a:ext cx="10537" cy="16147"/>
            </a:xfrm>
            <a:custGeom>
              <a:rect b="b" l="l" r="r" t="t"/>
              <a:pathLst>
                <a:path extrusionOk="0" h="616" w="402">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92"/>
            <p:cNvSpPr/>
            <p:nvPr/>
          </p:nvSpPr>
          <p:spPr>
            <a:xfrm>
              <a:off x="6617619" y="3016417"/>
              <a:ext cx="20184" cy="16697"/>
            </a:xfrm>
            <a:custGeom>
              <a:rect b="b" l="l" r="r" t="t"/>
              <a:pathLst>
                <a:path extrusionOk="0" h="637" w="77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92"/>
            <p:cNvSpPr/>
            <p:nvPr/>
          </p:nvSpPr>
          <p:spPr>
            <a:xfrm>
              <a:off x="6607475" y="3168476"/>
              <a:ext cx="17641" cy="11402"/>
            </a:xfrm>
            <a:custGeom>
              <a:rect b="b" l="l" r="r" t="t"/>
              <a:pathLst>
                <a:path extrusionOk="0" h="435" w="673">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92"/>
            <p:cNvSpPr/>
            <p:nvPr/>
          </p:nvSpPr>
          <p:spPr>
            <a:xfrm>
              <a:off x="6364905" y="3016417"/>
              <a:ext cx="20813" cy="16855"/>
            </a:xfrm>
            <a:custGeom>
              <a:rect b="b" l="l" r="r" t="t"/>
              <a:pathLst>
                <a:path extrusionOk="0" h="643" w="794">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92"/>
            <p:cNvSpPr/>
            <p:nvPr/>
          </p:nvSpPr>
          <p:spPr>
            <a:xfrm>
              <a:off x="6377591" y="3168476"/>
              <a:ext cx="17641" cy="11402"/>
            </a:xfrm>
            <a:custGeom>
              <a:rect b="b" l="l" r="r" t="t"/>
              <a:pathLst>
                <a:path extrusionOk="0" h="435" w="673">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92"/>
            <p:cNvSpPr/>
            <p:nvPr/>
          </p:nvSpPr>
          <p:spPr>
            <a:xfrm>
              <a:off x="6321261" y="2896154"/>
              <a:ext cx="359426" cy="357722"/>
            </a:xfrm>
            <a:custGeom>
              <a:rect b="b" l="l" r="r" t="t"/>
              <a:pathLst>
                <a:path extrusionOk="0" h="13647" w="13712">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9" name="Google Shape;16549;p92"/>
          <p:cNvGrpSpPr/>
          <p:nvPr/>
        </p:nvGrpSpPr>
        <p:grpSpPr>
          <a:xfrm>
            <a:off x="5245867" y="2409781"/>
            <a:ext cx="347447" cy="374341"/>
            <a:chOff x="5245867" y="2409781"/>
            <a:chExt cx="347447" cy="374341"/>
          </a:xfrm>
        </p:grpSpPr>
        <p:sp>
          <p:nvSpPr>
            <p:cNvPr id="16550" name="Google Shape;16550;p92"/>
            <p:cNvSpPr/>
            <p:nvPr/>
          </p:nvSpPr>
          <p:spPr>
            <a:xfrm>
              <a:off x="5270035" y="2512324"/>
              <a:ext cx="127498" cy="66816"/>
            </a:xfrm>
            <a:custGeom>
              <a:rect b="b" l="l" r="r" t="t"/>
              <a:pathLst>
                <a:path extrusionOk="0" h="2549" w="4864">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92"/>
            <p:cNvSpPr/>
            <p:nvPr/>
          </p:nvSpPr>
          <p:spPr>
            <a:xfrm>
              <a:off x="5471976" y="2421262"/>
              <a:ext cx="94234" cy="65820"/>
            </a:xfrm>
            <a:custGeom>
              <a:rect b="b" l="l" r="r" t="t"/>
              <a:pathLst>
                <a:path extrusionOk="0" h="2511" w="3595">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92"/>
            <p:cNvSpPr/>
            <p:nvPr/>
          </p:nvSpPr>
          <p:spPr>
            <a:xfrm>
              <a:off x="5251293" y="2415312"/>
              <a:ext cx="333528" cy="359662"/>
            </a:xfrm>
            <a:custGeom>
              <a:rect b="b" l="l" r="r" t="t"/>
              <a:pathLst>
                <a:path extrusionOk="0" h="13721" w="12724">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92"/>
            <p:cNvSpPr/>
            <p:nvPr/>
          </p:nvSpPr>
          <p:spPr>
            <a:xfrm>
              <a:off x="5251293" y="2465089"/>
              <a:ext cx="342021" cy="309884"/>
            </a:xfrm>
            <a:custGeom>
              <a:rect b="b" l="l" r="r" t="t"/>
              <a:pathLst>
                <a:path extrusionOk="0" h="11822" w="13048">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92"/>
            <p:cNvSpPr/>
            <p:nvPr/>
          </p:nvSpPr>
          <p:spPr>
            <a:xfrm>
              <a:off x="5367729" y="2495575"/>
              <a:ext cx="186450" cy="227891"/>
            </a:xfrm>
            <a:custGeom>
              <a:rect b="b" l="l" r="r" t="t"/>
              <a:pathLst>
                <a:path extrusionOk="0" h="8694" w="7113">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92"/>
            <p:cNvSpPr/>
            <p:nvPr/>
          </p:nvSpPr>
          <p:spPr>
            <a:xfrm>
              <a:off x="5351320" y="2473792"/>
              <a:ext cx="23434" cy="29332"/>
            </a:xfrm>
            <a:custGeom>
              <a:rect b="b" l="l" r="r" t="t"/>
              <a:pathLst>
                <a:path extrusionOk="0" h="1119" w="894">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92"/>
            <p:cNvSpPr/>
            <p:nvPr/>
          </p:nvSpPr>
          <p:spPr>
            <a:xfrm>
              <a:off x="5357139" y="2479690"/>
              <a:ext cx="11822" cy="11717"/>
            </a:xfrm>
            <a:custGeom>
              <a:rect b="b" l="l" r="r" t="t"/>
              <a:pathLst>
                <a:path extrusionOk="0" h="447" w="451">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92"/>
            <p:cNvSpPr/>
            <p:nvPr/>
          </p:nvSpPr>
          <p:spPr>
            <a:xfrm>
              <a:off x="5245867" y="2409781"/>
              <a:ext cx="344852" cy="374341"/>
            </a:xfrm>
            <a:custGeom>
              <a:rect b="b" l="l" r="r" t="t"/>
              <a:pathLst>
                <a:path extrusionOk="0" h="14281" w="13156">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92"/>
            <p:cNvSpPr/>
            <p:nvPr/>
          </p:nvSpPr>
          <p:spPr>
            <a:xfrm>
              <a:off x="5345789" y="2468340"/>
              <a:ext cx="34496" cy="40315"/>
            </a:xfrm>
            <a:custGeom>
              <a:rect b="b" l="l" r="r" t="t"/>
              <a:pathLst>
                <a:path extrusionOk="0" h="1538" w="1316">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9" name="Google Shape;16559;p92"/>
          <p:cNvGrpSpPr/>
          <p:nvPr/>
        </p:nvGrpSpPr>
        <p:grpSpPr>
          <a:xfrm>
            <a:off x="5782699" y="1500050"/>
            <a:ext cx="367158" cy="364301"/>
            <a:chOff x="5782699" y="1500050"/>
            <a:chExt cx="367158" cy="364301"/>
          </a:xfrm>
        </p:grpSpPr>
        <p:sp>
          <p:nvSpPr>
            <p:cNvPr id="16560" name="Google Shape;16560;p92"/>
            <p:cNvSpPr/>
            <p:nvPr/>
          </p:nvSpPr>
          <p:spPr>
            <a:xfrm>
              <a:off x="5824062" y="1620182"/>
              <a:ext cx="96645" cy="62019"/>
            </a:xfrm>
            <a:custGeom>
              <a:rect b="b" l="l" r="r" t="t"/>
              <a:pathLst>
                <a:path extrusionOk="0" h="2366" w="3687">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92"/>
            <p:cNvSpPr/>
            <p:nvPr/>
          </p:nvSpPr>
          <p:spPr>
            <a:xfrm>
              <a:off x="5827234" y="1620182"/>
              <a:ext cx="93395" cy="52346"/>
            </a:xfrm>
            <a:custGeom>
              <a:rect b="b" l="l" r="r" t="t"/>
              <a:pathLst>
                <a:path extrusionOk="0" h="1997" w="3563">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92"/>
            <p:cNvSpPr/>
            <p:nvPr/>
          </p:nvSpPr>
          <p:spPr>
            <a:xfrm>
              <a:off x="6011953" y="1620182"/>
              <a:ext cx="96567" cy="62019"/>
            </a:xfrm>
            <a:custGeom>
              <a:rect b="b" l="l" r="r" t="t"/>
              <a:pathLst>
                <a:path extrusionOk="0" h="2366" w="3684">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92"/>
            <p:cNvSpPr/>
            <p:nvPr/>
          </p:nvSpPr>
          <p:spPr>
            <a:xfrm>
              <a:off x="6011953" y="1620182"/>
              <a:ext cx="93395" cy="52346"/>
            </a:xfrm>
            <a:custGeom>
              <a:rect b="b" l="l" r="r" t="t"/>
              <a:pathLst>
                <a:path extrusionOk="0" h="1997" w="3563">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92"/>
            <p:cNvSpPr/>
            <p:nvPr/>
          </p:nvSpPr>
          <p:spPr>
            <a:xfrm>
              <a:off x="5932110" y="1824875"/>
              <a:ext cx="68441" cy="34234"/>
            </a:xfrm>
            <a:custGeom>
              <a:rect b="b" l="l" r="r" t="t"/>
              <a:pathLst>
                <a:path extrusionOk="0" h="1306" w="2611">
                  <a:moveTo>
                    <a:pt x="1" y="0"/>
                  </a:moveTo>
                  <a:cubicBezTo>
                    <a:pt x="1" y="721"/>
                    <a:pt x="314" y="1305"/>
                    <a:pt x="1305" y="1305"/>
                  </a:cubicBezTo>
                  <a:cubicBezTo>
                    <a:pt x="2297" y="1305"/>
                    <a:pt x="2610" y="721"/>
                    <a:pt x="261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92"/>
            <p:cNvSpPr/>
            <p:nvPr/>
          </p:nvSpPr>
          <p:spPr>
            <a:xfrm>
              <a:off x="5880681" y="1636565"/>
              <a:ext cx="171299" cy="165480"/>
            </a:xfrm>
            <a:custGeom>
              <a:rect b="b" l="l" r="r" t="t"/>
              <a:pathLst>
                <a:path extrusionOk="0" h="6313" w="6535">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92"/>
            <p:cNvSpPr/>
            <p:nvPr/>
          </p:nvSpPr>
          <p:spPr>
            <a:xfrm>
              <a:off x="5880681" y="1636643"/>
              <a:ext cx="87130" cy="165480"/>
            </a:xfrm>
            <a:custGeom>
              <a:rect b="b" l="l" r="r" t="t"/>
              <a:pathLst>
                <a:path extrusionOk="0" h="6313" w="3324">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92"/>
            <p:cNvSpPr/>
            <p:nvPr/>
          </p:nvSpPr>
          <p:spPr>
            <a:xfrm>
              <a:off x="5903538" y="1710667"/>
              <a:ext cx="22805" cy="28598"/>
            </a:xfrm>
            <a:custGeom>
              <a:rect b="b" l="l" r="r" t="t"/>
              <a:pathLst>
                <a:path extrusionOk="0" h="1091" w="87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92"/>
            <p:cNvSpPr/>
            <p:nvPr/>
          </p:nvSpPr>
          <p:spPr>
            <a:xfrm>
              <a:off x="6006239" y="1710667"/>
              <a:ext cx="22779" cy="28598"/>
            </a:xfrm>
            <a:custGeom>
              <a:rect b="b" l="l" r="r" t="t"/>
              <a:pathLst>
                <a:path extrusionOk="0" h="1091" w="869">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92"/>
            <p:cNvSpPr/>
            <p:nvPr/>
          </p:nvSpPr>
          <p:spPr>
            <a:xfrm>
              <a:off x="5918480" y="1762096"/>
              <a:ext cx="95597" cy="74129"/>
            </a:xfrm>
            <a:custGeom>
              <a:rect b="b" l="l" r="r" t="t"/>
              <a:pathLst>
                <a:path extrusionOk="0" h="2828" w="3647">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92"/>
            <p:cNvSpPr/>
            <p:nvPr/>
          </p:nvSpPr>
          <p:spPr>
            <a:xfrm>
              <a:off x="5908886" y="1716120"/>
              <a:ext cx="12110" cy="12084"/>
            </a:xfrm>
            <a:custGeom>
              <a:rect b="b" l="l" r="r" t="t"/>
              <a:pathLst>
                <a:path extrusionOk="0" h="461" w="462">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92"/>
            <p:cNvSpPr/>
            <p:nvPr/>
          </p:nvSpPr>
          <p:spPr>
            <a:xfrm>
              <a:off x="6011586" y="1716120"/>
              <a:ext cx="12084" cy="12084"/>
            </a:xfrm>
            <a:custGeom>
              <a:rect b="b" l="l" r="r" t="t"/>
              <a:pathLst>
                <a:path extrusionOk="0" h="461" w="461">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92"/>
            <p:cNvSpPr/>
            <p:nvPr/>
          </p:nvSpPr>
          <p:spPr>
            <a:xfrm>
              <a:off x="5918480" y="1766238"/>
              <a:ext cx="79214" cy="69987"/>
            </a:xfrm>
            <a:custGeom>
              <a:rect b="b" l="l" r="r" t="t"/>
              <a:pathLst>
                <a:path extrusionOk="0" h="2670" w="3022">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92"/>
            <p:cNvSpPr/>
            <p:nvPr/>
          </p:nvSpPr>
          <p:spPr>
            <a:xfrm>
              <a:off x="5943460" y="1790589"/>
              <a:ext cx="45662" cy="28598"/>
            </a:xfrm>
            <a:custGeom>
              <a:rect b="b" l="l" r="r" t="t"/>
              <a:pathLst>
                <a:path extrusionOk="0" h="1091" w="1742">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92"/>
            <p:cNvSpPr/>
            <p:nvPr/>
          </p:nvSpPr>
          <p:spPr>
            <a:xfrm>
              <a:off x="5943460" y="1791507"/>
              <a:ext cx="24640" cy="27680"/>
            </a:xfrm>
            <a:custGeom>
              <a:rect b="b" l="l" r="r" t="t"/>
              <a:pathLst>
                <a:path extrusionOk="0" h="1056" w="94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92"/>
            <p:cNvSpPr/>
            <p:nvPr/>
          </p:nvSpPr>
          <p:spPr>
            <a:xfrm>
              <a:off x="5885190" y="1545581"/>
              <a:ext cx="16147" cy="16514"/>
            </a:xfrm>
            <a:custGeom>
              <a:rect b="b" l="l" r="r" t="t"/>
              <a:pathLst>
                <a:path extrusionOk="0" h="630" w="616">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92"/>
            <p:cNvSpPr/>
            <p:nvPr/>
          </p:nvSpPr>
          <p:spPr>
            <a:xfrm>
              <a:off x="5897929" y="1705425"/>
              <a:ext cx="34024" cy="39738"/>
            </a:xfrm>
            <a:custGeom>
              <a:rect b="b" l="l" r="r" t="t"/>
              <a:pathLst>
                <a:path extrusionOk="0" h="1516" w="1298">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92"/>
            <p:cNvSpPr/>
            <p:nvPr/>
          </p:nvSpPr>
          <p:spPr>
            <a:xfrm>
              <a:off x="6000603" y="1705425"/>
              <a:ext cx="34050" cy="39738"/>
            </a:xfrm>
            <a:custGeom>
              <a:rect b="b" l="l" r="r" t="t"/>
              <a:pathLst>
                <a:path extrusionOk="0" h="1516" w="1299">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92"/>
            <p:cNvSpPr/>
            <p:nvPr/>
          </p:nvSpPr>
          <p:spPr>
            <a:xfrm>
              <a:off x="5782699" y="1500050"/>
              <a:ext cx="367158" cy="364301"/>
            </a:xfrm>
            <a:custGeom>
              <a:rect b="b" l="l" r="r" t="t"/>
              <a:pathLst>
                <a:path extrusionOk="0" h="13898" w="14007">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79" name="Google Shape;16579;p92"/>
          <p:cNvSpPr/>
          <p:nvPr/>
        </p:nvSpPr>
        <p:spPr>
          <a:xfrm>
            <a:off x="6092032" y="1500050"/>
            <a:ext cx="11193" cy="22045"/>
          </a:xfrm>
          <a:custGeom>
            <a:rect b="b" l="l" r="r" t="t"/>
            <a:pathLst>
              <a:path extrusionOk="0" h="841" w="427">
                <a:moveTo>
                  <a:pt x="205" y="1"/>
                </a:moveTo>
                <a:cubicBezTo>
                  <a:pt x="92" y="1"/>
                  <a:pt x="1" y="92"/>
                  <a:pt x="1" y="204"/>
                </a:cubicBezTo>
                <a:cubicBezTo>
                  <a:pt x="1" y="212"/>
                  <a:pt x="1" y="387"/>
                  <a:pt x="15" y="651"/>
                </a:cubicBezTo>
                <a:cubicBezTo>
                  <a:pt x="18" y="757"/>
                  <a:pt x="110" y="841"/>
                  <a:pt x="219" y="841"/>
                </a:cubicBezTo>
                <a:lnTo>
                  <a:pt x="229" y="841"/>
                </a:lnTo>
                <a:cubicBezTo>
                  <a:pt x="342" y="837"/>
                  <a:pt x="426" y="739"/>
                  <a:pt x="419" y="626"/>
                </a:cubicBezTo>
                <a:cubicBezTo>
                  <a:pt x="409" y="377"/>
                  <a:pt x="409" y="204"/>
                  <a:pt x="409" y="204"/>
                </a:cubicBezTo>
                <a:cubicBezTo>
                  <a:pt x="409" y="92"/>
                  <a:pt x="31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80" name="Google Shape;16580;p92"/>
          <p:cNvGrpSpPr/>
          <p:nvPr/>
        </p:nvGrpSpPr>
        <p:grpSpPr>
          <a:xfrm>
            <a:off x="3048709" y="1523327"/>
            <a:ext cx="366241" cy="317800"/>
            <a:chOff x="3048709" y="1523327"/>
            <a:chExt cx="366241" cy="317800"/>
          </a:xfrm>
        </p:grpSpPr>
        <p:sp>
          <p:nvSpPr>
            <p:cNvPr id="16581" name="Google Shape;16581;p92"/>
            <p:cNvSpPr/>
            <p:nvPr/>
          </p:nvSpPr>
          <p:spPr>
            <a:xfrm>
              <a:off x="3175341" y="1668911"/>
              <a:ext cx="237669" cy="164195"/>
            </a:xfrm>
            <a:custGeom>
              <a:rect b="b" l="l" r="r" t="t"/>
              <a:pathLst>
                <a:path extrusionOk="0" h="6264" w="9067">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92"/>
            <p:cNvSpPr/>
            <p:nvPr/>
          </p:nvSpPr>
          <p:spPr>
            <a:xfrm>
              <a:off x="3200138" y="1684953"/>
              <a:ext cx="192138" cy="100499"/>
            </a:xfrm>
            <a:custGeom>
              <a:rect b="b" l="l" r="r" t="t"/>
              <a:pathLst>
                <a:path extrusionOk="0" h="3834" w="733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92"/>
            <p:cNvSpPr/>
            <p:nvPr/>
          </p:nvSpPr>
          <p:spPr>
            <a:xfrm>
              <a:off x="3086586" y="1528700"/>
              <a:ext cx="148992" cy="292427"/>
            </a:xfrm>
            <a:custGeom>
              <a:rect b="b" l="l" r="r" t="t"/>
              <a:pathLst>
                <a:path extrusionOk="0" h="11156" w="5684">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92"/>
            <p:cNvSpPr/>
            <p:nvPr/>
          </p:nvSpPr>
          <p:spPr>
            <a:xfrm>
              <a:off x="3058748" y="1644848"/>
              <a:ext cx="276018" cy="190879"/>
            </a:xfrm>
            <a:custGeom>
              <a:rect b="b" l="l" r="r" t="t"/>
              <a:pathLst>
                <a:path extrusionOk="0" h="7282" w="1053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92"/>
            <p:cNvSpPr/>
            <p:nvPr/>
          </p:nvSpPr>
          <p:spPr>
            <a:xfrm>
              <a:off x="3067425" y="1649016"/>
              <a:ext cx="265218" cy="186712"/>
            </a:xfrm>
            <a:custGeom>
              <a:rect b="b" l="l" r="r" t="t"/>
              <a:pathLst>
                <a:path extrusionOk="0" h="7123" w="10118">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92"/>
            <p:cNvSpPr/>
            <p:nvPr/>
          </p:nvSpPr>
          <p:spPr>
            <a:xfrm>
              <a:off x="3115524" y="1590850"/>
              <a:ext cx="82910" cy="213160"/>
            </a:xfrm>
            <a:custGeom>
              <a:rect b="b" l="l" r="r" t="t"/>
              <a:pathLst>
                <a:path extrusionOk="0" h="8132" w="3163">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92"/>
            <p:cNvSpPr/>
            <p:nvPr/>
          </p:nvSpPr>
          <p:spPr>
            <a:xfrm>
              <a:off x="3101606" y="1573707"/>
              <a:ext cx="91613" cy="31324"/>
            </a:xfrm>
            <a:custGeom>
              <a:rect b="b" l="l" r="r" t="t"/>
              <a:pathLst>
                <a:path extrusionOk="0" h="1195" w="3495">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92"/>
            <p:cNvSpPr/>
            <p:nvPr/>
          </p:nvSpPr>
          <p:spPr>
            <a:xfrm>
              <a:off x="3048709" y="1523327"/>
              <a:ext cx="366241" cy="317800"/>
            </a:xfrm>
            <a:custGeom>
              <a:rect b="b" l="l" r="r" t="t"/>
              <a:pathLst>
                <a:path extrusionOk="0" h="12124" w="13972">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92"/>
            <p:cNvSpPr/>
            <p:nvPr/>
          </p:nvSpPr>
          <p:spPr>
            <a:xfrm>
              <a:off x="3144568" y="1550273"/>
              <a:ext cx="10721" cy="13945"/>
            </a:xfrm>
            <a:custGeom>
              <a:rect b="b" l="l" r="r" t="t"/>
              <a:pathLst>
                <a:path extrusionOk="0" h="532" w="409">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92"/>
            <p:cNvSpPr/>
            <p:nvPr/>
          </p:nvSpPr>
          <p:spPr>
            <a:xfrm>
              <a:off x="3146036" y="1626054"/>
              <a:ext cx="51114" cy="144457"/>
            </a:xfrm>
            <a:custGeom>
              <a:rect b="b" l="l" r="r" t="t"/>
              <a:pathLst>
                <a:path extrusionOk="0" h="5511" w="195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1" name="Google Shape;16591;p92"/>
          <p:cNvGrpSpPr/>
          <p:nvPr/>
        </p:nvGrpSpPr>
        <p:grpSpPr>
          <a:xfrm>
            <a:off x="7423706" y="1506760"/>
            <a:ext cx="365297" cy="351038"/>
            <a:chOff x="7423706" y="1506760"/>
            <a:chExt cx="365297" cy="351038"/>
          </a:xfrm>
        </p:grpSpPr>
        <p:sp>
          <p:nvSpPr>
            <p:cNvPr id="16592" name="Google Shape;16592;p92"/>
            <p:cNvSpPr/>
            <p:nvPr/>
          </p:nvSpPr>
          <p:spPr>
            <a:xfrm>
              <a:off x="7657731" y="1512160"/>
              <a:ext cx="121233" cy="129044"/>
            </a:xfrm>
            <a:custGeom>
              <a:rect b="b" l="l" r="r" t="t"/>
              <a:pathLst>
                <a:path extrusionOk="0" h="4923" w="4625">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92"/>
            <p:cNvSpPr/>
            <p:nvPr/>
          </p:nvSpPr>
          <p:spPr>
            <a:xfrm>
              <a:off x="7688688" y="1514519"/>
              <a:ext cx="89254" cy="126685"/>
            </a:xfrm>
            <a:custGeom>
              <a:rect b="b" l="l" r="r" t="t"/>
              <a:pathLst>
                <a:path extrusionOk="0" h="4833" w="3405">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92"/>
            <p:cNvSpPr/>
            <p:nvPr/>
          </p:nvSpPr>
          <p:spPr>
            <a:xfrm>
              <a:off x="7433745" y="1512160"/>
              <a:ext cx="121233" cy="129044"/>
            </a:xfrm>
            <a:custGeom>
              <a:rect b="b" l="l" r="r" t="t"/>
              <a:pathLst>
                <a:path extrusionOk="0" h="4923" w="4625">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92"/>
            <p:cNvSpPr/>
            <p:nvPr/>
          </p:nvSpPr>
          <p:spPr>
            <a:xfrm>
              <a:off x="7434742" y="1514519"/>
              <a:ext cx="89254" cy="126685"/>
            </a:xfrm>
            <a:custGeom>
              <a:rect b="b" l="l" r="r" t="t"/>
              <a:pathLst>
                <a:path extrusionOk="0" h="4833" w="3405">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92"/>
            <p:cNvSpPr/>
            <p:nvPr/>
          </p:nvSpPr>
          <p:spPr>
            <a:xfrm>
              <a:off x="7460849" y="1544113"/>
              <a:ext cx="291011" cy="308259"/>
            </a:xfrm>
            <a:custGeom>
              <a:rect b="b" l="l" r="r" t="t"/>
              <a:pathLst>
                <a:path extrusionOk="0" h="11760" w="11102">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92"/>
            <p:cNvSpPr/>
            <p:nvPr/>
          </p:nvSpPr>
          <p:spPr>
            <a:xfrm>
              <a:off x="7460849" y="1546603"/>
              <a:ext cx="124273" cy="300238"/>
            </a:xfrm>
            <a:custGeom>
              <a:rect b="b" l="l" r="r" t="t"/>
              <a:pathLst>
                <a:path extrusionOk="0" h="11454" w="4741">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92"/>
            <p:cNvSpPr/>
            <p:nvPr/>
          </p:nvSpPr>
          <p:spPr>
            <a:xfrm>
              <a:off x="7526459" y="1652502"/>
              <a:ext cx="34234" cy="40026"/>
            </a:xfrm>
            <a:custGeom>
              <a:rect b="b" l="l" r="r" t="t"/>
              <a:pathLst>
                <a:path extrusionOk="0" h="1527" w="1306">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92"/>
            <p:cNvSpPr/>
            <p:nvPr/>
          </p:nvSpPr>
          <p:spPr>
            <a:xfrm>
              <a:off x="7543523" y="1652607"/>
              <a:ext cx="17169" cy="28493"/>
            </a:xfrm>
            <a:custGeom>
              <a:rect b="b" l="l" r="r" t="t"/>
              <a:pathLst>
                <a:path extrusionOk="0" h="1087" w="655">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92"/>
            <p:cNvSpPr/>
            <p:nvPr/>
          </p:nvSpPr>
          <p:spPr>
            <a:xfrm>
              <a:off x="7537888" y="1658321"/>
              <a:ext cx="11376" cy="11350"/>
            </a:xfrm>
            <a:custGeom>
              <a:rect b="b" l="l" r="r" t="t"/>
              <a:pathLst>
                <a:path extrusionOk="0" h="433" w="434">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92"/>
            <p:cNvSpPr/>
            <p:nvPr/>
          </p:nvSpPr>
          <p:spPr>
            <a:xfrm>
              <a:off x="7652017" y="1652502"/>
              <a:ext cx="34207" cy="40026"/>
            </a:xfrm>
            <a:custGeom>
              <a:rect b="b" l="l" r="r" t="t"/>
              <a:pathLst>
                <a:path extrusionOk="0" h="1527"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92"/>
            <p:cNvSpPr/>
            <p:nvPr/>
          </p:nvSpPr>
          <p:spPr>
            <a:xfrm>
              <a:off x="7669055" y="1652607"/>
              <a:ext cx="17169" cy="28493"/>
            </a:xfrm>
            <a:custGeom>
              <a:rect b="b" l="l" r="r" t="t"/>
              <a:pathLst>
                <a:path extrusionOk="0" h="1087" w="655">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92"/>
            <p:cNvSpPr/>
            <p:nvPr/>
          </p:nvSpPr>
          <p:spPr>
            <a:xfrm>
              <a:off x="7663446" y="1658321"/>
              <a:ext cx="11350" cy="11350"/>
            </a:xfrm>
            <a:custGeom>
              <a:rect b="b" l="l" r="r" t="t"/>
              <a:pathLst>
                <a:path extrusionOk="0" h="433" w="433">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92"/>
            <p:cNvSpPr/>
            <p:nvPr/>
          </p:nvSpPr>
          <p:spPr>
            <a:xfrm>
              <a:off x="7447245" y="1705923"/>
              <a:ext cx="102019" cy="91508"/>
            </a:xfrm>
            <a:custGeom>
              <a:rect b="b" l="l" r="r" t="t"/>
              <a:pathLst>
                <a:path extrusionOk="0" h="3491" w="3892">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92"/>
            <p:cNvSpPr/>
            <p:nvPr/>
          </p:nvSpPr>
          <p:spPr>
            <a:xfrm>
              <a:off x="7447297" y="1706238"/>
              <a:ext cx="94968" cy="91193"/>
            </a:xfrm>
            <a:custGeom>
              <a:rect b="b" l="l" r="r" t="t"/>
              <a:pathLst>
                <a:path extrusionOk="0" h="3479" w="3623">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92"/>
            <p:cNvSpPr/>
            <p:nvPr/>
          </p:nvSpPr>
          <p:spPr>
            <a:xfrm>
              <a:off x="7663446" y="1705923"/>
              <a:ext cx="101993" cy="91508"/>
            </a:xfrm>
            <a:custGeom>
              <a:rect b="b" l="l" r="r" t="t"/>
              <a:pathLst>
                <a:path extrusionOk="0" h="3491" w="3891">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92"/>
            <p:cNvSpPr/>
            <p:nvPr/>
          </p:nvSpPr>
          <p:spPr>
            <a:xfrm>
              <a:off x="7670444" y="1706238"/>
              <a:ext cx="94863" cy="91193"/>
            </a:xfrm>
            <a:custGeom>
              <a:rect b="b" l="l" r="r" t="t"/>
              <a:pathLst>
                <a:path extrusionOk="0" h="3479" w="3619">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92"/>
            <p:cNvSpPr/>
            <p:nvPr/>
          </p:nvSpPr>
          <p:spPr>
            <a:xfrm>
              <a:off x="7535031" y="1722017"/>
              <a:ext cx="142727" cy="97065"/>
            </a:xfrm>
            <a:custGeom>
              <a:rect b="b" l="l" r="r" t="t"/>
              <a:pathLst>
                <a:path extrusionOk="0" h="3703" w="5445">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92"/>
            <p:cNvSpPr/>
            <p:nvPr/>
          </p:nvSpPr>
          <p:spPr>
            <a:xfrm>
              <a:off x="7566459" y="1766710"/>
              <a:ext cx="29541" cy="30721"/>
            </a:xfrm>
            <a:custGeom>
              <a:rect b="b" l="l" r="r" t="t"/>
              <a:pathLst>
                <a:path extrusionOk="0" h="1172" w="1127">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92"/>
            <p:cNvSpPr/>
            <p:nvPr/>
          </p:nvSpPr>
          <p:spPr>
            <a:xfrm>
              <a:off x="7616709" y="1766710"/>
              <a:ext cx="29515" cy="30721"/>
            </a:xfrm>
            <a:custGeom>
              <a:rect b="b" l="l" r="r" t="t"/>
              <a:pathLst>
                <a:path extrusionOk="0" h="1172" w="1126">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92"/>
            <p:cNvSpPr/>
            <p:nvPr/>
          </p:nvSpPr>
          <p:spPr>
            <a:xfrm>
              <a:off x="7560378" y="1761389"/>
              <a:ext cx="41783" cy="41390"/>
            </a:xfrm>
            <a:custGeom>
              <a:rect b="b" l="l" r="r" t="t"/>
              <a:pathLst>
                <a:path extrusionOk="0" h="1579" w="1594">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92"/>
            <p:cNvSpPr/>
            <p:nvPr/>
          </p:nvSpPr>
          <p:spPr>
            <a:xfrm>
              <a:off x="7610523" y="1761389"/>
              <a:ext cx="41888" cy="41390"/>
            </a:xfrm>
            <a:custGeom>
              <a:rect b="b" l="l" r="r" t="t"/>
              <a:pathLst>
                <a:path extrusionOk="0" h="1579" w="1598">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92"/>
            <p:cNvSpPr/>
            <p:nvPr/>
          </p:nvSpPr>
          <p:spPr>
            <a:xfrm>
              <a:off x="7521112" y="1647259"/>
              <a:ext cx="44928" cy="50616"/>
            </a:xfrm>
            <a:custGeom>
              <a:rect b="b" l="l" r="r" t="t"/>
              <a:pathLst>
                <a:path extrusionOk="0" h="1931" w="1714">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92"/>
            <p:cNvSpPr/>
            <p:nvPr/>
          </p:nvSpPr>
          <p:spPr>
            <a:xfrm>
              <a:off x="7646670" y="1647259"/>
              <a:ext cx="45007" cy="50616"/>
            </a:xfrm>
            <a:custGeom>
              <a:rect b="b" l="l" r="r" t="t"/>
              <a:pathLst>
                <a:path extrusionOk="0" h="1931" w="1717">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92"/>
            <p:cNvSpPr/>
            <p:nvPr/>
          </p:nvSpPr>
          <p:spPr>
            <a:xfrm>
              <a:off x="7423706" y="1506760"/>
              <a:ext cx="365297" cy="351038"/>
            </a:xfrm>
            <a:custGeom>
              <a:rect b="b" l="l" r="r" t="t"/>
              <a:pathLst>
                <a:path extrusionOk="0" h="13392" w="13936">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6" name="Google Shape;16616;p92"/>
          <p:cNvGrpSpPr/>
          <p:nvPr/>
        </p:nvGrpSpPr>
        <p:grpSpPr>
          <a:xfrm>
            <a:off x="4680096" y="2409807"/>
            <a:ext cx="375782" cy="374262"/>
            <a:chOff x="4680096" y="2409807"/>
            <a:chExt cx="375782" cy="374262"/>
          </a:xfrm>
        </p:grpSpPr>
        <p:sp>
          <p:nvSpPr>
            <p:cNvPr id="16617" name="Google Shape;16617;p92"/>
            <p:cNvSpPr/>
            <p:nvPr/>
          </p:nvSpPr>
          <p:spPr>
            <a:xfrm>
              <a:off x="4795038" y="2415259"/>
              <a:ext cx="178219" cy="75780"/>
            </a:xfrm>
            <a:custGeom>
              <a:rect b="b" l="l" r="r" t="t"/>
              <a:pathLst>
                <a:path extrusionOk="0" h="2891" w="6799">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92"/>
            <p:cNvSpPr/>
            <p:nvPr/>
          </p:nvSpPr>
          <p:spPr>
            <a:xfrm>
              <a:off x="4795038" y="2702942"/>
              <a:ext cx="178219" cy="75702"/>
            </a:xfrm>
            <a:custGeom>
              <a:rect b="b" l="l" r="r" t="t"/>
              <a:pathLst>
                <a:path extrusionOk="0" h="2888" w="6799">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92"/>
            <p:cNvSpPr/>
            <p:nvPr/>
          </p:nvSpPr>
          <p:spPr>
            <a:xfrm>
              <a:off x="4686099" y="2468078"/>
              <a:ext cx="362781" cy="257826"/>
            </a:xfrm>
            <a:custGeom>
              <a:rect b="b" l="l" r="r" t="t"/>
              <a:pathLst>
                <a:path extrusionOk="0" h="9836" w="1384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92"/>
            <p:cNvSpPr/>
            <p:nvPr/>
          </p:nvSpPr>
          <p:spPr>
            <a:xfrm>
              <a:off x="4686099" y="2499585"/>
              <a:ext cx="235441" cy="226319"/>
            </a:xfrm>
            <a:custGeom>
              <a:rect b="b" l="l" r="r" t="t"/>
              <a:pathLst>
                <a:path extrusionOk="0" h="8634" w="8982">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92"/>
            <p:cNvSpPr/>
            <p:nvPr/>
          </p:nvSpPr>
          <p:spPr>
            <a:xfrm>
              <a:off x="4727121" y="2573504"/>
              <a:ext cx="29332" cy="29358"/>
            </a:xfrm>
            <a:custGeom>
              <a:rect b="b" l="l" r="r" t="t"/>
              <a:pathLst>
                <a:path extrusionOk="0" h="1120" w="1119">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92"/>
            <p:cNvSpPr/>
            <p:nvPr/>
          </p:nvSpPr>
          <p:spPr>
            <a:xfrm>
              <a:off x="4738812" y="2579323"/>
              <a:ext cx="11848" cy="11743"/>
            </a:xfrm>
            <a:custGeom>
              <a:rect b="b" l="l" r="r" t="t"/>
              <a:pathLst>
                <a:path extrusionOk="0" h="448" w="452">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92"/>
            <p:cNvSpPr/>
            <p:nvPr/>
          </p:nvSpPr>
          <p:spPr>
            <a:xfrm>
              <a:off x="4773308" y="2470751"/>
              <a:ext cx="49961" cy="252479"/>
            </a:xfrm>
            <a:custGeom>
              <a:rect b="b" l="l" r="r" t="t"/>
              <a:pathLst>
                <a:path extrusionOk="0" h="9632" w="1906">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92"/>
            <p:cNvSpPr/>
            <p:nvPr/>
          </p:nvSpPr>
          <p:spPr>
            <a:xfrm>
              <a:off x="4773308" y="2586139"/>
              <a:ext cx="49961" cy="137091"/>
            </a:xfrm>
            <a:custGeom>
              <a:rect b="b" l="l" r="r" t="t"/>
              <a:pathLst>
                <a:path extrusionOk="0" h="5230" w="1906">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92"/>
            <p:cNvSpPr/>
            <p:nvPr/>
          </p:nvSpPr>
          <p:spPr>
            <a:xfrm>
              <a:off x="4845759" y="2468261"/>
              <a:ext cx="46370" cy="257459"/>
            </a:xfrm>
            <a:custGeom>
              <a:rect b="b" l="l" r="r" t="t"/>
              <a:pathLst>
                <a:path extrusionOk="0" h="9822" w="1769">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92"/>
            <p:cNvSpPr/>
            <p:nvPr/>
          </p:nvSpPr>
          <p:spPr>
            <a:xfrm>
              <a:off x="4851736" y="2681080"/>
              <a:ext cx="40393" cy="44640"/>
            </a:xfrm>
            <a:custGeom>
              <a:rect b="b" l="l" r="r" t="t"/>
              <a:pathLst>
                <a:path extrusionOk="0" h="1703" w="1541">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92"/>
            <p:cNvSpPr/>
            <p:nvPr/>
          </p:nvSpPr>
          <p:spPr>
            <a:xfrm>
              <a:off x="4917188" y="2492691"/>
              <a:ext cx="40577" cy="208520"/>
            </a:xfrm>
            <a:custGeom>
              <a:rect b="b" l="l" r="r" t="t"/>
              <a:pathLst>
                <a:path extrusionOk="0" h="7955" w="1548">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92"/>
            <p:cNvSpPr/>
            <p:nvPr/>
          </p:nvSpPr>
          <p:spPr>
            <a:xfrm>
              <a:off x="4680096" y="2409807"/>
              <a:ext cx="375782" cy="374262"/>
            </a:xfrm>
            <a:custGeom>
              <a:rect b="b" l="l" r="r" t="t"/>
              <a:pathLst>
                <a:path extrusionOk="0" h="14278" w="14336">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92"/>
            <p:cNvSpPr/>
            <p:nvPr/>
          </p:nvSpPr>
          <p:spPr>
            <a:xfrm>
              <a:off x="4714880" y="2568078"/>
              <a:ext cx="47025" cy="40262"/>
            </a:xfrm>
            <a:custGeom>
              <a:rect b="b" l="l" r="r" t="t"/>
              <a:pathLst>
                <a:path extrusionOk="0" h="1536" w="1794">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0" name="Google Shape;16630;p92"/>
          <p:cNvGrpSpPr/>
          <p:nvPr/>
        </p:nvGrpSpPr>
        <p:grpSpPr>
          <a:xfrm>
            <a:off x="4133330" y="2459663"/>
            <a:ext cx="374944" cy="274550"/>
            <a:chOff x="4133330" y="2459663"/>
            <a:chExt cx="374944" cy="274550"/>
          </a:xfrm>
        </p:grpSpPr>
        <p:sp>
          <p:nvSpPr>
            <p:cNvPr id="16631" name="Google Shape;16631;p92"/>
            <p:cNvSpPr/>
            <p:nvPr/>
          </p:nvSpPr>
          <p:spPr>
            <a:xfrm>
              <a:off x="4261902" y="2678590"/>
              <a:ext cx="104929" cy="49935"/>
            </a:xfrm>
            <a:custGeom>
              <a:rect b="b" l="l" r="r" t="t"/>
              <a:pathLst>
                <a:path extrusionOk="0" h="1905" w="4003">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92"/>
            <p:cNvSpPr/>
            <p:nvPr/>
          </p:nvSpPr>
          <p:spPr>
            <a:xfrm>
              <a:off x="4238494" y="2466033"/>
              <a:ext cx="175807" cy="101233"/>
            </a:xfrm>
            <a:custGeom>
              <a:rect b="b" l="l" r="r" t="t"/>
              <a:pathLst>
                <a:path extrusionOk="0" h="3862" w="6707">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92"/>
            <p:cNvSpPr/>
            <p:nvPr/>
          </p:nvSpPr>
          <p:spPr>
            <a:xfrm>
              <a:off x="4408377" y="2526767"/>
              <a:ext cx="89070" cy="162858"/>
            </a:xfrm>
            <a:custGeom>
              <a:rect b="b" l="l" r="r" t="t"/>
              <a:pathLst>
                <a:path extrusionOk="0" h="6213" w="3398">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92"/>
            <p:cNvSpPr/>
            <p:nvPr/>
          </p:nvSpPr>
          <p:spPr>
            <a:xfrm>
              <a:off x="4138860" y="2502731"/>
              <a:ext cx="304747" cy="211011"/>
            </a:xfrm>
            <a:custGeom>
              <a:rect b="b" l="l" r="r" t="t"/>
              <a:pathLst>
                <a:path extrusionOk="0" h="8050" w="11626">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92"/>
            <p:cNvSpPr/>
            <p:nvPr/>
          </p:nvSpPr>
          <p:spPr>
            <a:xfrm>
              <a:off x="4150368" y="2597384"/>
              <a:ext cx="293239" cy="116357"/>
            </a:xfrm>
            <a:custGeom>
              <a:rect b="b" l="l" r="r" t="t"/>
              <a:pathLst>
                <a:path extrusionOk="0" h="4439" w="11187">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92"/>
            <p:cNvSpPr/>
            <p:nvPr/>
          </p:nvSpPr>
          <p:spPr>
            <a:xfrm>
              <a:off x="4138860" y="2503543"/>
              <a:ext cx="146502" cy="209464"/>
            </a:xfrm>
            <a:custGeom>
              <a:rect b="b" l="l" r="r" t="t"/>
              <a:pathLst>
                <a:path extrusionOk="0" h="7991" w="5589">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92"/>
            <p:cNvSpPr/>
            <p:nvPr/>
          </p:nvSpPr>
          <p:spPr>
            <a:xfrm>
              <a:off x="4150368" y="2627895"/>
              <a:ext cx="126790" cy="85112"/>
            </a:xfrm>
            <a:custGeom>
              <a:rect b="b" l="l" r="r" t="t"/>
              <a:pathLst>
                <a:path extrusionOk="0" h="3247" w="4837">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92"/>
            <p:cNvSpPr/>
            <p:nvPr/>
          </p:nvSpPr>
          <p:spPr>
            <a:xfrm>
              <a:off x="4311312" y="2594999"/>
              <a:ext cx="74863" cy="53316"/>
            </a:xfrm>
            <a:custGeom>
              <a:rect b="b" l="l" r="r" t="t"/>
              <a:pathLst>
                <a:path extrusionOk="0" h="2034" w="2856">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92"/>
            <p:cNvSpPr/>
            <p:nvPr/>
          </p:nvSpPr>
          <p:spPr>
            <a:xfrm>
              <a:off x="4173985" y="2561342"/>
              <a:ext cx="23513" cy="29358"/>
            </a:xfrm>
            <a:custGeom>
              <a:rect b="b" l="l" r="r" t="t"/>
              <a:pathLst>
                <a:path extrusionOk="0" h="1120" w="897">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92"/>
            <p:cNvSpPr/>
            <p:nvPr/>
          </p:nvSpPr>
          <p:spPr>
            <a:xfrm>
              <a:off x="4179516" y="2566873"/>
              <a:ext cx="12451" cy="12477"/>
            </a:xfrm>
            <a:custGeom>
              <a:rect b="b" l="l" r="r" t="t"/>
              <a:pathLst>
                <a:path extrusionOk="0" h="476" w="475">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92"/>
            <p:cNvSpPr/>
            <p:nvPr/>
          </p:nvSpPr>
          <p:spPr>
            <a:xfrm>
              <a:off x="4133330" y="2459663"/>
              <a:ext cx="374944" cy="274550"/>
            </a:xfrm>
            <a:custGeom>
              <a:rect b="b" l="l" r="r" t="t"/>
              <a:pathLst>
                <a:path extrusionOk="0" h="10474" w="14304">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92"/>
            <p:cNvSpPr/>
            <p:nvPr/>
          </p:nvSpPr>
          <p:spPr>
            <a:xfrm>
              <a:off x="4258940" y="2535182"/>
              <a:ext cx="19764" cy="20839"/>
            </a:xfrm>
            <a:custGeom>
              <a:rect b="b" l="l" r="r" t="t"/>
              <a:pathLst>
                <a:path extrusionOk="0" h="795" w="754">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92"/>
            <p:cNvSpPr/>
            <p:nvPr/>
          </p:nvSpPr>
          <p:spPr>
            <a:xfrm>
              <a:off x="4168533" y="2555916"/>
              <a:ext cx="34417" cy="40210"/>
            </a:xfrm>
            <a:custGeom>
              <a:rect b="b" l="l" r="r" t="t"/>
              <a:pathLst>
                <a:path extrusionOk="0" h="1534" w="1313">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92"/>
            <p:cNvSpPr/>
            <p:nvPr/>
          </p:nvSpPr>
          <p:spPr>
            <a:xfrm>
              <a:off x="4301352" y="2589546"/>
              <a:ext cx="88336" cy="64194"/>
            </a:xfrm>
            <a:custGeom>
              <a:rect b="b" l="l" r="r" t="t"/>
              <a:pathLst>
                <a:path extrusionOk="0" h="2449" w="337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5" name="Google Shape;16645;p92"/>
          <p:cNvGrpSpPr/>
          <p:nvPr/>
        </p:nvGrpSpPr>
        <p:grpSpPr>
          <a:xfrm>
            <a:off x="7415266" y="2439925"/>
            <a:ext cx="376228" cy="313816"/>
            <a:chOff x="7415266" y="2439925"/>
            <a:chExt cx="376228" cy="313816"/>
          </a:xfrm>
        </p:grpSpPr>
        <p:sp>
          <p:nvSpPr>
            <p:cNvPr id="16646" name="Google Shape;16646;p92"/>
            <p:cNvSpPr/>
            <p:nvPr/>
          </p:nvSpPr>
          <p:spPr>
            <a:xfrm>
              <a:off x="7433012" y="2444932"/>
              <a:ext cx="203828" cy="103723"/>
            </a:xfrm>
            <a:custGeom>
              <a:rect b="b" l="l" r="r" t="t"/>
              <a:pathLst>
                <a:path extrusionOk="0" h="3957" w="7776">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92"/>
            <p:cNvSpPr/>
            <p:nvPr/>
          </p:nvSpPr>
          <p:spPr>
            <a:xfrm>
              <a:off x="7424283" y="2489729"/>
              <a:ext cx="366949" cy="258114"/>
            </a:xfrm>
            <a:custGeom>
              <a:rect b="b" l="l" r="r" t="t"/>
              <a:pathLst>
                <a:path extrusionOk="0" h="9847" w="13999">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92"/>
            <p:cNvSpPr/>
            <p:nvPr/>
          </p:nvSpPr>
          <p:spPr>
            <a:xfrm>
              <a:off x="7424257" y="2484985"/>
              <a:ext cx="310539" cy="227551"/>
            </a:xfrm>
            <a:custGeom>
              <a:rect b="b" l="l" r="r" t="t"/>
              <a:pathLst>
                <a:path extrusionOk="0" h="8681" w="11847">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92"/>
            <p:cNvSpPr/>
            <p:nvPr/>
          </p:nvSpPr>
          <p:spPr>
            <a:xfrm>
              <a:off x="7547482" y="2472219"/>
              <a:ext cx="116515" cy="56593"/>
            </a:xfrm>
            <a:custGeom>
              <a:rect b="b" l="l" r="r" t="t"/>
              <a:pathLst>
                <a:path extrusionOk="0" h="2159" w="4445">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92"/>
            <p:cNvSpPr/>
            <p:nvPr/>
          </p:nvSpPr>
          <p:spPr>
            <a:xfrm>
              <a:off x="7445069" y="2642286"/>
              <a:ext cx="346057" cy="111456"/>
            </a:xfrm>
            <a:custGeom>
              <a:rect b="b" l="l" r="r" t="t"/>
              <a:pathLst>
                <a:path extrusionOk="0" h="4252" w="13202">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92"/>
            <p:cNvSpPr/>
            <p:nvPr/>
          </p:nvSpPr>
          <p:spPr>
            <a:xfrm>
              <a:off x="7445253" y="2642286"/>
              <a:ext cx="346162" cy="111456"/>
            </a:xfrm>
            <a:custGeom>
              <a:rect b="b" l="l" r="r" t="t"/>
              <a:pathLst>
                <a:path extrusionOk="0" h="4252" w="13206">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92"/>
            <p:cNvSpPr/>
            <p:nvPr/>
          </p:nvSpPr>
          <p:spPr>
            <a:xfrm>
              <a:off x="7741900" y="2707607"/>
              <a:ext cx="26658" cy="14155"/>
            </a:xfrm>
            <a:custGeom>
              <a:rect b="b" l="l" r="r" t="t"/>
              <a:pathLst>
                <a:path extrusionOk="0" h="540" w="1017">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92"/>
            <p:cNvSpPr/>
            <p:nvPr/>
          </p:nvSpPr>
          <p:spPr>
            <a:xfrm>
              <a:off x="7595005" y="2667686"/>
              <a:ext cx="24273" cy="15911"/>
            </a:xfrm>
            <a:custGeom>
              <a:rect b="b" l="l" r="r" t="t"/>
              <a:pathLst>
                <a:path extrusionOk="0" h="607" w="926">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92"/>
            <p:cNvSpPr/>
            <p:nvPr/>
          </p:nvSpPr>
          <p:spPr>
            <a:xfrm>
              <a:off x="7424283" y="2562914"/>
              <a:ext cx="87917" cy="93500"/>
            </a:xfrm>
            <a:custGeom>
              <a:rect b="b" l="l" r="r" t="t"/>
              <a:pathLst>
                <a:path extrusionOk="0" h="3567" w="3354">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92"/>
            <p:cNvSpPr/>
            <p:nvPr/>
          </p:nvSpPr>
          <p:spPr>
            <a:xfrm>
              <a:off x="7462579" y="2483910"/>
              <a:ext cx="106501" cy="56645"/>
            </a:xfrm>
            <a:custGeom>
              <a:rect b="b" l="l" r="r" t="t"/>
              <a:pathLst>
                <a:path extrusionOk="0" h="2161" w="4063">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92"/>
            <p:cNvSpPr/>
            <p:nvPr/>
          </p:nvSpPr>
          <p:spPr>
            <a:xfrm>
              <a:off x="7432645" y="2606191"/>
              <a:ext cx="117904" cy="106528"/>
            </a:xfrm>
            <a:custGeom>
              <a:rect b="b" l="l" r="r" t="t"/>
              <a:pathLst>
                <a:path extrusionOk="0" h="4064" w="4498">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92"/>
            <p:cNvSpPr/>
            <p:nvPr/>
          </p:nvSpPr>
          <p:spPr>
            <a:xfrm>
              <a:off x="7438805" y="2624147"/>
              <a:ext cx="98795" cy="88572"/>
            </a:xfrm>
            <a:custGeom>
              <a:rect b="b" l="l" r="r" t="t"/>
              <a:pathLst>
                <a:path extrusionOk="0" h="3379" w="3769">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92"/>
            <p:cNvSpPr/>
            <p:nvPr/>
          </p:nvSpPr>
          <p:spPr>
            <a:xfrm>
              <a:off x="7702161" y="2729233"/>
              <a:ext cx="25190" cy="12897"/>
            </a:xfrm>
            <a:custGeom>
              <a:rect b="b" l="l" r="r" t="t"/>
              <a:pathLst>
                <a:path extrusionOk="0" h="492" w="961">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92"/>
            <p:cNvSpPr/>
            <p:nvPr/>
          </p:nvSpPr>
          <p:spPr>
            <a:xfrm>
              <a:off x="7415266" y="2439925"/>
              <a:ext cx="376228" cy="295729"/>
            </a:xfrm>
            <a:custGeom>
              <a:rect b="b" l="l" r="r" t="t"/>
              <a:pathLst>
                <a:path extrusionOk="0" h="11282" w="14353">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92"/>
            <p:cNvSpPr/>
            <p:nvPr/>
          </p:nvSpPr>
          <p:spPr>
            <a:xfrm>
              <a:off x="7542239" y="2577253"/>
              <a:ext cx="15518" cy="17903"/>
            </a:xfrm>
            <a:custGeom>
              <a:rect b="b" l="l" r="r" t="t"/>
              <a:pathLst>
                <a:path extrusionOk="0" h="683" w="592">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92"/>
            <p:cNvSpPr/>
            <p:nvPr/>
          </p:nvSpPr>
          <p:spPr>
            <a:xfrm>
              <a:off x="7536236" y="2501001"/>
              <a:ext cx="40656" cy="66265"/>
            </a:xfrm>
            <a:custGeom>
              <a:rect b="b" l="l" r="r" t="t"/>
              <a:pathLst>
                <a:path extrusionOk="0" h="2528" w="1551">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92"/>
            <p:cNvSpPr/>
            <p:nvPr/>
          </p:nvSpPr>
          <p:spPr>
            <a:xfrm>
              <a:off x="7522239" y="2716179"/>
              <a:ext cx="26265" cy="16383"/>
            </a:xfrm>
            <a:custGeom>
              <a:rect b="b" l="l" r="r" t="t"/>
              <a:pathLst>
                <a:path extrusionOk="0" h="625" w="1002">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92"/>
            <p:cNvSpPr/>
            <p:nvPr/>
          </p:nvSpPr>
          <p:spPr>
            <a:xfrm>
              <a:off x="7475843" y="2672588"/>
              <a:ext cx="42884" cy="41783"/>
            </a:xfrm>
            <a:custGeom>
              <a:rect b="b" l="l" r="r" t="t"/>
              <a:pathLst>
                <a:path extrusionOk="0" h="1594" w="1636">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4" name="Google Shape;16664;p92"/>
          <p:cNvGrpSpPr/>
          <p:nvPr/>
        </p:nvGrpSpPr>
        <p:grpSpPr>
          <a:xfrm>
            <a:off x="6903388" y="2896102"/>
            <a:ext cx="289255" cy="357774"/>
            <a:chOff x="6903388" y="2896102"/>
            <a:chExt cx="289255" cy="357774"/>
          </a:xfrm>
        </p:grpSpPr>
        <p:sp>
          <p:nvSpPr>
            <p:cNvPr id="16665" name="Google Shape;16665;p92"/>
            <p:cNvSpPr/>
            <p:nvPr/>
          </p:nvSpPr>
          <p:spPr>
            <a:xfrm>
              <a:off x="6993507" y="2912799"/>
              <a:ext cx="42517" cy="60865"/>
            </a:xfrm>
            <a:custGeom>
              <a:rect b="b" l="l" r="r" t="t"/>
              <a:pathLst>
                <a:path extrusionOk="0" h="2322" w="1622">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92"/>
            <p:cNvSpPr/>
            <p:nvPr/>
          </p:nvSpPr>
          <p:spPr>
            <a:xfrm>
              <a:off x="7060611" y="3086745"/>
              <a:ext cx="42622" cy="60813"/>
            </a:xfrm>
            <a:custGeom>
              <a:rect b="b" l="l" r="r" t="t"/>
              <a:pathLst>
                <a:path extrusionOk="0" h="2320" w="1626">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92"/>
            <p:cNvSpPr/>
            <p:nvPr/>
          </p:nvSpPr>
          <p:spPr>
            <a:xfrm>
              <a:off x="7104857" y="2978645"/>
              <a:ext cx="61599" cy="39266"/>
            </a:xfrm>
            <a:custGeom>
              <a:rect b="b" l="l" r="r" t="t"/>
              <a:pathLst>
                <a:path extrusionOk="0" h="1498" w="235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92"/>
            <p:cNvSpPr/>
            <p:nvPr/>
          </p:nvSpPr>
          <p:spPr>
            <a:xfrm>
              <a:off x="6930282" y="3042498"/>
              <a:ext cx="61599" cy="39240"/>
            </a:xfrm>
            <a:custGeom>
              <a:rect b="b" l="l" r="r" t="t"/>
              <a:pathLst>
                <a:path extrusionOk="0" h="1497" w="235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92"/>
            <p:cNvSpPr/>
            <p:nvPr/>
          </p:nvSpPr>
          <p:spPr>
            <a:xfrm>
              <a:off x="7060611" y="2912799"/>
              <a:ext cx="42622" cy="60865"/>
            </a:xfrm>
            <a:custGeom>
              <a:rect b="b" l="l" r="r" t="t"/>
              <a:pathLst>
                <a:path extrusionOk="0" h="2322" w="1626">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92"/>
            <p:cNvSpPr/>
            <p:nvPr/>
          </p:nvSpPr>
          <p:spPr>
            <a:xfrm>
              <a:off x="6993507" y="3086745"/>
              <a:ext cx="42517" cy="60813"/>
            </a:xfrm>
            <a:custGeom>
              <a:rect b="b" l="l" r="r" t="t"/>
              <a:pathLst>
                <a:path extrusionOk="0" h="2320" w="1622">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92"/>
            <p:cNvSpPr/>
            <p:nvPr/>
          </p:nvSpPr>
          <p:spPr>
            <a:xfrm>
              <a:off x="7104857" y="3042498"/>
              <a:ext cx="61599" cy="39240"/>
            </a:xfrm>
            <a:custGeom>
              <a:rect b="b" l="l" r="r" t="t"/>
              <a:pathLst>
                <a:path extrusionOk="0" h="1497" w="235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92"/>
            <p:cNvSpPr/>
            <p:nvPr/>
          </p:nvSpPr>
          <p:spPr>
            <a:xfrm>
              <a:off x="6930282" y="2978645"/>
              <a:ext cx="61495" cy="39266"/>
            </a:xfrm>
            <a:custGeom>
              <a:rect b="b" l="l" r="r" t="t"/>
              <a:pathLst>
                <a:path extrusionOk="0" h="1498" w="2346">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92"/>
            <p:cNvSpPr/>
            <p:nvPr/>
          </p:nvSpPr>
          <p:spPr>
            <a:xfrm>
              <a:off x="6911121" y="3132931"/>
              <a:ext cx="115047" cy="78978"/>
            </a:xfrm>
            <a:custGeom>
              <a:rect b="b" l="l" r="r" t="t"/>
              <a:pathLst>
                <a:path extrusionOk="0" h="3013" w="4389">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92"/>
            <p:cNvSpPr/>
            <p:nvPr/>
          </p:nvSpPr>
          <p:spPr>
            <a:xfrm>
              <a:off x="7070571" y="3132931"/>
              <a:ext cx="115047" cy="78978"/>
            </a:xfrm>
            <a:custGeom>
              <a:rect b="b" l="l" r="r" t="t"/>
              <a:pathLst>
                <a:path extrusionOk="0" h="3013" w="4389">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92"/>
            <p:cNvSpPr/>
            <p:nvPr/>
          </p:nvSpPr>
          <p:spPr>
            <a:xfrm>
              <a:off x="7026062" y="2903310"/>
              <a:ext cx="44640" cy="59660"/>
            </a:xfrm>
            <a:custGeom>
              <a:rect b="b" l="l" r="r" t="t"/>
              <a:pathLst>
                <a:path extrusionOk="0" h="2276" w="1703">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92"/>
            <p:cNvSpPr/>
            <p:nvPr/>
          </p:nvSpPr>
          <p:spPr>
            <a:xfrm>
              <a:off x="7026062" y="3097440"/>
              <a:ext cx="44640" cy="59581"/>
            </a:xfrm>
            <a:custGeom>
              <a:rect b="b" l="l" r="r" t="t"/>
              <a:pathLst>
                <a:path extrusionOk="0" h="2273" w="1703">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92"/>
            <p:cNvSpPr/>
            <p:nvPr/>
          </p:nvSpPr>
          <p:spPr>
            <a:xfrm>
              <a:off x="7115552" y="3013376"/>
              <a:ext cx="60131" cy="33657"/>
            </a:xfrm>
            <a:custGeom>
              <a:rect b="b" l="l" r="r" t="t"/>
              <a:pathLst>
                <a:path extrusionOk="0" h="1284" w="2294">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92"/>
            <p:cNvSpPr/>
            <p:nvPr/>
          </p:nvSpPr>
          <p:spPr>
            <a:xfrm>
              <a:off x="6921055" y="3013376"/>
              <a:ext cx="60131" cy="33657"/>
            </a:xfrm>
            <a:custGeom>
              <a:rect b="b" l="l" r="r" t="t"/>
              <a:pathLst>
                <a:path extrusionOk="0" h="1284" w="2294">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92"/>
            <p:cNvSpPr/>
            <p:nvPr/>
          </p:nvSpPr>
          <p:spPr>
            <a:xfrm>
              <a:off x="7085591" y="2939719"/>
              <a:ext cx="53605" cy="53211"/>
            </a:xfrm>
            <a:custGeom>
              <a:rect b="b" l="l" r="r" t="t"/>
              <a:pathLst>
                <a:path extrusionOk="0" h="2030" w="2045">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92"/>
            <p:cNvSpPr/>
            <p:nvPr/>
          </p:nvSpPr>
          <p:spPr>
            <a:xfrm>
              <a:off x="6957464" y="3067479"/>
              <a:ext cx="53683" cy="53211"/>
            </a:xfrm>
            <a:custGeom>
              <a:rect b="b" l="l" r="r" t="t"/>
              <a:pathLst>
                <a:path extrusionOk="0" h="2030" w="2048">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92"/>
            <p:cNvSpPr/>
            <p:nvPr/>
          </p:nvSpPr>
          <p:spPr>
            <a:xfrm>
              <a:off x="7085591" y="3067479"/>
              <a:ext cx="53605" cy="53159"/>
            </a:xfrm>
            <a:custGeom>
              <a:rect b="b" l="l" r="r" t="t"/>
              <a:pathLst>
                <a:path extrusionOk="0" h="2028" w="2045">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92"/>
            <p:cNvSpPr/>
            <p:nvPr/>
          </p:nvSpPr>
          <p:spPr>
            <a:xfrm>
              <a:off x="6957464" y="2939719"/>
              <a:ext cx="53578" cy="53211"/>
            </a:xfrm>
            <a:custGeom>
              <a:rect b="b" l="l" r="r" t="t"/>
              <a:pathLst>
                <a:path extrusionOk="0" h="2030" w="2044">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92"/>
            <p:cNvSpPr/>
            <p:nvPr/>
          </p:nvSpPr>
          <p:spPr>
            <a:xfrm>
              <a:off x="6969915" y="2951698"/>
              <a:ext cx="156829" cy="156908"/>
            </a:xfrm>
            <a:custGeom>
              <a:rect b="b" l="l" r="r" t="t"/>
              <a:pathLst>
                <a:path extrusionOk="0" h="5986" w="5983">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92"/>
            <p:cNvSpPr/>
            <p:nvPr/>
          </p:nvSpPr>
          <p:spPr>
            <a:xfrm>
              <a:off x="6992327" y="2974189"/>
              <a:ext cx="112006" cy="112032"/>
            </a:xfrm>
            <a:custGeom>
              <a:rect b="b" l="l" r="r" t="t"/>
              <a:pathLst>
                <a:path extrusionOk="0" h="4274" w="4273">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92"/>
            <p:cNvSpPr/>
            <p:nvPr/>
          </p:nvSpPr>
          <p:spPr>
            <a:xfrm>
              <a:off x="6981160" y="2968920"/>
              <a:ext cx="105374" cy="97694"/>
            </a:xfrm>
            <a:custGeom>
              <a:rect b="b" l="l" r="r" t="t"/>
              <a:pathLst>
                <a:path extrusionOk="0" h="3727" w="402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92"/>
            <p:cNvSpPr/>
            <p:nvPr/>
          </p:nvSpPr>
          <p:spPr>
            <a:xfrm>
              <a:off x="7009286" y="2993638"/>
              <a:ext cx="106292" cy="97799"/>
            </a:xfrm>
            <a:custGeom>
              <a:rect b="b" l="l" r="r" t="t"/>
              <a:pathLst>
                <a:path extrusionOk="0" h="3731" w="4055">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92"/>
            <p:cNvSpPr/>
            <p:nvPr/>
          </p:nvSpPr>
          <p:spPr>
            <a:xfrm>
              <a:off x="6903388" y="2896102"/>
              <a:ext cx="289255" cy="357774"/>
            </a:xfrm>
            <a:custGeom>
              <a:rect b="b" l="l" r="r" t="t"/>
              <a:pathLst>
                <a:path extrusionOk="0" h="13649" w="11035">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8" name="Google Shape;16688;p92"/>
          <p:cNvGrpSpPr/>
          <p:nvPr/>
        </p:nvGrpSpPr>
        <p:grpSpPr>
          <a:xfrm>
            <a:off x="3579459" y="2409886"/>
            <a:ext cx="385717" cy="374288"/>
            <a:chOff x="3579459" y="2409886"/>
            <a:chExt cx="385717" cy="374288"/>
          </a:xfrm>
        </p:grpSpPr>
        <p:sp>
          <p:nvSpPr>
            <p:cNvPr id="16689" name="Google Shape;16689;p92"/>
            <p:cNvSpPr/>
            <p:nvPr/>
          </p:nvSpPr>
          <p:spPr>
            <a:xfrm>
              <a:off x="3800667" y="2551486"/>
              <a:ext cx="164510" cy="218507"/>
            </a:xfrm>
            <a:custGeom>
              <a:rect b="b" l="l" r="r" t="t"/>
              <a:pathLst>
                <a:path extrusionOk="0" h="8336" w="6276">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92"/>
            <p:cNvSpPr/>
            <p:nvPr/>
          </p:nvSpPr>
          <p:spPr>
            <a:xfrm>
              <a:off x="3802869" y="2570149"/>
              <a:ext cx="142963" cy="176961"/>
            </a:xfrm>
            <a:custGeom>
              <a:rect b="b" l="l" r="r" t="t"/>
              <a:pathLst>
                <a:path extrusionOk="0" h="6751" w="5454">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92"/>
            <p:cNvSpPr/>
            <p:nvPr/>
          </p:nvSpPr>
          <p:spPr>
            <a:xfrm>
              <a:off x="3806565" y="2583046"/>
              <a:ext cx="115414" cy="132504"/>
            </a:xfrm>
            <a:custGeom>
              <a:rect b="b" l="l" r="r" t="t"/>
              <a:pathLst>
                <a:path extrusionOk="0" h="5055" w="4403">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92"/>
            <p:cNvSpPr/>
            <p:nvPr/>
          </p:nvSpPr>
          <p:spPr>
            <a:xfrm>
              <a:off x="3585541" y="2415862"/>
              <a:ext cx="61311" cy="47995"/>
            </a:xfrm>
            <a:custGeom>
              <a:rect b="b" l="l" r="r" t="t"/>
              <a:pathLst>
                <a:path extrusionOk="0" h="1831" w="2339">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92"/>
            <p:cNvSpPr/>
            <p:nvPr/>
          </p:nvSpPr>
          <p:spPr>
            <a:xfrm>
              <a:off x="3579459" y="2424670"/>
              <a:ext cx="114785" cy="103435"/>
            </a:xfrm>
            <a:custGeom>
              <a:rect b="b" l="l" r="r" t="t"/>
              <a:pathLst>
                <a:path extrusionOk="0" h="3946" w="4379">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92"/>
            <p:cNvSpPr/>
            <p:nvPr/>
          </p:nvSpPr>
          <p:spPr>
            <a:xfrm>
              <a:off x="3581478" y="2439873"/>
              <a:ext cx="64273" cy="88126"/>
            </a:xfrm>
            <a:custGeom>
              <a:rect b="b" l="l" r="r" t="t"/>
              <a:pathLst>
                <a:path extrusionOk="0" h="3362" w="2452">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92"/>
            <p:cNvSpPr/>
            <p:nvPr/>
          </p:nvSpPr>
          <p:spPr>
            <a:xfrm>
              <a:off x="3582867" y="2442887"/>
              <a:ext cx="169700" cy="170932"/>
            </a:xfrm>
            <a:custGeom>
              <a:rect b="b" l="l" r="r" t="t"/>
              <a:pathLst>
                <a:path extrusionOk="0" h="6521" w="6474">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92"/>
            <p:cNvSpPr/>
            <p:nvPr/>
          </p:nvSpPr>
          <p:spPr>
            <a:xfrm>
              <a:off x="3591622" y="2487239"/>
              <a:ext cx="93395" cy="126580"/>
            </a:xfrm>
            <a:custGeom>
              <a:rect b="b" l="l" r="r" t="t"/>
              <a:pathLst>
                <a:path extrusionOk="0" h="4829" w="3563">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92"/>
            <p:cNvSpPr/>
            <p:nvPr/>
          </p:nvSpPr>
          <p:spPr>
            <a:xfrm>
              <a:off x="3618359" y="2468523"/>
              <a:ext cx="248573" cy="310068"/>
            </a:xfrm>
            <a:custGeom>
              <a:rect b="b" l="l" r="r" t="t"/>
              <a:pathLst>
                <a:path extrusionOk="0" h="11829" w="9483">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92"/>
            <p:cNvSpPr/>
            <p:nvPr/>
          </p:nvSpPr>
          <p:spPr>
            <a:xfrm>
              <a:off x="3628215" y="2547056"/>
              <a:ext cx="231299" cy="231535"/>
            </a:xfrm>
            <a:custGeom>
              <a:rect b="b" l="l" r="r" t="t"/>
              <a:pathLst>
                <a:path extrusionOk="0" h="8833" w="8824">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92"/>
            <p:cNvSpPr/>
            <p:nvPr/>
          </p:nvSpPr>
          <p:spPr>
            <a:xfrm>
              <a:off x="3589132" y="2409886"/>
              <a:ext cx="368364" cy="374288"/>
            </a:xfrm>
            <a:custGeom>
              <a:rect b="b" l="l" r="r" t="t"/>
              <a:pathLst>
                <a:path extrusionOk="0" h="14279" w="14053">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0" name="Google Shape;16700;p92"/>
          <p:cNvGrpSpPr/>
          <p:nvPr/>
        </p:nvGrpSpPr>
        <p:grpSpPr>
          <a:xfrm>
            <a:off x="6877101" y="1507431"/>
            <a:ext cx="365402" cy="360343"/>
            <a:chOff x="6876913" y="1502068"/>
            <a:chExt cx="365402" cy="360343"/>
          </a:xfrm>
        </p:grpSpPr>
        <p:sp>
          <p:nvSpPr>
            <p:cNvPr id="16701" name="Google Shape;16701;p92"/>
            <p:cNvSpPr/>
            <p:nvPr/>
          </p:nvSpPr>
          <p:spPr>
            <a:xfrm>
              <a:off x="7099615" y="1507390"/>
              <a:ext cx="114365" cy="132793"/>
            </a:xfrm>
            <a:custGeom>
              <a:rect b="b" l="l" r="r" t="t"/>
              <a:pathLst>
                <a:path extrusionOk="0" h="5066" w="4363">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92"/>
            <p:cNvSpPr/>
            <p:nvPr/>
          </p:nvSpPr>
          <p:spPr>
            <a:xfrm>
              <a:off x="7140244" y="1512213"/>
              <a:ext cx="73605" cy="127969"/>
            </a:xfrm>
            <a:custGeom>
              <a:rect b="b" l="l" r="r" t="t"/>
              <a:pathLst>
                <a:path extrusionOk="0" h="4882" w="2808">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92"/>
            <p:cNvSpPr/>
            <p:nvPr/>
          </p:nvSpPr>
          <p:spPr>
            <a:xfrm>
              <a:off x="6905275" y="1507390"/>
              <a:ext cx="114444" cy="132793"/>
            </a:xfrm>
            <a:custGeom>
              <a:rect b="b" l="l" r="r" t="t"/>
              <a:pathLst>
                <a:path extrusionOk="0" h="5066" w="4366">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92"/>
            <p:cNvSpPr/>
            <p:nvPr/>
          </p:nvSpPr>
          <p:spPr>
            <a:xfrm>
              <a:off x="6905485" y="1512213"/>
              <a:ext cx="73578" cy="127969"/>
            </a:xfrm>
            <a:custGeom>
              <a:rect b="b" l="l" r="r" t="t"/>
              <a:pathLst>
                <a:path extrusionOk="0" h="4882" w="2807">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92"/>
            <p:cNvSpPr/>
            <p:nvPr/>
          </p:nvSpPr>
          <p:spPr>
            <a:xfrm>
              <a:off x="7025407" y="1811323"/>
              <a:ext cx="68519" cy="45741"/>
            </a:xfrm>
            <a:custGeom>
              <a:rect b="b" l="l" r="r" t="t"/>
              <a:pathLst>
                <a:path extrusionOk="0" h="1745" w="2614">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92"/>
            <p:cNvSpPr/>
            <p:nvPr/>
          </p:nvSpPr>
          <p:spPr>
            <a:xfrm>
              <a:off x="6882706" y="1571663"/>
              <a:ext cx="353895" cy="245768"/>
            </a:xfrm>
            <a:custGeom>
              <a:rect b="b" l="l" r="r" t="t"/>
              <a:pathLst>
                <a:path extrusionOk="0" h="9376" w="13501">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92"/>
            <p:cNvSpPr/>
            <p:nvPr/>
          </p:nvSpPr>
          <p:spPr>
            <a:xfrm>
              <a:off x="7002550" y="1725792"/>
              <a:ext cx="114129" cy="111298"/>
            </a:xfrm>
            <a:custGeom>
              <a:rect b="b" l="l" r="r" t="t"/>
              <a:pathLst>
                <a:path extrusionOk="0" h="4246" w="4354">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92"/>
            <p:cNvSpPr/>
            <p:nvPr/>
          </p:nvSpPr>
          <p:spPr>
            <a:xfrm>
              <a:off x="6882706" y="1656670"/>
              <a:ext cx="148441" cy="160761"/>
            </a:xfrm>
            <a:custGeom>
              <a:rect b="b" l="l" r="r" t="t"/>
              <a:pathLst>
                <a:path extrusionOk="0" h="6133" w="5663">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92"/>
            <p:cNvSpPr/>
            <p:nvPr/>
          </p:nvSpPr>
          <p:spPr>
            <a:xfrm>
              <a:off x="7088081" y="1656670"/>
              <a:ext cx="148441" cy="160761"/>
            </a:xfrm>
            <a:custGeom>
              <a:rect b="b" l="l" r="r" t="t"/>
              <a:pathLst>
                <a:path extrusionOk="0" h="6133" w="5663">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92"/>
            <p:cNvSpPr/>
            <p:nvPr/>
          </p:nvSpPr>
          <p:spPr>
            <a:xfrm>
              <a:off x="6968343" y="1680077"/>
              <a:ext cx="39948" cy="51455"/>
            </a:xfrm>
            <a:custGeom>
              <a:rect b="b" l="l" r="r" t="t"/>
              <a:pathLst>
                <a:path extrusionOk="0" h="1963" w="1524">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92"/>
            <p:cNvSpPr/>
            <p:nvPr/>
          </p:nvSpPr>
          <p:spPr>
            <a:xfrm>
              <a:off x="6985223" y="1680077"/>
              <a:ext cx="23250" cy="40393"/>
            </a:xfrm>
            <a:custGeom>
              <a:rect b="b" l="l" r="r" t="t"/>
              <a:pathLst>
                <a:path extrusionOk="0" h="1541" w="887">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92"/>
            <p:cNvSpPr/>
            <p:nvPr/>
          </p:nvSpPr>
          <p:spPr>
            <a:xfrm>
              <a:off x="6979693" y="1685792"/>
              <a:ext cx="17169" cy="17169"/>
            </a:xfrm>
            <a:custGeom>
              <a:rect b="b" l="l" r="r" t="t"/>
              <a:pathLst>
                <a:path extrusionOk="0" h="655" w="655">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92"/>
            <p:cNvSpPr/>
            <p:nvPr/>
          </p:nvSpPr>
          <p:spPr>
            <a:xfrm>
              <a:off x="7110939" y="1680077"/>
              <a:ext cx="40026" cy="51455"/>
            </a:xfrm>
            <a:custGeom>
              <a:rect b="b" l="l" r="r" t="t"/>
              <a:pathLst>
                <a:path extrusionOk="0" h="1963" w="1527">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92"/>
            <p:cNvSpPr/>
            <p:nvPr/>
          </p:nvSpPr>
          <p:spPr>
            <a:xfrm>
              <a:off x="7127898" y="1680077"/>
              <a:ext cx="23250" cy="40393"/>
            </a:xfrm>
            <a:custGeom>
              <a:rect b="b" l="l" r="r" t="t"/>
              <a:pathLst>
                <a:path extrusionOk="0" h="1541" w="887">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92"/>
            <p:cNvSpPr/>
            <p:nvPr/>
          </p:nvSpPr>
          <p:spPr>
            <a:xfrm>
              <a:off x="7122367" y="1685792"/>
              <a:ext cx="17169" cy="17169"/>
            </a:xfrm>
            <a:custGeom>
              <a:rect b="b" l="l" r="r" t="t"/>
              <a:pathLst>
                <a:path extrusionOk="0" h="655" w="655">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92"/>
            <p:cNvSpPr/>
            <p:nvPr/>
          </p:nvSpPr>
          <p:spPr>
            <a:xfrm>
              <a:off x="6882706" y="1571663"/>
              <a:ext cx="176934" cy="222439"/>
            </a:xfrm>
            <a:custGeom>
              <a:rect b="b" l="l" r="r" t="t"/>
              <a:pathLst>
                <a:path extrusionOk="0" h="8486" w="675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92"/>
            <p:cNvSpPr/>
            <p:nvPr/>
          </p:nvSpPr>
          <p:spPr>
            <a:xfrm>
              <a:off x="6882706" y="1661257"/>
              <a:ext cx="80970" cy="132845"/>
            </a:xfrm>
            <a:custGeom>
              <a:rect b="b" l="l" r="r" t="t"/>
              <a:pathLst>
                <a:path extrusionOk="0" h="5068" w="3089">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92"/>
            <p:cNvSpPr/>
            <p:nvPr/>
          </p:nvSpPr>
          <p:spPr>
            <a:xfrm>
              <a:off x="7030388" y="1777116"/>
              <a:ext cx="57825" cy="40026"/>
            </a:xfrm>
            <a:custGeom>
              <a:rect b="b" l="l" r="r" t="t"/>
              <a:pathLst>
                <a:path extrusionOk="0" h="1527" w="2206">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92"/>
            <p:cNvSpPr/>
            <p:nvPr/>
          </p:nvSpPr>
          <p:spPr>
            <a:xfrm>
              <a:off x="6876913" y="1502068"/>
              <a:ext cx="365402" cy="360343"/>
            </a:xfrm>
            <a:custGeom>
              <a:rect b="b" l="l" r="r" t="t"/>
              <a:pathLst>
                <a:path extrusionOk="0" h="13747" w="1394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92"/>
            <p:cNvSpPr/>
            <p:nvPr/>
          </p:nvSpPr>
          <p:spPr>
            <a:xfrm>
              <a:off x="6962183" y="1674809"/>
              <a:ext cx="52189" cy="63434"/>
            </a:xfrm>
            <a:custGeom>
              <a:rect b="b" l="l" r="r" t="t"/>
              <a:pathLst>
                <a:path extrusionOk="0" h="2420" w="1991">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92"/>
            <p:cNvSpPr/>
            <p:nvPr/>
          </p:nvSpPr>
          <p:spPr>
            <a:xfrm>
              <a:off x="7105591" y="1674730"/>
              <a:ext cx="50643" cy="60865"/>
            </a:xfrm>
            <a:custGeom>
              <a:rect b="b" l="l" r="r" t="t"/>
              <a:pathLst>
                <a:path extrusionOk="0" h="2322" w="1932">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2" name="Google Shape;16722;p92"/>
          <p:cNvGrpSpPr/>
          <p:nvPr/>
        </p:nvGrpSpPr>
        <p:grpSpPr>
          <a:xfrm>
            <a:off x="1426889" y="1499867"/>
            <a:ext cx="331405" cy="364563"/>
            <a:chOff x="1426889" y="1499867"/>
            <a:chExt cx="331405" cy="364563"/>
          </a:xfrm>
        </p:grpSpPr>
        <p:sp>
          <p:nvSpPr>
            <p:cNvPr id="16723" name="Google Shape;16723;p92"/>
            <p:cNvSpPr/>
            <p:nvPr/>
          </p:nvSpPr>
          <p:spPr>
            <a:xfrm>
              <a:off x="1432787" y="1625136"/>
              <a:ext cx="102701" cy="137852"/>
            </a:xfrm>
            <a:custGeom>
              <a:rect b="b" l="l" r="r" t="t"/>
              <a:pathLst>
                <a:path extrusionOk="0" h="5259" w="3918">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92"/>
            <p:cNvSpPr/>
            <p:nvPr/>
          </p:nvSpPr>
          <p:spPr>
            <a:xfrm>
              <a:off x="1649669" y="1625136"/>
              <a:ext cx="102727" cy="137852"/>
            </a:xfrm>
            <a:custGeom>
              <a:rect b="b" l="l" r="r" t="t"/>
              <a:pathLst>
                <a:path extrusionOk="0" h="5259" w="3919">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92"/>
            <p:cNvSpPr/>
            <p:nvPr/>
          </p:nvSpPr>
          <p:spPr>
            <a:xfrm>
              <a:off x="1478423" y="1630746"/>
              <a:ext cx="228337" cy="228442"/>
            </a:xfrm>
            <a:custGeom>
              <a:rect b="b" l="l" r="r" t="t"/>
              <a:pathLst>
                <a:path extrusionOk="0" h="8715" w="8711">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92"/>
            <p:cNvSpPr/>
            <p:nvPr/>
          </p:nvSpPr>
          <p:spPr>
            <a:xfrm>
              <a:off x="1512709" y="1630850"/>
              <a:ext cx="159765" cy="188337"/>
            </a:xfrm>
            <a:custGeom>
              <a:rect b="b" l="l" r="r" t="t"/>
              <a:pathLst>
                <a:path extrusionOk="0" h="7185" w="6095">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92"/>
            <p:cNvSpPr/>
            <p:nvPr/>
          </p:nvSpPr>
          <p:spPr>
            <a:xfrm>
              <a:off x="1506994" y="1836199"/>
              <a:ext cx="68493" cy="22910"/>
            </a:xfrm>
            <a:custGeom>
              <a:rect b="b" l="l" r="r" t="t"/>
              <a:pathLst>
                <a:path extrusionOk="0" h="874" w="2613">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92"/>
            <p:cNvSpPr/>
            <p:nvPr/>
          </p:nvSpPr>
          <p:spPr>
            <a:xfrm>
              <a:off x="1506994" y="1836199"/>
              <a:ext cx="45636" cy="22910"/>
            </a:xfrm>
            <a:custGeom>
              <a:rect b="b" l="l" r="r" t="t"/>
              <a:pathLst>
                <a:path extrusionOk="0" h="874" w="1741">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92"/>
            <p:cNvSpPr/>
            <p:nvPr/>
          </p:nvSpPr>
          <p:spPr>
            <a:xfrm>
              <a:off x="1609669" y="1836199"/>
              <a:ext cx="68598" cy="22910"/>
            </a:xfrm>
            <a:custGeom>
              <a:rect b="b" l="l" r="r" t="t"/>
              <a:pathLst>
                <a:path extrusionOk="0" h="874" w="2617">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92"/>
            <p:cNvSpPr/>
            <p:nvPr/>
          </p:nvSpPr>
          <p:spPr>
            <a:xfrm>
              <a:off x="1609669" y="1836199"/>
              <a:ext cx="45741" cy="22910"/>
            </a:xfrm>
            <a:custGeom>
              <a:rect b="b" l="l" r="r" t="t"/>
              <a:pathLst>
                <a:path extrusionOk="0" h="874" w="1745">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92"/>
            <p:cNvSpPr/>
            <p:nvPr/>
          </p:nvSpPr>
          <p:spPr>
            <a:xfrm>
              <a:off x="1512709" y="1505293"/>
              <a:ext cx="159765" cy="159765"/>
            </a:xfrm>
            <a:custGeom>
              <a:rect b="b" l="l" r="r" t="t"/>
              <a:pathLst>
                <a:path extrusionOk="0" h="6095" w="6095">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92"/>
            <p:cNvSpPr/>
            <p:nvPr/>
          </p:nvSpPr>
          <p:spPr>
            <a:xfrm>
              <a:off x="1575461" y="1607993"/>
              <a:ext cx="34234" cy="34312"/>
            </a:xfrm>
            <a:custGeom>
              <a:rect b="b" l="l" r="r" t="t"/>
              <a:pathLst>
                <a:path extrusionOk="0" h="1309" w="1306">
                  <a:moveTo>
                    <a:pt x="655" y="0"/>
                  </a:moveTo>
                  <a:lnTo>
                    <a:pt x="1" y="436"/>
                  </a:lnTo>
                  <a:lnTo>
                    <a:pt x="655" y="1308"/>
                  </a:lnTo>
                  <a:lnTo>
                    <a:pt x="1306" y="436"/>
                  </a:lnTo>
                  <a:lnTo>
                    <a:pt x="655"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92"/>
            <p:cNvSpPr/>
            <p:nvPr/>
          </p:nvSpPr>
          <p:spPr>
            <a:xfrm>
              <a:off x="1512420" y="1505319"/>
              <a:ext cx="94417" cy="159818"/>
            </a:xfrm>
            <a:custGeom>
              <a:rect b="b" l="l" r="r" t="t"/>
              <a:pathLst>
                <a:path extrusionOk="0" h="6097" w="3602">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92"/>
            <p:cNvSpPr/>
            <p:nvPr/>
          </p:nvSpPr>
          <p:spPr>
            <a:xfrm>
              <a:off x="1512709" y="1505293"/>
              <a:ext cx="159765" cy="82805"/>
            </a:xfrm>
            <a:custGeom>
              <a:rect b="b" l="l" r="r" t="t"/>
              <a:pathLst>
                <a:path extrusionOk="0" h="3159" w="6095">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92"/>
            <p:cNvSpPr/>
            <p:nvPr/>
          </p:nvSpPr>
          <p:spPr>
            <a:xfrm>
              <a:off x="1512709" y="1505293"/>
              <a:ext cx="94129" cy="82805"/>
            </a:xfrm>
            <a:custGeom>
              <a:rect b="b" l="l" r="r" t="t"/>
              <a:pathLst>
                <a:path extrusionOk="0" h="3159" w="3591">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92"/>
            <p:cNvSpPr/>
            <p:nvPr/>
          </p:nvSpPr>
          <p:spPr>
            <a:xfrm>
              <a:off x="1546995" y="1573786"/>
              <a:ext cx="22779" cy="28519"/>
            </a:xfrm>
            <a:custGeom>
              <a:rect b="b" l="l" r="r" t="t"/>
              <a:pathLst>
                <a:path extrusionOk="0" h="1088" w="869">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92"/>
            <p:cNvSpPr/>
            <p:nvPr/>
          </p:nvSpPr>
          <p:spPr>
            <a:xfrm>
              <a:off x="1615383" y="1573786"/>
              <a:ext cx="22884" cy="28519"/>
            </a:xfrm>
            <a:custGeom>
              <a:rect b="b" l="l" r="r" t="t"/>
              <a:pathLst>
                <a:path extrusionOk="0" h="1088" w="873">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92"/>
            <p:cNvSpPr/>
            <p:nvPr/>
          </p:nvSpPr>
          <p:spPr>
            <a:xfrm>
              <a:off x="1620730" y="1579133"/>
              <a:ext cx="12189" cy="12110"/>
            </a:xfrm>
            <a:custGeom>
              <a:rect b="b" l="l" r="r" t="t"/>
              <a:pathLst>
                <a:path extrusionOk="0" h="462" w="465">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92"/>
            <p:cNvSpPr/>
            <p:nvPr/>
          </p:nvSpPr>
          <p:spPr>
            <a:xfrm>
              <a:off x="1552237" y="1579133"/>
              <a:ext cx="12215" cy="12110"/>
            </a:xfrm>
            <a:custGeom>
              <a:rect b="b" l="l" r="r" t="t"/>
              <a:pathLst>
                <a:path extrusionOk="0" h="462" w="466">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92"/>
            <p:cNvSpPr/>
            <p:nvPr/>
          </p:nvSpPr>
          <p:spPr>
            <a:xfrm>
              <a:off x="1426889" y="1499867"/>
              <a:ext cx="331405" cy="364563"/>
            </a:xfrm>
            <a:custGeom>
              <a:rect b="b" l="l" r="r" t="t"/>
              <a:pathLst>
                <a:path extrusionOk="0" h="13908" w="12643">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92"/>
            <p:cNvSpPr/>
            <p:nvPr/>
          </p:nvSpPr>
          <p:spPr>
            <a:xfrm>
              <a:off x="1541542" y="1568438"/>
              <a:ext cx="33578" cy="39293"/>
            </a:xfrm>
            <a:custGeom>
              <a:rect b="b" l="l" r="r" t="t"/>
              <a:pathLst>
                <a:path extrusionOk="0" h="1499" w="1281">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92"/>
            <p:cNvSpPr/>
            <p:nvPr/>
          </p:nvSpPr>
          <p:spPr>
            <a:xfrm>
              <a:off x="1610036" y="1568438"/>
              <a:ext cx="33578" cy="39293"/>
            </a:xfrm>
            <a:custGeom>
              <a:rect b="b" l="l" r="r" t="t"/>
              <a:pathLst>
                <a:path extrusionOk="0" h="1499" w="1281">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92"/>
            <p:cNvSpPr/>
            <p:nvPr/>
          </p:nvSpPr>
          <p:spPr>
            <a:xfrm>
              <a:off x="1569302" y="1602672"/>
              <a:ext cx="46580" cy="45007"/>
            </a:xfrm>
            <a:custGeom>
              <a:rect b="b" l="l" r="r" t="t"/>
              <a:pathLst>
                <a:path extrusionOk="0" h="1717" w="1777">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4" name="Google Shape;16744;p92"/>
          <p:cNvGrpSpPr/>
          <p:nvPr/>
        </p:nvGrpSpPr>
        <p:grpSpPr>
          <a:xfrm>
            <a:off x="4137838" y="1505659"/>
            <a:ext cx="370566" cy="353056"/>
            <a:chOff x="4137838" y="1505659"/>
            <a:chExt cx="370566" cy="353056"/>
          </a:xfrm>
        </p:grpSpPr>
        <p:sp>
          <p:nvSpPr>
            <p:cNvPr id="16745" name="Google Shape;16745;p92"/>
            <p:cNvSpPr/>
            <p:nvPr/>
          </p:nvSpPr>
          <p:spPr>
            <a:xfrm>
              <a:off x="4149188" y="1613707"/>
              <a:ext cx="91377" cy="91377"/>
            </a:xfrm>
            <a:custGeom>
              <a:rect b="b" l="l" r="r" t="t"/>
              <a:pathLst>
                <a:path extrusionOk="0" h="3486" w="3486">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92"/>
            <p:cNvSpPr/>
            <p:nvPr/>
          </p:nvSpPr>
          <p:spPr>
            <a:xfrm>
              <a:off x="4166331" y="1630850"/>
              <a:ext cx="57065" cy="57091"/>
            </a:xfrm>
            <a:custGeom>
              <a:rect b="b" l="l" r="r" t="t"/>
              <a:pathLst>
                <a:path extrusionOk="0" h="2178" w="2177">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92"/>
            <p:cNvSpPr/>
            <p:nvPr/>
          </p:nvSpPr>
          <p:spPr>
            <a:xfrm>
              <a:off x="4411706" y="1613707"/>
              <a:ext cx="91351" cy="91377"/>
            </a:xfrm>
            <a:custGeom>
              <a:rect b="b" l="l" r="r" t="t"/>
              <a:pathLst>
                <a:path extrusionOk="0" h="3486" w="3485">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92"/>
            <p:cNvSpPr/>
            <p:nvPr/>
          </p:nvSpPr>
          <p:spPr>
            <a:xfrm>
              <a:off x="4428849" y="1630850"/>
              <a:ext cx="57065" cy="57091"/>
            </a:xfrm>
            <a:custGeom>
              <a:rect b="b" l="l" r="r" t="t"/>
              <a:pathLst>
                <a:path extrusionOk="0" h="2178" w="2177">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92"/>
            <p:cNvSpPr/>
            <p:nvPr/>
          </p:nvSpPr>
          <p:spPr>
            <a:xfrm>
              <a:off x="4183369" y="1511007"/>
              <a:ext cx="285507" cy="342466"/>
            </a:xfrm>
            <a:custGeom>
              <a:rect b="b" l="l" r="r" t="t"/>
              <a:pathLst>
                <a:path extrusionOk="0" h="13065" w="10892">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92"/>
            <p:cNvSpPr/>
            <p:nvPr/>
          </p:nvSpPr>
          <p:spPr>
            <a:xfrm>
              <a:off x="4183474" y="1511007"/>
              <a:ext cx="159215" cy="336857"/>
            </a:xfrm>
            <a:custGeom>
              <a:rect b="b" l="l" r="r" t="t"/>
              <a:pathLst>
                <a:path extrusionOk="0" h="12851" w="6074">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92"/>
            <p:cNvSpPr/>
            <p:nvPr/>
          </p:nvSpPr>
          <p:spPr>
            <a:xfrm>
              <a:off x="4223658" y="1625136"/>
              <a:ext cx="204929" cy="205558"/>
            </a:xfrm>
            <a:custGeom>
              <a:rect b="b" l="l" r="r" t="t"/>
              <a:pathLst>
                <a:path extrusionOk="0" h="7842" w="7818">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92"/>
            <p:cNvSpPr/>
            <p:nvPr/>
          </p:nvSpPr>
          <p:spPr>
            <a:xfrm>
              <a:off x="4215453" y="1625765"/>
              <a:ext cx="57353" cy="171377"/>
            </a:xfrm>
            <a:custGeom>
              <a:rect b="b" l="l" r="r" t="t"/>
              <a:pathLst>
                <a:path extrusionOk="0" h="6538" w="2188">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92"/>
            <p:cNvSpPr/>
            <p:nvPr/>
          </p:nvSpPr>
          <p:spPr>
            <a:xfrm>
              <a:off x="4269006" y="1756382"/>
              <a:ext cx="114234" cy="51376"/>
            </a:xfrm>
            <a:custGeom>
              <a:rect b="b" l="l" r="r" t="t"/>
              <a:pathLst>
                <a:path extrusionOk="0" h="1960" w="4358">
                  <a:moveTo>
                    <a:pt x="1" y="1"/>
                  </a:moveTo>
                  <a:cubicBezTo>
                    <a:pt x="1" y="1084"/>
                    <a:pt x="978" y="1959"/>
                    <a:pt x="2177" y="1959"/>
                  </a:cubicBezTo>
                  <a:cubicBezTo>
                    <a:pt x="3380" y="1959"/>
                    <a:pt x="4357" y="1080"/>
                    <a:pt x="435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92"/>
            <p:cNvSpPr/>
            <p:nvPr/>
          </p:nvSpPr>
          <p:spPr>
            <a:xfrm>
              <a:off x="4293252" y="1773525"/>
              <a:ext cx="65741" cy="34312"/>
            </a:xfrm>
            <a:custGeom>
              <a:rect b="b" l="l" r="r" t="t"/>
              <a:pathLst>
                <a:path extrusionOk="0" h="1309" w="2508">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92"/>
            <p:cNvSpPr/>
            <p:nvPr/>
          </p:nvSpPr>
          <p:spPr>
            <a:xfrm>
              <a:off x="4257577" y="1653603"/>
              <a:ext cx="34312" cy="40053"/>
            </a:xfrm>
            <a:custGeom>
              <a:rect b="b" l="l" r="r" t="t"/>
              <a:pathLst>
                <a:path extrusionOk="0" h="1528" w="1309">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92"/>
            <p:cNvSpPr/>
            <p:nvPr/>
          </p:nvSpPr>
          <p:spPr>
            <a:xfrm>
              <a:off x="4274720" y="1653708"/>
              <a:ext cx="17169" cy="28493"/>
            </a:xfrm>
            <a:custGeom>
              <a:rect b="b" l="l" r="r" t="t"/>
              <a:pathLst>
                <a:path extrusionOk="0" h="1087" w="655">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92"/>
            <p:cNvSpPr/>
            <p:nvPr/>
          </p:nvSpPr>
          <p:spPr>
            <a:xfrm>
              <a:off x="4269006" y="1659422"/>
              <a:ext cx="11455" cy="11455"/>
            </a:xfrm>
            <a:custGeom>
              <a:rect b="b" l="l" r="r" t="t"/>
              <a:pathLst>
                <a:path extrusionOk="0" h="437" w="437">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92"/>
            <p:cNvSpPr/>
            <p:nvPr/>
          </p:nvSpPr>
          <p:spPr>
            <a:xfrm>
              <a:off x="4360356" y="1653603"/>
              <a:ext cx="34207" cy="40053"/>
            </a:xfrm>
            <a:custGeom>
              <a:rect b="b" l="l" r="r" t="t"/>
              <a:pathLst>
                <a:path extrusionOk="0" h="1528"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92"/>
            <p:cNvSpPr/>
            <p:nvPr/>
          </p:nvSpPr>
          <p:spPr>
            <a:xfrm>
              <a:off x="4377499" y="1653708"/>
              <a:ext cx="17064" cy="28493"/>
            </a:xfrm>
            <a:custGeom>
              <a:rect b="b" l="l" r="r" t="t"/>
              <a:pathLst>
                <a:path extrusionOk="0" h="1087" w="651">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92"/>
            <p:cNvSpPr/>
            <p:nvPr/>
          </p:nvSpPr>
          <p:spPr>
            <a:xfrm>
              <a:off x="4371785" y="1659422"/>
              <a:ext cx="11455" cy="11455"/>
            </a:xfrm>
            <a:custGeom>
              <a:rect b="b" l="l" r="r" t="t"/>
              <a:pathLst>
                <a:path extrusionOk="0" h="437" w="437">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92"/>
            <p:cNvSpPr/>
            <p:nvPr/>
          </p:nvSpPr>
          <p:spPr>
            <a:xfrm>
              <a:off x="4295428" y="1716749"/>
              <a:ext cx="27182" cy="16619"/>
            </a:xfrm>
            <a:custGeom>
              <a:rect b="b" l="l" r="r" t="t"/>
              <a:pathLst>
                <a:path extrusionOk="0" h="634" w="1037">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92"/>
            <p:cNvSpPr/>
            <p:nvPr/>
          </p:nvSpPr>
          <p:spPr>
            <a:xfrm>
              <a:off x="4330028" y="1716670"/>
              <a:ext cx="26789" cy="16619"/>
            </a:xfrm>
            <a:custGeom>
              <a:rect b="b" l="l" r="r" t="t"/>
              <a:pathLst>
                <a:path extrusionOk="0" h="634" w="1022">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92"/>
            <p:cNvSpPr/>
            <p:nvPr/>
          </p:nvSpPr>
          <p:spPr>
            <a:xfrm>
              <a:off x="4137838" y="1505659"/>
              <a:ext cx="370566" cy="353056"/>
            </a:xfrm>
            <a:custGeom>
              <a:rect b="b" l="l" r="r" t="t"/>
              <a:pathLst>
                <a:path extrusionOk="0" h="13469" w="14137">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92"/>
            <p:cNvSpPr/>
            <p:nvPr/>
          </p:nvSpPr>
          <p:spPr>
            <a:xfrm>
              <a:off x="4252334" y="1648360"/>
              <a:ext cx="44902" cy="50721"/>
            </a:xfrm>
            <a:custGeom>
              <a:rect b="b" l="l" r="r" t="t"/>
              <a:pathLst>
                <a:path extrusionOk="0" h="1935" w="1713">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92"/>
            <p:cNvSpPr/>
            <p:nvPr/>
          </p:nvSpPr>
          <p:spPr>
            <a:xfrm>
              <a:off x="4355009" y="1648255"/>
              <a:ext cx="45007" cy="50721"/>
            </a:xfrm>
            <a:custGeom>
              <a:rect b="b" l="l" r="r" t="t"/>
              <a:pathLst>
                <a:path extrusionOk="0" h="1935" w="1717">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92"/>
            <p:cNvSpPr/>
            <p:nvPr/>
          </p:nvSpPr>
          <p:spPr>
            <a:xfrm>
              <a:off x="4263763" y="1751035"/>
              <a:ext cx="124824" cy="62071"/>
            </a:xfrm>
            <a:custGeom>
              <a:rect b="b" l="l" r="r" t="t"/>
              <a:pathLst>
                <a:path extrusionOk="0" h="2368" w="4762">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92"/>
            <p:cNvSpPr/>
            <p:nvPr/>
          </p:nvSpPr>
          <p:spPr>
            <a:xfrm>
              <a:off x="4217760" y="1619841"/>
              <a:ext cx="212662" cy="216201"/>
            </a:xfrm>
            <a:custGeom>
              <a:rect b="b" l="l" r="r" t="t"/>
              <a:pathLst>
                <a:path extrusionOk="0" h="8248" w="8113">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8" name="Google Shape;16768;p92"/>
          <p:cNvGrpSpPr/>
          <p:nvPr/>
        </p:nvGrpSpPr>
        <p:grpSpPr>
          <a:xfrm>
            <a:off x="7970761" y="1506839"/>
            <a:ext cx="364668" cy="350776"/>
            <a:chOff x="7970761" y="1506839"/>
            <a:chExt cx="364668" cy="350776"/>
          </a:xfrm>
        </p:grpSpPr>
        <p:sp>
          <p:nvSpPr>
            <p:cNvPr id="16769" name="Google Shape;16769;p92"/>
            <p:cNvSpPr/>
            <p:nvPr/>
          </p:nvSpPr>
          <p:spPr>
            <a:xfrm>
              <a:off x="8204314" y="1512501"/>
              <a:ext cx="125296" cy="117353"/>
            </a:xfrm>
            <a:custGeom>
              <a:rect b="b" l="l" r="r" t="t"/>
              <a:pathLst>
                <a:path extrusionOk="0" h="4477" w="478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92"/>
            <p:cNvSpPr/>
            <p:nvPr/>
          </p:nvSpPr>
          <p:spPr>
            <a:xfrm>
              <a:off x="8226726" y="1512684"/>
              <a:ext cx="102989" cy="113395"/>
            </a:xfrm>
            <a:custGeom>
              <a:rect b="b" l="l" r="r" t="t"/>
              <a:pathLst>
                <a:path extrusionOk="0" h="4326" w="3929">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92"/>
            <p:cNvSpPr/>
            <p:nvPr/>
          </p:nvSpPr>
          <p:spPr>
            <a:xfrm>
              <a:off x="7976475" y="1512501"/>
              <a:ext cx="125270" cy="117353"/>
            </a:xfrm>
            <a:custGeom>
              <a:rect b="b" l="l" r="r" t="t"/>
              <a:pathLst>
                <a:path extrusionOk="0" h="4477" w="4779">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92"/>
            <p:cNvSpPr/>
            <p:nvPr/>
          </p:nvSpPr>
          <p:spPr>
            <a:xfrm>
              <a:off x="7976475" y="1512684"/>
              <a:ext cx="102884" cy="113395"/>
            </a:xfrm>
            <a:custGeom>
              <a:rect b="b" l="l" r="r" t="t"/>
              <a:pathLst>
                <a:path extrusionOk="0" h="4326" w="3925">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92"/>
            <p:cNvSpPr/>
            <p:nvPr/>
          </p:nvSpPr>
          <p:spPr>
            <a:xfrm>
              <a:off x="8010656" y="1555725"/>
              <a:ext cx="284773" cy="296280"/>
            </a:xfrm>
            <a:custGeom>
              <a:rect b="b" l="l" r="r" t="t"/>
              <a:pathLst>
                <a:path extrusionOk="0" h="11303" w="10864">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92"/>
            <p:cNvSpPr/>
            <p:nvPr/>
          </p:nvSpPr>
          <p:spPr>
            <a:xfrm>
              <a:off x="8104209" y="1783591"/>
              <a:ext cx="97825" cy="34207"/>
            </a:xfrm>
            <a:custGeom>
              <a:rect b="b" l="l" r="r" t="t"/>
              <a:pathLst>
                <a:path extrusionOk="0" h="1305" w="3732">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92"/>
            <p:cNvSpPr/>
            <p:nvPr/>
          </p:nvSpPr>
          <p:spPr>
            <a:xfrm>
              <a:off x="8089110" y="1699055"/>
              <a:ext cx="127969" cy="90250"/>
            </a:xfrm>
            <a:custGeom>
              <a:rect b="b" l="l" r="r" t="t"/>
              <a:pathLst>
                <a:path extrusionOk="0" h="3443" w="4882">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92"/>
            <p:cNvSpPr/>
            <p:nvPr/>
          </p:nvSpPr>
          <p:spPr>
            <a:xfrm>
              <a:off x="8010656" y="1555804"/>
              <a:ext cx="142439" cy="295651"/>
            </a:xfrm>
            <a:custGeom>
              <a:rect b="b" l="l" r="r" t="t"/>
              <a:pathLst>
                <a:path extrusionOk="0" h="11279" w="5434">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92"/>
            <p:cNvSpPr/>
            <p:nvPr/>
          </p:nvSpPr>
          <p:spPr>
            <a:xfrm>
              <a:off x="8115559" y="1737981"/>
              <a:ext cx="27759" cy="27209"/>
            </a:xfrm>
            <a:custGeom>
              <a:rect b="b" l="l" r="r" t="t"/>
              <a:pathLst>
                <a:path extrusionOk="0" h="1038" w="1059">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92"/>
            <p:cNvSpPr/>
            <p:nvPr/>
          </p:nvSpPr>
          <p:spPr>
            <a:xfrm>
              <a:off x="8162741" y="1738086"/>
              <a:ext cx="27680" cy="27235"/>
            </a:xfrm>
            <a:custGeom>
              <a:rect b="b" l="l" r="r" t="t"/>
              <a:pathLst>
                <a:path extrusionOk="0" h="1039" w="1056">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92"/>
            <p:cNvSpPr/>
            <p:nvPr/>
          </p:nvSpPr>
          <p:spPr>
            <a:xfrm>
              <a:off x="8073252" y="1652607"/>
              <a:ext cx="34207" cy="39843"/>
            </a:xfrm>
            <a:custGeom>
              <a:rect b="b" l="l" r="r" t="t"/>
              <a:pathLst>
                <a:path extrusionOk="0" h="1520" w="1305">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92"/>
            <p:cNvSpPr/>
            <p:nvPr/>
          </p:nvSpPr>
          <p:spPr>
            <a:xfrm>
              <a:off x="8090395" y="1652607"/>
              <a:ext cx="17064" cy="28493"/>
            </a:xfrm>
            <a:custGeom>
              <a:rect b="b" l="l" r="r" t="t"/>
              <a:pathLst>
                <a:path extrusionOk="0" h="1087" w="651">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92"/>
            <p:cNvSpPr/>
            <p:nvPr/>
          </p:nvSpPr>
          <p:spPr>
            <a:xfrm>
              <a:off x="8084681"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92"/>
            <p:cNvSpPr/>
            <p:nvPr/>
          </p:nvSpPr>
          <p:spPr>
            <a:xfrm>
              <a:off x="8198600" y="1652607"/>
              <a:ext cx="34234" cy="39843"/>
            </a:xfrm>
            <a:custGeom>
              <a:rect b="b" l="l" r="r" t="t"/>
              <a:pathLst>
                <a:path extrusionOk="0" h="1520" w="1306">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92"/>
            <p:cNvSpPr/>
            <p:nvPr/>
          </p:nvSpPr>
          <p:spPr>
            <a:xfrm>
              <a:off x="8215743" y="1652607"/>
              <a:ext cx="17091" cy="28493"/>
            </a:xfrm>
            <a:custGeom>
              <a:rect b="b" l="l" r="r" t="t"/>
              <a:pathLst>
                <a:path extrusionOk="0" h="1087" w="652">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92"/>
            <p:cNvSpPr/>
            <p:nvPr/>
          </p:nvSpPr>
          <p:spPr>
            <a:xfrm>
              <a:off x="8209950"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92"/>
            <p:cNvSpPr/>
            <p:nvPr/>
          </p:nvSpPr>
          <p:spPr>
            <a:xfrm>
              <a:off x="8110683" y="1732738"/>
              <a:ext cx="36802" cy="37956"/>
            </a:xfrm>
            <a:custGeom>
              <a:rect b="b" l="l" r="r" t="t"/>
              <a:pathLst>
                <a:path extrusionOk="0" h="1448" w="1404">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92"/>
            <p:cNvSpPr/>
            <p:nvPr/>
          </p:nvSpPr>
          <p:spPr>
            <a:xfrm>
              <a:off x="8156581" y="1732765"/>
              <a:ext cx="38087" cy="37929"/>
            </a:xfrm>
            <a:custGeom>
              <a:rect b="b" l="l" r="r" t="t"/>
              <a:pathLst>
                <a:path extrusionOk="0" h="1447" w="1453">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92"/>
            <p:cNvSpPr/>
            <p:nvPr/>
          </p:nvSpPr>
          <p:spPr>
            <a:xfrm>
              <a:off x="7970761" y="1506839"/>
              <a:ext cx="364668" cy="350776"/>
            </a:xfrm>
            <a:custGeom>
              <a:rect b="b" l="l" r="r" t="t"/>
              <a:pathLst>
                <a:path extrusionOk="0" h="13382" w="13912">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92"/>
            <p:cNvSpPr/>
            <p:nvPr/>
          </p:nvSpPr>
          <p:spPr>
            <a:xfrm>
              <a:off x="8083658" y="1693708"/>
              <a:ext cx="138952" cy="129621"/>
            </a:xfrm>
            <a:custGeom>
              <a:rect b="b" l="l" r="r" t="t"/>
              <a:pathLst>
                <a:path extrusionOk="0" h="4945" w="5301">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92"/>
            <p:cNvSpPr/>
            <p:nvPr/>
          </p:nvSpPr>
          <p:spPr>
            <a:xfrm>
              <a:off x="8067800" y="1647155"/>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92"/>
            <p:cNvSpPr/>
            <p:nvPr/>
          </p:nvSpPr>
          <p:spPr>
            <a:xfrm>
              <a:off x="8193358" y="1647155"/>
              <a:ext cx="44902" cy="50643"/>
            </a:xfrm>
            <a:custGeom>
              <a:rect b="b" l="l" r="r" t="t"/>
              <a:pathLst>
                <a:path extrusionOk="0" h="1932" w="1713">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1" name="Google Shape;16791;p92"/>
          <p:cNvGrpSpPr/>
          <p:nvPr/>
        </p:nvGrpSpPr>
        <p:grpSpPr>
          <a:xfrm>
            <a:off x="1397033" y="2409781"/>
            <a:ext cx="374341" cy="374839"/>
            <a:chOff x="1397033" y="2409781"/>
            <a:chExt cx="374341" cy="374839"/>
          </a:xfrm>
        </p:grpSpPr>
        <p:sp>
          <p:nvSpPr>
            <p:cNvPr id="16792" name="Google Shape;16792;p92"/>
            <p:cNvSpPr/>
            <p:nvPr/>
          </p:nvSpPr>
          <p:spPr>
            <a:xfrm>
              <a:off x="1443560" y="2473871"/>
              <a:ext cx="281260" cy="287237"/>
            </a:xfrm>
            <a:custGeom>
              <a:rect b="b" l="l" r="r" t="t"/>
              <a:pathLst>
                <a:path extrusionOk="0" h="10958" w="1073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92"/>
            <p:cNvSpPr/>
            <p:nvPr/>
          </p:nvSpPr>
          <p:spPr>
            <a:xfrm>
              <a:off x="1490402" y="2497278"/>
              <a:ext cx="187603" cy="263750"/>
            </a:xfrm>
            <a:custGeom>
              <a:rect b="b" l="l" r="r" t="t"/>
              <a:pathLst>
                <a:path extrusionOk="0" h="10062" w="7157">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92"/>
            <p:cNvSpPr/>
            <p:nvPr/>
          </p:nvSpPr>
          <p:spPr>
            <a:xfrm>
              <a:off x="1402564" y="2415259"/>
              <a:ext cx="363358" cy="211954"/>
            </a:xfrm>
            <a:custGeom>
              <a:rect b="b" l="l" r="r" t="t"/>
              <a:pathLst>
                <a:path extrusionOk="0" h="8086" w="13862">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92"/>
            <p:cNvSpPr/>
            <p:nvPr/>
          </p:nvSpPr>
          <p:spPr>
            <a:xfrm>
              <a:off x="1408357" y="2411485"/>
              <a:ext cx="351588" cy="208966"/>
            </a:xfrm>
            <a:custGeom>
              <a:rect b="b" l="l" r="r" t="t"/>
              <a:pathLst>
                <a:path extrusionOk="0" h="7972" w="13413">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92"/>
            <p:cNvSpPr/>
            <p:nvPr/>
          </p:nvSpPr>
          <p:spPr>
            <a:xfrm>
              <a:off x="1449379" y="2473871"/>
              <a:ext cx="117275" cy="117275"/>
            </a:xfrm>
            <a:custGeom>
              <a:rect b="b" l="l" r="r" t="t"/>
              <a:pathLst>
                <a:path extrusionOk="0" h="4474" w="4474">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92"/>
            <p:cNvSpPr/>
            <p:nvPr/>
          </p:nvSpPr>
          <p:spPr>
            <a:xfrm>
              <a:off x="1566628" y="2572534"/>
              <a:ext cx="35151" cy="59633"/>
            </a:xfrm>
            <a:custGeom>
              <a:rect b="b" l="l" r="r" t="t"/>
              <a:pathLst>
                <a:path extrusionOk="0" h="2275" w="1341">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92"/>
            <p:cNvSpPr/>
            <p:nvPr/>
          </p:nvSpPr>
          <p:spPr>
            <a:xfrm>
              <a:off x="1484583" y="2503176"/>
              <a:ext cx="46868" cy="58664"/>
            </a:xfrm>
            <a:custGeom>
              <a:rect b="b" l="l" r="r" t="t"/>
              <a:pathLst>
                <a:path extrusionOk="0" h="2238" w="1788">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92"/>
            <p:cNvSpPr/>
            <p:nvPr/>
          </p:nvSpPr>
          <p:spPr>
            <a:xfrm>
              <a:off x="1601753" y="2473871"/>
              <a:ext cx="117275" cy="117275"/>
            </a:xfrm>
            <a:custGeom>
              <a:rect b="b" l="l" r="r" t="t"/>
              <a:pathLst>
                <a:path extrusionOk="0" h="4474" w="4474">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92"/>
            <p:cNvSpPr/>
            <p:nvPr/>
          </p:nvSpPr>
          <p:spPr>
            <a:xfrm>
              <a:off x="1636956" y="2503176"/>
              <a:ext cx="46842" cy="58664"/>
            </a:xfrm>
            <a:custGeom>
              <a:rect b="b" l="l" r="r" t="t"/>
              <a:pathLst>
                <a:path extrusionOk="0" h="2238" w="1787">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92"/>
            <p:cNvSpPr/>
            <p:nvPr/>
          </p:nvSpPr>
          <p:spPr>
            <a:xfrm>
              <a:off x="1397033" y="2409781"/>
              <a:ext cx="374341" cy="374839"/>
            </a:xfrm>
            <a:custGeom>
              <a:rect b="b" l="l" r="r" t="t"/>
              <a:pathLst>
                <a:path extrusionOk="0" h="14300" w="14281">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92"/>
            <p:cNvSpPr/>
            <p:nvPr/>
          </p:nvSpPr>
          <p:spPr>
            <a:xfrm>
              <a:off x="1479052" y="2497645"/>
              <a:ext cx="57930" cy="69620"/>
            </a:xfrm>
            <a:custGeom>
              <a:rect b="b" l="l" r="r" t="t"/>
              <a:pathLst>
                <a:path extrusionOk="0" h="2656" w="221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92"/>
            <p:cNvSpPr/>
            <p:nvPr/>
          </p:nvSpPr>
          <p:spPr>
            <a:xfrm>
              <a:off x="1631425" y="2497750"/>
              <a:ext cx="57903" cy="69620"/>
            </a:xfrm>
            <a:custGeom>
              <a:rect b="b" l="l" r="r" t="t"/>
              <a:pathLst>
                <a:path extrusionOk="0" h="2656" w="2209">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92"/>
            <p:cNvSpPr/>
            <p:nvPr/>
          </p:nvSpPr>
          <p:spPr>
            <a:xfrm>
              <a:off x="1502564" y="2521132"/>
              <a:ext cx="10983" cy="22726"/>
            </a:xfrm>
            <a:custGeom>
              <a:rect b="b" l="l" r="r" t="t"/>
              <a:pathLst>
                <a:path extrusionOk="0" h="867" w="419">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92"/>
            <p:cNvSpPr/>
            <p:nvPr/>
          </p:nvSpPr>
          <p:spPr>
            <a:xfrm>
              <a:off x="1654938" y="2521158"/>
              <a:ext cx="10983" cy="22700"/>
            </a:xfrm>
            <a:custGeom>
              <a:rect b="b" l="l" r="r" t="t"/>
              <a:pathLst>
                <a:path extrusionOk="0" h="866" w="419">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6" name="Google Shape;16806;p92"/>
          <p:cNvGrpSpPr/>
          <p:nvPr/>
        </p:nvGrpSpPr>
        <p:grpSpPr>
          <a:xfrm>
            <a:off x="849795" y="2411695"/>
            <a:ext cx="374524" cy="370540"/>
            <a:chOff x="849795" y="2411695"/>
            <a:chExt cx="374524" cy="370540"/>
          </a:xfrm>
        </p:grpSpPr>
        <p:sp>
          <p:nvSpPr>
            <p:cNvPr id="16807" name="Google Shape;16807;p92"/>
            <p:cNvSpPr/>
            <p:nvPr/>
          </p:nvSpPr>
          <p:spPr>
            <a:xfrm>
              <a:off x="873412" y="2659796"/>
              <a:ext cx="99162" cy="93500"/>
            </a:xfrm>
            <a:custGeom>
              <a:rect b="b" l="l" r="r" t="t"/>
              <a:pathLst>
                <a:path extrusionOk="0" h="3567" w="3783">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92"/>
            <p:cNvSpPr/>
            <p:nvPr/>
          </p:nvSpPr>
          <p:spPr>
            <a:xfrm>
              <a:off x="884526" y="2659796"/>
              <a:ext cx="88048" cy="93500"/>
            </a:xfrm>
            <a:custGeom>
              <a:rect b="b" l="l" r="r" t="t"/>
              <a:pathLst>
                <a:path extrusionOk="0" h="3567" w="3359">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92"/>
            <p:cNvSpPr/>
            <p:nvPr/>
          </p:nvSpPr>
          <p:spPr>
            <a:xfrm>
              <a:off x="959284" y="2417252"/>
              <a:ext cx="253789" cy="142648"/>
            </a:xfrm>
            <a:custGeom>
              <a:rect b="b" l="l" r="r" t="t"/>
              <a:pathLst>
                <a:path extrusionOk="0" h="5442" w="9682">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92"/>
            <p:cNvSpPr/>
            <p:nvPr/>
          </p:nvSpPr>
          <p:spPr>
            <a:xfrm>
              <a:off x="1078472" y="2436649"/>
              <a:ext cx="393" cy="210"/>
            </a:xfrm>
            <a:custGeom>
              <a:rect b="b" l="l" r="r" t="t"/>
              <a:pathLst>
                <a:path extrusionOk="0" h="8" w="15">
                  <a:moveTo>
                    <a:pt x="0" y="7"/>
                  </a:moveTo>
                  <a:lnTo>
                    <a:pt x="14"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92"/>
            <p:cNvSpPr/>
            <p:nvPr/>
          </p:nvSpPr>
          <p:spPr>
            <a:xfrm>
              <a:off x="959284" y="2417225"/>
              <a:ext cx="119110" cy="142675"/>
            </a:xfrm>
            <a:custGeom>
              <a:rect b="b" l="l" r="r" t="t"/>
              <a:pathLst>
                <a:path extrusionOk="0" h="5443" w="4544">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92"/>
            <p:cNvSpPr/>
            <p:nvPr/>
          </p:nvSpPr>
          <p:spPr>
            <a:xfrm>
              <a:off x="949061" y="2471931"/>
              <a:ext cx="269543" cy="304773"/>
            </a:xfrm>
            <a:custGeom>
              <a:rect b="b" l="l" r="r" t="t"/>
              <a:pathLst>
                <a:path extrusionOk="0" h="11627" w="10283">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92"/>
            <p:cNvSpPr/>
            <p:nvPr/>
          </p:nvSpPr>
          <p:spPr>
            <a:xfrm>
              <a:off x="949061" y="2471983"/>
              <a:ext cx="169988" cy="304720"/>
            </a:xfrm>
            <a:custGeom>
              <a:rect b="b" l="l" r="r" t="t"/>
              <a:pathLst>
                <a:path extrusionOk="0" h="11625" w="6485">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92"/>
            <p:cNvSpPr/>
            <p:nvPr/>
          </p:nvSpPr>
          <p:spPr>
            <a:xfrm>
              <a:off x="855588" y="2577829"/>
              <a:ext cx="153212" cy="98769"/>
            </a:xfrm>
            <a:custGeom>
              <a:rect b="b" l="l" r="r" t="t"/>
              <a:pathLst>
                <a:path extrusionOk="0" h="3768" w="5845">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92"/>
            <p:cNvSpPr/>
            <p:nvPr/>
          </p:nvSpPr>
          <p:spPr>
            <a:xfrm>
              <a:off x="860384" y="2642286"/>
              <a:ext cx="128887" cy="34312"/>
            </a:xfrm>
            <a:custGeom>
              <a:rect b="b" l="l" r="r" t="t"/>
              <a:pathLst>
                <a:path extrusionOk="0" h="1309" w="4917">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92"/>
            <p:cNvSpPr/>
            <p:nvPr/>
          </p:nvSpPr>
          <p:spPr>
            <a:xfrm>
              <a:off x="1013492" y="2554055"/>
              <a:ext cx="41049" cy="52766"/>
            </a:xfrm>
            <a:custGeom>
              <a:rect b="b" l="l" r="r" t="t"/>
              <a:pathLst>
                <a:path extrusionOk="0" h="2013" w="1566">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92"/>
            <p:cNvSpPr/>
            <p:nvPr/>
          </p:nvSpPr>
          <p:spPr>
            <a:xfrm>
              <a:off x="1031080" y="2554055"/>
              <a:ext cx="23460" cy="40970"/>
            </a:xfrm>
            <a:custGeom>
              <a:rect b="b" l="l" r="r" t="t"/>
              <a:pathLst>
                <a:path extrusionOk="0" h="1563" w="895">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92"/>
            <p:cNvSpPr/>
            <p:nvPr/>
          </p:nvSpPr>
          <p:spPr>
            <a:xfrm>
              <a:off x="1025182" y="2559874"/>
              <a:ext cx="17641" cy="17641"/>
            </a:xfrm>
            <a:custGeom>
              <a:rect b="b" l="l" r="r" t="t"/>
              <a:pathLst>
                <a:path extrusionOk="0" h="673" w="673">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92"/>
            <p:cNvSpPr/>
            <p:nvPr/>
          </p:nvSpPr>
          <p:spPr>
            <a:xfrm>
              <a:off x="849795" y="2411695"/>
              <a:ext cx="374524" cy="370540"/>
            </a:xfrm>
            <a:custGeom>
              <a:rect b="b" l="l" r="r" t="t"/>
              <a:pathLst>
                <a:path extrusionOk="0" h="14136" w="14288">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92"/>
            <p:cNvSpPr/>
            <p:nvPr/>
          </p:nvSpPr>
          <p:spPr>
            <a:xfrm>
              <a:off x="1007961" y="2548629"/>
              <a:ext cx="52006" cy="63723"/>
            </a:xfrm>
            <a:custGeom>
              <a:rect b="b" l="l" r="r" t="t"/>
              <a:pathLst>
                <a:path extrusionOk="0" h="2431" w="1984">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1" name="Google Shape;16821;p92"/>
          <p:cNvGrpSpPr/>
          <p:nvPr/>
        </p:nvGrpSpPr>
        <p:grpSpPr>
          <a:xfrm>
            <a:off x="2503672" y="1499971"/>
            <a:ext cx="364668" cy="364459"/>
            <a:chOff x="2503672" y="1499971"/>
            <a:chExt cx="364668" cy="364459"/>
          </a:xfrm>
        </p:grpSpPr>
        <p:sp>
          <p:nvSpPr>
            <p:cNvPr id="16822" name="Google Shape;16822;p92"/>
            <p:cNvSpPr/>
            <p:nvPr/>
          </p:nvSpPr>
          <p:spPr>
            <a:xfrm>
              <a:off x="2509020" y="1505293"/>
              <a:ext cx="353895" cy="353816"/>
            </a:xfrm>
            <a:custGeom>
              <a:rect b="b" l="l" r="r" t="t"/>
              <a:pathLst>
                <a:path extrusionOk="0" h="13498" w="13501">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92"/>
            <p:cNvSpPr/>
            <p:nvPr/>
          </p:nvSpPr>
          <p:spPr>
            <a:xfrm>
              <a:off x="2730882" y="1539526"/>
              <a:ext cx="87366" cy="87104"/>
            </a:xfrm>
            <a:custGeom>
              <a:rect b="b" l="l" r="r" t="t"/>
              <a:pathLst>
                <a:path extrusionOk="0" h="3323" w="3333">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92"/>
            <p:cNvSpPr/>
            <p:nvPr/>
          </p:nvSpPr>
          <p:spPr>
            <a:xfrm>
              <a:off x="2755207" y="1553052"/>
              <a:ext cx="61704" cy="73578"/>
            </a:xfrm>
            <a:custGeom>
              <a:rect b="b" l="l" r="r" t="t"/>
              <a:pathLst>
                <a:path extrusionOk="0" h="2807" w="2354">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92"/>
            <p:cNvSpPr/>
            <p:nvPr/>
          </p:nvSpPr>
          <p:spPr>
            <a:xfrm>
              <a:off x="2509124" y="1505293"/>
              <a:ext cx="176908" cy="353816"/>
            </a:xfrm>
            <a:custGeom>
              <a:rect b="b" l="l" r="r" t="t"/>
              <a:pathLst>
                <a:path extrusionOk="0" h="13498" w="6749">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92"/>
            <p:cNvSpPr/>
            <p:nvPr/>
          </p:nvSpPr>
          <p:spPr>
            <a:xfrm>
              <a:off x="2553764" y="1539526"/>
              <a:ext cx="87288" cy="87104"/>
            </a:xfrm>
            <a:custGeom>
              <a:rect b="b" l="l" r="r" t="t"/>
              <a:pathLst>
                <a:path extrusionOk="0" h="3323" w="333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92"/>
            <p:cNvSpPr/>
            <p:nvPr/>
          </p:nvSpPr>
          <p:spPr>
            <a:xfrm>
              <a:off x="2555101" y="1553052"/>
              <a:ext cx="61704" cy="73578"/>
            </a:xfrm>
            <a:custGeom>
              <a:rect b="b" l="l" r="r" t="t"/>
              <a:pathLst>
                <a:path extrusionOk="0" h="2807" w="2354">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92"/>
            <p:cNvSpPr/>
            <p:nvPr/>
          </p:nvSpPr>
          <p:spPr>
            <a:xfrm>
              <a:off x="2554734" y="1568150"/>
              <a:ext cx="262544" cy="239608"/>
            </a:xfrm>
            <a:custGeom>
              <a:rect b="b" l="l" r="r" t="t"/>
              <a:pathLst>
                <a:path extrusionOk="0" h="9141" w="10016">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92"/>
            <p:cNvSpPr/>
            <p:nvPr/>
          </p:nvSpPr>
          <p:spPr>
            <a:xfrm>
              <a:off x="2554734" y="1568203"/>
              <a:ext cx="83723" cy="219451"/>
            </a:xfrm>
            <a:custGeom>
              <a:rect b="b" l="l" r="r" t="t"/>
              <a:pathLst>
                <a:path extrusionOk="0" h="8372" w="3194">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92"/>
            <p:cNvSpPr/>
            <p:nvPr/>
          </p:nvSpPr>
          <p:spPr>
            <a:xfrm>
              <a:off x="2558614" y="1718322"/>
              <a:ext cx="254707" cy="89437"/>
            </a:xfrm>
            <a:custGeom>
              <a:rect b="b" l="l" r="r" t="t"/>
              <a:pathLst>
                <a:path extrusionOk="0" h="3412" w="9717">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92"/>
            <p:cNvSpPr/>
            <p:nvPr/>
          </p:nvSpPr>
          <p:spPr>
            <a:xfrm>
              <a:off x="2638614" y="1790668"/>
              <a:ext cx="94784" cy="39948"/>
            </a:xfrm>
            <a:custGeom>
              <a:rect b="b" l="l" r="r" t="t"/>
              <a:pathLst>
                <a:path extrusionOk="0" h="1524" w="3616">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92"/>
            <p:cNvSpPr/>
            <p:nvPr/>
          </p:nvSpPr>
          <p:spPr>
            <a:xfrm>
              <a:off x="2617513" y="1744953"/>
              <a:ext cx="136987" cy="57169"/>
            </a:xfrm>
            <a:custGeom>
              <a:rect b="b" l="l" r="r" t="t"/>
              <a:pathLst>
                <a:path extrusionOk="0" h="2181" w="5226">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92"/>
            <p:cNvSpPr/>
            <p:nvPr/>
          </p:nvSpPr>
          <p:spPr>
            <a:xfrm>
              <a:off x="2649859" y="1741729"/>
              <a:ext cx="72294" cy="30118"/>
            </a:xfrm>
            <a:custGeom>
              <a:rect b="b" l="l" r="r" t="t"/>
              <a:pathLst>
                <a:path extrusionOk="0" h="1149" w="2758">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92"/>
            <p:cNvSpPr/>
            <p:nvPr/>
          </p:nvSpPr>
          <p:spPr>
            <a:xfrm>
              <a:off x="2611799" y="1670746"/>
              <a:ext cx="34312" cy="40053"/>
            </a:xfrm>
            <a:custGeom>
              <a:rect b="b" l="l" r="r" t="t"/>
              <a:pathLst>
                <a:path extrusionOk="0" h="1528" w="1309">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92"/>
            <p:cNvSpPr/>
            <p:nvPr/>
          </p:nvSpPr>
          <p:spPr>
            <a:xfrm>
              <a:off x="2628942" y="1670851"/>
              <a:ext cx="17169" cy="28519"/>
            </a:xfrm>
            <a:custGeom>
              <a:rect b="b" l="l" r="r" t="t"/>
              <a:pathLst>
                <a:path extrusionOk="0" h="1088" w="655">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92"/>
            <p:cNvSpPr/>
            <p:nvPr/>
          </p:nvSpPr>
          <p:spPr>
            <a:xfrm>
              <a:off x="2623227" y="1676460"/>
              <a:ext cx="11455" cy="11481"/>
            </a:xfrm>
            <a:custGeom>
              <a:rect b="b" l="l" r="r" t="t"/>
              <a:pathLst>
                <a:path extrusionOk="0" h="438" w="437">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92"/>
            <p:cNvSpPr/>
            <p:nvPr/>
          </p:nvSpPr>
          <p:spPr>
            <a:xfrm>
              <a:off x="2725902" y="1670746"/>
              <a:ext cx="34312" cy="40053"/>
            </a:xfrm>
            <a:custGeom>
              <a:rect b="b" l="l" r="r" t="t"/>
              <a:pathLst>
                <a:path extrusionOk="0" h="1528" w="1309">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92"/>
            <p:cNvSpPr/>
            <p:nvPr/>
          </p:nvSpPr>
          <p:spPr>
            <a:xfrm>
              <a:off x="2743045" y="1670851"/>
              <a:ext cx="17169" cy="28519"/>
            </a:xfrm>
            <a:custGeom>
              <a:rect b="b" l="l" r="r" t="t"/>
              <a:pathLst>
                <a:path extrusionOk="0" h="1088" w="655">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92"/>
            <p:cNvSpPr/>
            <p:nvPr/>
          </p:nvSpPr>
          <p:spPr>
            <a:xfrm>
              <a:off x="2737331" y="1676460"/>
              <a:ext cx="11455" cy="11481"/>
            </a:xfrm>
            <a:custGeom>
              <a:rect b="b" l="l" r="r" t="t"/>
              <a:pathLst>
                <a:path extrusionOk="0" h="438" w="437">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92"/>
            <p:cNvSpPr/>
            <p:nvPr/>
          </p:nvSpPr>
          <p:spPr>
            <a:xfrm>
              <a:off x="2649781" y="1741729"/>
              <a:ext cx="46475" cy="30092"/>
            </a:xfrm>
            <a:custGeom>
              <a:rect b="b" l="l" r="r" t="t"/>
              <a:pathLst>
                <a:path extrusionOk="0" h="1148" w="1773">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92"/>
            <p:cNvSpPr/>
            <p:nvPr/>
          </p:nvSpPr>
          <p:spPr>
            <a:xfrm>
              <a:off x="2558614" y="1718400"/>
              <a:ext cx="37825" cy="69253"/>
            </a:xfrm>
            <a:custGeom>
              <a:rect b="b" l="l" r="r" t="t"/>
              <a:pathLst>
                <a:path extrusionOk="0" h="2642" w="1443">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92"/>
            <p:cNvSpPr/>
            <p:nvPr/>
          </p:nvSpPr>
          <p:spPr>
            <a:xfrm>
              <a:off x="2642572" y="1736382"/>
              <a:ext cx="86868" cy="40787"/>
            </a:xfrm>
            <a:custGeom>
              <a:rect b="b" l="l" r="r" t="t"/>
              <a:pathLst>
                <a:path extrusionOk="0" h="1556" w="3314">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92"/>
            <p:cNvSpPr/>
            <p:nvPr/>
          </p:nvSpPr>
          <p:spPr>
            <a:xfrm>
              <a:off x="2606451" y="1665425"/>
              <a:ext cx="45007" cy="50721"/>
            </a:xfrm>
            <a:custGeom>
              <a:rect b="b" l="l" r="r" t="t"/>
              <a:pathLst>
                <a:path extrusionOk="0" h="1935" w="1717">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92"/>
            <p:cNvSpPr/>
            <p:nvPr/>
          </p:nvSpPr>
          <p:spPr>
            <a:xfrm>
              <a:off x="2720659" y="1665425"/>
              <a:ext cx="44902" cy="50721"/>
            </a:xfrm>
            <a:custGeom>
              <a:rect b="b" l="l" r="r" t="t"/>
              <a:pathLst>
                <a:path extrusionOk="0" h="1935" w="1713">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92"/>
            <p:cNvSpPr/>
            <p:nvPr/>
          </p:nvSpPr>
          <p:spPr>
            <a:xfrm>
              <a:off x="2503672" y="1499971"/>
              <a:ext cx="364668" cy="364459"/>
            </a:xfrm>
            <a:custGeom>
              <a:rect b="b" l="l" r="r" t="t"/>
              <a:pathLst>
                <a:path extrusionOk="0" h="13904" w="13912">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92"/>
            <p:cNvSpPr/>
            <p:nvPr/>
          </p:nvSpPr>
          <p:spPr>
            <a:xfrm>
              <a:off x="2680659" y="1614101"/>
              <a:ext cx="10721" cy="39266"/>
            </a:xfrm>
            <a:custGeom>
              <a:rect b="b" l="l" r="r" t="t"/>
              <a:pathLst>
                <a:path extrusionOk="0" h="1498" w="409">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7" name="Google Shape;16847;p92"/>
          <p:cNvGrpSpPr/>
          <p:nvPr/>
        </p:nvGrpSpPr>
        <p:grpSpPr>
          <a:xfrm>
            <a:off x="1950982" y="1499971"/>
            <a:ext cx="376674" cy="364563"/>
            <a:chOff x="1950982" y="1499971"/>
            <a:chExt cx="376674" cy="364563"/>
          </a:xfrm>
        </p:grpSpPr>
        <p:sp>
          <p:nvSpPr>
            <p:cNvPr id="16848" name="Google Shape;16848;p92"/>
            <p:cNvSpPr/>
            <p:nvPr/>
          </p:nvSpPr>
          <p:spPr>
            <a:xfrm>
              <a:off x="2190931" y="1505293"/>
              <a:ext cx="108992" cy="108441"/>
            </a:xfrm>
            <a:custGeom>
              <a:rect b="b" l="l" r="r" t="t"/>
              <a:pathLst>
                <a:path extrusionOk="0" h="4137" w="4158">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92"/>
            <p:cNvSpPr/>
            <p:nvPr/>
          </p:nvSpPr>
          <p:spPr>
            <a:xfrm>
              <a:off x="2216908" y="1522435"/>
              <a:ext cx="81809" cy="80682"/>
            </a:xfrm>
            <a:custGeom>
              <a:rect b="b" l="l" r="r" t="t"/>
              <a:pathLst>
                <a:path extrusionOk="0" h="3078" w="3121">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92"/>
            <p:cNvSpPr/>
            <p:nvPr/>
          </p:nvSpPr>
          <p:spPr>
            <a:xfrm>
              <a:off x="1979003" y="1505293"/>
              <a:ext cx="108992" cy="108441"/>
            </a:xfrm>
            <a:custGeom>
              <a:rect b="b" l="l" r="r" t="t"/>
              <a:pathLst>
                <a:path extrusionOk="0" h="4137" w="4158">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92"/>
            <p:cNvSpPr/>
            <p:nvPr/>
          </p:nvSpPr>
          <p:spPr>
            <a:xfrm>
              <a:off x="1980209" y="1522435"/>
              <a:ext cx="81783" cy="80682"/>
            </a:xfrm>
            <a:custGeom>
              <a:rect b="b" l="l" r="r" t="t"/>
              <a:pathLst>
                <a:path extrusionOk="0" h="3078" w="312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92"/>
            <p:cNvSpPr/>
            <p:nvPr/>
          </p:nvSpPr>
          <p:spPr>
            <a:xfrm>
              <a:off x="1950982" y="1533890"/>
              <a:ext cx="376674" cy="313868"/>
            </a:xfrm>
            <a:custGeom>
              <a:rect b="b" l="l" r="r" t="t"/>
              <a:pathLst>
                <a:path extrusionOk="0" h="11974" w="1437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92"/>
            <p:cNvSpPr/>
            <p:nvPr/>
          </p:nvSpPr>
          <p:spPr>
            <a:xfrm>
              <a:off x="1956329" y="1543274"/>
              <a:ext cx="182256" cy="304484"/>
            </a:xfrm>
            <a:custGeom>
              <a:rect b="b" l="l" r="r" t="t"/>
              <a:pathLst>
                <a:path extrusionOk="0" h="11616" w="6953">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92"/>
            <p:cNvSpPr/>
            <p:nvPr/>
          </p:nvSpPr>
          <p:spPr>
            <a:xfrm>
              <a:off x="2204850" y="1834653"/>
              <a:ext cx="22228" cy="13106"/>
            </a:xfrm>
            <a:custGeom>
              <a:rect b="b" l="l" r="r" t="t"/>
              <a:pathLst>
                <a:path extrusionOk="0" h="500" w="848">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92"/>
            <p:cNvSpPr/>
            <p:nvPr/>
          </p:nvSpPr>
          <p:spPr>
            <a:xfrm>
              <a:off x="1967129" y="1637954"/>
              <a:ext cx="115152" cy="209805"/>
            </a:xfrm>
            <a:custGeom>
              <a:rect b="b" l="l" r="r" t="t"/>
              <a:pathLst>
                <a:path extrusionOk="0" h="8004" w="4393">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92"/>
            <p:cNvSpPr/>
            <p:nvPr/>
          </p:nvSpPr>
          <p:spPr>
            <a:xfrm>
              <a:off x="2196357" y="1637954"/>
              <a:ext cx="115152" cy="209805"/>
            </a:xfrm>
            <a:custGeom>
              <a:rect b="b" l="l" r="r" t="t"/>
              <a:pathLst>
                <a:path extrusionOk="0" h="8004" w="4393">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92"/>
            <p:cNvSpPr/>
            <p:nvPr/>
          </p:nvSpPr>
          <p:spPr>
            <a:xfrm>
              <a:off x="2082804" y="1807732"/>
              <a:ext cx="112950" cy="51455"/>
            </a:xfrm>
            <a:custGeom>
              <a:rect b="b" l="l" r="r" t="t"/>
              <a:pathLst>
                <a:path extrusionOk="0" h="1963" w="4309">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92"/>
            <p:cNvSpPr/>
            <p:nvPr/>
          </p:nvSpPr>
          <p:spPr>
            <a:xfrm>
              <a:off x="2047968" y="1665136"/>
              <a:ext cx="40026" cy="51376"/>
            </a:xfrm>
            <a:custGeom>
              <a:rect b="b" l="l" r="r" t="t"/>
              <a:pathLst>
                <a:path extrusionOk="0" h="1960" w="1527">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92"/>
            <p:cNvSpPr/>
            <p:nvPr/>
          </p:nvSpPr>
          <p:spPr>
            <a:xfrm>
              <a:off x="2064927" y="1665136"/>
              <a:ext cx="23250" cy="40315"/>
            </a:xfrm>
            <a:custGeom>
              <a:rect b="b" l="l" r="r" t="t"/>
              <a:pathLst>
                <a:path extrusionOk="0" h="1538" w="887">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92"/>
            <p:cNvSpPr/>
            <p:nvPr/>
          </p:nvSpPr>
          <p:spPr>
            <a:xfrm>
              <a:off x="2059397" y="1670851"/>
              <a:ext cx="17169" cy="17091"/>
            </a:xfrm>
            <a:custGeom>
              <a:rect b="b" l="l" r="r" t="t"/>
              <a:pathLst>
                <a:path extrusionOk="0" h="652" w="655">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92"/>
            <p:cNvSpPr/>
            <p:nvPr/>
          </p:nvSpPr>
          <p:spPr>
            <a:xfrm>
              <a:off x="2190643" y="1665136"/>
              <a:ext cx="39948" cy="51376"/>
            </a:xfrm>
            <a:custGeom>
              <a:rect b="b" l="l" r="r" t="t"/>
              <a:pathLst>
                <a:path extrusionOk="0" h="1960" w="1524">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92"/>
            <p:cNvSpPr/>
            <p:nvPr/>
          </p:nvSpPr>
          <p:spPr>
            <a:xfrm>
              <a:off x="2207523" y="1665136"/>
              <a:ext cx="23250" cy="40315"/>
            </a:xfrm>
            <a:custGeom>
              <a:rect b="b" l="l" r="r" t="t"/>
              <a:pathLst>
                <a:path extrusionOk="0" h="1538" w="887">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92"/>
            <p:cNvSpPr/>
            <p:nvPr/>
          </p:nvSpPr>
          <p:spPr>
            <a:xfrm>
              <a:off x="2202071" y="1670851"/>
              <a:ext cx="17169" cy="17091"/>
            </a:xfrm>
            <a:custGeom>
              <a:rect b="b" l="l" r="r" t="t"/>
              <a:pathLst>
                <a:path extrusionOk="0" h="652" w="655">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92"/>
            <p:cNvSpPr/>
            <p:nvPr/>
          </p:nvSpPr>
          <p:spPr>
            <a:xfrm>
              <a:off x="2059397" y="1756382"/>
              <a:ext cx="159844" cy="68519"/>
            </a:xfrm>
            <a:custGeom>
              <a:rect b="b" l="l" r="r" t="t"/>
              <a:pathLst>
                <a:path extrusionOk="0" h="2614" w="6098">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92"/>
            <p:cNvSpPr/>
            <p:nvPr/>
          </p:nvSpPr>
          <p:spPr>
            <a:xfrm>
              <a:off x="2096173" y="1753158"/>
              <a:ext cx="86213" cy="35964"/>
            </a:xfrm>
            <a:custGeom>
              <a:rect b="b" l="l" r="r" t="t"/>
              <a:pathLst>
                <a:path extrusionOk="0" h="1372" w="3289">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92"/>
            <p:cNvSpPr/>
            <p:nvPr/>
          </p:nvSpPr>
          <p:spPr>
            <a:xfrm>
              <a:off x="2096173" y="1753158"/>
              <a:ext cx="46763" cy="35806"/>
            </a:xfrm>
            <a:custGeom>
              <a:rect b="b" l="l" r="r" t="t"/>
              <a:pathLst>
                <a:path extrusionOk="0" h="1366" w="1784">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92"/>
            <p:cNvSpPr/>
            <p:nvPr/>
          </p:nvSpPr>
          <p:spPr>
            <a:xfrm>
              <a:off x="2088886" y="1747811"/>
              <a:ext cx="100787" cy="46632"/>
            </a:xfrm>
            <a:custGeom>
              <a:rect b="b" l="l" r="r" t="t"/>
              <a:pathLst>
                <a:path extrusionOk="0" h="1779" w="3845">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92"/>
            <p:cNvSpPr/>
            <p:nvPr/>
          </p:nvSpPr>
          <p:spPr>
            <a:xfrm>
              <a:off x="1965661" y="1499971"/>
              <a:ext cx="347237" cy="364563"/>
            </a:xfrm>
            <a:custGeom>
              <a:rect b="b" l="l" r="r" t="t"/>
              <a:pathLst>
                <a:path extrusionOk="0" h="13908" w="13247">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92"/>
            <p:cNvSpPr/>
            <p:nvPr/>
          </p:nvSpPr>
          <p:spPr>
            <a:xfrm>
              <a:off x="2042621" y="1659684"/>
              <a:ext cx="50616" cy="60865"/>
            </a:xfrm>
            <a:custGeom>
              <a:rect b="b" l="l" r="r" t="t"/>
              <a:pathLst>
                <a:path extrusionOk="0" h="2322" w="1931">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92"/>
            <p:cNvSpPr/>
            <p:nvPr/>
          </p:nvSpPr>
          <p:spPr>
            <a:xfrm>
              <a:off x="2185295" y="1659789"/>
              <a:ext cx="50643" cy="60761"/>
            </a:xfrm>
            <a:custGeom>
              <a:rect b="b" l="l" r="r" t="t"/>
              <a:pathLst>
                <a:path extrusionOk="0" h="2318" w="1932">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92"/>
            <p:cNvSpPr/>
            <p:nvPr/>
          </p:nvSpPr>
          <p:spPr>
            <a:xfrm>
              <a:off x="2030406" y="1739580"/>
              <a:ext cx="25452" cy="16566"/>
            </a:xfrm>
            <a:custGeom>
              <a:rect b="b" l="l" r="r" t="t"/>
              <a:pathLst>
                <a:path extrusionOk="0" h="632" w="971">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92"/>
            <p:cNvSpPr/>
            <p:nvPr/>
          </p:nvSpPr>
          <p:spPr>
            <a:xfrm>
              <a:off x="1995831" y="1693944"/>
              <a:ext cx="31167" cy="39607"/>
            </a:xfrm>
            <a:custGeom>
              <a:rect b="b" l="l" r="r" t="t"/>
              <a:pathLst>
                <a:path extrusionOk="0" h="1511" w="1189">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92"/>
            <p:cNvSpPr/>
            <p:nvPr/>
          </p:nvSpPr>
          <p:spPr>
            <a:xfrm>
              <a:off x="2217065" y="1739580"/>
              <a:ext cx="25452" cy="16566"/>
            </a:xfrm>
            <a:custGeom>
              <a:rect b="b" l="l" r="r" t="t"/>
              <a:pathLst>
                <a:path extrusionOk="0" h="632" w="971">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92"/>
            <p:cNvSpPr/>
            <p:nvPr/>
          </p:nvSpPr>
          <p:spPr>
            <a:xfrm>
              <a:off x="2245951" y="1693996"/>
              <a:ext cx="30642" cy="39502"/>
            </a:xfrm>
            <a:custGeom>
              <a:rect b="b" l="l" r="r" t="t"/>
              <a:pathLst>
                <a:path extrusionOk="0" h="1507" w="1169">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92"/>
            <p:cNvSpPr/>
            <p:nvPr/>
          </p:nvSpPr>
          <p:spPr>
            <a:xfrm>
              <a:off x="2057745" y="1577036"/>
              <a:ext cx="26684" cy="17248"/>
            </a:xfrm>
            <a:custGeom>
              <a:rect b="b" l="l" r="r" t="t"/>
              <a:pathLst>
                <a:path extrusionOk="0" h="658" w="1018">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92"/>
            <p:cNvSpPr/>
            <p:nvPr/>
          </p:nvSpPr>
          <p:spPr>
            <a:xfrm>
              <a:off x="2091428" y="1591243"/>
              <a:ext cx="95597" cy="18716"/>
            </a:xfrm>
            <a:custGeom>
              <a:rect b="b" l="l" r="r" t="t"/>
              <a:pathLst>
                <a:path extrusionOk="0" h="714" w="3647">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92"/>
            <p:cNvSpPr/>
            <p:nvPr/>
          </p:nvSpPr>
          <p:spPr>
            <a:xfrm>
              <a:off x="2194208" y="1577036"/>
              <a:ext cx="27156" cy="17326"/>
            </a:xfrm>
            <a:custGeom>
              <a:rect b="b" l="l" r="r" t="t"/>
              <a:pathLst>
                <a:path extrusionOk="0" h="661" w="1036">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92"/>
            <p:cNvSpPr/>
            <p:nvPr/>
          </p:nvSpPr>
          <p:spPr>
            <a:xfrm>
              <a:off x="2090956" y="1562750"/>
              <a:ext cx="96724" cy="16461"/>
            </a:xfrm>
            <a:custGeom>
              <a:rect b="b" l="l" r="r" t="t"/>
              <a:pathLst>
                <a:path extrusionOk="0" h="628" w="369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9" name="Google Shape;16879;p92"/>
          <p:cNvGrpSpPr/>
          <p:nvPr/>
        </p:nvGrpSpPr>
        <p:grpSpPr>
          <a:xfrm>
            <a:off x="2491588" y="2464120"/>
            <a:ext cx="374367" cy="265742"/>
            <a:chOff x="2491588" y="2464120"/>
            <a:chExt cx="374367" cy="265742"/>
          </a:xfrm>
        </p:grpSpPr>
        <p:sp>
          <p:nvSpPr>
            <p:cNvPr id="16880" name="Google Shape;16880;p92"/>
            <p:cNvSpPr/>
            <p:nvPr/>
          </p:nvSpPr>
          <p:spPr>
            <a:xfrm>
              <a:off x="2497041" y="2577856"/>
              <a:ext cx="363384" cy="146475"/>
            </a:xfrm>
            <a:custGeom>
              <a:rect b="b" l="l" r="r" t="t"/>
              <a:pathLst>
                <a:path extrusionOk="0" h="5588" w="13863">
                  <a:moveTo>
                    <a:pt x="0" y="0"/>
                  </a:moveTo>
                  <a:cubicBezTo>
                    <a:pt x="0" y="1917"/>
                    <a:pt x="3802" y="5588"/>
                    <a:pt x="6931" y="5588"/>
                  </a:cubicBezTo>
                  <a:cubicBezTo>
                    <a:pt x="10061" y="5588"/>
                    <a:pt x="13862" y="1917"/>
                    <a:pt x="13862" y="0"/>
                  </a:cubicBezTo>
                  <a:close/>
                </a:path>
              </a:pathLst>
            </a:custGeom>
            <a:solidFill>
              <a:srgbClr val="EE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92"/>
            <p:cNvSpPr/>
            <p:nvPr/>
          </p:nvSpPr>
          <p:spPr>
            <a:xfrm>
              <a:off x="2497041" y="2577856"/>
              <a:ext cx="137091" cy="138192"/>
            </a:xfrm>
            <a:custGeom>
              <a:rect b="b" l="l" r="r" t="t"/>
              <a:pathLst>
                <a:path extrusionOk="0" h="5272" w="523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92"/>
            <p:cNvSpPr/>
            <p:nvPr/>
          </p:nvSpPr>
          <p:spPr>
            <a:xfrm>
              <a:off x="2497041" y="2577856"/>
              <a:ext cx="363384" cy="99660"/>
            </a:xfrm>
            <a:custGeom>
              <a:rect b="b" l="l" r="r" t="t"/>
              <a:pathLst>
                <a:path extrusionOk="0" h="3802" w="13863">
                  <a:moveTo>
                    <a:pt x="0" y="0"/>
                  </a:moveTo>
                  <a:cubicBezTo>
                    <a:pt x="0" y="1013"/>
                    <a:pt x="4695" y="3802"/>
                    <a:pt x="6931" y="3802"/>
                  </a:cubicBezTo>
                  <a:cubicBezTo>
                    <a:pt x="9168" y="3802"/>
                    <a:pt x="13862" y="1013"/>
                    <a:pt x="1386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92"/>
            <p:cNvSpPr/>
            <p:nvPr/>
          </p:nvSpPr>
          <p:spPr>
            <a:xfrm>
              <a:off x="2497041" y="2469650"/>
              <a:ext cx="363384" cy="149254"/>
            </a:xfrm>
            <a:custGeom>
              <a:rect b="b" l="l" r="r" t="t"/>
              <a:pathLst>
                <a:path extrusionOk="0" h="5694" w="13863">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92"/>
            <p:cNvSpPr/>
            <p:nvPr/>
          </p:nvSpPr>
          <p:spPr>
            <a:xfrm>
              <a:off x="2497041" y="2469624"/>
              <a:ext cx="155886" cy="138402"/>
            </a:xfrm>
            <a:custGeom>
              <a:rect b="b" l="l" r="r" t="t"/>
              <a:pathLst>
                <a:path extrusionOk="0" h="5280" w="5947">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92"/>
            <p:cNvSpPr/>
            <p:nvPr/>
          </p:nvSpPr>
          <p:spPr>
            <a:xfrm>
              <a:off x="2508758" y="2478196"/>
              <a:ext cx="93841" cy="93788"/>
            </a:xfrm>
            <a:custGeom>
              <a:rect b="b" l="l" r="r" t="t"/>
              <a:pathLst>
                <a:path extrusionOk="0" h="3578" w="358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92"/>
            <p:cNvSpPr/>
            <p:nvPr/>
          </p:nvSpPr>
          <p:spPr>
            <a:xfrm>
              <a:off x="2500632" y="2484303"/>
              <a:ext cx="95807" cy="87628"/>
            </a:xfrm>
            <a:custGeom>
              <a:rect b="b" l="l" r="r" t="t"/>
              <a:pathLst>
                <a:path extrusionOk="0" h="3343" w="3655">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92"/>
            <p:cNvSpPr/>
            <p:nvPr/>
          </p:nvSpPr>
          <p:spPr>
            <a:xfrm>
              <a:off x="2754945" y="2478196"/>
              <a:ext cx="93762" cy="93788"/>
            </a:xfrm>
            <a:custGeom>
              <a:rect b="b" l="l" r="r" t="t"/>
              <a:pathLst>
                <a:path extrusionOk="0" h="3578" w="3577">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92"/>
            <p:cNvSpPr/>
            <p:nvPr/>
          </p:nvSpPr>
          <p:spPr>
            <a:xfrm>
              <a:off x="2746741" y="2484303"/>
              <a:ext cx="95807" cy="87628"/>
            </a:xfrm>
            <a:custGeom>
              <a:rect b="b" l="l" r="r" t="t"/>
              <a:pathLst>
                <a:path extrusionOk="0" h="3343" w="3655">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92"/>
            <p:cNvSpPr/>
            <p:nvPr/>
          </p:nvSpPr>
          <p:spPr>
            <a:xfrm>
              <a:off x="2610514" y="2642286"/>
              <a:ext cx="136436" cy="35230"/>
            </a:xfrm>
            <a:custGeom>
              <a:rect b="b" l="l" r="r" t="t"/>
              <a:pathLst>
                <a:path extrusionOk="0" h="1344" w="5205">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92"/>
            <p:cNvSpPr/>
            <p:nvPr/>
          </p:nvSpPr>
          <p:spPr>
            <a:xfrm>
              <a:off x="2656858" y="2643937"/>
              <a:ext cx="90197" cy="33473"/>
            </a:xfrm>
            <a:custGeom>
              <a:rect b="b" l="l" r="r" t="t"/>
              <a:pathLst>
                <a:path extrusionOk="0" h="1277" w="3441">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92"/>
            <p:cNvSpPr/>
            <p:nvPr/>
          </p:nvSpPr>
          <p:spPr>
            <a:xfrm>
              <a:off x="2532244" y="2501630"/>
              <a:ext cx="23434" cy="41127"/>
            </a:xfrm>
            <a:custGeom>
              <a:rect b="b" l="l" r="r" t="t"/>
              <a:pathLst>
                <a:path extrusionOk="0" h="1569" w="894">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92"/>
            <p:cNvSpPr/>
            <p:nvPr/>
          </p:nvSpPr>
          <p:spPr>
            <a:xfrm>
              <a:off x="2532244" y="2501630"/>
              <a:ext cx="23434" cy="23434"/>
            </a:xfrm>
            <a:custGeom>
              <a:rect b="b" l="l" r="r" t="t"/>
              <a:pathLst>
                <a:path extrusionOk="0" h="894" w="894">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92"/>
            <p:cNvSpPr/>
            <p:nvPr/>
          </p:nvSpPr>
          <p:spPr>
            <a:xfrm>
              <a:off x="2801761" y="2501630"/>
              <a:ext cx="23539" cy="41127"/>
            </a:xfrm>
            <a:custGeom>
              <a:rect b="b" l="l" r="r" t="t"/>
              <a:pathLst>
                <a:path extrusionOk="0" h="1569" w="898">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92"/>
            <p:cNvSpPr/>
            <p:nvPr/>
          </p:nvSpPr>
          <p:spPr>
            <a:xfrm>
              <a:off x="2801761" y="2501630"/>
              <a:ext cx="23539" cy="23434"/>
            </a:xfrm>
            <a:custGeom>
              <a:rect b="b" l="l" r="r" t="t"/>
              <a:pathLst>
                <a:path extrusionOk="0" h="894" w="898">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92"/>
            <p:cNvSpPr/>
            <p:nvPr/>
          </p:nvSpPr>
          <p:spPr>
            <a:xfrm>
              <a:off x="2491588" y="2464120"/>
              <a:ext cx="374367" cy="265742"/>
            </a:xfrm>
            <a:custGeom>
              <a:rect b="b" l="l" r="r" t="t"/>
              <a:pathLst>
                <a:path extrusionOk="0" h="10138" w="14282">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92"/>
            <p:cNvSpPr/>
            <p:nvPr/>
          </p:nvSpPr>
          <p:spPr>
            <a:xfrm>
              <a:off x="2647920" y="2566270"/>
              <a:ext cx="21232" cy="17038"/>
            </a:xfrm>
            <a:custGeom>
              <a:rect b="b" l="l" r="r" t="t"/>
              <a:pathLst>
                <a:path extrusionOk="0" h="650" w="81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92"/>
            <p:cNvSpPr/>
            <p:nvPr/>
          </p:nvSpPr>
          <p:spPr>
            <a:xfrm>
              <a:off x="2688628" y="2566453"/>
              <a:ext cx="21232" cy="16881"/>
            </a:xfrm>
            <a:custGeom>
              <a:rect b="b" l="l" r="r" t="t"/>
              <a:pathLst>
                <a:path extrusionOk="0" h="644" w="81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92"/>
            <p:cNvSpPr/>
            <p:nvPr/>
          </p:nvSpPr>
          <p:spPr>
            <a:xfrm>
              <a:off x="2526713" y="2496177"/>
              <a:ext cx="34417" cy="52006"/>
            </a:xfrm>
            <a:custGeom>
              <a:rect b="b" l="l" r="r" t="t"/>
              <a:pathLst>
                <a:path extrusionOk="0" h="1984" w="1313">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92"/>
            <p:cNvSpPr/>
            <p:nvPr/>
          </p:nvSpPr>
          <p:spPr>
            <a:xfrm>
              <a:off x="2796335" y="2496177"/>
              <a:ext cx="34391" cy="52006"/>
            </a:xfrm>
            <a:custGeom>
              <a:rect b="b" l="l" r="r" t="t"/>
              <a:pathLst>
                <a:path extrusionOk="0" h="1984" w="1312">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0" name="Google Shape;16900;p92"/>
          <p:cNvGrpSpPr/>
          <p:nvPr/>
        </p:nvGrpSpPr>
        <p:grpSpPr>
          <a:xfrm>
            <a:off x="3897260" y="3348136"/>
            <a:ext cx="271850" cy="360999"/>
            <a:chOff x="3897260" y="3348136"/>
            <a:chExt cx="271850" cy="360999"/>
          </a:xfrm>
        </p:grpSpPr>
        <p:sp>
          <p:nvSpPr>
            <p:cNvPr id="16901" name="Google Shape;16901;p92"/>
            <p:cNvSpPr/>
            <p:nvPr/>
          </p:nvSpPr>
          <p:spPr>
            <a:xfrm>
              <a:off x="3904468" y="3353405"/>
              <a:ext cx="259949" cy="271299"/>
            </a:xfrm>
            <a:custGeom>
              <a:rect b="b" l="l" r="r" t="t"/>
              <a:pathLst>
                <a:path extrusionOk="0" h="10350" w="9917">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92"/>
            <p:cNvSpPr/>
            <p:nvPr/>
          </p:nvSpPr>
          <p:spPr>
            <a:xfrm>
              <a:off x="3904468" y="3353379"/>
              <a:ext cx="143618" cy="271221"/>
            </a:xfrm>
            <a:custGeom>
              <a:rect b="b" l="l" r="r" t="t"/>
              <a:pathLst>
                <a:path extrusionOk="0" h="10347" w="5479">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92"/>
            <p:cNvSpPr/>
            <p:nvPr/>
          </p:nvSpPr>
          <p:spPr>
            <a:xfrm>
              <a:off x="4022713" y="3593275"/>
              <a:ext cx="33945" cy="110617"/>
            </a:xfrm>
            <a:custGeom>
              <a:rect b="b" l="l" r="r" t="t"/>
              <a:pathLst>
                <a:path extrusionOk="0" h="4220" w="1295">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92"/>
            <p:cNvSpPr/>
            <p:nvPr/>
          </p:nvSpPr>
          <p:spPr>
            <a:xfrm>
              <a:off x="4022713" y="3593275"/>
              <a:ext cx="29148" cy="110617"/>
            </a:xfrm>
            <a:custGeom>
              <a:rect b="b" l="l" r="r" t="t"/>
              <a:pathLst>
                <a:path extrusionOk="0" h="4220" w="1112">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92"/>
            <p:cNvSpPr/>
            <p:nvPr/>
          </p:nvSpPr>
          <p:spPr>
            <a:xfrm>
              <a:off x="3897260" y="3348136"/>
              <a:ext cx="271850" cy="360999"/>
            </a:xfrm>
            <a:custGeom>
              <a:rect b="b" l="l" r="r" t="t"/>
              <a:pathLst>
                <a:path extrusionOk="0" h="13772" w="10371">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92"/>
            <p:cNvSpPr/>
            <p:nvPr/>
          </p:nvSpPr>
          <p:spPr>
            <a:xfrm>
              <a:off x="3955242" y="3495083"/>
              <a:ext cx="61416" cy="61416"/>
            </a:xfrm>
            <a:custGeom>
              <a:rect b="b" l="l" r="r" t="t"/>
              <a:pathLst>
                <a:path extrusionOk="0" h="2343" w="2343">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92"/>
            <p:cNvSpPr/>
            <p:nvPr/>
          </p:nvSpPr>
          <p:spPr>
            <a:xfrm>
              <a:off x="4077838" y="3404650"/>
              <a:ext cx="46213" cy="44456"/>
            </a:xfrm>
            <a:custGeom>
              <a:rect b="b" l="l" r="r" t="t"/>
              <a:pathLst>
                <a:path extrusionOk="0" h="1696" w="1763">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8" name="Google Shape;16908;p92"/>
          <p:cNvGrpSpPr/>
          <p:nvPr/>
        </p:nvGrpSpPr>
        <p:grpSpPr>
          <a:xfrm>
            <a:off x="3584414" y="1959319"/>
            <a:ext cx="384328" cy="378430"/>
            <a:chOff x="3584414" y="1959319"/>
            <a:chExt cx="384328" cy="378430"/>
          </a:xfrm>
        </p:grpSpPr>
        <p:sp>
          <p:nvSpPr>
            <p:cNvPr id="16909" name="Google Shape;16909;p92"/>
            <p:cNvSpPr/>
            <p:nvPr/>
          </p:nvSpPr>
          <p:spPr>
            <a:xfrm>
              <a:off x="3786931" y="1964876"/>
              <a:ext cx="164457" cy="367263"/>
            </a:xfrm>
            <a:custGeom>
              <a:rect b="b" l="l" r="r" t="t"/>
              <a:pathLst>
                <a:path extrusionOk="0" h="14011" w="6274">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92"/>
            <p:cNvSpPr/>
            <p:nvPr/>
          </p:nvSpPr>
          <p:spPr>
            <a:xfrm>
              <a:off x="3590049" y="2148495"/>
              <a:ext cx="29620" cy="35623"/>
            </a:xfrm>
            <a:custGeom>
              <a:rect b="b" l="l" r="r" t="t"/>
              <a:pathLst>
                <a:path extrusionOk="0" h="1359" w="113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92"/>
            <p:cNvSpPr/>
            <p:nvPr/>
          </p:nvSpPr>
          <p:spPr>
            <a:xfrm>
              <a:off x="3718622" y="2173659"/>
              <a:ext cx="60970" cy="79398"/>
            </a:xfrm>
            <a:custGeom>
              <a:rect b="b" l="l" r="r" t="t"/>
              <a:pathLst>
                <a:path extrusionOk="0" h="3029" w="2326">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92"/>
            <p:cNvSpPr/>
            <p:nvPr/>
          </p:nvSpPr>
          <p:spPr>
            <a:xfrm>
              <a:off x="3608398" y="2049228"/>
              <a:ext cx="317197" cy="282990"/>
            </a:xfrm>
            <a:custGeom>
              <a:rect b="b" l="l" r="r" t="t"/>
              <a:pathLst>
                <a:path extrusionOk="0" h="10796" w="12101">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92"/>
            <p:cNvSpPr/>
            <p:nvPr/>
          </p:nvSpPr>
          <p:spPr>
            <a:xfrm>
              <a:off x="3682396" y="2019896"/>
              <a:ext cx="34234" cy="50590"/>
            </a:xfrm>
            <a:custGeom>
              <a:rect b="b" l="l" r="r" t="t"/>
              <a:pathLst>
                <a:path extrusionOk="0" h="1930" w="1306">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92"/>
            <p:cNvSpPr/>
            <p:nvPr/>
          </p:nvSpPr>
          <p:spPr>
            <a:xfrm>
              <a:off x="3655214" y="2083331"/>
              <a:ext cx="17825" cy="17824"/>
            </a:xfrm>
            <a:custGeom>
              <a:rect b="b" l="l" r="r" t="t"/>
              <a:pathLst>
                <a:path extrusionOk="0" h="680" w="68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92"/>
            <p:cNvSpPr/>
            <p:nvPr/>
          </p:nvSpPr>
          <p:spPr>
            <a:xfrm>
              <a:off x="3642134" y="2116804"/>
              <a:ext cx="88782" cy="35308"/>
            </a:xfrm>
            <a:custGeom>
              <a:rect b="b" l="l" r="r" t="t"/>
              <a:pathLst>
                <a:path extrusionOk="0" h="1347" w="3387">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92"/>
            <p:cNvSpPr/>
            <p:nvPr/>
          </p:nvSpPr>
          <p:spPr>
            <a:xfrm>
              <a:off x="3741295" y="2220396"/>
              <a:ext cx="85662" cy="88048"/>
            </a:xfrm>
            <a:custGeom>
              <a:rect b="b" l="l" r="r" t="t"/>
              <a:pathLst>
                <a:path extrusionOk="0" h="3359" w="3268">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92"/>
            <p:cNvSpPr/>
            <p:nvPr/>
          </p:nvSpPr>
          <p:spPr>
            <a:xfrm>
              <a:off x="3824913" y="1983173"/>
              <a:ext cx="143828" cy="330723"/>
            </a:xfrm>
            <a:custGeom>
              <a:rect b="b" l="l" r="r" t="t"/>
              <a:pathLst>
                <a:path extrusionOk="0" h="12617" w="5487">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92"/>
            <p:cNvSpPr/>
            <p:nvPr/>
          </p:nvSpPr>
          <p:spPr>
            <a:xfrm>
              <a:off x="3584414" y="1959319"/>
              <a:ext cx="372506" cy="378430"/>
            </a:xfrm>
            <a:custGeom>
              <a:rect b="b" l="l" r="r" t="t"/>
              <a:pathLst>
                <a:path extrusionOk="0" h="14437" w="14211">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92"/>
            <p:cNvSpPr/>
            <p:nvPr/>
          </p:nvSpPr>
          <p:spPr>
            <a:xfrm>
              <a:off x="3819645" y="2302886"/>
              <a:ext cx="18847" cy="11088"/>
            </a:xfrm>
            <a:custGeom>
              <a:rect b="b" l="l" r="r" t="t"/>
              <a:pathLst>
                <a:path extrusionOk="0" h="423" w="719">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92"/>
            <p:cNvSpPr/>
            <p:nvPr/>
          </p:nvSpPr>
          <p:spPr>
            <a:xfrm>
              <a:off x="3644807" y="2077800"/>
              <a:ext cx="33762" cy="28912"/>
            </a:xfrm>
            <a:custGeom>
              <a:rect b="b" l="l" r="r" t="t"/>
              <a:pathLst>
                <a:path extrusionOk="0" h="1103" w="1288">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1" name="Google Shape;16921;p92"/>
          <p:cNvGrpSpPr/>
          <p:nvPr/>
        </p:nvGrpSpPr>
        <p:grpSpPr>
          <a:xfrm>
            <a:off x="6041259" y="3348084"/>
            <a:ext cx="362729" cy="361051"/>
            <a:chOff x="6041259" y="3348084"/>
            <a:chExt cx="362729" cy="361051"/>
          </a:xfrm>
        </p:grpSpPr>
        <p:sp>
          <p:nvSpPr>
            <p:cNvPr id="16922" name="Google Shape;16922;p92"/>
            <p:cNvSpPr/>
            <p:nvPr/>
          </p:nvSpPr>
          <p:spPr>
            <a:xfrm>
              <a:off x="6121731" y="3426878"/>
              <a:ext cx="203435" cy="203435"/>
            </a:xfrm>
            <a:custGeom>
              <a:rect b="b" l="l" r="r" t="t"/>
              <a:pathLst>
                <a:path extrusionOk="0" h="7761" w="7761">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92"/>
            <p:cNvSpPr/>
            <p:nvPr/>
          </p:nvSpPr>
          <p:spPr>
            <a:xfrm>
              <a:off x="6144300" y="3449447"/>
              <a:ext cx="158297" cy="158297"/>
            </a:xfrm>
            <a:custGeom>
              <a:rect b="b" l="l" r="r" t="t"/>
              <a:pathLst>
                <a:path extrusionOk="0" h="6039" w="6039">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92"/>
            <p:cNvSpPr/>
            <p:nvPr/>
          </p:nvSpPr>
          <p:spPr>
            <a:xfrm>
              <a:off x="6041259" y="3348084"/>
              <a:ext cx="362729" cy="361051"/>
            </a:xfrm>
            <a:custGeom>
              <a:rect b="b" l="l" r="r" t="t"/>
              <a:pathLst>
                <a:path extrusionOk="0" h="13774" w="13838">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92"/>
            <p:cNvSpPr/>
            <p:nvPr/>
          </p:nvSpPr>
          <p:spPr>
            <a:xfrm>
              <a:off x="6298063" y="3387429"/>
              <a:ext cx="10616" cy="22150"/>
            </a:xfrm>
            <a:custGeom>
              <a:rect b="b" l="l" r="r" t="t"/>
              <a:pathLst>
                <a:path extrusionOk="0" h="845" w="405">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92"/>
            <p:cNvSpPr/>
            <p:nvPr/>
          </p:nvSpPr>
          <p:spPr>
            <a:xfrm>
              <a:off x="6138219" y="3647640"/>
              <a:ext cx="10642" cy="22123"/>
            </a:xfrm>
            <a:custGeom>
              <a:rect b="b" l="l" r="r" t="t"/>
              <a:pathLst>
                <a:path extrusionOk="0" h="844" w="406">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7" name="Google Shape;16927;p92"/>
          <p:cNvGrpSpPr/>
          <p:nvPr/>
        </p:nvGrpSpPr>
        <p:grpSpPr>
          <a:xfrm>
            <a:off x="5222013" y="1968415"/>
            <a:ext cx="378849" cy="360317"/>
            <a:chOff x="5222013" y="1968415"/>
            <a:chExt cx="378849" cy="360317"/>
          </a:xfrm>
        </p:grpSpPr>
        <p:sp>
          <p:nvSpPr>
            <p:cNvPr id="16928" name="Google Shape;16928;p92"/>
            <p:cNvSpPr/>
            <p:nvPr/>
          </p:nvSpPr>
          <p:spPr>
            <a:xfrm>
              <a:off x="5228357" y="2005637"/>
              <a:ext cx="366529" cy="317460"/>
            </a:xfrm>
            <a:custGeom>
              <a:rect b="b" l="l" r="r" t="t"/>
              <a:pathLst>
                <a:path extrusionOk="0" h="12111" w="13983">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92"/>
            <p:cNvSpPr/>
            <p:nvPr/>
          </p:nvSpPr>
          <p:spPr>
            <a:xfrm>
              <a:off x="5282459" y="1973972"/>
              <a:ext cx="104273" cy="70695"/>
            </a:xfrm>
            <a:custGeom>
              <a:rect b="b" l="l" r="r" t="t"/>
              <a:pathLst>
                <a:path extrusionOk="0" h="2697" w="3978">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92"/>
            <p:cNvSpPr/>
            <p:nvPr/>
          </p:nvSpPr>
          <p:spPr>
            <a:xfrm>
              <a:off x="5365343" y="2298928"/>
              <a:ext cx="29410" cy="24273"/>
            </a:xfrm>
            <a:custGeom>
              <a:rect b="b" l="l" r="r" t="t"/>
              <a:pathLst>
                <a:path extrusionOk="0" h="926" w="1122">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92"/>
            <p:cNvSpPr/>
            <p:nvPr/>
          </p:nvSpPr>
          <p:spPr>
            <a:xfrm>
              <a:off x="5553366" y="2298824"/>
              <a:ext cx="30905" cy="24273"/>
            </a:xfrm>
            <a:custGeom>
              <a:rect b="b" l="l" r="r" t="t"/>
              <a:pathLst>
                <a:path extrusionOk="0" h="926" w="1179">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92"/>
            <p:cNvSpPr/>
            <p:nvPr/>
          </p:nvSpPr>
          <p:spPr>
            <a:xfrm>
              <a:off x="5228357" y="2042308"/>
              <a:ext cx="46317" cy="46082"/>
            </a:xfrm>
            <a:custGeom>
              <a:rect b="b" l="l" r="r" t="t"/>
              <a:pathLst>
                <a:path extrusionOk="0" h="1758" w="1767">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92"/>
            <p:cNvSpPr/>
            <p:nvPr/>
          </p:nvSpPr>
          <p:spPr>
            <a:xfrm>
              <a:off x="5301175" y="2064562"/>
              <a:ext cx="64928" cy="131246"/>
            </a:xfrm>
            <a:custGeom>
              <a:rect b="b" l="l" r="r" t="t"/>
              <a:pathLst>
                <a:path extrusionOk="0" h="5007" w="2477">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92"/>
            <p:cNvSpPr/>
            <p:nvPr/>
          </p:nvSpPr>
          <p:spPr>
            <a:xfrm>
              <a:off x="5400730" y="2171300"/>
              <a:ext cx="119477" cy="37405"/>
            </a:xfrm>
            <a:custGeom>
              <a:rect b="b" l="l" r="r" t="t"/>
              <a:pathLst>
                <a:path extrusionOk="0" h="1427" w="4558">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92"/>
            <p:cNvSpPr/>
            <p:nvPr/>
          </p:nvSpPr>
          <p:spPr>
            <a:xfrm>
              <a:off x="5297768" y="1993317"/>
              <a:ext cx="72871" cy="47497"/>
            </a:xfrm>
            <a:custGeom>
              <a:rect b="b" l="l" r="r" t="t"/>
              <a:pathLst>
                <a:path extrusionOk="0" h="1812" w="278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92"/>
            <p:cNvSpPr/>
            <p:nvPr/>
          </p:nvSpPr>
          <p:spPr>
            <a:xfrm>
              <a:off x="5222013" y="1968415"/>
              <a:ext cx="378849" cy="360317"/>
            </a:xfrm>
            <a:custGeom>
              <a:rect b="b" l="l" r="r" t="t"/>
              <a:pathLst>
                <a:path extrusionOk="0" h="13746" w="14453">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92"/>
            <p:cNvSpPr/>
            <p:nvPr/>
          </p:nvSpPr>
          <p:spPr>
            <a:xfrm>
              <a:off x="5270952" y="2035676"/>
              <a:ext cx="14312" cy="11193"/>
            </a:xfrm>
            <a:custGeom>
              <a:rect b="b" l="l" r="r" t="t"/>
              <a:pathLst>
                <a:path extrusionOk="0" h="427" w="546">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8" name="Google Shape;16938;p92"/>
          <p:cNvGrpSpPr/>
          <p:nvPr/>
        </p:nvGrpSpPr>
        <p:grpSpPr>
          <a:xfrm>
            <a:off x="4127982" y="2033055"/>
            <a:ext cx="381444" cy="231063"/>
            <a:chOff x="4127982" y="2033055"/>
            <a:chExt cx="381444" cy="231063"/>
          </a:xfrm>
        </p:grpSpPr>
        <p:sp>
          <p:nvSpPr>
            <p:cNvPr id="16939" name="Google Shape;16939;p92"/>
            <p:cNvSpPr/>
            <p:nvPr/>
          </p:nvSpPr>
          <p:spPr>
            <a:xfrm>
              <a:off x="4134535" y="2050408"/>
              <a:ext cx="369727" cy="208180"/>
            </a:xfrm>
            <a:custGeom>
              <a:rect b="b" l="l" r="r" t="t"/>
              <a:pathLst>
                <a:path extrusionOk="0" h="7942" w="14105">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92"/>
            <p:cNvSpPr/>
            <p:nvPr/>
          </p:nvSpPr>
          <p:spPr>
            <a:xfrm>
              <a:off x="4190106" y="2058219"/>
              <a:ext cx="33945" cy="39214"/>
            </a:xfrm>
            <a:custGeom>
              <a:rect b="b" l="l" r="r" t="t"/>
              <a:pathLst>
                <a:path extrusionOk="0" h="1496" w="1295">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92"/>
            <p:cNvSpPr/>
            <p:nvPr/>
          </p:nvSpPr>
          <p:spPr>
            <a:xfrm>
              <a:off x="4267774" y="2172741"/>
              <a:ext cx="170486" cy="27707"/>
            </a:xfrm>
            <a:custGeom>
              <a:rect b="b" l="l" r="r" t="t"/>
              <a:pathLst>
                <a:path extrusionOk="0" h="1057" w="6504">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92"/>
            <p:cNvSpPr/>
            <p:nvPr/>
          </p:nvSpPr>
          <p:spPr>
            <a:xfrm>
              <a:off x="4127982" y="2033055"/>
              <a:ext cx="381444" cy="231063"/>
            </a:xfrm>
            <a:custGeom>
              <a:rect b="b" l="l" r="r" t="t"/>
              <a:pathLst>
                <a:path extrusionOk="0" h="8815" w="14552">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92"/>
            <p:cNvSpPr/>
            <p:nvPr/>
          </p:nvSpPr>
          <p:spPr>
            <a:xfrm>
              <a:off x="4175270" y="2113737"/>
              <a:ext cx="14312" cy="11193"/>
            </a:xfrm>
            <a:custGeom>
              <a:rect b="b" l="l" r="r" t="t"/>
              <a:pathLst>
                <a:path extrusionOk="0" h="427" w="546">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4" name="Google Shape;16944;p92"/>
          <p:cNvGrpSpPr/>
          <p:nvPr/>
        </p:nvGrpSpPr>
        <p:grpSpPr>
          <a:xfrm>
            <a:off x="5768046" y="1979057"/>
            <a:ext cx="381549" cy="339059"/>
            <a:chOff x="5768046" y="1979057"/>
            <a:chExt cx="381549" cy="339059"/>
          </a:xfrm>
        </p:grpSpPr>
        <p:sp>
          <p:nvSpPr>
            <p:cNvPr id="16945" name="Google Shape;16945;p92"/>
            <p:cNvSpPr/>
            <p:nvPr/>
          </p:nvSpPr>
          <p:spPr>
            <a:xfrm>
              <a:off x="5791559" y="1984955"/>
              <a:ext cx="154418" cy="88991"/>
            </a:xfrm>
            <a:custGeom>
              <a:rect b="b" l="l" r="r" t="t"/>
              <a:pathLst>
                <a:path extrusionOk="0" h="3395" w="5891">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92"/>
            <p:cNvSpPr/>
            <p:nvPr/>
          </p:nvSpPr>
          <p:spPr>
            <a:xfrm>
              <a:off x="5774232" y="2008939"/>
              <a:ext cx="326215" cy="303462"/>
            </a:xfrm>
            <a:custGeom>
              <a:rect b="b" l="l" r="r" t="t"/>
              <a:pathLst>
                <a:path extrusionOk="0" h="11577" w="12445">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92"/>
            <p:cNvSpPr/>
            <p:nvPr/>
          </p:nvSpPr>
          <p:spPr>
            <a:xfrm>
              <a:off x="5812214" y="1991665"/>
              <a:ext cx="35046" cy="27916"/>
            </a:xfrm>
            <a:custGeom>
              <a:rect b="b" l="l" r="r" t="t"/>
              <a:pathLst>
                <a:path extrusionOk="0" h="1065" w="1337">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92"/>
            <p:cNvSpPr/>
            <p:nvPr/>
          </p:nvSpPr>
          <p:spPr>
            <a:xfrm>
              <a:off x="5838007" y="2043278"/>
              <a:ext cx="48231" cy="109018"/>
            </a:xfrm>
            <a:custGeom>
              <a:rect b="b" l="l" r="r" t="t"/>
              <a:pathLst>
                <a:path extrusionOk="0" h="4159" w="184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92"/>
            <p:cNvSpPr/>
            <p:nvPr/>
          </p:nvSpPr>
          <p:spPr>
            <a:xfrm>
              <a:off x="5919580" y="2144301"/>
              <a:ext cx="104090" cy="34679"/>
            </a:xfrm>
            <a:custGeom>
              <a:rect b="b" l="l" r="r" t="t"/>
              <a:pathLst>
                <a:path extrusionOk="0" h="1323" w="3971">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92"/>
            <p:cNvSpPr/>
            <p:nvPr/>
          </p:nvSpPr>
          <p:spPr>
            <a:xfrm>
              <a:off x="5774232" y="2048389"/>
              <a:ext cx="42228" cy="34312"/>
            </a:xfrm>
            <a:custGeom>
              <a:rect b="b" l="l" r="r" t="t"/>
              <a:pathLst>
                <a:path extrusionOk="0" h="1309" w="1611">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92"/>
            <p:cNvSpPr/>
            <p:nvPr/>
          </p:nvSpPr>
          <p:spPr>
            <a:xfrm>
              <a:off x="6088625" y="2085768"/>
              <a:ext cx="53500" cy="131692"/>
            </a:xfrm>
            <a:custGeom>
              <a:rect b="b" l="l" r="r" t="t"/>
              <a:pathLst>
                <a:path extrusionOk="0" h="5024" w="2041">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92"/>
            <p:cNvSpPr/>
            <p:nvPr/>
          </p:nvSpPr>
          <p:spPr>
            <a:xfrm>
              <a:off x="5814416" y="2031718"/>
              <a:ext cx="14312" cy="11167"/>
            </a:xfrm>
            <a:custGeom>
              <a:rect b="b" l="l" r="r" t="t"/>
              <a:pathLst>
                <a:path extrusionOk="0" h="426" w="546">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92"/>
            <p:cNvSpPr/>
            <p:nvPr/>
          </p:nvSpPr>
          <p:spPr>
            <a:xfrm>
              <a:off x="5768046" y="1979057"/>
              <a:ext cx="381549" cy="339059"/>
            </a:xfrm>
            <a:custGeom>
              <a:rect b="b" l="l" r="r" t="t"/>
              <a:pathLst>
                <a:path extrusionOk="0" h="12935" w="14556">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4" name="Google Shape;16954;p92"/>
          <p:cNvGrpSpPr/>
          <p:nvPr/>
        </p:nvGrpSpPr>
        <p:grpSpPr>
          <a:xfrm>
            <a:off x="7665936" y="3349997"/>
            <a:ext cx="386058" cy="360972"/>
            <a:chOff x="7665936" y="3349997"/>
            <a:chExt cx="386058" cy="360972"/>
          </a:xfrm>
        </p:grpSpPr>
        <p:sp>
          <p:nvSpPr>
            <p:cNvPr id="16955" name="Google Shape;16955;p92"/>
            <p:cNvSpPr/>
            <p:nvPr/>
          </p:nvSpPr>
          <p:spPr>
            <a:xfrm>
              <a:off x="7690366" y="3355240"/>
              <a:ext cx="350382" cy="350487"/>
            </a:xfrm>
            <a:custGeom>
              <a:rect b="b" l="l" r="r" t="t"/>
              <a:pathLst>
                <a:path extrusionOk="0" h="13371" w="13367">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92"/>
            <p:cNvSpPr/>
            <p:nvPr/>
          </p:nvSpPr>
          <p:spPr>
            <a:xfrm>
              <a:off x="7685281" y="3381243"/>
              <a:ext cx="329544" cy="324485"/>
            </a:xfrm>
            <a:custGeom>
              <a:rect b="b" l="l" r="r" t="t"/>
              <a:pathLst>
                <a:path extrusionOk="0" h="12379" w="12572">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92"/>
            <p:cNvSpPr/>
            <p:nvPr/>
          </p:nvSpPr>
          <p:spPr>
            <a:xfrm>
              <a:off x="7865570" y="3531126"/>
              <a:ext cx="117825" cy="152740"/>
            </a:xfrm>
            <a:custGeom>
              <a:rect b="b" l="l" r="r" t="t"/>
              <a:pathLst>
                <a:path extrusionOk="0" h="5827" w="4495">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92"/>
            <p:cNvSpPr/>
            <p:nvPr/>
          </p:nvSpPr>
          <p:spPr>
            <a:xfrm>
              <a:off x="7882084" y="3644678"/>
              <a:ext cx="44719" cy="39266"/>
            </a:xfrm>
            <a:custGeom>
              <a:rect b="b" l="l" r="r" t="t"/>
              <a:pathLst>
                <a:path extrusionOk="0" h="1498" w="1706">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92"/>
            <p:cNvSpPr/>
            <p:nvPr/>
          </p:nvSpPr>
          <p:spPr>
            <a:xfrm>
              <a:off x="7756815" y="3371282"/>
              <a:ext cx="168048" cy="147236"/>
            </a:xfrm>
            <a:custGeom>
              <a:rect b="b" l="l" r="r" t="t"/>
              <a:pathLst>
                <a:path extrusionOk="0" h="5617" w="6411">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92"/>
            <p:cNvSpPr/>
            <p:nvPr/>
          </p:nvSpPr>
          <p:spPr>
            <a:xfrm>
              <a:off x="7665936" y="3349997"/>
              <a:ext cx="386058" cy="360972"/>
            </a:xfrm>
            <a:custGeom>
              <a:rect b="b" l="l" r="r" t="t"/>
              <a:pathLst>
                <a:path extrusionOk="0" h="13771" w="14728">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1" name="Google Shape;16961;p92"/>
          <p:cNvGrpSpPr/>
          <p:nvPr/>
        </p:nvGrpSpPr>
        <p:grpSpPr>
          <a:xfrm>
            <a:off x="6316123" y="1994654"/>
            <a:ext cx="380579" cy="307709"/>
            <a:chOff x="6316123" y="1994654"/>
            <a:chExt cx="380579" cy="307709"/>
          </a:xfrm>
        </p:grpSpPr>
        <p:sp>
          <p:nvSpPr>
            <p:cNvPr id="16962" name="Google Shape;16962;p92"/>
            <p:cNvSpPr/>
            <p:nvPr/>
          </p:nvSpPr>
          <p:spPr>
            <a:xfrm>
              <a:off x="6577252" y="2124982"/>
              <a:ext cx="58454" cy="171771"/>
            </a:xfrm>
            <a:custGeom>
              <a:rect b="b" l="l" r="r" t="t"/>
              <a:pathLst>
                <a:path extrusionOk="0" h="6553" w="223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92"/>
            <p:cNvSpPr/>
            <p:nvPr/>
          </p:nvSpPr>
          <p:spPr>
            <a:xfrm>
              <a:off x="6483149" y="2154576"/>
              <a:ext cx="51639" cy="142177"/>
            </a:xfrm>
            <a:custGeom>
              <a:rect b="b" l="l" r="r" t="t"/>
              <a:pathLst>
                <a:path extrusionOk="0" h="5424" w="197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92"/>
            <p:cNvSpPr/>
            <p:nvPr/>
          </p:nvSpPr>
          <p:spPr>
            <a:xfrm>
              <a:off x="6321654" y="2000551"/>
              <a:ext cx="355442" cy="296280"/>
            </a:xfrm>
            <a:custGeom>
              <a:rect b="b" l="l" r="r" t="t"/>
              <a:pathLst>
                <a:path extrusionOk="0" h="11303" w="1356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92"/>
            <p:cNvSpPr/>
            <p:nvPr/>
          </p:nvSpPr>
          <p:spPr>
            <a:xfrm>
              <a:off x="6390042" y="2000289"/>
              <a:ext cx="25557" cy="18952"/>
            </a:xfrm>
            <a:custGeom>
              <a:rect b="b" l="l" r="r" t="t"/>
              <a:pathLst>
                <a:path extrusionOk="0" h="723" w="975">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92"/>
            <p:cNvSpPr/>
            <p:nvPr/>
          </p:nvSpPr>
          <p:spPr>
            <a:xfrm>
              <a:off x="6374551" y="2042046"/>
              <a:ext cx="89358" cy="118638"/>
            </a:xfrm>
            <a:custGeom>
              <a:rect b="b" l="l" r="r" t="t"/>
              <a:pathLst>
                <a:path extrusionOk="0" h="4526" w="3409">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92"/>
            <p:cNvSpPr/>
            <p:nvPr/>
          </p:nvSpPr>
          <p:spPr>
            <a:xfrm>
              <a:off x="6321654" y="2014759"/>
              <a:ext cx="23722" cy="27313"/>
            </a:xfrm>
            <a:custGeom>
              <a:rect b="b" l="l" r="r" t="t"/>
              <a:pathLst>
                <a:path extrusionOk="0" h="1042" w="905">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92"/>
            <p:cNvSpPr/>
            <p:nvPr/>
          </p:nvSpPr>
          <p:spPr>
            <a:xfrm>
              <a:off x="6490882" y="2125428"/>
              <a:ext cx="121416" cy="42359"/>
            </a:xfrm>
            <a:custGeom>
              <a:rect b="b" l="l" r="r" t="t"/>
              <a:pathLst>
                <a:path extrusionOk="0" h="1616" w="4632">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92"/>
            <p:cNvSpPr/>
            <p:nvPr/>
          </p:nvSpPr>
          <p:spPr>
            <a:xfrm>
              <a:off x="6365979" y="2013369"/>
              <a:ext cx="15334" cy="11088"/>
            </a:xfrm>
            <a:custGeom>
              <a:rect b="b" l="l" r="r" t="t"/>
              <a:pathLst>
                <a:path extrusionOk="0" h="423" w="585">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92"/>
            <p:cNvSpPr/>
            <p:nvPr/>
          </p:nvSpPr>
          <p:spPr>
            <a:xfrm>
              <a:off x="6316123" y="1994654"/>
              <a:ext cx="380579" cy="307709"/>
            </a:xfrm>
            <a:custGeom>
              <a:rect b="b" l="l" r="r" t="t"/>
              <a:pathLst>
                <a:path extrusionOk="0" h="11739" w="14519">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1" name="Google Shape;16971;p92"/>
          <p:cNvGrpSpPr/>
          <p:nvPr/>
        </p:nvGrpSpPr>
        <p:grpSpPr>
          <a:xfrm>
            <a:off x="7118514" y="3348136"/>
            <a:ext cx="380317" cy="360972"/>
            <a:chOff x="7118514" y="3348136"/>
            <a:chExt cx="380317" cy="360972"/>
          </a:xfrm>
        </p:grpSpPr>
        <p:sp>
          <p:nvSpPr>
            <p:cNvPr id="16972" name="Google Shape;16972;p92"/>
            <p:cNvSpPr/>
            <p:nvPr/>
          </p:nvSpPr>
          <p:spPr>
            <a:xfrm>
              <a:off x="7143023" y="3353405"/>
              <a:ext cx="350382" cy="350382"/>
            </a:xfrm>
            <a:custGeom>
              <a:rect b="b" l="l" r="r" t="t"/>
              <a:pathLst>
                <a:path extrusionOk="0" h="13367" w="13367">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92"/>
            <p:cNvSpPr/>
            <p:nvPr/>
          </p:nvSpPr>
          <p:spPr>
            <a:xfrm>
              <a:off x="7137964" y="3379408"/>
              <a:ext cx="329439" cy="324380"/>
            </a:xfrm>
            <a:custGeom>
              <a:rect b="b" l="l" r="r" t="t"/>
              <a:pathLst>
                <a:path extrusionOk="0" h="12375" w="12568">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92"/>
            <p:cNvSpPr/>
            <p:nvPr/>
          </p:nvSpPr>
          <p:spPr>
            <a:xfrm>
              <a:off x="7143678" y="3543655"/>
              <a:ext cx="33945" cy="82071"/>
            </a:xfrm>
            <a:custGeom>
              <a:rect b="b" l="l" r="r" t="t"/>
              <a:pathLst>
                <a:path extrusionOk="0" h="3131" w="1295">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92"/>
            <p:cNvSpPr/>
            <p:nvPr/>
          </p:nvSpPr>
          <p:spPr>
            <a:xfrm>
              <a:off x="7214190" y="3353405"/>
              <a:ext cx="279294" cy="288862"/>
            </a:xfrm>
            <a:custGeom>
              <a:rect b="b" l="l" r="r" t="t"/>
              <a:pathLst>
                <a:path extrusionOk="0" h="11020" w="10655">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92"/>
            <p:cNvSpPr/>
            <p:nvPr/>
          </p:nvSpPr>
          <p:spPr>
            <a:xfrm>
              <a:off x="7118514" y="3348136"/>
              <a:ext cx="380317" cy="360972"/>
            </a:xfrm>
            <a:custGeom>
              <a:rect b="b" l="l" r="r" t="t"/>
              <a:pathLst>
                <a:path extrusionOk="0" h="13771" w="14509">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92"/>
            <p:cNvSpPr/>
            <p:nvPr/>
          </p:nvSpPr>
          <p:spPr>
            <a:xfrm>
              <a:off x="7387507" y="3592541"/>
              <a:ext cx="27733" cy="28021"/>
            </a:xfrm>
            <a:custGeom>
              <a:rect b="b" l="l" r="r" t="t"/>
              <a:pathLst>
                <a:path extrusionOk="0" h="1069" w="1058">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92"/>
            <p:cNvSpPr/>
            <p:nvPr/>
          </p:nvSpPr>
          <p:spPr>
            <a:xfrm>
              <a:off x="7208659" y="3464939"/>
              <a:ext cx="258010" cy="182596"/>
            </a:xfrm>
            <a:custGeom>
              <a:rect b="b" l="l" r="r" t="t"/>
              <a:pathLst>
                <a:path extrusionOk="0" h="6966" w="9843">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92"/>
            <p:cNvSpPr/>
            <p:nvPr/>
          </p:nvSpPr>
          <p:spPr>
            <a:xfrm>
              <a:off x="7389656" y="3423864"/>
              <a:ext cx="26186" cy="28178"/>
            </a:xfrm>
            <a:custGeom>
              <a:rect b="b" l="l" r="r" t="t"/>
              <a:pathLst>
                <a:path extrusionOk="0" h="1075" w="999">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0" name="Google Shape;16980;p92"/>
          <p:cNvGrpSpPr/>
          <p:nvPr/>
        </p:nvGrpSpPr>
        <p:grpSpPr>
          <a:xfrm>
            <a:off x="4674382" y="1997747"/>
            <a:ext cx="381706" cy="301391"/>
            <a:chOff x="4674382" y="1997747"/>
            <a:chExt cx="381706" cy="301391"/>
          </a:xfrm>
        </p:grpSpPr>
        <p:sp>
          <p:nvSpPr>
            <p:cNvPr id="16981" name="Google Shape;16981;p92"/>
            <p:cNvSpPr/>
            <p:nvPr/>
          </p:nvSpPr>
          <p:spPr>
            <a:xfrm>
              <a:off x="4680280" y="2043750"/>
              <a:ext cx="345690" cy="249962"/>
            </a:xfrm>
            <a:custGeom>
              <a:rect b="b" l="l" r="r" t="t"/>
              <a:pathLst>
                <a:path extrusionOk="0" h="9536" w="13188">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92"/>
            <p:cNvSpPr/>
            <p:nvPr/>
          </p:nvSpPr>
          <p:spPr>
            <a:xfrm>
              <a:off x="4712652" y="2012400"/>
              <a:ext cx="49253" cy="52530"/>
            </a:xfrm>
            <a:custGeom>
              <a:rect b="b" l="l" r="r" t="t"/>
              <a:pathLst>
                <a:path extrusionOk="0" h="2004" w="1879">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92"/>
            <p:cNvSpPr/>
            <p:nvPr/>
          </p:nvSpPr>
          <p:spPr>
            <a:xfrm>
              <a:off x="4775326" y="2269990"/>
              <a:ext cx="43801" cy="23722"/>
            </a:xfrm>
            <a:custGeom>
              <a:rect b="b" l="l" r="r" t="t"/>
              <a:pathLst>
                <a:path extrusionOk="0" h="905" w="1671">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92"/>
            <p:cNvSpPr/>
            <p:nvPr/>
          </p:nvSpPr>
          <p:spPr>
            <a:xfrm>
              <a:off x="4978211" y="2268705"/>
              <a:ext cx="40656" cy="25007"/>
            </a:xfrm>
            <a:custGeom>
              <a:rect b="b" l="l" r="r" t="t"/>
              <a:pathLst>
                <a:path extrusionOk="0" h="954" w="1551">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92"/>
            <p:cNvSpPr/>
            <p:nvPr/>
          </p:nvSpPr>
          <p:spPr>
            <a:xfrm>
              <a:off x="4738000" y="2117066"/>
              <a:ext cx="65086" cy="75151"/>
            </a:xfrm>
            <a:custGeom>
              <a:rect b="b" l="l" r="r" t="t"/>
              <a:pathLst>
                <a:path extrusionOk="0" h="2867" w="2483">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92"/>
            <p:cNvSpPr/>
            <p:nvPr/>
          </p:nvSpPr>
          <p:spPr>
            <a:xfrm>
              <a:off x="4834304" y="2170802"/>
              <a:ext cx="145034" cy="40000"/>
            </a:xfrm>
            <a:custGeom>
              <a:rect b="b" l="l" r="r" t="t"/>
              <a:pathLst>
                <a:path extrusionOk="0" h="1526" w="5533">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92"/>
            <p:cNvSpPr/>
            <p:nvPr/>
          </p:nvSpPr>
          <p:spPr>
            <a:xfrm>
              <a:off x="4680280" y="2086738"/>
              <a:ext cx="47785" cy="48414"/>
            </a:xfrm>
            <a:custGeom>
              <a:rect b="b" l="l" r="r" t="t"/>
              <a:pathLst>
                <a:path extrusionOk="0" h="1847" w="1823">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92"/>
            <p:cNvSpPr/>
            <p:nvPr/>
          </p:nvSpPr>
          <p:spPr>
            <a:xfrm>
              <a:off x="4760673" y="2043225"/>
              <a:ext cx="44535" cy="28808"/>
            </a:xfrm>
            <a:custGeom>
              <a:rect b="b" l="l" r="r" t="t"/>
              <a:pathLst>
                <a:path extrusionOk="0" h="1099" w="1699">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92"/>
            <p:cNvSpPr/>
            <p:nvPr/>
          </p:nvSpPr>
          <p:spPr>
            <a:xfrm>
              <a:off x="4674382" y="1997747"/>
              <a:ext cx="381706" cy="301391"/>
            </a:xfrm>
            <a:custGeom>
              <a:rect b="b" l="l" r="r" t="t"/>
              <a:pathLst>
                <a:path extrusionOk="0" h="11498" w="14562">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92"/>
            <p:cNvSpPr/>
            <p:nvPr/>
          </p:nvSpPr>
          <p:spPr>
            <a:xfrm>
              <a:off x="4728694" y="2080657"/>
              <a:ext cx="11088" cy="11088"/>
            </a:xfrm>
            <a:custGeom>
              <a:rect b="b" l="l" r="r" t="t"/>
              <a:pathLst>
                <a:path extrusionOk="0" h="423" w="423">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1" name="Google Shape;16991;p92"/>
          <p:cNvGrpSpPr/>
          <p:nvPr/>
        </p:nvGrpSpPr>
        <p:grpSpPr>
          <a:xfrm>
            <a:off x="1936145" y="1959319"/>
            <a:ext cx="387526" cy="378351"/>
            <a:chOff x="1936145" y="1959319"/>
            <a:chExt cx="387526" cy="378351"/>
          </a:xfrm>
        </p:grpSpPr>
        <p:sp>
          <p:nvSpPr>
            <p:cNvPr id="16992" name="Google Shape;16992;p92"/>
            <p:cNvSpPr/>
            <p:nvPr/>
          </p:nvSpPr>
          <p:spPr>
            <a:xfrm>
              <a:off x="2161258" y="1964824"/>
              <a:ext cx="162413" cy="162753"/>
            </a:xfrm>
            <a:custGeom>
              <a:rect b="b" l="l" r="r" t="t"/>
              <a:pathLst>
                <a:path extrusionOk="0" h="6209" w="6196">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92"/>
            <p:cNvSpPr/>
            <p:nvPr/>
          </p:nvSpPr>
          <p:spPr>
            <a:xfrm>
              <a:off x="2191114" y="1967733"/>
              <a:ext cx="132557" cy="159765"/>
            </a:xfrm>
            <a:custGeom>
              <a:rect b="b" l="l" r="r" t="t"/>
              <a:pathLst>
                <a:path extrusionOk="0" h="6095" w="5057">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92"/>
            <p:cNvSpPr/>
            <p:nvPr/>
          </p:nvSpPr>
          <p:spPr>
            <a:xfrm>
              <a:off x="1936145" y="1965007"/>
              <a:ext cx="162439" cy="162753"/>
            </a:xfrm>
            <a:custGeom>
              <a:rect b="b" l="l" r="r" t="t"/>
              <a:pathLst>
                <a:path extrusionOk="0" h="6209" w="6197">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92"/>
            <p:cNvSpPr/>
            <p:nvPr/>
          </p:nvSpPr>
          <p:spPr>
            <a:xfrm>
              <a:off x="1936145" y="1967733"/>
              <a:ext cx="132688" cy="159765"/>
            </a:xfrm>
            <a:custGeom>
              <a:rect b="b" l="l" r="r" t="t"/>
              <a:pathLst>
                <a:path extrusionOk="0" h="6095" w="5062">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92"/>
            <p:cNvSpPr/>
            <p:nvPr/>
          </p:nvSpPr>
          <p:spPr>
            <a:xfrm>
              <a:off x="1981886" y="2024143"/>
              <a:ext cx="296175" cy="308023"/>
            </a:xfrm>
            <a:custGeom>
              <a:rect b="b" l="l" r="r" t="t"/>
              <a:pathLst>
                <a:path extrusionOk="0" h="11751" w="11299">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92"/>
            <p:cNvSpPr/>
            <p:nvPr/>
          </p:nvSpPr>
          <p:spPr>
            <a:xfrm>
              <a:off x="1981886" y="2027577"/>
              <a:ext cx="122045" cy="287499"/>
            </a:xfrm>
            <a:custGeom>
              <a:rect b="b" l="l" r="r" t="t"/>
              <a:pathLst>
                <a:path extrusionOk="0" h="10968" w="4656">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92"/>
            <p:cNvSpPr/>
            <p:nvPr/>
          </p:nvSpPr>
          <p:spPr>
            <a:xfrm>
              <a:off x="2088230" y="2303909"/>
              <a:ext cx="83172" cy="28283"/>
            </a:xfrm>
            <a:custGeom>
              <a:rect b="b" l="l" r="r" t="t"/>
              <a:pathLst>
                <a:path extrusionOk="0" h="1079" w="3173">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92"/>
            <p:cNvSpPr/>
            <p:nvPr/>
          </p:nvSpPr>
          <p:spPr>
            <a:xfrm>
              <a:off x="2100314" y="2243253"/>
              <a:ext cx="59214" cy="50092"/>
            </a:xfrm>
            <a:custGeom>
              <a:rect b="b" l="l" r="r" t="t"/>
              <a:pathLst>
                <a:path extrusionOk="0" h="1911" w="2259">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92"/>
            <p:cNvSpPr/>
            <p:nvPr/>
          </p:nvSpPr>
          <p:spPr>
            <a:xfrm>
              <a:off x="2047051" y="2166293"/>
              <a:ext cx="41494" cy="53290"/>
            </a:xfrm>
            <a:custGeom>
              <a:rect b="b" l="l" r="r" t="t"/>
              <a:pathLst>
                <a:path extrusionOk="0" h="2033" w="1583">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92"/>
            <p:cNvSpPr/>
            <p:nvPr/>
          </p:nvSpPr>
          <p:spPr>
            <a:xfrm>
              <a:off x="2064744" y="2166293"/>
              <a:ext cx="23722" cy="41416"/>
            </a:xfrm>
            <a:custGeom>
              <a:rect b="b" l="l" r="r" t="t"/>
              <a:pathLst>
                <a:path extrusionOk="0" h="1580" w="905">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92"/>
            <p:cNvSpPr/>
            <p:nvPr/>
          </p:nvSpPr>
          <p:spPr>
            <a:xfrm>
              <a:off x="2058846" y="2172191"/>
              <a:ext cx="17798" cy="17824"/>
            </a:xfrm>
            <a:custGeom>
              <a:rect b="b" l="l" r="r" t="t"/>
              <a:pathLst>
                <a:path extrusionOk="0" h="680" w="679">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92"/>
            <p:cNvSpPr/>
            <p:nvPr/>
          </p:nvSpPr>
          <p:spPr>
            <a:xfrm>
              <a:off x="2171376" y="2166293"/>
              <a:ext cx="41521" cy="53290"/>
            </a:xfrm>
            <a:custGeom>
              <a:rect b="b" l="l" r="r" t="t"/>
              <a:pathLst>
                <a:path extrusionOk="0" h="2033" w="1584">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92"/>
            <p:cNvSpPr/>
            <p:nvPr/>
          </p:nvSpPr>
          <p:spPr>
            <a:xfrm>
              <a:off x="2189070" y="2166293"/>
              <a:ext cx="23722" cy="41416"/>
            </a:xfrm>
            <a:custGeom>
              <a:rect b="b" l="l" r="r" t="t"/>
              <a:pathLst>
                <a:path extrusionOk="0" h="1580" w="905">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92"/>
            <p:cNvSpPr/>
            <p:nvPr/>
          </p:nvSpPr>
          <p:spPr>
            <a:xfrm>
              <a:off x="2183277" y="2172191"/>
              <a:ext cx="17720" cy="17824"/>
            </a:xfrm>
            <a:custGeom>
              <a:rect b="b" l="l" r="r" t="t"/>
              <a:pathLst>
                <a:path extrusionOk="0" h="680" w="676">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92"/>
            <p:cNvSpPr/>
            <p:nvPr/>
          </p:nvSpPr>
          <p:spPr>
            <a:xfrm>
              <a:off x="2100314" y="2243908"/>
              <a:ext cx="38926" cy="49437"/>
            </a:xfrm>
            <a:custGeom>
              <a:rect b="b" l="l" r="r" t="t"/>
              <a:pathLst>
                <a:path extrusionOk="0" h="1886" w="1485">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92"/>
            <p:cNvSpPr/>
            <p:nvPr/>
          </p:nvSpPr>
          <p:spPr>
            <a:xfrm>
              <a:off x="2041520" y="2160762"/>
              <a:ext cx="52556" cy="64352"/>
            </a:xfrm>
            <a:custGeom>
              <a:rect b="b" l="l" r="r" t="t"/>
              <a:pathLst>
                <a:path extrusionOk="0" h="2455" w="2005">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92"/>
            <p:cNvSpPr/>
            <p:nvPr/>
          </p:nvSpPr>
          <p:spPr>
            <a:xfrm>
              <a:off x="2165846" y="2160762"/>
              <a:ext cx="52582" cy="64352"/>
            </a:xfrm>
            <a:custGeom>
              <a:rect b="b" l="l" r="r" t="t"/>
              <a:pathLst>
                <a:path extrusionOk="0" h="2455" w="2006">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92"/>
            <p:cNvSpPr/>
            <p:nvPr/>
          </p:nvSpPr>
          <p:spPr>
            <a:xfrm>
              <a:off x="2094783" y="2237722"/>
              <a:ext cx="70354" cy="61128"/>
            </a:xfrm>
            <a:custGeom>
              <a:rect b="b" l="l" r="r" t="t"/>
              <a:pathLst>
                <a:path extrusionOk="0" h="2332" w="2684">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92"/>
            <p:cNvSpPr/>
            <p:nvPr/>
          </p:nvSpPr>
          <p:spPr>
            <a:xfrm>
              <a:off x="1938636" y="1959319"/>
              <a:ext cx="382676" cy="378351"/>
            </a:xfrm>
            <a:custGeom>
              <a:rect b="b" l="l" r="r" t="t"/>
              <a:pathLst>
                <a:path extrusionOk="0" h="14434" w="14599">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1" name="Google Shape;17011;p92"/>
          <p:cNvGrpSpPr/>
          <p:nvPr/>
        </p:nvGrpSpPr>
        <p:grpSpPr>
          <a:xfrm>
            <a:off x="6865118" y="1959345"/>
            <a:ext cx="374262" cy="378404"/>
            <a:chOff x="6865118" y="1959345"/>
            <a:chExt cx="374262" cy="378404"/>
          </a:xfrm>
        </p:grpSpPr>
        <p:sp>
          <p:nvSpPr>
            <p:cNvPr id="17012" name="Google Shape;17012;p92"/>
            <p:cNvSpPr/>
            <p:nvPr/>
          </p:nvSpPr>
          <p:spPr>
            <a:xfrm>
              <a:off x="6871016" y="1997799"/>
              <a:ext cx="64640" cy="32294"/>
            </a:xfrm>
            <a:custGeom>
              <a:rect b="b" l="l" r="r" t="t"/>
              <a:pathLst>
                <a:path extrusionOk="0" h="1232" w="2466">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92"/>
            <p:cNvSpPr/>
            <p:nvPr/>
          </p:nvSpPr>
          <p:spPr>
            <a:xfrm>
              <a:off x="6871566" y="2018166"/>
              <a:ext cx="64090" cy="11927"/>
            </a:xfrm>
            <a:custGeom>
              <a:rect b="b" l="l" r="r" t="t"/>
              <a:pathLst>
                <a:path extrusionOk="0" h="455" w="2445">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92"/>
            <p:cNvSpPr/>
            <p:nvPr/>
          </p:nvSpPr>
          <p:spPr>
            <a:xfrm>
              <a:off x="6913034" y="1964876"/>
              <a:ext cx="319976" cy="319976"/>
            </a:xfrm>
            <a:custGeom>
              <a:rect b="b" l="l" r="r" t="t"/>
              <a:pathLst>
                <a:path extrusionOk="0" h="12207" w="12207">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92"/>
            <p:cNvSpPr/>
            <p:nvPr/>
          </p:nvSpPr>
          <p:spPr>
            <a:xfrm>
              <a:off x="6912956" y="1971718"/>
              <a:ext cx="308154" cy="313030"/>
            </a:xfrm>
            <a:custGeom>
              <a:rect b="b" l="l" r="r" t="t"/>
              <a:pathLst>
                <a:path extrusionOk="0" h="11942" w="11756">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92"/>
            <p:cNvSpPr/>
            <p:nvPr/>
          </p:nvSpPr>
          <p:spPr>
            <a:xfrm>
              <a:off x="6913034" y="2073108"/>
              <a:ext cx="319976" cy="211640"/>
            </a:xfrm>
            <a:custGeom>
              <a:rect b="b" l="l" r="r" t="t"/>
              <a:pathLst>
                <a:path extrusionOk="0" h="8074" w="12207">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92"/>
            <p:cNvSpPr/>
            <p:nvPr/>
          </p:nvSpPr>
          <p:spPr>
            <a:xfrm>
              <a:off x="6913139" y="2073003"/>
              <a:ext cx="308076" cy="211745"/>
            </a:xfrm>
            <a:custGeom>
              <a:rect b="b" l="l" r="r" t="t"/>
              <a:pathLst>
                <a:path extrusionOk="0" h="8078" w="11753">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92"/>
            <p:cNvSpPr/>
            <p:nvPr/>
          </p:nvSpPr>
          <p:spPr>
            <a:xfrm>
              <a:off x="6940505" y="2107105"/>
              <a:ext cx="292505" cy="177668"/>
            </a:xfrm>
            <a:custGeom>
              <a:rect b="b" l="l" r="r" t="t"/>
              <a:pathLst>
                <a:path extrusionOk="0" h="6778" w="11159">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92"/>
            <p:cNvSpPr/>
            <p:nvPr/>
          </p:nvSpPr>
          <p:spPr>
            <a:xfrm>
              <a:off x="6942628" y="2107000"/>
              <a:ext cx="290277" cy="154077"/>
            </a:xfrm>
            <a:custGeom>
              <a:rect b="b" l="l" r="r" t="t"/>
              <a:pathLst>
                <a:path extrusionOk="0" h="5878" w="11074">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92"/>
            <p:cNvSpPr/>
            <p:nvPr/>
          </p:nvSpPr>
          <p:spPr>
            <a:xfrm>
              <a:off x="6942628" y="1988572"/>
              <a:ext cx="23722" cy="23722"/>
            </a:xfrm>
            <a:custGeom>
              <a:rect b="b" l="l" r="r" t="t"/>
              <a:pathLst>
                <a:path extrusionOk="0" h="905" w="905">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92"/>
            <p:cNvSpPr/>
            <p:nvPr/>
          </p:nvSpPr>
          <p:spPr>
            <a:xfrm>
              <a:off x="6957569" y="2107000"/>
              <a:ext cx="224458" cy="96147"/>
            </a:xfrm>
            <a:custGeom>
              <a:rect b="b" l="l" r="r" t="t"/>
              <a:pathLst>
                <a:path extrusionOk="0" h="3668" w="8563">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92"/>
            <p:cNvSpPr/>
            <p:nvPr/>
          </p:nvSpPr>
          <p:spPr>
            <a:xfrm>
              <a:off x="6865118" y="1959345"/>
              <a:ext cx="374262" cy="378404"/>
            </a:xfrm>
            <a:custGeom>
              <a:rect b="b" l="l" r="r" t="t"/>
              <a:pathLst>
                <a:path extrusionOk="0" h="14436" w="14278">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92"/>
            <p:cNvSpPr/>
            <p:nvPr/>
          </p:nvSpPr>
          <p:spPr>
            <a:xfrm>
              <a:off x="7142131" y="2189596"/>
              <a:ext cx="21468" cy="12923"/>
            </a:xfrm>
            <a:custGeom>
              <a:rect b="b" l="l" r="r" t="t"/>
              <a:pathLst>
                <a:path extrusionOk="0" h="493" w="819">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92"/>
            <p:cNvSpPr/>
            <p:nvPr/>
          </p:nvSpPr>
          <p:spPr>
            <a:xfrm>
              <a:off x="6931304" y="1982963"/>
              <a:ext cx="40577" cy="34863"/>
            </a:xfrm>
            <a:custGeom>
              <a:rect b="b" l="l" r="r" t="t"/>
              <a:pathLst>
                <a:path extrusionOk="0" h="1330" w="1548">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5" name="Google Shape;17025;p92"/>
          <p:cNvGrpSpPr/>
          <p:nvPr/>
        </p:nvGrpSpPr>
        <p:grpSpPr>
          <a:xfrm>
            <a:off x="1710141" y="3348162"/>
            <a:ext cx="269019" cy="360972"/>
            <a:chOff x="1710141" y="3348162"/>
            <a:chExt cx="269019" cy="360972"/>
          </a:xfrm>
        </p:grpSpPr>
        <p:sp>
          <p:nvSpPr>
            <p:cNvPr id="17026" name="Google Shape;17026;p92"/>
            <p:cNvSpPr/>
            <p:nvPr/>
          </p:nvSpPr>
          <p:spPr>
            <a:xfrm>
              <a:off x="1723038" y="3353405"/>
              <a:ext cx="45190" cy="350199"/>
            </a:xfrm>
            <a:custGeom>
              <a:rect b="b" l="l" r="r" t="t"/>
              <a:pathLst>
                <a:path extrusionOk="0" h="13360" w="1724">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92"/>
            <p:cNvSpPr/>
            <p:nvPr/>
          </p:nvSpPr>
          <p:spPr>
            <a:xfrm>
              <a:off x="1723038" y="3353405"/>
              <a:ext cx="24273" cy="350199"/>
            </a:xfrm>
            <a:custGeom>
              <a:rect b="b" l="l" r="r" t="t"/>
              <a:pathLst>
                <a:path extrusionOk="0" h="13360" w="926">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92"/>
            <p:cNvSpPr/>
            <p:nvPr/>
          </p:nvSpPr>
          <p:spPr>
            <a:xfrm>
              <a:off x="1812737" y="3513432"/>
              <a:ext cx="119031" cy="127209"/>
            </a:xfrm>
            <a:custGeom>
              <a:rect b="b" l="l" r="r" t="t"/>
              <a:pathLst>
                <a:path extrusionOk="0" h="4853" w="4541">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92"/>
            <p:cNvSpPr/>
            <p:nvPr/>
          </p:nvSpPr>
          <p:spPr>
            <a:xfrm>
              <a:off x="1717428" y="3455162"/>
              <a:ext cx="56514" cy="22621"/>
            </a:xfrm>
            <a:custGeom>
              <a:rect b="b" l="l" r="r" t="t"/>
              <a:pathLst>
                <a:path extrusionOk="0" h="863" w="2156">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92"/>
            <p:cNvSpPr/>
            <p:nvPr/>
          </p:nvSpPr>
          <p:spPr>
            <a:xfrm>
              <a:off x="1717428" y="3455162"/>
              <a:ext cx="28231" cy="22621"/>
            </a:xfrm>
            <a:custGeom>
              <a:rect b="b" l="l" r="r" t="t"/>
              <a:pathLst>
                <a:path extrusionOk="0" h="863" w="1077">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92"/>
            <p:cNvSpPr/>
            <p:nvPr/>
          </p:nvSpPr>
          <p:spPr>
            <a:xfrm>
              <a:off x="1717428" y="3579514"/>
              <a:ext cx="56514" cy="22595"/>
            </a:xfrm>
            <a:custGeom>
              <a:rect b="b" l="l" r="r" t="t"/>
              <a:pathLst>
                <a:path extrusionOk="0" h="862" w="2156">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92"/>
            <p:cNvSpPr/>
            <p:nvPr/>
          </p:nvSpPr>
          <p:spPr>
            <a:xfrm>
              <a:off x="1717428" y="3579514"/>
              <a:ext cx="28231" cy="22595"/>
            </a:xfrm>
            <a:custGeom>
              <a:rect b="b" l="l" r="r" t="t"/>
              <a:pathLst>
                <a:path extrusionOk="0" h="862" w="1077">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92"/>
            <p:cNvSpPr/>
            <p:nvPr/>
          </p:nvSpPr>
          <p:spPr>
            <a:xfrm>
              <a:off x="1812737" y="3513432"/>
              <a:ext cx="94129" cy="127209"/>
            </a:xfrm>
            <a:custGeom>
              <a:rect b="b" l="l" r="r" t="t"/>
              <a:pathLst>
                <a:path extrusionOk="0" h="4853" w="3591">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92"/>
            <p:cNvSpPr/>
            <p:nvPr/>
          </p:nvSpPr>
          <p:spPr>
            <a:xfrm>
              <a:off x="1832737" y="3458936"/>
              <a:ext cx="126659" cy="91927"/>
            </a:xfrm>
            <a:custGeom>
              <a:rect b="b" l="l" r="r" t="t"/>
              <a:pathLst>
                <a:path extrusionOk="0" h="3507" w="4832">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92"/>
            <p:cNvSpPr/>
            <p:nvPr/>
          </p:nvSpPr>
          <p:spPr>
            <a:xfrm>
              <a:off x="1814860" y="3385620"/>
              <a:ext cx="156908" cy="50407"/>
            </a:xfrm>
            <a:custGeom>
              <a:rect b="b" l="l" r="r" t="t"/>
              <a:pathLst>
                <a:path extrusionOk="0" h="1923" w="5986">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92"/>
            <p:cNvSpPr/>
            <p:nvPr/>
          </p:nvSpPr>
          <p:spPr>
            <a:xfrm>
              <a:off x="1710141" y="3348162"/>
              <a:ext cx="269019" cy="360972"/>
            </a:xfrm>
            <a:custGeom>
              <a:rect b="b" l="l" r="r" t="t"/>
              <a:pathLst>
                <a:path extrusionOk="0" h="13771" w="10263">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7" name="Google Shape;17037;p92"/>
          <p:cNvGrpSpPr/>
          <p:nvPr/>
        </p:nvGrpSpPr>
        <p:grpSpPr>
          <a:xfrm>
            <a:off x="4948250" y="3365122"/>
            <a:ext cx="360972" cy="327053"/>
            <a:chOff x="4948250" y="3365122"/>
            <a:chExt cx="360972" cy="327053"/>
          </a:xfrm>
        </p:grpSpPr>
        <p:sp>
          <p:nvSpPr>
            <p:cNvPr id="17038" name="Google Shape;17038;p92"/>
            <p:cNvSpPr/>
            <p:nvPr/>
          </p:nvSpPr>
          <p:spPr>
            <a:xfrm>
              <a:off x="4953493" y="3370364"/>
              <a:ext cx="350487" cy="169542"/>
            </a:xfrm>
            <a:custGeom>
              <a:rect b="b" l="l" r="r" t="t"/>
              <a:pathLst>
                <a:path extrusionOk="0" h="6468" w="13371">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92"/>
            <p:cNvSpPr/>
            <p:nvPr/>
          </p:nvSpPr>
          <p:spPr>
            <a:xfrm>
              <a:off x="4953493" y="3370364"/>
              <a:ext cx="190198" cy="169621"/>
            </a:xfrm>
            <a:custGeom>
              <a:rect b="b" l="l" r="r" t="t"/>
              <a:pathLst>
                <a:path extrusionOk="0" h="6471" w="7256">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92"/>
            <p:cNvSpPr/>
            <p:nvPr/>
          </p:nvSpPr>
          <p:spPr>
            <a:xfrm>
              <a:off x="5063821" y="3539881"/>
              <a:ext cx="129831" cy="146947"/>
            </a:xfrm>
            <a:custGeom>
              <a:rect b="b" l="l" r="r" t="t"/>
              <a:pathLst>
                <a:path extrusionOk="0" h="5606" w="4953">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92"/>
            <p:cNvSpPr/>
            <p:nvPr/>
          </p:nvSpPr>
          <p:spPr>
            <a:xfrm>
              <a:off x="5063926" y="3539881"/>
              <a:ext cx="115518" cy="146947"/>
            </a:xfrm>
            <a:custGeom>
              <a:rect b="b" l="l" r="r" t="t"/>
              <a:pathLst>
                <a:path extrusionOk="0" h="5606" w="4407">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92"/>
            <p:cNvSpPr/>
            <p:nvPr/>
          </p:nvSpPr>
          <p:spPr>
            <a:xfrm>
              <a:off x="5049640" y="3409919"/>
              <a:ext cx="90459" cy="79188"/>
            </a:xfrm>
            <a:custGeom>
              <a:rect b="b" l="l" r="r" t="t"/>
              <a:pathLst>
                <a:path extrusionOk="0" h="3021" w="3451">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92"/>
            <p:cNvSpPr/>
            <p:nvPr/>
          </p:nvSpPr>
          <p:spPr>
            <a:xfrm>
              <a:off x="5190952" y="3383077"/>
              <a:ext cx="78008" cy="60787"/>
            </a:xfrm>
            <a:custGeom>
              <a:rect b="b" l="l" r="r" t="t"/>
              <a:pathLst>
                <a:path extrusionOk="0" h="2319" w="2976">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92"/>
            <p:cNvSpPr/>
            <p:nvPr/>
          </p:nvSpPr>
          <p:spPr>
            <a:xfrm>
              <a:off x="5152970" y="3477757"/>
              <a:ext cx="109804" cy="62150"/>
            </a:xfrm>
            <a:custGeom>
              <a:rect b="b" l="l" r="r" t="t"/>
              <a:pathLst>
                <a:path extrusionOk="0" h="2371" w="4189">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92"/>
            <p:cNvSpPr/>
            <p:nvPr/>
          </p:nvSpPr>
          <p:spPr>
            <a:xfrm>
              <a:off x="4954043" y="3439120"/>
              <a:ext cx="55623" cy="66947"/>
            </a:xfrm>
            <a:custGeom>
              <a:rect b="b" l="l" r="r" t="t"/>
              <a:pathLst>
                <a:path extrusionOk="0" h="2554" w="2122">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92"/>
            <p:cNvSpPr/>
            <p:nvPr/>
          </p:nvSpPr>
          <p:spPr>
            <a:xfrm>
              <a:off x="5049640" y="3410365"/>
              <a:ext cx="38821" cy="67681"/>
            </a:xfrm>
            <a:custGeom>
              <a:rect b="b" l="l" r="r" t="t"/>
              <a:pathLst>
                <a:path extrusionOk="0" h="2582" w="1481">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92"/>
            <p:cNvSpPr/>
            <p:nvPr/>
          </p:nvSpPr>
          <p:spPr>
            <a:xfrm>
              <a:off x="4948250" y="3365122"/>
              <a:ext cx="360972" cy="327053"/>
            </a:xfrm>
            <a:custGeom>
              <a:rect b="b" l="l" r="r" t="t"/>
              <a:pathLst>
                <a:path extrusionOk="0" h="12477" w="13771">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92"/>
            <p:cNvSpPr/>
            <p:nvPr/>
          </p:nvSpPr>
          <p:spPr>
            <a:xfrm>
              <a:off x="5044293" y="3404650"/>
              <a:ext cx="101049" cy="89725"/>
            </a:xfrm>
            <a:custGeom>
              <a:rect b="b" l="l" r="r" t="t"/>
              <a:pathLst>
                <a:path extrusionOk="0" h="3423" w="3855">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9" name="Google Shape;17049;p92"/>
          <p:cNvGrpSpPr/>
          <p:nvPr/>
        </p:nvGrpSpPr>
        <p:grpSpPr>
          <a:xfrm>
            <a:off x="3312144" y="3348241"/>
            <a:ext cx="348154" cy="360789"/>
            <a:chOff x="3312144" y="3348241"/>
            <a:chExt cx="348154" cy="360789"/>
          </a:xfrm>
        </p:grpSpPr>
        <p:sp>
          <p:nvSpPr>
            <p:cNvPr id="17050" name="Google Shape;17050;p92"/>
            <p:cNvSpPr/>
            <p:nvPr/>
          </p:nvSpPr>
          <p:spPr>
            <a:xfrm>
              <a:off x="3531517" y="3467324"/>
              <a:ext cx="122334" cy="67419"/>
            </a:xfrm>
            <a:custGeom>
              <a:rect b="b" l="l" r="r" t="t"/>
              <a:pathLst>
                <a:path extrusionOk="0" h="2572" w="4667">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92"/>
            <p:cNvSpPr/>
            <p:nvPr/>
          </p:nvSpPr>
          <p:spPr>
            <a:xfrm>
              <a:off x="3541923" y="3498124"/>
              <a:ext cx="111665" cy="36619"/>
            </a:xfrm>
            <a:custGeom>
              <a:rect b="b" l="l" r="r" t="t"/>
              <a:pathLst>
                <a:path extrusionOk="0" h="1397" w="426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92"/>
            <p:cNvSpPr/>
            <p:nvPr/>
          </p:nvSpPr>
          <p:spPr>
            <a:xfrm>
              <a:off x="3362551" y="3605412"/>
              <a:ext cx="91744" cy="98297"/>
            </a:xfrm>
            <a:custGeom>
              <a:rect b="b" l="l" r="r" t="t"/>
              <a:pathLst>
                <a:path extrusionOk="0" h="3750" w="350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92"/>
            <p:cNvSpPr/>
            <p:nvPr/>
          </p:nvSpPr>
          <p:spPr>
            <a:xfrm>
              <a:off x="3362551" y="3605412"/>
              <a:ext cx="56724" cy="97091"/>
            </a:xfrm>
            <a:custGeom>
              <a:rect b="b" l="l" r="r" t="t"/>
              <a:pathLst>
                <a:path extrusionOk="0" h="3704" w="2164">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92"/>
            <p:cNvSpPr/>
            <p:nvPr/>
          </p:nvSpPr>
          <p:spPr>
            <a:xfrm>
              <a:off x="3479066" y="3540798"/>
              <a:ext cx="95807" cy="152557"/>
            </a:xfrm>
            <a:custGeom>
              <a:rect b="b" l="l" r="r" t="t"/>
              <a:pathLst>
                <a:path extrusionOk="0" h="5820" w="3655">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92"/>
            <p:cNvSpPr/>
            <p:nvPr/>
          </p:nvSpPr>
          <p:spPr>
            <a:xfrm>
              <a:off x="3479066" y="3550654"/>
              <a:ext cx="64378" cy="142177"/>
            </a:xfrm>
            <a:custGeom>
              <a:rect b="b" l="l" r="r" t="t"/>
              <a:pathLst>
                <a:path extrusionOk="0" h="5424" w="2456">
                  <a:moveTo>
                    <a:pt x="584" y="1"/>
                  </a:moveTo>
                  <a:lnTo>
                    <a:pt x="1" y="4052"/>
                  </a:lnTo>
                  <a:cubicBezTo>
                    <a:pt x="613" y="4632"/>
                    <a:pt x="1495" y="5223"/>
                    <a:pt x="2455" y="5423"/>
                  </a:cubicBezTo>
                  <a:lnTo>
                    <a:pt x="584"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92"/>
            <p:cNvSpPr/>
            <p:nvPr/>
          </p:nvSpPr>
          <p:spPr>
            <a:xfrm>
              <a:off x="3316286" y="3353431"/>
              <a:ext cx="326791" cy="317512"/>
            </a:xfrm>
            <a:custGeom>
              <a:rect b="b" l="l" r="r" t="t"/>
              <a:pathLst>
                <a:path extrusionOk="0" h="12113" w="12467">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92"/>
            <p:cNvSpPr/>
            <p:nvPr/>
          </p:nvSpPr>
          <p:spPr>
            <a:xfrm>
              <a:off x="3375002" y="3447246"/>
              <a:ext cx="28336" cy="28231"/>
            </a:xfrm>
            <a:custGeom>
              <a:rect b="b" l="l" r="r" t="t"/>
              <a:pathLst>
                <a:path extrusionOk="0" h="1077" w="1081">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92"/>
            <p:cNvSpPr/>
            <p:nvPr/>
          </p:nvSpPr>
          <p:spPr>
            <a:xfrm>
              <a:off x="3391516" y="3430470"/>
              <a:ext cx="28310" cy="28310"/>
            </a:xfrm>
            <a:custGeom>
              <a:rect b="b" l="l" r="r" t="t"/>
              <a:pathLst>
                <a:path extrusionOk="0" h="1080" w="108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92"/>
            <p:cNvSpPr/>
            <p:nvPr/>
          </p:nvSpPr>
          <p:spPr>
            <a:xfrm>
              <a:off x="3394740" y="3453510"/>
              <a:ext cx="28310" cy="28231"/>
            </a:xfrm>
            <a:custGeom>
              <a:rect b="b" l="l" r="r" t="t"/>
              <a:pathLst>
                <a:path extrusionOk="0" h="1077" w="108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92"/>
            <p:cNvSpPr/>
            <p:nvPr/>
          </p:nvSpPr>
          <p:spPr>
            <a:xfrm>
              <a:off x="3542133" y="3554350"/>
              <a:ext cx="23617" cy="16593"/>
            </a:xfrm>
            <a:custGeom>
              <a:rect b="b" l="l" r="r" t="t"/>
              <a:pathLst>
                <a:path extrusionOk="0" h="633" w="901">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92"/>
            <p:cNvSpPr/>
            <p:nvPr/>
          </p:nvSpPr>
          <p:spPr>
            <a:xfrm>
              <a:off x="3446379" y="3419644"/>
              <a:ext cx="15439" cy="18270"/>
            </a:xfrm>
            <a:custGeom>
              <a:rect b="b" l="l" r="r" t="t"/>
              <a:pathLst>
                <a:path extrusionOk="0" h="697" w="589">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92"/>
            <p:cNvSpPr/>
            <p:nvPr/>
          </p:nvSpPr>
          <p:spPr>
            <a:xfrm>
              <a:off x="3312144" y="3348241"/>
              <a:ext cx="348154" cy="360789"/>
            </a:xfrm>
            <a:custGeom>
              <a:rect b="b" l="l" r="r" t="t"/>
              <a:pathLst>
                <a:path extrusionOk="0" h="13764" w="13282">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3" name="Google Shape;17063;p92"/>
          <p:cNvGrpSpPr/>
          <p:nvPr/>
        </p:nvGrpSpPr>
        <p:grpSpPr>
          <a:xfrm>
            <a:off x="1137555" y="3348162"/>
            <a:ext cx="317564" cy="360972"/>
            <a:chOff x="1137555" y="3348162"/>
            <a:chExt cx="317564" cy="360972"/>
          </a:xfrm>
        </p:grpSpPr>
        <p:sp>
          <p:nvSpPr>
            <p:cNvPr id="17064" name="Google Shape;17064;p92"/>
            <p:cNvSpPr/>
            <p:nvPr/>
          </p:nvSpPr>
          <p:spPr>
            <a:xfrm>
              <a:off x="1240597" y="3370338"/>
              <a:ext cx="197852" cy="333449"/>
            </a:xfrm>
            <a:custGeom>
              <a:rect b="b" l="l" r="r" t="t"/>
              <a:pathLst>
                <a:path extrusionOk="0" h="12721" w="7548">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92"/>
            <p:cNvSpPr/>
            <p:nvPr/>
          </p:nvSpPr>
          <p:spPr>
            <a:xfrm>
              <a:off x="1155904" y="3370391"/>
              <a:ext cx="158376" cy="333397"/>
            </a:xfrm>
            <a:custGeom>
              <a:rect b="b" l="l" r="r" t="t"/>
              <a:pathLst>
                <a:path extrusionOk="0" h="12719" w="6042">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92"/>
            <p:cNvSpPr/>
            <p:nvPr/>
          </p:nvSpPr>
          <p:spPr>
            <a:xfrm>
              <a:off x="1184187" y="3472855"/>
              <a:ext cx="28231" cy="134890"/>
            </a:xfrm>
            <a:custGeom>
              <a:rect b="b" l="l" r="r" t="t"/>
              <a:pathLst>
                <a:path extrusionOk="0" h="5146" w="1077">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92"/>
            <p:cNvSpPr/>
            <p:nvPr/>
          </p:nvSpPr>
          <p:spPr>
            <a:xfrm>
              <a:off x="1381908" y="3427691"/>
              <a:ext cx="28309" cy="89542"/>
            </a:xfrm>
            <a:custGeom>
              <a:rect b="b" l="l" r="r" t="t"/>
              <a:pathLst>
                <a:path extrusionOk="0" h="3416" w="108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92"/>
            <p:cNvSpPr/>
            <p:nvPr/>
          </p:nvSpPr>
          <p:spPr>
            <a:xfrm>
              <a:off x="1137555" y="3348162"/>
              <a:ext cx="317564" cy="360972"/>
            </a:xfrm>
            <a:custGeom>
              <a:rect b="b" l="l" r="r" t="t"/>
              <a:pathLst>
                <a:path extrusionOk="0" h="13771" w="12115">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92"/>
            <p:cNvSpPr/>
            <p:nvPr/>
          </p:nvSpPr>
          <p:spPr>
            <a:xfrm>
              <a:off x="1291842" y="3410286"/>
              <a:ext cx="10642" cy="27576"/>
            </a:xfrm>
            <a:custGeom>
              <a:rect b="b" l="l" r="r" t="t"/>
              <a:pathLst>
                <a:path extrusionOk="0" h="1052" w="406">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92"/>
            <p:cNvSpPr/>
            <p:nvPr/>
          </p:nvSpPr>
          <p:spPr>
            <a:xfrm>
              <a:off x="1291842" y="3455529"/>
              <a:ext cx="10642" cy="27497"/>
            </a:xfrm>
            <a:custGeom>
              <a:rect b="b" l="l" r="r" t="t"/>
              <a:pathLst>
                <a:path extrusionOk="0" h="1049" w="406">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92"/>
            <p:cNvSpPr/>
            <p:nvPr/>
          </p:nvSpPr>
          <p:spPr>
            <a:xfrm>
              <a:off x="1291842" y="3500693"/>
              <a:ext cx="10642" cy="27602"/>
            </a:xfrm>
            <a:custGeom>
              <a:rect b="b" l="l" r="r" t="t"/>
              <a:pathLst>
                <a:path extrusionOk="0" h="1053" w="406">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92"/>
            <p:cNvSpPr/>
            <p:nvPr/>
          </p:nvSpPr>
          <p:spPr>
            <a:xfrm>
              <a:off x="1173231" y="3495083"/>
              <a:ext cx="10616" cy="16252"/>
            </a:xfrm>
            <a:custGeom>
              <a:rect b="b" l="l" r="r" t="t"/>
              <a:pathLst>
                <a:path extrusionOk="0" h="620" w="405">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92"/>
            <p:cNvSpPr/>
            <p:nvPr/>
          </p:nvSpPr>
          <p:spPr>
            <a:xfrm>
              <a:off x="1173231" y="3534612"/>
              <a:ext cx="10616" cy="16252"/>
            </a:xfrm>
            <a:custGeom>
              <a:rect b="b" l="l" r="r" t="t"/>
              <a:pathLst>
                <a:path extrusionOk="0" h="620" w="405">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92"/>
            <p:cNvSpPr/>
            <p:nvPr/>
          </p:nvSpPr>
          <p:spPr>
            <a:xfrm>
              <a:off x="1173231" y="3574193"/>
              <a:ext cx="10616" cy="16226"/>
            </a:xfrm>
            <a:custGeom>
              <a:rect b="b" l="l" r="r" t="t"/>
              <a:pathLst>
                <a:path extrusionOk="0" h="619" w="405">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92"/>
            <p:cNvSpPr/>
            <p:nvPr/>
          </p:nvSpPr>
          <p:spPr>
            <a:xfrm>
              <a:off x="1410585" y="3489448"/>
              <a:ext cx="10616" cy="16252"/>
            </a:xfrm>
            <a:custGeom>
              <a:rect b="b" l="l" r="r" t="t"/>
              <a:pathLst>
                <a:path extrusionOk="0" h="620" w="405">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92"/>
            <p:cNvSpPr/>
            <p:nvPr/>
          </p:nvSpPr>
          <p:spPr>
            <a:xfrm>
              <a:off x="1399156" y="3523734"/>
              <a:ext cx="19109" cy="14758"/>
            </a:xfrm>
            <a:custGeom>
              <a:rect b="b" l="l" r="r" t="t"/>
              <a:pathLst>
                <a:path extrusionOk="0" h="563" w="729">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92"/>
            <p:cNvSpPr/>
            <p:nvPr/>
          </p:nvSpPr>
          <p:spPr>
            <a:xfrm>
              <a:off x="1410585" y="3449841"/>
              <a:ext cx="10616" cy="16226"/>
            </a:xfrm>
            <a:custGeom>
              <a:rect b="b" l="l" r="r" t="t"/>
              <a:pathLst>
                <a:path extrusionOk="0" h="619" w="405">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92"/>
            <p:cNvSpPr/>
            <p:nvPr/>
          </p:nvSpPr>
          <p:spPr>
            <a:xfrm>
              <a:off x="1174856" y="3609789"/>
              <a:ext cx="19371" cy="15518"/>
            </a:xfrm>
            <a:custGeom>
              <a:rect b="b" l="l" r="r" t="t"/>
              <a:pathLst>
                <a:path extrusionOk="0" h="592" w="739">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92"/>
            <p:cNvSpPr/>
            <p:nvPr/>
          </p:nvSpPr>
          <p:spPr>
            <a:xfrm>
              <a:off x="1291842" y="3545962"/>
              <a:ext cx="10642" cy="27497"/>
            </a:xfrm>
            <a:custGeom>
              <a:rect b="b" l="l" r="r" t="t"/>
              <a:pathLst>
                <a:path extrusionOk="0" h="1049" w="406">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92"/>
            <p:cNvSpPr/>
            <p:nvPr/>
          </p:nvSpPr>
          <p:spPr>
            <a:xfrm>
              <a:off x="1291842" y="3591205"/>
              <a:ext cx="10642" cy="27497"/>
            </a:xfrm>
            <a:custGeom>
              <a:rect b="b" l="l" r="r" t="t"/>
              <a:pathLst>
                <a:path extrusionOk="0" h="1049" w="406">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92"/>
            <p:cNvSpPr/>
            <p:nvPr/>
          </p:nvSpPr>
          <p:spPr>
            <a:xfrm>
              <a:off x="1291842" y="3636395"/>
              <a:ext cx="10642" cy="27471"/>
            </a:xfrm>
            <a:custGeom>
              <a:rect b="b" l="l" r="r" t="t"/>
              <a:pathLst>
                <a:path extrusionOk="0" h="1048" w="406">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92"/>
            <p:cNvSpPr/>
            <p:nvPr/>
          </p:nvSpPr>
          <p:spPr>
            <a:xfrm>
              <a:off x="1205393" y="3625045"/>
              <a:ext cx="18008" cy="10616"/>
            </a:xfrm>
            <a:custGeom>
              <a:rect b="b" l="l" r="r" t="t"/>
              <a:pathLst>
                <a:path extrusionOk="0" h="405" w="687">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92"/>
            <p:cNvSpPr/>
            <p:nvPr/>
          </p:nvSpPr>
          <p:spPr>
            <a:xfrm>
              <a:off x="1369274" y="3534612"/>
              <a:ext cx="18008" cy="10642"/>
            </a:xfrm>
            <a:custGeom>
              <a:rect b="b" l="l" r="r" t="t"/>
              <a:pathLst>
                <a:path extrusionOk="0" h="406" w="687">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4" name="Google Shape;17084;p92"/>
          <p:cNvGrpSpPr/>
          <p:nvPr/>
        </p:nvGrpSpPr>
        <p:grpSpPr>
          <a:xfrm>
            <a:off x="7397808" y="1959345"/>
            <a:ext cx="403463" cy="378325"/>
            <a:chOff x="7397808" y="1959345"/>
            <a:chExt cx="403463" cy="378325"/>
          </a:xfrm>
        </p:grpSpPr>
        <p:sp>
          <p:nvSpPr>
            <p:cNvPr id="17085" name="Google Shape;17085;p92"/>
            <p:cNvSpPr/>
            <p:nvPr/>
          </p:nvSpPr>
          <p:spPr>
            <a:xfrm>
              <a:off x="7397808" y="2035965"/>
              <a:ext cx="106659" cy="94758"/>
            </a:xfrm>
            <a:custGeom>
              <a:rect b="b" l="l" r="r" t="t"/>
              <a:pathLst>
                <a:path extrusionOk="0" h="3615" w="4069">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92"/>
            <p:cNvSpPr/>
            <p:nvPr/>
          </p:nvSpPr>
          <p:spPr>
            <a:xfrm>
              <a:off x="7694586" y="2035965"/>
              <a:ext cx="106685" cy="94758"/>
            </a:xfrm>
            <a:custGeom>
              <a:rect b="b" l="l" r="r" t="t"/>
              <a:pathLst>
                <a:path extrusionOk="0" h="3615" w="407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92"/>
            <p:cNvSpPr/>
            <p:nvPr/>
          </p:nvSpPr>
          <p:spPr>
            <a:xfrm>
              <a:off x="7466459" y="1964876"/>
              <a:ext cx="271299" cy="349570"/>
            </a:xfrm>
            <a:custGeom>
              <a:rect b="b" l="l" r="r" t="t"/>
              <a:pathLst>
                <a:path extrusionOk="0" h="13336" w="1035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92"/>
            <p:cNvSpPr/>
            <p:nvPr/>
          </p:nvSpPr>
          <p:spPr>
            <a:xfrm>
              <a:off x="7466459" y="1964850"/>
              <a:ext cx="156462" cy="349439"/>
            </a:xfrm>
            <a:custGeom>
              <a:rect b="b" l="l" r="r" t="t"/>
              <a:pathLst>
                <a:path extrusionOk="0" h="13331" w="5969">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92"/>
            <p:cNvSpPr/>
            <p:nvPr/>
          </p:nvSpPr>
          <p:spPr>
            <a:xfrm>
              <a:off x="7447559" y="2165166"/>
              <a:ext cx="299792" cy="167026"/>
            </a:xfrm>
            <a:custGeom>
              <a:rect b="b" l="l" r="r" t="t"/>
              <a:pathLst>
                <a:path extrusionOk="0" h="6372" w="11437">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92"/>
            <p:cNvSpPr/>
            <p:nvPr/>
          </p:nvSpPr>
          <p:spPr>
            <a:xfrm>
              <a:off x="7747037" y="2172191"/>
              <a:ext cx="210" cy="105"/>
            </a:xfrm>
            <a:custGeom>
              <a:rect b="b" l="l" r="r" t="t"/>
              <a:pathLst>
                <a:path extrusionOk="0" h="4" w="8">
                  <a:moveTo>
                    <a:pt x="1" y="0"/>
                  </a:moveTo>
                  <a:lnTo>
                    <a:pt x="1" y="4"/>
                  </a:lnTo>
                  <a:lnTo>
                    <a:pt x="8"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92"/>
            <p:cNvSpPr/>
            <p:nvPr/>
          </p:nvSpPr>
          <p:spPr>
            <a:xfrm>
              <a:off x="7569605" y="2060840"/>
              <a:ext cx="59214" cy="56907"/>
            </a:xfrm>
            <a:custGeom>
              <a:rect b="b" l="l" r="r" t="t"/>
              <a:pathLst>
                <a:path extrusionOk="0" h="2171" w="2259">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92"/>
            <p:cNvSpPr/>
            <p:nvPr/>
          </p:nvSpPr>
          <p:spPr>
            <a:xfrm>
              <a:off x="7534035" y="2035965"/>
              <a:ext cx="23696" cy="29594"/>
            </a:xfrm>
            <a:custGeom>
              <a:rect b="b" l="l" r="r" t="t"/>
              <a:pathLst>
                <a:path extrusionOk="0" h="1129" w="904">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92"/>
            <p:cNvSpPr/>
            <p:nvPr/>
          </p:nvSpPr>
          <p:spPr>
            <a:xfrm>
              <a:off x="7640667" y="2035965"/>
              <a:ext cx="23722" cy="29594"/>
            </a:xfrm>
            <a:custGeom>
              <a:rect b="b" l="l" r="r" t="t"/>
              <a:pathLst>
                <a:path extrusionOk="0" h="1129" w="905">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92"/>
            <p:cNvSpPr/>
            <p:nvPr/>
          </p:nvSpPr>
          <p:spPr>
            <a:xfrm>
              <a:off x="7447559" y="2165140"/>
              <a:ext cx="193317" cy="166974"/>
            </a:xfrm>
            <a:custGeom>
              <a:rect b="b" l="l" r="r" t="t"/>
              <a:pathLst>
                <a:path extrusionOk="0" h="6370" w="7375">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92"/>
            <p:cNvSpPr/>
            <p:nvPr/>
          </p:nvSpPr>
          <p:spPr>
            <a:xfrm>
              <a:off x="7570889" y="2084536"/>
              <a:ext cx="56619" cy="33106"/>
            </a:xfrm>
            <a:custGeom>
              <a:rect b="b" l="l" r="r" t="t"/>
              <a:pathLst>
                <a:path extrusionOk="0" h="1263" w="216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92"/>
            <p:cNvSpPr/>
            <p:nvPr/>
          </p:nvSpPr>
          <p:spPr>
            <a:xfrm>
              <a:off x="7646198" y="2041495"/>
              <a:ext cx="12556" cy="12634"/>
            </a:xfrm>
            <a:custGeom>
              <a:rect b="b" l="l" r="r" t="t"/>
              <a:pathLst>
                <a:path extrusionOk="0" h="482" w="479">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92"/>
            <p:cNvSpPr/>
            <p:nvPr/>
          </p:nvSpPr>
          <p:spPr>
            <a:xfrm>
              <a:off x="7539565" y="2041495"/>
              <a:ext cx="12556" cy="12634"/>
            </a:xfrm>
            <a:custGeom>
              <a:rect b="b" l="l" r="r" t="t"/>
              <a:pathLst>
                <a:path extrusionOk="0" h="482" w="479">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92"/>
            <p:cNvSpPr/>
            <p:nvPr/>
          </p:nvSpPr>
          <p:spPr>
            <a:xfrm>
              <a:off x="7563995" y="2055309"/>
              <a:ext cx="70354" cy="68048"/>
            </a:xfrm>
            <a:custGeom>
              <a:rect b="b" l="l" r="r" t="t"/>
              <a:pathLst>
                <a:path extrusionOk="0" h="2596" w="2684">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92"/>
            <p:cNvSpPr/>
            <p:nvPr/>
          </p:nvSpPr>
          <p:spPr>
            <a:xfrm>
              <a:off x="7528504" y="2030434"/>
              <a:ext cx="34758" cy="40656"/>
            </a:xfrm>
            <a:custGeom>
              <a:rect b="b" l="l" r="r" t="t"/>
              <a:pathLst>
                <a:path extrusionOk="0" h="1551" w="1326">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92"/>
            <p:cNvSpPr/>
            <p:nvPr/>
          </p:nvSpPr>
          <p:spPr>
            <a:xfrm>
              <a:off x="7635057" y="2030434"/>
              <a:ext cx="34863" cy="40656"/>
            </a:xfrm>
            <a:custGeom>
              <a:rect b="b" l="l" r="r" t="t"/>
              <a:pathLst>
                <a:path extrusionOk="0" h="1551" w="133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92"/>
            <p:cNvSpPr/>
            <p:nvPr/>
          </p:nvSpPr>
          <p:spPr>
            <a:xfrm>
              <a:off x="7401661" y="1959345"/>
              <a:ext cx="394996" cy="378325"/>
            </a:xfrm>
            <a:custGeom>
              <a:rect b="b" l="l" r="r" t="t"/>
              <a:pathLst>
                <a:path extrusionOk="0" h="14433" w="15069">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2" name="Google Shape;17102;p92"/>
          <p:cNvGrpSpPr/>
          <p:nvPr/>
        </p:nvGrpSpPr>
        <p:grpSpPr>
          <a:xfrm>
            <a:off x="6569336" y="3348136"/>
            <a:ext cx="387893" cy="360972"/>
            <a:chOff x="6569336" y="3348136"/>
            <a:chExt cx="387893" cy="360972"/>
          </a:xfrm>
        </p:grpSpPr>
        <p:sp>
          <p:nvSpPr>
            <p:cNvPr id="17103" name="Google Shape;17103;p92"/>
            <p:cNvSpPr/>
            <p:nvPr/>
          </p:nvSpPr>
          <p:spPr>
            <a:xfrm>
              <a:off x="6595601" y="3353405"/>
              <a:ext cx="350461" cy="350382"/>
            </a:xfrm>
            <a:custGeom>
              <a:rect b="b" l="l" r="r" t="t"/>
              <a:pathLst>
                <a:path extrusionOk="0" h="13367" w="1337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92"/>
            <p:cNvSpPr/>
            <p:nvPr/>
          </p:nvSpPr>
          <p:spPr>
            <a:xfrm>
              <a:off x="6590516" y="3379408"/>
              <a:ext cx="329570" cy="324380"/>
            </a:xfrm>
            <a:custGeom>
              <a:rect b="b" l="l" r="r" t="t"/>
              <a:pathLst>
                <a:path extrusionOk="0" h="12375" w="12573">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92"/>
            <p:cNvSpPr/>
            <p:nvPr/>
          </p:nvSpPr>
          <p:spPr>
            <a:xfrm>
              <a:off x="6780504" y="3544337"/>
              <a:ext cx="32477" cy="24142"/>
            </a:xfrm>
            <a:custGeom>
              <a:rect b="b" l="l" r="r" t="t"/>
              <a:pathLst>
                <a:path extrusionOk="0" h="921" w="1239">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92"/>
            <p:cNvSpPr/>
            <p:nvPr/>
          </p:nvSpPr>
          <p:spPr>
            <a:xfrm>
              <a:off x="6834135" y="3547325"/>
              <a:ext cx="38113" cy="22333"/>
            </a:xfrm>
            <a:custGeom>
              <a:rect b="b" l="l" r="r" t="t"/>
              <a:pathLst>
                <a:path extrusionOk="0" h="852" w="1454">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92"/>
            <p:cNvSpPr/>
            <p:nvPr/>
          </p:nvSpPr>
          <p:spPr>
            <a:xfrm>
              <a:off x="6782548" y="3585517"/>
              <a:ext cx="92085" cy="65269"/>
            </a:xfrm>
            <a:custGeom>
              <a:rect b="b" l="l" r="r" t="t"/>
              <a:pathLst>
                <a:path extrusionOk="0" h="2490" w="3513">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92"/>
            <p:cNvSpPr/>
            <p:nvPr/>
          </p:nvSpPr>
          <p:spPr>
            <a:xfrm>
              <a:off x="6841789" y="3644023"/>
              <a:ext cx="14312" cy="6684"/>
            </a:xfrm>
            <a:custGeom>
              <a:rect b="b" l="l" r="r" t="t"/>
              <a:pathLst>
                <a:path extrusionOk="0" h="255" w="546">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92"/>
            <p:cNvSpPr/>
            <p:nvPr/>
          </p:nvSpPr>
          <p:spPr>
            <a:xfrm>
              <a:off x="6578825" y="3353300"/>
              <a:ext cx="290566" cy="276935"/>
            </a:xfrm>
            <a:custGeom>
              <a:rect b="b" l="l" r="r" t="t"/>
              <a:pathLst>
                <a:path extrusionOk="0" h="10565" w="11085">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92"/>
            <p:cNvSpPr/>
            <p:nvPr/>
          </p:nvSpPr>
          <p:spPr>
            <a:xfrm>
              <a:off x="6569336" y="3379408"/>
              <a:ext cx="109699" cy="250827"/>
            </a:xfrm>
            <a:custGeom>
              <a:rect b="b" l="l" r="r" t="t"/>
              <a:pathLst>
                <a:path extrusionOk="0" h="9569" w="4185">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92"/>
            <p:cNvSpPr/>
            <p:nvPr/>
          </p:nvSpPr>
          <p:spPr>
            <a:xfrm>
              <a:off x="6571171" y="3348136"/>
              <a:ext cx="386058" cy="360972"/>
            </a:xfrm>
            <a:custGeom>
              <a:rect b="b" l="l" r="r" t="t"/>
              <a:pathLst>
                <a:path extrusionOk="0" h="13771" w="14728">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92"/>
            <p:cNvSpPr/>
            <p:nvPr/>
          </p:nvSpPr>
          <p:spPr>
            <a:xfrm>
              <a:off x="6752089" y="3562790"/>
              <a:ext cx="48048" cy="28545"/>
            </a:xfrm>
            <a:custGeom>
              <a:rect b="b" l="l" r="r" t="t"/>
              <a:pathLst>
                <a:path extrusionOk="0" h="1089" w="1833">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92"/>
            <p:cNvSpPr/>
            <p:nvPr/>
          </p:nvSpPr>
          <p:spPr>
            <a:xfrm>
              <a:off x="6844279" y="3432907"/>
              <a:ext cx="24797" cy="32477"/>
            </a:xfrm>
            <a:custGeom>
              <a:rect b="b" l="l" r="r" t="t"/>
              <a:pathLst>
                <a:path extrusionOk="0" h="1239" w="946">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92"/>
            <p:cNvSpPr/>
            <p:nvPr/>
          </p:nvSpPr>
          <p:spPr>
            <a:xfrm>
              <a:off x="6808079" y="3505673"/>
              <a:ext cx="18244" cy="28860"/>
            </a:xfrm>
            <a:custGeom>
              <a:rect b="b" l="l" r="r" t="t"/>
              <a:pathLst>
                <a:path extrusionOk="0" h="1101" w="696">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92"/>
            <p:cNvSpPr/>
            <p:nvPr/>
          </p:nvSpPr>
          <p:spPr>
            <a:xfrm>
              <a:off x="6773689" y="3539068"/>
              <a:ext cx="45924" cy="34758"/>
            </a:xfrm>
            <a:custGeom>
              <a:rect b="b" l="l" r="r" t="t"/>
              <a:pathLst>
                <a:path extrusionOk="0" h="1326" w="1752">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92"/>
            <p:cNvSpPr/>
            <p:nvPr/>
          </p:nvSpPr>
          <p:spPr>
            <a:xfrm>
              <a:off x="6823361" y="3542056"/>
              <a:ext cx="56802" cy="32870"/>
            </a:xfrm>
            <a:custGeom>
              <a:rect b="b" l="l" r="r" t="t"/>
              <a:pathLst>
                <a:path extrusionOk="0" h="1254" w="2167">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92"/>
            <p:cNvSpPr/>
            <p:nvPr/>
          </p:nvSpPr>
          <p:spPr>
            <a:xfrm>
              <a:off x="6776834" y="3580222"/>
              <a:ext cx="103435" cy="75728"/>
            </a:xfrm>
            <a:custGeom>
              <a:rect b="b" l="l" r="r" t="t"/>
              <a:pathLst>
                <a:path extrusionOk="0" h="2889" w="3946">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8" name="Google Shape;17118;p92"/>
          <p:cNvGrpSpPr/>
          <p:nvPr/>
        </p:nvGrpSpPr>
        <p:grpSpPr>
          <a:xfrm>
            <a:off x="7955715" y="1986004"/>
            <a:ext cx="380081" cy="325114"/>
            <a:chOff x="7955715" y="1986004"/>
            <a:chExt cx="380081" cy="325114"/>
          </a:xfrm>
        </p:grpSpPr>
        <p:sp>
          <p:nvSpPr>
            <p:cNvPr id="17119" name="Google Shape;17119;p92"/>
            <p:cNvSpPr/>
            <p:nvPr/>
          </p:nvSpPr>
          <p:spPr>
            <a:xfrm>
              <a:off x="7962452" y="2079451"/>
              <a:ext cx="41521" cy="46868"/>
            </a:xfrm>
            <a:custGeom>
              <a:rect b="b" l="l" r="r" t="t"/>
              <a:pathLst>
                <a:path extrusionOk="0" h="1788" w="1584">
                  <a:moveTo>
                    <a:pt x="1583" y="1"/>
                  </a:moveTo>
                  <a:lnTo>
                    <a:pt x="1" y="665"/>
                  </a:lnTo>
                  <a:lnTo>
                    <a:pt x="1421" y="1787"/>
                  </a:lnTo>
                  <a:lnTo>
                    <a:pt x="1583"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92"/>
            <p:cNvSpPr/>
            <p:nvPr/>
          </p:nvSpPr>
          <p:spPr>
            <a:xfrm>
              <a:off x="7981456" y="1991534"/>
              <a:ext cx="348338" cy="278482"/>
            </a:xfrm>
            <a:custGeom>
              <a:rect b="b" l="l" r="r" t="t"/>
              <a:pathLst>
                <a:path extrusionOk="0" h="10624" w="13289">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92"/>
            <p:cNvSpPr/>
            <p:nvPr/>
          </p:nvSpPr>
          <p:spPr>
            <a:xfrm>
              <a:off x="7981456" y="1991534"/>
              <a:ext cx="235808" cy="278482"/>
            </a:xfrm>
            <a:custGeom>
              <a:rect b="b" l="l" r="r" t="t"/>
              <a:pathLst>
                <a:path extrusionOk="0" h="10624" w="8996">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92"/>
            <p:cNvSpPr/>
            <p:nvPr/>
          </p:nvSpPr>
          <p:spPr>
            <a:xfrm>
              <a:off x="8076764" y="2068468"/>
              <a:ext cx="213763" cy="125217"/>
            </a:xfrm>
            <a:custGeom>
              <a:rect b="b" l="l" r="r" t="t"/>
              <a:pathLst>
                <a:path extrusionOk="0" h="4777" w="8155">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92"/>
            <p:cNvSpPr/>
            <p:nvPr/>
          </p:nvSpPr>
          <p:spPr>
            <a:xfrm>
              <a:off x="8100539" y="2115965"/>
              <a:ext cx="189988" cy="77746"/>
            </a:xfrm>
            <a:custGeom>
              <a:rect b="b" l="l" r="r" t="t"/>
              <a:pathLst>
                <a:path extrusionOk="0" h="2966" w="7248">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92"/>
            <p:cNvSpPr/>
            <p:nvPr/>
          </p:nvSpPr>
          <p:spPr>
            <a:xfrm>
              <a:off x="8027616" y="2062596"/>
              <a:ext cx="35518" cy="41494"/>
            </a:xfrm>
            <a:custGeom>
              <a:rect b="b" l="l" r="r" t="t"/>
              <a:pathLst>
                <a:path extrusionOk="0" h="1583" w="1355">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92"/>
            <p:cNvSpPr/>
            <p:nvPr/>
          </p:nvSpPr>
          <p:spPr>
            <a:xfrm>
              <a:off x="8045414" y="2062596"/>
              <a:ext cx="17720" cy="29620"/>
            </a:xfrm>
            <a:custGeom>
              <a:rect b="b" l="l" r="r" t="t"/>
              <a:pathLst>
                <a:path extrusionOk="0" h="1130" w="676">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92"/>
            <p:cNvSpPr/>
            <p:nvPr/>
          </p:nvSpPr>
          <p:spPr>
            <a:xfrm>
              <a:off x="8039149" y="2068127"/>
              <a:ext cx="12556" cy="12661"/>
            </a:xfrm>
            <a:custGeom>
              <a:rect b="b" l="l" r="r" t="t"/>
              <a:pathLst>
                <a:path extrusionOk="0" h="483" w="479">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92"/>
            <p:cNvSpPr/>
            <p:nvPr/>
          </p:nvSpPr>
          <p:spPr>
            <a:xfrm>
              <a:off x="8022085" y="2057066"/>
              <a:ext cx="46684" cy="52110"/>
            </a:xfrm>
            <a:custGeom>
              <a:rect b="b" l="l" r="r" t="t"/>
              <a:pathLst>
                <a:path extrusionOk="0" h="1988" w="1781">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92"/>
            <p:cNvSpPr/>
            <p:nvPr/>
          </p:nvSpPr>
          <p:spPr>
            <a:xfrm>
              <a:off x="7955715" y="1986004"/>
              <a:ext cx="380081" cy="325114"/>
            </a:xfrm>
            <a:custGeom>
              <a:rect b="b" l="l" r="r" t="t"/>
              <a:pathLst>
                <a:path extrusionOk="0" h="12403" w="1450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92"/>
            <p:cNvSpPr/>
            <p:nvPr/>
          </p:nvSpPr>
          <p:spPr>
            <a:xfrm>
              <a:off x="8210212" y="2148023"/>
              <a:ext cx="24666" cy="17091"/>
            </a:xfrm>
            <a:custGeom>
              <a:rect b="b" l="l" r="r" t="t"/>
              <a:pathLst>
                <a:path extrusionOk="0" h="652" w="941">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0" name="Google Shape;17130;p92"/>
          <p:cNvGrpSpPr/>
          <p:nvPr/>
        </p:nvGrpSpPr>
        <p:grpSpPr>
          <a:xfrm>
            <a:off x="2238218" y="3348162"/>
            <a:ext cx="306765" cy="360999"/>
            <a:chOff x="2238218" y="3348162"/>
            <a:chExt cx="306765" cy="360999"/>
          </a:xfrm>
        </p:grpSpPr>
        <p:sp>
          <p:nvSpPr>
            <p:cNvPr id="17131" name="Google Shape;17131;p92"/>
            <p:cNvSpPr/>
            <p:nvPr/>
          </p:nvSpPr>
          <p:spPr>
            <a:xfrm>
              <a:off x="2415362" y="3568793"/>
              <a:ext cx="122910" cy="84142"/>
            </a:xfrm>
            <a:custGeom>
              <a:rect b="b" l="l" r="r" t="t"/>
              <a:pathLst>
                <a:path extrusionOk="0" h="3210" w="4689">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92"/>
            <p:cNvSpPr/>
            <p:nvPr/>
          </p:nvSpPr>
          <p:spPr>
            <a:xfrm>
              <a:off x="2415362" y="3568793"/>
              <a:ext cx="121993" cy="64745"/>
            </a:xfrm>
            <a:custGeom>
              <a:rect b="b" l="l" r="r" t="t"/>
              <a:pathLst>
                <a:path extrusionOk="0" h="2470" w="4654">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92"/>
            <p:cNvSpPr/>
            <p:nvPr/>
          </p:nvSpPr>
          <p:spPr>
            <a:xfrm>
              <a:off x="2354995" y="3356157"/>
              <a:ext cx="61888" cy="82753"/>
            </a:xfrm>
            <a:custGeom>
              <a:rect b="b" l="l" r="r" t="t"/>
              <a:pathLst>
                <a:path extrusionOk="0" h="3157" w="2361">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92"/>
            <p:cNvSpPr/>
            <p:nvPr/>
          </p:nvSpPr>
          <p:spPr>
            <a:xfrm>
              <a:off x="2372138" y="3356183"/>
              <a:ext cx="44745" cy="82412"/>
            </a:xfrm>
            <a:custGeom>
              <a:rect b="b" l="l" r="r" t="t"/>
              <a:pathLst>
                <a:path extrusionOk="0" h="3144" w="1707">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92"/>
            <p:cNvSpPr/>
            <p:nvPr/>
          </p:nvSpPr>
          <p:spPr>
            <a:xfrm>
              <a:off x="2245951" y="3524966"/>
              <a:ext cx="138376" cy="88441"/>
            </a:xfrm>
            <a:custGeom>
              <a:rect b="b" l="l" r="r" t="t"/>
              <a:pathLst>
                <a:path extrusionOk="0" h="3374" w="5279">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92"/>
            <p:cNvSpPr/>
            <p:nvPr/>
          </p:nvSpPr>
          <p:spPr>
            <a:xfrm>
              <a:off x="2246423" y="3524966"/>
              <a:ext cx="137904" cy="60656"/>
            </a:xfrm>
            <a:custGeom>
              <a:rect b="b" l="l" r="r" t="t"/>
              <a:pathLst>
                <a:path extrusionOk="0" h="2314" w="5261">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92"/>
            <p:cNvSpPr/>
            <p:nvPr/>
          </p:nvSpPr>
          <p:spPr>
            <a:xfrm>
              <a:off x="2305506" y="3443838"/>
              <a:ext cx="78008" cy="58952"/>
            </a:xfrm>
            <a:custGeom>
              <a:rect b="b" l="l" r="r" t="t"/>
              <a:pathLst>
                <a:path extrusionOk="0" h="2249" w="2976">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92"/>
            <p:cNvSpPr/>
            <p:nvPr/>
          </p:nvSpPr>
          <p:spPr>
            <a:xfrm>
              <a:off x="2306502" y="3443838"/>
              <a:ext cx="77012" cy="49227"/>
            </a:xfrm>
            <a:custGeom>
              <a:rect b="b" l="l" r="r" t="t"/>
              <a:pathLst>
                <a:path extrusionOk="0" h="1878" w="2938">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92"/>
            <p:cNvSpPr/>
            <p:nvPr/>
          </p:nvSpPr>
          <p:spPr>
            <a:xfrm>
              <a:off x="2422282" y="3466407"/>
              <a:ext cx="82071" cy="56488"/>
            </a:xfrm>
            <a:custGeom>
              <a:rect b="b" l="l" r="r" t="t"/>
              <a:pathLst>
                <a:path extrusionOk="0" h="2155" w="3131">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92"/>
            <p:cNvSpPr/>
            <p:nvPr/>
          </p:nvSpPr>
          <p:spPr>
            <a:xfrm>
              <a:off x="2422282" y="3466407"/>
              <a:ext cx="81416" cy="45295"/>
            </a:xfrm>
            <a:custGeom>
              <a:rect b="b" l="l" r="r" t="t"/>
              <a:pathLst>
                <a:path extrusionOk="0" h="1728" w="3106">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92"/>
            <p:cNvSpPr/>
            <p:nvPr/>
          </p:nvSpPr>
          <p:spPr>
            <a:xfrm>
              <a:off x="2238218" y="3348162"/>
              <a:ext cx="306765" cy="360999"/>
            </a:xfrm>
            <a:custGeom>
              <a:rect b="b" l="l" r="r" t="t"/>
              <a:pathLst>
                <a:path extrusionOk="0" h="13772" w="11703">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92"/>
            <p:cNvSpPr/>
            <p:nvPr/>
          </p:nvSpPr>
          <p:spPr>
            <a:xfrm>
              <a:off x="2282517" y="3550208"/>
              <a:ext cx="20053" cy="11088"/>
            </a:xfrm>
            <a:custGeom>
              <a:rect b="b" l="l" r="r" t="t"/>
              <a:pathLst>
                <a:path extrusionOk="0" h="423" w="765">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92"/>
            <p:cNvSpPr/>
            <p:nvPr/>
          </p:nvSpPr>
          <p:spPr>
            <a:xfrm>
              <a:off x="2450120" y="3485359"/>
              <a:ext cx="21127" cy="12503"/>
            </a:xfrm>
            <a:custGeom>
              <a:rect b="b" l="l" r="r" t="t"/>
              <a:pathLst>
                <a:path extrusionOk="0" h="477" w="806">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4" name="Google Shape;17144;p92"/>
          <p:cNvGrpSpPr/>
          <p:nvPr/>
        </p:nvGrpSpPr>
        <p:grpSpPr>
          <a:xfrm>
            <a:off x="2794028" y="3348110"/>
            <a:ext cx="290461" cy="360658"/>
            <a:chOff x="2794028" y="3348110"/>
            <a:chExt cx="290461" cy="360658"/>
          </a:xfrm>
        </p:grpSpPr>
        <p:sp>
          <p:nvSpPr>
            <p:cNvPr id="17145" name="Google Shape;17145;p92"/>
            <p:cNvSpPr/>
            <p:nvPr/>
          </p:nvSpPr>
          <p:spPr>
            <a:xfrm>
              <a:off x="2799559" y="3353379"/>
              <a:ext cx="279399" cy="276883"/>
            </a:xfrm>
            <a:custGeom>
              <a:rect b="b" l="l" r="r" t="t"/>
              <a:pathLst>
                <a:path extrusionOk="0" h="10563" w="10659">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92"/>
            <p:cNvSpPr/>
            <p:nvPr/>
          </p:nvSpPr>
          <p:spPr>
            <a:xfrm>
              <a:off x="2799559" y="3484992"/>
              <a:ext cx="139765" cy="85689"/>
            </a:xfrm>
            <a:custGeom>
              <a:rect b="b" l="l" r="r" t="t"/>
              <a:pathLst>
                <a:path extrusionOk="0" h="3269" w="5332">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92"/>
            <p:cNvSpPr/>
            <p:nvPr/>
          </p:nvSpPr>
          <p:spPr>
            <a:xfrm>
              <a:off x="2939298" y="3413222"/>
              <a:ext cx="139660" cy="85531"/>
            </a:xfrm>
            <a:custGeom>
              <a:rect b="b" l="l" r="r" t="t"/>
              <a:pathLst>
                <a:path extrusionOk="0" h="3263" w="5328">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92"/>
            <p:cNvSpPr/>
            <p:nvPr/>
          </p:nvSpPr>
          <p:spPr>
            <a:xfrm>
              <a:off x="2860582" y="3353379"/>
              <a:ext cx="104273" cy="138507"/>
            </a:xfrm>
            <a:custGeom>
              <a:rect b="b" l="l" r="r" t="t"/>
              <a:pathLst>
                <a:path extrusionOk="0" h="5284" w="3978">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92"/>
            <p:cNvSpPr/>
            <p:nvPr/>
          </p:nvSpPr>
          <p:spPr>
            <a:xfrm>
              <a:off x="2913767" y="3491859"/>
              <a:ext cx="104168" cy="138481"/>
            </a:xfrm>
            <a:custGeom>
              <a:rect b="b" l="l" r="r" t="t"/>
              <a:pathLst>
                <a:path extrusionOk="0" h="5283" w="3974">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92"/>
            <p:cNvSpPr/>
            <p:nvPr/>
          </p:nvSpPr>
          <p:spPr>
            <a:xfrm>
              <a:off x="2835785" y="3547351"/>
              <a:ext cx="24194" cy="16881"/>
            </a:xfrm>
            <a:custGeom>
              <a:rect b="b" l="l" r="r" t="t"/>
              <a:pathLst>
                <a:path extrusionOk="0" h="644" w="923">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92"/>
            <p:cNvSpPr/>
            <p:nvPr/>
          </p:nvSpPr>
          <p:spPr>
            <a:xfrm>
              <a:off x="2861866" y="3507849"/>
              <a:ext cx="54627" cy="38139"/>
            </a:xfrm>
            <a:custGeom>
              <a:rect b="b" l="l" r="r" t="t"/>
              <a:pathLst>
                <a:path extrusionOk="0" h="1455" w="2084">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92"/>
            <p:cNvSpPr/>
            <p:nvPr/>
          </p:nvSpPr>
          <p:spPr>
            <a:xfrm>
              <a:off x="2794028" y="3348110"/>
              <a:ext cx="290461" cy="360658"/>
            </a:xfrm>
            <a:custGeom>
              <a:rect b="b" l="l" r="r" t="t"/>
              <a:pathLst>
                <a:path extrusionOk="0" h="13759" w="11081">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92"/>
            <p:cNvSpPr/>
            <p:nvPr/>
          </p:nvSpPr>
          <p:spPr>
            <a:xfrm>
              <a:off x="3018197" y="3419539"/>
              <a:ext cx="24614" cy="17038"/>
            </a:xfrm>
            <a:custGeom>
              <a:rect b="b" l="l" r="r" t="t"/>
              <a:pathLst>
                <a:path extrusionOk="0" h="650" w="939">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92"/>
            <p:cNvSpPr/>
            <p:nvPr/>
          </p:nvSpPr>
          <p:spPr>
            <a:xfrm>
              <a:off x="2961710" y="3437888"/>
              <a:ext cx="54627" cy="38192"/>
            </a:xfrm>
            <a:custGeom>
              <a:rect b="b" l="l" r="r" t="t"/>
              <a:pathLst>
                <a:path extrusionOk="0" h="1457" w="2084">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92"/>
            <p:cNvSpPr/>
            <p:nvPr/>
          </p:nvSpPr>
          <p:spPr>
            <a:xfrm>
              <a:off x="2865326" y="3391020"/>
              <a:ext cx="20288" cy="19188"/>
            </a:xfrm>
            <a:custGeom>
              <a:rect b="b" l="l" r="r" t="t"/>
              <a:pathLst>
                <a:path extrusionOk="0" h="732" w="774">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92"/>
            <p:cNvSpPr/>
            <p:nvPr/>
          </p:nvSpPr>
          <p:spPr>
            <a:xfrm>
              <a:off x="2883518" y="3417101"/>
              <a:ext cx="41835" cy="49830"/>
            </a:xfrm>
            <a:custGeom>
              <a:rect b="b" l="l" r="r" t="t"/>
              <a:pathLst>
                <a:path extrusionOk="0" h="1901" w="1596">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92"/>
            <p:cNvSpPr/>
            <p:nvPr/>
          </p:nvSpPr>
          <p:spPr>
            <a:xfrm>
              <a:off x="2992981" y="3573433"/>
              <a:ext cx="20210" cy="19214"/>
            </a:xfrm>
            <a:custGeom>
              <a:rect b="b" l="l" r="r" t="t"/>
              <a:pathLst>
                <a:path extrusionOk="0" h="733" w="771">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92"/>
            <p:cNvSpPr/>
            <p:nvPr/>
          </p:nvSpPr>
          <p:spPr>
            <a:xfrm>
              <a:off x="2953479" y="3516997"/>
              <a:ext cx="41861" cy="49856"/>
            </a:xfrm>
            <a:custGeom>
              <a:rect b="b" l="l" r="r" t="t"/>
              <a:pathLst>
                <a:path extrusionOk="0" h="1902" w="1597">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9" name="Google Shape;17159;p92"/>
          <p:cNvGrpSpPr/>
          <p:nvPr/>
        </p:nvGrpSpPr>
        <p:grpSpPr>
          <a:xfrm>
            <a:off x="2496516" y="1959319"/>
            <a:ext cx="358823" cy="378430"/>
            <a:chOff x="2496516" y="1959319"/>
            <a:chExt cx="358823" cy="378430"/>
          </a:xfrm>
        </p:grpSpPr>
        <p:sp>
          <p:nvSpPr>
            <p:cNvPr id="17160" name="Google Shape;17160;p92"/>
            <p:cNvSpPr/>
            <p:nvPr/>
          </p:nvSpPr>
          <p:spPr>
            <a:xfrm>
              <a:off x="2522388" y="1964850"/>
              <a:ext cx="130722" cy="171220"/>
            </a:xfrm>
            <a:custGeom>
              <a:rect b="b" l="l" r="r" t="t"/>
              <a:pathLst>
                <a:path extrusionOk="0" h="6532" w="4987">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92"/>
            <p:cNvSpPr/>
            <p:nvPr/>
          </p:nvSpPr>
          <p:spPr>
            <a:xfrm>
              <a:off x="2522388" y="1983225"/>
              <a:ext cx="71272" cy="138297"/>
            </a:xfrm>
            <a:custGeom>
              <a:rect b="b" l="l" r="r" t="t"/>
              <a:pathLst>
                <a:path extrusionOk="0" h="5276" w="2719">
                  <a:moveTo>
                    <a:pt x="0" y="1"/>
                  </a:moveTo>
                  <a:lnTo>
                    <a:pt x="0" y="5275"/>
                  </a:lnTo>
                  <a:lnTo>
                    <a:pt x="2719" y="3064"/>
                  </a:lnTo>
                  <a:lnTo>
                    <a:pt x="0"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92"/>
            <p:cNvSpPr/>
            <p:nvPr/>
          </p:nvSpPr>
          <p:spPr>
            <a:xfrm>
              <a:off x="2700659" y="1964850"/>
              <a:ext cx="130722" cy="171220"/>
            </a:xfrm>
            <a:custGeom>
              <a:rect b="b" l="l" r="r" t="t"/>
              <a:pathLst>
                <a:path extrusionOk="0" h="6532" w="4987">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92"/>
            <p:cNvSpPr/>
            <p:nvPr/>
          </p:nvSpPr>
          <p:spPr>
            <a:xfrm>
              <a:off x="2760109" y="1983225"/>
              <a:ext cx="71272" cy="138297"/>
            </a:xfrm>
            <a:custGeom>
              <a:rect b="b" l="l" r="r" t="t"/>
              <a:pathLst>
                <a:path extrusionOk="0" h="5276" w="2719">
                  <a:moveTo>
                    <a:pt x="2719" y="1"/>
                  </a:moveTo>
                  <a:lnTo>
                    <a:pt x="0" y="3064"/>
                  </a:lnTo>
                  <a:lnTo>
                    <a:pt x="2719" y="5275"/>
                  </a:lnTo>
                  <a:lnTo>
                    <a:pt x="2719"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92"/>
            <p:cNvSpPr/>
            <p:nvPr/>
          </p:nvSpPr>
          <p:spPr>
            <a:xfrm>
              <a:off x="2510488" y="2017144"/>
              <a:ext cx="332794" cy="314996"/>
            </a:xfrm>
            <a:custGeom>
              <a:rect b="b" l="l" r="r" t="t"/>
              <a:pathLst>
                <a:path extrusionOk="0" h="12017" w="12696">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92"/>
            <p:cNvSpPr/>
            <p:nvPr/>
          </p:nvSpPr>
          <p:spPr>
            <a:xfrm>
              <a:off x="2653084" y="2260868"/>
              <a:ext cx="47602" cy="47497"/>
            </a:xfrm>
            <a:custGeom>
              <a:rect b="b" l="l" r="r" t="t"/>
              <a:pathLst>
                <a:path extrusionOk="0" h="1812" w="1816">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92"/>
            <p:cNvSpPr/>
            <p:nvPr/>
          </p:nvSpPr>
          <p:spPr>
            <a:xfrm>
              <a:off x="2654945" y="2211536"/>
              <a:ext cx="43880" cy="29725"/>
            </a:xfrm>
            <a:custGeom>
              <a:rect b="b" l="l" r="r" t="t"/>
              <a:pathLst>
                <a:path extrusionOk="0" h="1134" w="1674">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92"/>
            <p:cNvSpPr/>
            <p:nvPr/>
          </p:nvSpPr>
          <p:spPr>
            <a:xfrm>
              <a:off x="2510488" y="2019267"/>
              <a:ext cx="234890" cy="312951"/>
            </a:xfrm>
            <a:custGeom>
              <a:rect b="b" l="l" r="r" t="t"/>
              <a:pathLst>
                <a:path extrusionOk="0" h="11939" w="8961">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92"/>
            <p:cNvSpPr/>
            <p:nvPr/>
          </p:nvSpPr>
          <p:spPr>
            <a:xfrm>
              <a:off x="2587736"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92"/>
            <p:cNvSpPr/>
            <p:nvPr/>
          </p:nvSpPr>
          <p:spPr>
            <a:xfrm>
              <a:off x="2605351" y="2141942"/>
              <a:ext cx="24168" cy="42071"/>
            </a:xfrm>
            <a:custGeom>
              <a:rect b="b" l="l" r="r" t="t"/>
              <a:pathLst>
                <a:path extrusionOk="0" h="1605" w="922">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92"/>
            <p:cNvSpPr/>
            <p:nvPr/>
          </p:nvSpPr>
          <p:spPr>
            <a:xfrm>
              <a:off x="2599636"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92"/>
            <p:cNvSpPr/>
            <p:nvPr/>
          </p:nvSpPr>
          <p:spPr>
            <a:xfrm>
              <a:off x="2724434"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92"/>
            <p:cNvSpPr/>
            <p:nvPr/>
          </p:nvSpPr>
          <p:spPr>
            <a:xfrm>
              <a:off x="2742232" y="2141942"/>
              <a:ext cx="23801" cy="41232"/>
            </a:xfrm>
            <a:custGeom>
              <a:rect b="b" l="l" r="r" t="t"/>
              <a:pathLst>
                <a:path extrusionOk="0" h="1573" w="908">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92"/>
            <p:cNvSpPr/>
            <p:nvPr/>
          </p:nvSpPr>
          <p:spPr>
            <a:xfrm>
              <a:off x="2736334"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92"/>
            <p:cNvSpPr/>
            <p:nvPr/>
          </p:nvSpPr>
          <p:spPr>
            <a:xfrm>
              <a:off x="2654945" y="2211536"/>
              <a:ext cx="26658" cy="29673"/>
            </a:xfrm>
            <a:custGeom>
              <a:rect b="b" l="l" r="r" t="t"/>
              <a:pathLst>
                <a:path extrusionOk="0" h="1132" w="1017">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92"/>
            <p:cNvSpPr/>
            <p:nvPr/>
          </p:nvSpPr>
          <p:spPr>
            <a:xfrm>
              <a:off x="2653084" y="2260868"/>
              <a:ext cx="47497" cy="29227"/>
            </a:xfrm>
            <a:custGeom>
              <a:rect b="b" l="l" r="r" t="t"/>
              <a:pathLst>
                <a:path extrusionOk="0" h="1115" w="1812">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92"/>
            <p:cNvSpPr/>
            <p:nvPr/>
          </p:nvSpPr>
          <p:spPr>
            <a:xfrm>
              <a:off x="2582205"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92"/>
            <p:cNvSpPr/>
            <p:nvPr/>
          </p:nvSpPr>
          <p:spPr>
            <a:xfrm>
              <a:off x="2718903"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92"/>
            <p:cNvSpPr/>
            <p:nvPr/>
          </p:nvSpPr>
          <p:spPr>
            <a:xfrm>
              <a:off x="2615206" y="2257827"/>
              <a:ext cx="123068" cy="56147"/>
            </a:xfrm>
            <a:custGeom>
              <a:rect b="b" l="l" r="r" t="t"/>
              <a:pathLst>
                <a:path extrusionOk="0" h="2142" w="4695">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92"/>
            <p:cNvSpPr/>
            <p:nvPr/>
          </p:nvSpPr>
          <p:spPr>
            <a:xfrm>
              <a:off x="2647658" y="2206005"/>
              <a:ext cx="58375" cy="40813"/>
            </a:xfrm>
            <a:custGeom>
              <a:rect b="b" l="l" r="r" t="t"/>
              <a:pathLst>
                <a:path extrusionOk="0" h="1557" w="2227">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92"/>
            <p:cNvSpPr/>
            <p:nvPr/>
          </p:nvSpPr>
          <p:spPr>
            <a:xfrm>
              <a:off x="2496516" y="1959319"/>
              <a:ext cx="358823" cy="378430"/>
            </a:xfrm>
            <a:custGeom>
              <a:rect b="b" l="l" r="r" t="t"/>
              <a:pathLst>
                <a:path extrusionOk="0" h="14437" w="13689">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1" name="Google Shape;17181;p92"/>
          <p:cNvGrpSpPr/>
          <p:nvPr/>
        </p:nvGrpSpPr>
        <p:grpSpPr>
          <a:xfrm>
            <a:off x="4413174" y="3348241"/>
            <a:ext cx="336726" cy="360972"/>
            <a:chOff x="4413174" y="3348241"/>
            <a:chExt cx="336726" cy="360972"/>
          </a:xfrm>
        </p:grpSpPr>
        <p:sp>
          <p:nvSpPr>
            <p:cNvPr id="17182" name="Google Shape;17182;p92"/>
            <p:cNvSpPr/>
            <p:nvPr/>
          </p:nvSpPr>
          <p:spPr>
            <a:xfrm>
              <a:off x="4466255" y="3534245"/>
              <a:ext cx="233789" cy="169542"/>
            </a:xfrm>
            <a:custGeom>
              <a:rect b="b" l="l" r="r" t="t"/>
              <a:pathLst>
                <a:path extrusionOk="0" h="6468" w="8919">
                  <a:moveTo>
                    <a:pt x="1" y="1"/>
                  </a:moveTo>
                  <a:lnTo>
                    <a:pt x="4175" y="3450"/>
                  </a:lnTo>
                  <a:lnTo>
                    <a:pt x="3746" y="6468"/>
                  </a:lnTo>
                  <a:lnTo>
                    <a:pt x="5040" y="6468"/>
                  </a:lnTo>
                  <a:lnTo>
                    <a:pt x="4607" y="3450"/>
                  </a:lnTo>
                  <a:lnTo>
                    <a:pt x="8919"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92"/>
            <p:cNvSpPr/>
            <p:nvPr/>
          </p:nvSpPr>
          <p:spPr>
            <a:xfrm>
              <a:off x="4570869" y="3630287"/>
              <a:ext cx="21049" cy="28336"/>
            </a:xfrm>
            <a:custGeom>
              <a:rect b="b" l="l" r="r" t="t"/>
              <a:pathLst>
                <a:path extrusionOk="0" h="1081" w="803">
                  <a:moveTo>
                    <a:pt x="156" y="1"/>
                  </a:moveTo>
                  <a:lnTo>
                    <a:pt x="1" y="1080"/>
                  </a:lnTo>
                  <a:lnTo>
                    <a:pt x="803" y="1080"/>
                  </a:lnTo>
                  <a:lnTo>
                    <a:pt x="648" y="1"/>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92"/>
            <p:cNvSpPr/>
            <p:nvPr/>
          </p:nvSpPr>
          <p:spPr>
            <a:xfrm>
              <a:off x="4581380" y="3595818"/>
              <a:ext cx="137642" cy="40184"/>
            </a:xfrm>
            <a:custGeom>
              <a:rect b="b" l="l" r="r" t="t"/>
              <a:pathLst>
                <a:path extrusionOk="0" h="1533" w="5251">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92"/>
            <p:cNvSpPr/>
            <p:nvPr/>
          </p:nvSpPr>
          <p:spPr>
            <a:xfrm>
              <a:off x="4581301" y="3536080"/>
              <a:ext cx="155152" cy="88624"/>
            </a:xfrm>
            <a:custGeom>
              <a:rect b="b" l="l" r="r" t="t"/>
              <a:pathLst>
                <a:path extrusionOk="0" h="3381" w="5919">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92"/>
            <p:cNvSpPr/>
            <p:nvPr/>
          </p:nvSpPr>
          <p:spPr>
            <a:xfrm>
              <a:off x="4443764" y="3595818"/>
              <a:ext cx="137563" cy="40184"/>
            </a:xfrm>
            <a:custGeom>
              <a:rect b="b" l="l" r="r" t="t"/>
              <a:pathLst>
                <a:path extrusionOk="0" h="1533" w="5248">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92"/>
            <p:cNvSpPr/>
            <p:nvPr/>
          </p:nvSpPr>
          <p:spPr>
            <a:xfrm>
              <a:off x="4427906" y="3432278"/>
              <a:ext cx="43093" cy="42464"/>
            </a:xfrm>
            <a:custGeom>
              <a:rect b="b" l="l" r="r" t="t"/>
              <a:pathLst>
                <a:path extrusionOk="0" h="1620" w="1644">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92"/>
            <p:cNvSpPr/>
            <p:nvPr/>
          </p:nvSpPr>
          <p:spPr>
            <a:xfrm>
              <a:off x="4458994" y="3424650"/>
              <a:ext cx="86108" cy="110774"/>
            </a:xfrm>
            <a:custGeom>
              <a:rect b="b" l="l" r="r" t="t"/>
              <a:pathLst>
                <a:path extrusionOk="0" h="4226" w="3285">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92"/>
            <p:cNvSpPr/>
            <p:nvPr/>
          </p:nvSpPr>
          <p:spPr>
            <a:xfrm>
              <a:off x="4420016" y="3462816"/>
              <a:ext cx="113474" cy="82805"/>
            </a:xfrm>
            <a:custGeom>
              <a:rect b="b" l="l" r="r" t="t"/>
              <a:pathLst>
                <a:path extrusionOk="0" h="3159" w="4329">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92"/>
            <p:cNvSpPr/>
            <p:nvPr/>
          </p:nvSpPr>
          <p:spPr>
            <a:xfrm>
              <a:off x="4691813" y="3432278"/>
              <a:ext cx="42989" cy="42464"/>
            </a:xfrm>
            <a:custGeom>
              <a:rect b="b" l="l" r="r" t="t"/>
              <a:pathLst>
                <a:path extrusionOk="0" h="1620" w="164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92"/>
            <p:cNvSpPr/>
            <p:nvPr/>
          </p:nvSpPr>
          <p:spPr>
            <a:xfrm>
              <a:off x="4617710" y="3424650"/>
              <a:ext cx="86108" cy="110774"/>
            </a:xfrm>
            <a:custGeom>
              <a:rect b="b" l="l" r="r" t="t"/>
              <a:pathLst>
                <a:path extrusionOk="0" h="4226" w="3285">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92"/>
            <p:cNvSpPr/>
            <p:nvPr/>
          </p:nvSpPr>
          <p:spPr>
            <a:xfrm>
              <a:off x="4629218" y="3462816"/>
              <a:ext cx="113474" cy="82805"/>
            </a:xfrm>
            <a:custGeom>
              <a:rect b="b" l="l" r="r" t="t"/>
              <a:pathLst>
                <a:path extrusionOk="0" h="3159" w="4329">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92"/>
            <p:cNvSpPr/>
            <p:nvPr/>
          </p:nvSpPr>
          <p:spPr>
            <a:xfrm>
              <a:off x="4560200" y="3358909"/>
              <a:ext cx="42412" cy="58218"/>
            </a:xfrm>
            <a:custGeom>
              <a:rect b="b" l="l" r="r" t="t"/>
              <a:pathLst>
                <a:path extrusionOk="0" h="2221" w="1618">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92"/>
            <p:cNvSpPr/>
            <p:nvPr/>
          </p:nvSpPr>
          <p:spPr>
            <a:xfrm>
              <a:off x="4551524" y="3375135"/>
              <a:ext cx="80682" cy="119634"/>
            </a:xfrm>
            <a:custGeom>
              <a:rect b="b" l="l" r="r" t="t"/>
              <a:pathLst>
                <a:path extrusionOk="0" h="4564" w="3078">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92"/>
            <p:cNvSpPr/>
            <p:nvPr/>
          </p:nvSpPr>
          <p:spPr>
            <a:xfrm>
              <a:off x="4530501" y="3375135"/>
              <a:ext cx="80787" cy="119634"/>
            </a:xfrm>
            <a:custGeom>
              <a:rect b="b" l="l" r="r" t="t"/>
              <a:pathLst>
                <a:path extrusionOk="0" h="4564" w="3082">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92"/>
            <p:cNvSpPr/>
            <p:nvPr/>
          </p:nvSpPr>
          <p:spPr>
            <a:xfrm>
              <a:off x="4426281" y="3536080"/>
              <a:ext cx="155126" cy="88624"/>
            </a:xfrm>
            <a:custGeom>
              <a:rect b="b" l="l" r="r" t="t"/>
              <a:pathLst>
                <a:path extrusionOk="0" h="3381" w="5918">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92"/>
            <p:cNvSpPr/>
            <p:nvPr/>
          </p:nvSpPr>
          <p:spPr>
            <a:xfrm>
              <a:off x="4560200" y="3464834"/>
              <a:ext cx="42412" cy="58192"/>
            </a:xfrm>
            <a:custGeom>
              <a:rect b="b" l="l" r="r" t="t"/>
              <a:pathLst>
                <a:path extrusionOk="0" h="2220" w="1618">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92"/>
            <p:cNvSpPr/>
            <p:nvPr/>
          </p:nvSpPr>
          <p:spPr>
            <a:xfrm>
              <a:off x="4551524" y="3481060"/>
              <a:ext cx="80682" cy="119608"/>
            </a:xfrm>
            <a:custGeom>
              <a:rect b="b" l="l" r="r" t="t"/>
              <a:pathLst>
                <a:path extrusionOk="0" h="4563" w="3078">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92"/>
            <p:cNvSpPr/>
            <p:nvPr/>
          </p:nvSpPr>
          <p:spPr>
            <a:xfrm>
              <a:off x="4530501" y="3481060"/>
              <a:ext cx="80787" cy="119608"/>
            </a:xfrm>
            <a:custGeom>
              <a:rect b="b" l="l" r="r" t="t"/>
              <a:pathLst>
                <a:path extrusionOk="0" h="4563" w="3082">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92"/>
            <p:cNvSpPr/>
            <p:nvPr/>
          </p:nvSpPr>
          <p:spPr>
            <a:xfrm>
              <a:off x="4413174" y="3348241"/>
              <a:ext cx="336726" cy="360972"/>
            </a:xfrm>
            <a:custGeom>
              <a:rect b="b" l="l" r="r" t="t"/>
              <a:pathLst>
                <a:path extrusionOk="0" h="13771" w="12846">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1" name="Google Shape;17201;p92"/>
          <p:cNvGrpSpPr/>
          <p:nvPr/>
        </p:nvGrpSpPr>
        <p:grpSpPr>
          <a:xfrm>
            <a:off x="1387256" y="1968179"/>
            <a:ext cx="391484" cy="360553"/>
            <a:chOff x="1387256" y="1968179"/>
            <a:chExt cx="391484" cy="360553"/>
          </a:xfrm>
        </p:grpSpPr>
        <p:sp>
          <p:nvSpPr>
            <p:cNvPr id="17202" name="Google Shape;17202;p92"/>
            <p:cNvSpPr/>
            <p:nvPr/>
          </p:nvSpPr>
          <p:spPr>
            <a:xfrm>
              <a:off x="1671897" y="2050801"/>
              <a:ext cx="102884" cy="73552"/>
            </a:xfrm>
            <a:custGeom>
              <a:rect b="b" l="l" r="r" t="t"/>
              <a:pathLst>
                <a:path extrusionOk="0" h="2806" w="3925">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92"/>
            <p:cNvSpPr/>
            <p:nvPr/>
          </p:nvSpPr>
          <p:spPr>
            <a:xfrm>
              <a:off x="1689669" y="2059267"/>
              <a:ext cx="76409" cy="65086"/>
            </a:xfrm>
            <a:custGeom>
              <a:rect b="b" l="l" r="r" t="t"/>
              <a:pathLst>
                <a:path extrusionOk="0" h="2483" w="2915">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92"/>
            <p:cNvSpPr/>
            <p:nvPr/>
          </p:nvSpPr>
          <p:spPr>
            <a:xfrm>
              <a:off x="1391292" y="2050801"/>
              <a:ext cx="102910" cy="73552"/>
            </a:xfrm>
            <a:custGeom>
              <a:rect b="b" l="l" r="r" t="t"/>
              <a:pathLst>
                <a:path extrusionOk="0" h="2806" w="3926">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92"/>
            <p:cNvSpPr/>
            <p:nvPr/>
          </p:nvSpPr>
          <p:spPr>
            <a:xfrm>
              <a:off x="1399916" y="2059267"/>
              <a:ext cx="76488" cy="65086"/>
            </a:xfrm>
            <a:custGeom>
              <a:rect b="b" l="l" r="r" t="t"/>
              <a:pathLst>
                <a:path extrusionOk="0" h="2483" w="2918">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92"/>
            <p:cNvSpPr/>
            <p:nvPr/>
          </p:nvSpPr>
          <p:spPr>
            <a:xfrm>
              <a:off x="1654099" y="1973736"/>
              <a:ext cx="88887" cy="100761"/>
            </a:xfrm>
            <a:custGeom>
              <a:rect b="b" l="l" r="r" t="t"/>
              <a:pathLst>
                <a:path extrusionOk="0" h="3844" w="3391">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92"/>
            <p:cNvSpPr/>
            <p:nvPr/>
          </p:nvSpPr>
          <p:spPr>
            <a:xfrm>
              <a:off x="1668568" y="1973841"/>
              <a:ext cx="74417" cy="100656"/>
            </a:xfrm>
            <a:custGeom>
              <a:rect b="b" l="l" r="r" t="t"/>
              <a:pathLst>
                <a:path extrusionOk="0" h="3840" w="2839">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92"/>
            <p:cNvSpPr/>
            <p:nvPr/>
          </p:nvSpPr>
          <p:spPr>
            <a:xfrm>
              <a:off x="1423114" y="1973736"/>
              <a:ext cx="88887" cy="100761"/>
            </a:xfrm>
            <a:custGeom>
              <a:rect b="b" l="l" r="r" t="t"/>
              <a:pathLst>
                <a:path extrusionOk="0" h="3844" w="3391">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92"/>
            <p:cNvSpPr/>
            <p:nvPr/>
          </p:nvSpPr>
          <p:spPr>
            <a:xfrm>
              <a:off x="1423114" y="1973841"/>
              <a:ext cx="74417" cy="100656"/>
            </a:xfrm>
            <a:custGeom>
              <a:rect b="b" l="l" r="r" t="t"/>
              <a:pathLst>
                <a:path extrusionOk="0" h="3840" w="2839">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92"/>
            <p:cNvSpPr/>
            <p:nvPr/>
          </p:nvSpPr>
          <p:spPr>
            <a:xfrm>
              <a:off x="1462092" y="1997432"/>
              <a:ext cx="241889" cy="291745"/>
            </a:xfrm>
            <a:custGeom>
              <a:rect b="b" l="l" r="r" t="t"/>
              <a:pathLst>
                <a:path extrusionOk="0" h="11130" w="9228">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92"/>
            <p:cNvSpPr/>
            <p:nvPr/>
          </p:nvSpPr>
          <p:spPr>
            <a:xfrm>
              <a:off x="1462748" y="1997983"/>
              <a:ext cx="110092" cy="291195"/>
            </a:xfrm>
            <a:custGeom>
              <a:rect b="b" l="l" r="r" t="t"/>
              <a:pathLst>
                <a:path extrusionOk="0" h="11109" w="420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92"/>
            <p:cNvSpPr/>
            <p:nvPr/>
          </p:nvSpPr>
          <p:spPr>
            <a:xfrm>
              <a:off x="1526523" y="2252191"/>
              <a:ext cx="113028" cy="71088"/>
            </a:xfrm>
            <a:custGeom>
              <a:rect b="b" l="l" r="r" t="t"/>
              <a:pathLst>
                <a:path extrusionOk="0" h="2712" w="4312">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92"/>
            <p:cNvSpPr/>
            <p:nvPr/>
          </p:nvSpPr>
          <p:spPr>
            <a:xfrm>
              <a:off x="1526523" y="2252191"/>
              <a:ext cx="74417" cy="71088"/>
            </a:xfrm>
            <a:custGeom>
              <a:rect b="b" l="l" r="r" t="t"/>
              <a:pathLst>
                <a:path extrusionOk="0" h="2712" w="2839">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92"/>
            <p:cNvSpPr/>
            <p:nvPr/>
          </p:nvSpPr>
          <p:spPr>
            <a:xfrm>
              <a:off x="1500074" y="2109962"/>
              <a:ext cx="35597" cy="41521"/>
            </a:xfrm>
            <a:custGeom>
              <a:rect b="b" l="l" r="r" t="t"/>
              <a:pathLst>
                <a:path extrusionOk="0" h="1584" w="1358">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92"/>
            <p:cNvSpPr/>
            <p:nvPr/>
          </p:nvSpPr>
          <p:spPr>
            <a:xfrm>
              <a:off x="1517873" y="2109962"/>
              <a:ext cx="17798" cy="29725"/>
            </a:xfrm>
            <a:custGeom>
              <a:rect b="b" l="l" r="r" t="t"/>
              <a:pathLst>
                <a:path extrusionOk="0" h="1134" w="679">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92"/>
            <p:cNvSpPr/>
            <p:nvPr/>
          </p:nvSpPr>
          <p:spPr>
            <a:xfrm>
              <a:off x="1511975" y="2115965"/>
              <a:ext cx="11822" cy="11822"/>
            </a:xfrm>
            <a:custGeom>
              <a:rect b="b" l="l" r="r" t="t"/>
              <a:pathLst>
                <a:path extrusionOk="0" h="451" w="451">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92"/>
            <p:cNvSpPr/>
            <p:nvPr/>
          </p:nvSpPr>
          <p:spPr>
            <a:xfrm>
              <a:off x="1630403" y="2109962"/>
              <a:ext cx="35623" cy="41521"/>
            </a:xfrm>
            <a:custGeom>
              <a:rect b="b" l="l" r="r" t="t"/>
              <a:pathLst>
                <a:path extrusionOk="0" h="1584" w="1359">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92"/>
            <p:cNvSpPr/>
            <p:nvPr/>
          </p:nvSpPr>
          <p:spPr>
            <a:xfrm>
              <a:off x="1648201" y="2109962"/>
              <a:ext cx="17720" cy="29725"/>
            </a:xfrm>
            <a:custGeom>
              <a:rect b="b" l="l" r="r" t="t"/>
              <a:pathLst>
                <a:path extrusionOk="0" h="1134" w="676">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92"/>
            <p:cNvSpPr/>
            <p:nvPr/>
          </p:nvSpPr>
          <p:spPr>
            <a:xfrm>
              <a:off x="1642198" y="2115965"/>
              <a:ext cx="11927" cy="11822"/>
            </a:xfrm>
            <a:custGeom>
              <a:rect b="b" l="l" r="r" t="t"/>
              <a:pathLst>
                <a:path extrusionOk="0" h="451" w="455">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92"/>
            <p:cNvSpPr/>
            <p:nvPr/>
          </p:nvSpPr>
          <p:spPr>
            <a:xfrm>
              <a:off x="1484137" y="1997458"/>
              <a:ext cx="188520" cy="72163"/>
            </a:xfrm>
            <a:custGeom>
              <a:rect b="b" l="l" r="r" t="t"/>
              <a:pathLst>
                <a:path extrusionOk="0" h="2753" w="7192">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92"/>
            <p:cNvSpPr/>
            <p:nvPr/>
          </p:nvSpPr>
          <p:spPr>
            <a:xfrm>
              <a:off x="1484032" y="1997983"/>
              <a:ext cx="88808" cy="59712"/>
            </a:xfrm>
            <a:custGeom>
              <a:rect b="b" l="l" r="r" t="t"/>
              <a:pathLst>
                <a:path extrusionOk="0" h="2278" w="3388">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92"/>
            <p:cNvSpPr/>
            <p:nvPr/>
          </p:nvSpPr>
          <p:spPr>
            <a:xfrm>
              <a:off x="1387256" y="1968179"/>
              <a:ext cx="391484" cy="360553"/>
            </a:xfrm>
            <a:custGeom>
              <a:rect b="b" l="l" r="r" t="t"/>
              <a:pathLst>
                <a:path extrusionOk="0" h="13755" w="14935">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92"/>
            <p:cNvSpPr/>
            <p:nvPr/>
          </p:nvSpPr>
          <p:spPr>
            <a:xfrm>
              <a:off x="1494543" y="2104432"/>
              <a:ext cx="46658" cy="52582"/>
            </a:xfrm>
            <a:custGeom>
              <a:rect b="b" l="l" r="r" t="t"/>
              <a:pathLst>
                <a:path extrusionOk="0" h="2006" w="178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92"/>
            <p:cNvSpPr/>
            <p:nvPr/>
          </p:nvSpPr>
          <p:spPr>
            <a:xfrm>
              <a:off x="1624872" y="2104432"/>
              <a:ext cx="46684" cy="52582"/>
            </a:xfrm>
            <a:custGeom>
              <a:rect b="b" l="l" r="r" t="t"/>
              <a:pathLst>
                <a:path extrusionOk="0" h="2006" w="1781">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92"/>
            <p:cNvSpPr/>
            <p:nvPr/>
          </p:nvSpPr>
          <p:spPr>
            <a:xfrm>
              <a:off x="1547833" y="2270278"/>
              <a:ext cx="16330" cy="22962"/>
            </a:xfrm>
            <a:custGeom>
              <a:rect b="b" l="l" r="r" t="t"/>
              <a:pathLst>
                <a:path extrusionOk="0" h="876" w="623">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92"/>
            <p:cNvSpPr/>
            <p:nvPr/>
          </p:nvSpPr>
          <p:spPr>
            <a:xfrm>
              <a:off x="1601831" y="2270278"/>
              <a:ext cx="16357" cy="22962"/>
            </a:xfrm>
            <a:custGeom>
              <a:rect b="b" l="l" r="r" t="t"/>
              <a:pathLst>
                <a:path extrusionOk="0" h="876" w="624">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92"/>
            <p:cNvSpPr/>
            <p:nvPr/>
          </p:nvSpPr>
          <p:spPr>
            <a:xfrm>
              <a:off x="1634833" y="2054602"/>
              <a:ext cx="26973" cy="25426"/>
            </a:xfrm>
            <a:custGeom>
              <a:rect b="b" l="l" r="r" t="t"/>
              <a:pathLst>
                <a:path extrusionOk="0" h="970" w="1029">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8" name="Google Shape;17228;p92"/>
          <p:cNvGrpSpPr/>
          <p:nvPr/>
        </p:nvGrpSpPr>
        <p:grpSpPr>
          <a:xfrm>
            <a:off x="3034239" y="1980106"/>
            <a:ext cx="379033" cy="336752"/>
            <a:chOff x="3034239" y="1980106"/>
            <a:chExt cx="379033" cy="336752"/>
          </a:xfrm>
        </p:grpSpPr>
        <p:sp>
          <p:nvSpPr>
            <p:cNvPr id="17229" name="Google Shape;17229;p92"/>
            <p:cNvSpPr/>
            <p:nvPr/>
          </p:nvSpPr>
          <p:spPr>
            <a:xfrm>
              <a:off x="3085564" y="1991613"/>
              <a:ext cx="276463" cy="256647"/>
            </a:xfrm>
            <a:custGeom>
              <a:rect b="b" l="l" r="r" t="t"/>
              <a:pathLst>
                <a:path extrusionOk="0" h="9791" w="10547">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92"/>
            <p:cNvSpPr/>
            <p:nvPr/>
          </p:nvSpPr>
          <p:spPr>
            <a:xfrm>
              <a:off x="3294818" y="1985637"/>
              <a:ext cx="112556" cy="182727"/>
            </a:xfrm>
            <a:custGeom>
              <a:rect b="b" l="l" r="r" t="t"/>
              <a:pathLst>
                <a:path extrusionOk="0" h="6971" w="4294">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92"/>
            <p:cNvSpPr/>
            <p:nvPr/>
          </p:nvSpPr>
          <p:spPr>
            <a:xfrm>
              <a:off x="3140872" y="2098167"/>
              <a:ext cx="41521" cy="53316"/>
            </a:xfrm>
            <a:custGeom>
              <a:rect b="b" l="l" r="r" t="t"/>
              <a:pathLst>
                <a:path extrusionOk="0" h="2034" w="1584">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92"/>
            <p:cNvSpPr/>
            <p:nvPr/>
          </p:nvSpPr>
          <p:spPr>
            <a:xfrm>
              <a:off x="3158670" y="2098167"/>
              <a:ext cx="23722" cy="41521"/>
            </a:xfrm>
            <a:custGeom>
              <a:rect b="b" l="l" r="r" t="t"/>
              <a:pathLst>
                <a:path extrusionOk="0" h="1584" w="905">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92"/>
            <p:cNvSpPr/>
            <p:nvPr/>
          </p:nvSpPr>
          <p:spPr>
            <a:xfrm>
              <a:off x="3152668" y="2104065"/>
              <a:ext cx="17824" cy="17824"/>
            </a:xfrm>
            <a:custGeom>
              <a:rect b="b" l="l" r="r" t="t"/>
              <a:pathLst>
                <a:path extrusionOk="0" h="680" w="68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92"/>
            <p:cNvSpPr/>
            <p:nvPr/>
          </p:nvSpPr>
          <p:spPr>
            <a:xfrm>
              <a:off x="3265224" y="2098167"/>
              <a:ext cx="41494" cy="53316"/>
            </a:xfrm>
            <a:custGeom>
              <a:rect b="b" l="l" r="r" t="t"/>
              <a:pathLst>
                <a:path extrusionOk="0" h="2034" w="1583">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92"/>
            <p:cNvSpPr/>
            <p:nvPr/>
          </p:nvSpPr>
          <p:spPr>
            <a:xfrm>
              <a:off x="3283022" y="2098167"/>
              <a:ext cx="23696" cy="41521"/>
            </a:xfrm>
            <a:custGeom>
              <a:rect b="b" l="l" r="r" t="t"/>
              <a:pathLst>
                <a:path extrusionOk="0" h="1584" w="904">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92"/>
            <p:cNvSpPr/>
            <p:nvPr/>
          </p:nvSpPr>
          <p:spPr>
            <a:xfrm>
              <a:off x="3277125" y="2104065"/>
              <a:ext cx="17720" cy="17824"/>
            </a:xfrm>
            <a:custGeom>
              <a:rect b="b" l="l" r="r" t="t"/>
              <a:pathLst>
                <a:path extrusionOk="0" h="680" w="676">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92"/>
            <p:cNvSpPr/>
            <p:nvPr/>
          </p:nvSpPr>
          <p:spPr>
            <a:xfrm>
              <a:off x="3294897" y="1996253"/>
              <a:ext cx="97930" cy="172137"/>
            </a:xfrm>
            <a:custGeom>
              <a:rect b="b" l="l" r="r" t="t"/>
              <a:pathLst>
                <a:path extrusionOk="0" h="6567" w="3736">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92"/>
            <p:cNvSpPr/>
            <p:nvPr/>
          </p:nvSpPr>
          <p:spPr>
            <a:xfrm>
              <a:off x="3085564" y="1997511"/>
              <a:ext cx="97930" cy="250749"/>
            </a:xfrm>
            <a:custGeom>
              <a:rect b="b" l="l" r="r" t="t"/>
              <a:pathLst>
                <a:path extrusionOk="0" h="9566" w="3736">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92"/>
            <p:cNvSpPr/>
            <p:nvPr/>
          </p:nvSpPr>
          <p:spPr>
            <a:xfrm>
              <a:off x="3040216" y="1985637"/>
              <a:ext cx="112583" cy="182727"/>
            </a:xfrm>
            <a:custGeom>
              <a:rect b="b" l="l" r="r" t="t"/>
              <a:pathLst>
                <a:path extrusionOk="0" h="6971" w="4295">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92"/>
            <p:cNvSpPr/>
            <p:nvPr/>
          </p:nvSpPr>
          <p:spPr>
            <a:xfrm>
              <a:off x="3040137" y="1985637"/>
              <a:ext cx="110643" cy="121311"/>
            </a:xfrm>
            <a:custGeom>
              <a:rect b="b" l="l" r="r" t="t"/>
              <a:pathLst>
                <a:path extrusionOk="0" h="4628" w="4221">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92"/>
            <p:cNvSpPr/>
            <p:nvPr/>
          </p:nvSpPr>
          <p:spPr>
            <a:xfrm>
              <a:off x="3158670" y="2204721"/>
              <a:ext cx="130276" cy="94784"/>
            </a:xfrm>
            <a:custGeom>
              <a:rect b="b" l="l" r="r" t="t"/>
              <a:pathLst>
                <a:path extrusionOk="0" h="3616" w="497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92"/>
            <p:cNvSpPr/>
            <p:nvPr/>
          </p:nvSpPr>
          <p:spPr>
            <a:xfrm>
              <a:off x="3194162" y="2252113"/>
              <a:ext cx="59293" cy="59293"/>
            </a:xfrm>
            <a:custGeom>
              <a:rect b="b" l="l" r="r" t="t"/>
              <a:pathLst>
                <a:path extrusionOk="0" h="2262" w="2262">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92"/>
            <p:cNvSpPr/>
            <p:nvPr/>
          </p:nvSpPr>
          <p:spPr>
            <a:xfrm>
              <a:off x="3194162" y="2252113"/>
              <a:ext cx="59293" cy="29148"/>
            </a:xfrm>
            <a:custGeom>
              <a:rect b="b" l="l" r="r" t="t"/>
              <a:pathLst>
                <a:path extrusionOk="0" h="1112" w="2262">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92"/>
            <p:cNvSpPr/>
            <p:nvPr/>
          </p:nvSpPr>
          <p:spPr>
            <a:xfrm>
              <a:off x="3140872" y="2198823"/>
              <a:ext cx="165846" cy="65190"/>
            </a:xfrm>
            <a:custGeom>
              <a:rect b="b" l="l" r="r" t="t"/>
              <a:pathLst>
                <a:path extrusionOk="0" h="2487" w="6327">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92"/>
            <p:cNvSpPr/>
            <p:nvPr/>
          </p:nvSpPr>
          <p:spPr>
            <a:xfrm>
              <a:off x="3188264" y="2175127"/>
              <a:ext cx="71088" cy="50013"/>
            </a:xfrm>
            <a:custGeom>
              <a:rect b="b" l="l" r="r" t="t"/>
              <a:pathLst>
                <a:path extrusionOk="0" h="1908" w="2712">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92"/>
            <p:cNvSpPr/>
            <p:nvPr/>
          </p:nvSpPr>
          <p:spPr>
            <a:xfrm>
              <a:off x="3188264" y="2176988"/>
              <a:ext cx="52661" cy="48179"/>
            </a:xfrm>
            <a:custGeom>
              <a:rect b="b" l="l" r="r" t="t"/>
              <a:pathLst>
                <a:path extrusionOk="0" h="1838" w="2009">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92"/>
            <p:cNvSpPr/>
            <p:nvPr/>
          </p:nvSpPr>
          <p:spPr>
            <a:xfrm>
              <a:off x="3259693" y="2092636"/>
              <a:ext cx="52556" cy="64378"/>
            </a:xfrm>
            <a:custGeom>
              <a:rect b="b" l="l" r="r" t="t"/>
              <a:pathLst>
                <a:path extrusionOk="0" h="2456" w="2005">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92"/>
            <p:cNvSpPr/>
            <p:nvPr/>
          </p:nvSpPr>
          <p:spPr>
            <a:xfrm>
              <a:off x="3135341" y="2092636"/>
              <a:ext cx="52582" cy="64378"/>
            </a:xfrm>
            <a:custGeom>
              <a:rect b="b" l="l" r="r" t="t"/>
              <a:pathLst>
                <a:path extrusionOk="0" h="2456" w="2006">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92"/>
            <p:cNvSpPr/>
            <p:nvPr/>
          </p:nvSpPr>
          <p:spPr>
            <a:xfrm>
              <a:off x="3034239" y="1980106"/>
              <a:ext cx="379033" cy="336752"/>
            </a:xfrm>
            <a:custGeom>
              <a:rect b="b" l="l" r="r" t="t"/>
              <a:pathLst>
                <a:path extrusionOk="0" h="12847" w="1446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0" name="Google Shape;17250;p92"/>
          <p:cNvGrpSpPr/>
          <p:nvPr/>
        </p:nvGrpSpPr>
        <p:grpSpPr>
          <a:xfrm>
            <a:off x="874854" y="1965322"/>
            <a:ext cx="322361" cy="368653"/>
            <a:chOff x="874854" y="1965322"/>
            <a:chExt cx="322361" cy="368653"/>
          </a:xfrm>
        </p:grpSpPr>
        <p:sp>
          <p:nvSpPr>
            <p:cNvPr id="17251" name="Google Shape;17251;p92"/>
            <p:cNvSpPr/>
            <p:nvPr/>
          </p:nvSpPr>
          <p:spPr>
            <a:xfrm>
              <a:off x="1066755" y="1970774"/>
              <a:ext cx="125217" cy="187157"/>
            </a:xfrm>
            <a:custGeom>
              <a:rect b="b" l="l" r="r" t="t"/>
              <a:pathLst>
                <a:path extrusionOk="0" h="7140" w="4777">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92"/>
            <p:cNvSpPr/>
            <p:nvPr/>
          </p:nvSpPr>
          <p:spPr>
            <a:xfrm>
              <a:off x="1093781" y="1970774"/>
              <a:ext cx="98192" cy="187157"/>
            </a:xfrm>
            <a:custGeom>
              <a:rect b="b" l="l" r="r" t="t"/>
              <a:pathLst>
                <a:path extrusionOk="0" h="7140" w="3746">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92"/>
            <p:cNvSpPr/>
            <p:nvPr/>
          </p:nvSpPr>
          <p:spPr>
            <a:xfrm>
              <a:off x="880280" y="1970774"/>
              <a:ext cx="125217" cy="187157"/>
            </a:xfrm>
            <a:custGeom>
              <a:rect b="b" l="l" r="r" t="t"/>
              <a:pathLst>
                <a:path extrusionOk="0" h="7140" w="4777">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92"/>
            <p:cNvSpPr/>
            <p:nvPr/>
          </p:nvSpPr>
          <p:spPr>
            <a:xfrm>
              <a:off x="880280" y="1970774"/>
              <a:ext cx="98192" cy="187157"/>
            </a:xfrm>
            <a:custGeom>
              <a:rect b="b" l="l" r="r" t="t"/>
              <a:pathLst>
                <a:path extrusionOk="0" h="7140" w="3746">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92"/>
            <p:cNvSpPr/>
            <p:nvPr/>
          </p:nvSpPr>
          <p:spPr>
            <a:xfrm>
              <a:off x="926283" y="2109229"/>
              <a:ext cx="219320" cy="219320"/>
            </a:xfrm>
            <a:custGeom>
              <a:rect b="b" l="l" r="r" t="t"/>
              <a:pathLst>
                <a:path extrusionOk="0" h="8367" w="8367">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92"/>
            <p:cNvSpPr/>
            <p:nvPr/>
          </p:nvSpPr>
          <p:spPr>
            <a:xfrm>
              <a:off x="926466" y="2109517"/>
              <a:ext cx="102805" cy="215336"/>
            </a:xfrm>
            <a:custGeom>
              <a:rect b="b" l="l" r="r" t="t"/>
              <a:pathLst>
                <a:path extrusionOk="0" h="8215" w="3922">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92"/>
            <p:cNvSpPr/>
            <p:nvPr/>
          </p:nvSpPr>
          <p:spPr>
            <a:xfrm>
              <a:off x="966833"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92"/>
            <p:cNvSpPr/>
            <p:nvPr/>
          </p:nvSpPr>
          <p:spPr>
            <a:xfrm>
              <a:off x="984160" y="2201601"/>
              <a:ext cx="17379" cy="28414"/>
            </a:xfrm>
            <a:custGeom>
              <a:rect b="b" l="l" r="r" t="t"/>
              <a:pathLst>
                <a:path extrusionOk="0" h="1084" w="663">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92"/>
            <p:cNvSpPr/>
            <p:nvPr/>
          </p:nvSpPr>
          <p:spPr>
            <a:xfrm>
              <a:off x="978367" y="2207316"/>
              <a:ext cx="11533" cy="11638"/>
            </a:xfrm>
            <a:custGeom>
              <a:rect b="b" l="l" r="r" t="t"/>
              <a:pathLst>
                <a:path extrusionOk="0" h="444" w="44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92"/>
            <p:cNvSpPr/>
            <p:nvPr/>
          </p:nvSpPr>
          <p:spPr>
            <a:xfrm>
              <a:off x="1070714"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92"/>
            <p:cNvSpPr/>
            <p:nvPr/>
          </p:nvSpPr>
          <p:spPr>
            <a:xfrm>
              <a:off x="1088066" y="2201601"/>
              <a:ext cx="17353" cy="28414"/>
            </a:xfrm>
            <a:custGeom>
              <a:rect b="b" l="l" r="r" t="t"/>
              <a:pathLst>
                <a:path extrusionOk="0" h="1084" w="662">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92"/>
            <p:cNvSpPr/>
            <p:nvPr/>
          </p:nvSpPr>
          <p:spPr>
            <a:xfrm>
              <a:off x="1082247" y="2207316"/>
              <a:ext cx="11560" cy="11638"/>
            </a:xfrm>
            <a:custGeom>
              <a:rect b="b" l="l" r="r" t="t"/>
              <a:pathLst>
                <a:path extrusionOk="0" h="444" w="441">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92"/>
            <p:cNvSpPr/>
            <p:nvPr/>
          </p:nvSpPr>
          <p:spPr>
            <a:xfrm>
              <a:off x="952731" y="2201601"/>
              <a:ext cx="166790" cy="126947"/>
            </a:xfrm>
            <a:custGeom>
              <a:rect b="b" l="l" r="r" t="t"/>
              <a:pathLst>
                <a:path extrusionOk="0" h="4843" w="6363">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92"/>
            <p:cNvSpPr/>
            <p:nvPr/>
          </p:nvSpPr>
          <p:spPr>
            <a:xfrm>
              <a:off x="1009796" y="2259295"/>
              <a:ext cx="52661" cy="40472"/>
            </a:xfrm>
            <a:custGeom>
              <a:rect b="b" l="l" r="r" t="t"/>
              <a:pathLst>
                <a:path extrusionOk="0" h="1544" w="2009">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92"/>
            <p:cNvSpPr/>
            <p:nvPr/>
          </p:nvSpPr>
          <p:spPr>
            <a:xfrm>
              <a:off x="1009796" y="2260501"/>
              <a:ext cx="35597" cy="39266"/>
            </a:xfrm>
            <a:custGeom>
              <a:rect b="b" l="l" r="r" t="t"/>
              <a:pathLst>
                <a:path extrusionOk="0" h="1498" w="1358">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92"/>
            <p:cNvSpPr/>
            <p:nvPr/>
          </p:nvSpPr>
          <p:spPr>
            <a:xfrm>
              <a:off x="953098" y="2266766"/>
              <a:ext cx="49358" cy="58087"/>
            </a:xfrm>
            <a:custGeom>
              <a:rect b="b" l="l" r="r" t="t"/>
              <a:pathLst>
                <a:path extrusionOk="0" h="2216" w="1883">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92"/>
            <p:cNvSpPr/>
            <p:nvPr/>
          </p:nvSpPr>
          <p:spPr>
            <a:xfrm>
              <a:off x="874854" y="1965322"/>
              <a:ext cx="322361" cy="368653"/>
            </a:xfrm>
            <a:custGeom>
              <a:rect b="b" l="l" r="r" t="t"/>
              <a:pathLst>
                <a:path extrusionOk="0" h="14064" w="12298">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92"/>
            <p:cNvSpPr/>
            <p:nvPr/>
          </p:nvSpPr>
          <p:spPr>
            <a:xfrm>
              <a:off x="961407" y="2196254"/>
              <a:ext cx="45479" cy="51167"/>
            </a:xfrm>
            <a:custGeom>
              <a:rect b="b" l="l" r="r" t="t"/>
              <a:pathLst>
                <a:path extrusionOk="0" h="1952" w="1735">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92"/>
            <p:cNvSpPr/>
            <p:nvPr/>
          </p:nvSpPr>
          <p:spPr>
            <a:xfrm>
              <a:off x="1065288" y="2196149"/>
              <a:ext cx="45479" cy="51272"/>
            </a:xfrm>
            <a:custGeom>
              <a:rect b="b" l="l" r="r" t="t"/>
              <a:pathLst>
                <a:path extrusionOk="0" h="1956" w="1735">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0" name="Google Shape;17270;p92"/>
          <p:cNvGrpSpPr/>
          <p:nvPr/>
        </p:nvGrpSpPr>
        <p:grpSpPr>
          <a:xfrm>
            <a:off x="5494938" y="3366826"/>
            <a:ext cx="362545" cy="323593"/>
            <a:chOff x="5494938" y="3366826"/>
            <a:chExt cx="362545" cy="323593"/>
          </a:xfrm>
        </p:grpSpPr>
        <p:sp>
          <p:nvSpPr>
            <p:cNvPr id="17271" name="Google Shape;17271;p92"/>
            <p:cNvSpPr/>
            <p:nvPr/>
          </p:nvSpPr>
          <p:spPr>
            <a:xfrm>
              <a:off x="5535305" y="3385253"/>
              <a:ext cx="50826" cy="50590"/>
            </a:xfrm>
            <a:custGeom>
              <a:rect b="b" l="l" r="r" t="t"/>
              <a:pathLst>
                <a:path extrusionOk="0" h="1930" w="1939">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92"/>
            <p:cNvSpPr/>
            <p:nvPr/>
          </p:nvSpPr>
          <p:spPr>
            <a:xfrm>
              <a:off x="5498529" y="3430129"/>
              <a:ext cx="47969" cy="40131"/>
            </a:xfrm>
            <a:custGeom>
              <a:rect b="b" l="l" r="r" t="t"/>
              <a:pathLst>
                <a:path extrusionOk="0" h="1531" w="183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92"/>
            <p:cNvSpPr/>
            <p:nvPr/>
          </p:nvSpPr>
          <p:spPr>
            <a:xfrm>
              <a:off x="5651453" y="3397756"/>
              <a:ext cx="41049" cy="45164"/>
            </a:xfrm>
            <a:custGeom>
              <a:rect b="b" l="l" r="r" t="t"/>
              <a:pathLst>
                <a:path extrusionOk="0" h="1723" w="1566">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92"/>
            <p:cNvSpPr/>
            <p:nvPr/>
          </p:nvSpPr>
          <p:spPr>
            <a:xfrm>
              <a:off x="5544899" y="3447088"/>
              <a:ext cx="128232" cy="84430"/>
            </a:xfrm>
            <a:custGeom>
              <a:rect b="b" l="l" r="r" t="t"/>
              <a:pathLst>
                <a:path extrusionOk="0" h="3221" w="4892">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92"/>
            <p:cNvSpPr/>
            <p:nvPr/>
          </p:nvSpPr>
          <p:spPr>
            <a:xfrm>
              <a:off x="5596983" y="3372461"/>
              <a:ext cx="43880" cy="54496"/>
            </a:xfrm>
            <a:custGeom>
              <a:rect b="b" l="l" r="r" t="t"/>
              <a:pathLst>
                <a:path extrusionOk="0" h="2079" w="1674">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92"/>
            <p:cNvSpPr/>
            <p:nvPr/>
          </p:nvSpPr>
          <p:spPr>
            <a:xfrm>
              <a:off x="5545161" y="3449998"/>
              <a:ext cx="47785" cy="81547"/>
            </a:xfrm>
            <a:custGeom>
              <a:rect b="b" l="l" r="r" t="t"/>
              <a:pathLst>
                <a:path extrusionOk="0" h="3111" w="1823">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92"/>
            <p:cNvSpPr/>
            <p:nvPr/>
          </p:nvSpPr>
          <p:spPr>
            <a:xfrm>
              <a:off x="5498634" y="3433772"/>
              <a:ext cx="44063" cy="36488"/>
            </a:xfrm>
            <a:custGeom>
              <a:rect b="b" l="l" r="r" t="t"/>
              <a:pathLst>
                <a:path extrusionOk="0" h="1392" w="1681">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92"/>
            <p:cNvSpPr/>
            <p:nvPr/>
          </p:nvSpPr>
          <p:spPr>
            <a:xfrm>
              <a:off x="5535305" y="3385751"/>
              <a:ext cx="42150" cy="50092"/>
            </a:xfrm>
            <a:custGeom>
              <a:rect b="b" l="l" r="r" t="t"/>
              <a:pathLst>
                <a:path extrusionOk="0" h="1911" w="1608">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92"/>
            <p:cNvSpPr/>
            <p:nvPr/>
          </p:nvSpPr>
          <p:spPr>
            <a:xfrm>
              <a:off x="5597350" y="3372540"/>
              <a:ext cx="33002" cy="52687"/>
            </a:xfrm>
            <a:custGeom>
              <a:rect b="b" l="l" r="r" t="t"/>
              <a:pathLst>
                <a:path extrusionOk="0" h="2010" w="1259">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92"/>
            <p:cNvSpPr/>
            <p:nvPr/>
          </p:nvSpPr>
          <p:spPr>
            <a:xfrm>
              <a:off x="5652003" y="3397756"/>
              <a:ext cx="35964" cy="40577"/>
            </a:xfrm>
            <a:custGeom>
              <a:rect b="b" l="l" r="r" t="t"/>
              <a:pathLst>
                <a:path extrusionOk="0" h="1548" w="1372">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92"/>
            <p:cNvSpPr/>
            <p:nvPr/>
          </p:nvSpPr>
          <p:spPr>
            <a:xfrm>
              <a:off x="5723721" y="3520483"/>
              <a:ext cx="40656" cy="54653"/>
            </a:xfrm>
            <a:custGeom>
              <a:rect b="b" l="l" r="r" t="t"/>
              <a:pathLst>
                <a:path extrusionOk="0" h="2085" w="1551">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92"/>
            <p:cNvSpPr/>
            <p:nvPr/>
          </p:nvSpPr>
          <p:spPr>
            <a:xfrm>
              <a:off x="5668596" y="3535660"/>
              <a:ext cx="38926" cy="46580"/>
            </a:xfrm>
            <a:custGeom>
              <a:rect b="b" l="l" r="r" t="t"/>
              <a:pathLst>
                <a:path extrusionOk="0" h="1777" w="1485">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92"/>
            <p:cNvSpPr/>
            <p:nvPr/>
          </p:nvSpPr>
          <p:spPr>
            <a:xfrm>
              <a:off x="5803616" y="3596316"/>
              <a:ext cx="50276" cy="37589"/>
            </a:xfrm>
            <a:custGeom>
              <a:rect b="b" l="l" r="r" t="t"/>
              <a:pathLst>
                <a:path extrusionOk="0" h="1434" w="1918">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92"/>
            <p:cNvSpPr/>
            <p:nvPr/>
          </p:nvSpPr>
          <p:spPr>
            <a:xfrm>
              <a:off x="5669225" y="3594586"/>
              <a:ext cx="129070" cy="89935"/>
            </a:xfrm>
            <a:custGeom>
              <a:rect b="b" l="l" r="r" t="t"/>
              <a:pathLst>
                <a:path extrusionOk="0" h="3431" w="4924">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92"/>
            <p:cNvSpPr/>
            <p:nvPr/>
          </p:nvSpPr>
          <p:spPr>
            <a:xfrm>
              <a:off x="5770458" y="3544494"/>
              <a:ext cx="53185" cy="48624"/>
            </a:xfrm>
            <a:custGeom>
              <a:rect b="b" l="l" r="r" t="t"/>
              <a:pathLst>
                <a:path extrusionOk="0" h="1855" w="2029">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92"/>
            <p:cNvSpPr/>
            <p:nvPr/>
          </p:nvSpPr>
          <p:spPr>
            <a:xfrm>
              <a:off x="5672370" y="3594586"/>
              <a:ext cx="75597" cy="66606"/>
            </a:xfrm>
            <a:custGeom>
              <a:rect b="b" l="l" r="r" t="t"/>
              <a:pathLst>
                <a:path extrusionOk="0" h="2541" w="2884">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92"/>
            <p:cNvSpPr/>
            <p:nvPr/>
          </p:nvSpPr>
          <p:spPr>
            <a:xfrm>
              <a:off x="5668596" y="3535818"/>
              <a:ext cx="31455" cy="46422"/>
            </a:xfrm>
            <a:custGeom>
              <a:rect b="b" l="l" r="r" t="t"/>
              <a:pathLst>
                <a:path extrusionOk="0" h="1771" w="120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92"/>
            <p:cNvSpPr/>
            <p:nvPr/>
          </p:nvSpPr>
          <p:spPr>
            <a:xfrm>
              <a:off x="5723721" y="3520483"/>
              <a:ext cx="26920" cy="54627"/>
            </a:xfrm>
            <a:custGeom>
              <a:rect b="b" l="l" r="r" t="t"/>
              <a:pathLst>
                <a:path extrusionOk="0" h="2084" w="1027">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92"/>
            <p:cNvSpPr/>
            <p:nvPr/>
          </p:nvSpPr>
          <p:spPr>
            <a:xfrm>
              <a:off x="5771821" y="3544573"/>
              <a:ext cx="48336" cy="41704"/>
            </a:xfrm>
            <a:custGeom>
              <a:rect b="b" l="l" r="r" t="t"/>
              <a:pathLst>
                <a:path extrusionOk="0" h="1591" w="1844">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92"/>
            <p:cNvSpPr/>
            <p:nvPr/>
          </p:nvSpPr>
          <p:spPr>
            <a:xfrm>
              <a:off x="5807129" y="3596342"/>
              <a:ext cx="44456" cy="26527"/>
            </a:xfrm>
            <a:custGeom>
              <a:rect b="b" l="l" r="r" t="t"/>
              <a:pathLst>
                <a:path extrusionOk="0" h="1012" w="1696">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92"/>
            <p:cNvSpPr/>
            <p:nvPr/>
          </p:nvSpPr>
          <p:spPr>
            <a:xfrm>
              <a:off x="5532160" y="3379775"/>
              <a:ext cx="57930" cy="61232"/>
            </a:xfrm>
            <a:custGeom>
              <a:rect b="b" l="l" r="r" t="t"/>
              <a:pathLst>
                <a:path extrusionOk="0" h="2336" w="221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92"/>
            <p:cNvSpPr/>
            <p:nvPr/>
          </p:nvSpPr>
          <p:spPr>
            <a:xfrm>
              <a:off x="5494938" y="3424703"/>
              <a:ext cx="54417" cy="50774"/>
            </a:xfrm>
            <a:custGeom>
              <a:rect b="b" l="l" r="r" t="t"/>
              <a:pathLst>
                <a:path extrusionOk="0" h="1937" w="2076">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92"/>
            <p:cNvSpPr/>
            <p:nvPr/>
          </p:nvSpPr>
          <p:spPr>
            <a:xfrm>
              <a:off x="5593392" y="3366826"/>
              <a:ext cx="52189" cy="64850"/>
            </a:xfrm>
            <a:custGeom>
              <a:rect b="b" l="l" r="r" t="t"/>
              <a:pathLst>
                <a:path extrusionOk="0" h="2474" w="1991">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92"/>
            <p:cNvSpPr/>
            <p:nvPr/>
          </p:nvSpPr>
          <p:spPr>
            <a:xfrm>
              <a:off x="5647757" y="3392278"/>
              <a:ext cx="48231" cy="55911"/>
            </a:xfrm>
            <a:custGeom>
              <a:rect b="b" l="l" r="r" t="t"/>
              <a:pathLst>
                <a:path extrusionOk="0" h="2133" w="184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92"/>
            <p:cNvSpPr/>
            <p:nvPr/>
          </p:nvSpPr>
          <p:spPr>
            <a:xfrm>
              <a:off x="5541937" y="3441662"/>
              <a:ext cx="134890" cy="95204"/>
            </a:xfrm>
            <a:custGeom>
              <a:rect b="b" l="l" r="r" t="t"/>
              <a:pathLst>
                <a:path extrusionOk="0" h="3632" w="5146">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92"/>
            <p:cNvSpPr/>
            <p:nvPr/>
          </p:nvSpPr>
          <p:spPr>
            <a:xfrm>
              <a:off x="5718635" y="3514952"/>
              <a:ext cx="51088" cy="65322"/>
            </a:xfrm>
            <a:custGeom>
              <a:rect b="b" l="l" r="r" t="t"/>
              <a:pathLst>
                <a:path extrusionOk="0" h="2492" w="1949">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92"/>
            <p:cNvSpPr/>
            <p:nvPr/>
          </p:nvSpPr>
          <p:spPr>
            <a:xfrm>
              <a:off x="5662698" y="3530051"/>
              <a:ext cx="50171" cy="57222"/>
            </a:xfrm>
            <a:custGeom>
              <a:rect b="b" l="l" r="r" t="t"/>
              <a:pathLst>
                <a:path extrusionOk="0" h="2183" w="1914">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92"/>
            <p:cNvSpPr/>
            <p:nvPr/>
          </p:nvSpPr>
          <p:spPr>
            <a:xfrm>
              <a:off x="5766395" y="3539278"/>
              <a:ext cx="61232" cy="58611"/>
            </a:xfrm>
            <a:custGeom>
              <a:rect b="b" l="l" r="r" t="t"/>
              <a:pathLst>
                <a:path extrusionOk="0" h="2236" w="2336">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92"/>
            <p:cNvSpPr/>
            <p:nvPr/>
          </p:nvSpPr>
          <p:spPr>
            <a:xfrm>
              <a:off x="5800497" y="3590995"/>
              <a:ext cx="56986" cy="48179"/>
            </a:xfrm>
            <a:custGeom>
              <a:rect b="b" l="l" r="r" t="t"/>
              <a:pathLst>
                <a:path extrusionOk="0" h="1838" w="2174">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92"/>
            <p:cNvSpPr/>
            <p:nvPr/>
          </p:nvSpPr>
          <p:spPr>
            <a:xfrm>
              <a:off x="5668491" y="3589055"/>
              <a:ext cx="131744" cy="101364"/>
            </a:xfrm>
            <a:custGeom>
              <a:rect b="b" l="l" r="r" t="t"/>
              <a:pathLst>
                <a:path extrusionOk="0" h="3867" w="5026">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304" name="Shape 17304"/>
        <p:cNvGrpSpPr/>
        <p:nvPr/>
      </p:nvGrpSpPr>
      <p:grpSpPr>
        <a:xfrm>
          <a:off x="0" y="0"/>
          <a:ext cx="0" cy="0"/>
          <a:chOff x="0" y="0"/>
          <a:chExt cx="0" cy="0"/>
        </a:xfrm>
      </p:grpSpPr>
      <p:sp>
        <p:nvSpPr>
          <p:cNvPr id="17305" name="Google Shape;17305;p9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7306" name="Google Shape;17306;p93"/>
          <p:cNvGrpSpPr/>
          <p:nvPr/>
        </p:nvGrpSpPr>
        <p:grpSpPr>
          <a:xfrm>
            <a:off x="1807567" y="3398339"/>
            <a:ext cx="363604" cy="278156"/>
            <a:chOff x="1807567" y="3398339"/>
            <a:chExt cx="363604" cy="278156"/>
          </a:xfrm>
        </p:grpSpPr>
        <p:sp>
          <p:nvSpPr>
            <p:cNvPr id="17307" name="Google Shape;17307;p93"/>
            <p:cNvSpPr/>
            <p:nvPr/>
          </p:nvSpPr>
          <p:spPr>
            <a:xfrm>
              <a:off x="1826984" y="3508878"/>
              <a:ext cx="22826" cy="57078"/>
            </a:xfrm>
            <a:custGeom>
              <a:rect b="b" l="l" r="r" t="t"/>
              <a:pathLst>
                <a:path extrusionOk="0" h="2193" w="877">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93"/>
            <p:cNvSpPr/>
            <p:nvPr/>
          </p:nvSpPr>
          <p:spPr>
            <a:xfrm>
              <a:off x="2091840" y="3477645"/>
              <a:ext cx="45522" cy="39874"/>
            </a:xfrm>
            <a:custGeom>
              <a:rect b="b" l="l" r="r" t="t"/>
              <a:pathLst>
                <a:path extrusionOk="0" h="1532" w="1749">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93"/>
            <p:cNvSpPr/>
            <p:nvPr/>
          </p:nvSpPr>
          <p:spPr>
            <a:xfrm>
              <a:off x="2091736" y="3477645"/>
              <a:ext cx="31337" cy="39874"/>
            </a:xfrm>
            <a:custGeom>
              <a:rect b="b" l="l" r="r" t="t"/>
              <a:pathLst>
                <a:path extrusionOk="0" h="1532" w="1204">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93"/>
            <p:cNvSpPr/>
            <p:nvPr/>
          </p:nvSpPr>
          <p:spPr>
            <a:xfrm>
              <a:off x="2063262" y="3580115"/>
              <a:ext cx="102496" cy="91070"/>
            </a:xfrm>
            <a:custGeom>
              <a:rect b="b" l="l" r="r" t="t"/>
              <a:pathLst>
                <a:path extrusionOk="0" h="3499" w="3938">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93"/>
            <p:cNvSpPr/>
            <p:nvPr/>
          </p:nvSpPr>
          <p:spPr>
            <a:xfrm>
              <a:off x="2063340" y="3605310"/>
              <a:ext cx="102418" cy="65771"/>
            </a:xfrm>
            <a:custGeom>
              <a:rect b="b" l="l" r="r" t="t"/>
              <a:pathLst>
                <a:path extrusionOk="0" h="2527" w="3935">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93"/>
            <p:cNvSpPr/>
            <p:nvPr/>
          </p:nvSpPr>
          <p:spPr>
            <a:xfrm>
              <a:off x="2074714" y="3500367"/>
              <a:ext cx="79696" cy="79696"/>
            </a:xfrm>
            <a:custGeom>
              <a:rect b="b" l="l" r="r" t="t"/>
              <a:pathLst>
                <a:path extrusionOk="0" h="3062" w="3062">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93"/>
            <p:cNvSpPr/>
            <p:nvPr/>
          </p:nvSpPr>
          <p:spPr>
            <a:xfrm>
              <a:off x="2089393" y="3500367"/>
              <a:ext cx="66656" cy="71732"/>
            </a:xfrm>
            <a:custGeom>
              <a:rect b="b" l="l" r="r" t="t"/>
              <a:pathLst>
                <a:path extrusionOk="0" h="2756" w="2561">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93"/>
            <p:cNvSpPr/>
            <p:nvPr/>
          </p:nvSpPr>
          <p:spPr>
            <a:xfrm>
              <a:off x="2080648" y="3535452"/>
              <a:ext cx="68088" cy="56063"/>
            </a:xfrm>
            <a:custGeom>
              <a:rect b="b" l="l" r="r" t="t"/>
              <a:pathLst>
                <a:path extrusionOk="0" h="2154" w="2616">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93"/>
            <p:cNvSpPr/>
            <p:nvPr/>
          </p:nvSpPr>
          <p:spPr>
            <a:xfrm>
              <a:off x="2080752" y="3535452"/>
              <a:ext cx="67984" cy="55491"/>
            </a:xfrm>
            <a:custGeom>
              <a:rect b="b" l="l" r="r" t="t"/>
              <a:pathLst>
                <a:path extrusionOk="0" h="2132" w="2612">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93"/>
            <p:cNvSpPr/>
            <p:nvPr/>
          </p:nvSpPr>
          <p:spPr>
            <a:xfrm>
              <a:off x="2142932" y="3621525"/>
              <a:ext cx="22826" cy="49660"/>
            </a:xfrm>
            <a:custGeom>
              <a:rect b="b" l="l" r="r" t="t"/>
              <a:pathLst>
                <a:path extrusionOk="0" h="1908" w="877">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93"/>
            <p:cNvSpPr/>
            <p:nvPr/>
          </p:nvSpPr>
          <p:spPr>
            <a:xfrm>
              <a:off x="1830003" y="3506119"/>
              <a:ext cx="28422" cy="62570"/>
            </a:xfrm>
            <a:custGeom>
              <a:rect b="b" l="l" r="r" t="t"/>
              <a:pathLst>
                <a:path extrusionOk="0" h="2404" w="1092">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93"/>
            <p:cNvSpPr/>
            <p:nvPr/>
          </p:nvSpPr>
          <p:spPr>
            <a:xfrm>
              <a:off x="1841455" y="3500367"/>
              <a:ext cx="68244" cy="68322"/>
            </a:xfrm>
            <a:custGeom>
              <a:rect b="b" l="l" r="r" t="t"/>
              <a:pathLst>
                <a:path extrusionOk="0" h="2625" w="2622">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93"/>
            <p:cNvSpPr/>
            <p:nvPr/>
          </p:nvSpPr>
          <p:spPr>
            <a:xfrm>
              <a:off x="1852725" y="3585711"/>
              <a:ext cx="34174" cy="34174"/>
            </a:xfrm>
            <a:custGeom>
              <a:rect b="b" l="l" r="r" t="t"/>
              <a:pathLst>
                <a:path extrusionOk="0" h="1313" w="1313">
                  <a:moveTo>
                    <a:pt x="0" y="0"/>
                  </a:moveTo>
                  <a:lnTo>
                    <a:pt x="0" y="1313"/>
                  </a:lnTo>
                  <a:lnTo>
                    <a:pt x="1313" y="1313"/>
                  </a:lnTo>
                  <a:lnTo>
                    <a:pt x="131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93"/>
            <p:cNvSpPr/>
            <p:nvPr/>
          </p:nvSpPr>
          <p:spPr>
            <a:xfrm>
              <a:off x="1812981" y="3599532"/>
              <a:ext cx="113844" cy="71550"/>
            </a:xfrm>
            <a:custGeom>
              <a:rect b="b" l="l" r="r" t="t"/>
              <a:pathLst>
                <a:path extrusionOk="0" h="2749" w="4374">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93"/>
            <p:cNvSpPr/>
            <p:nvPr/>
          </p:nvSpPr>
          <p:spPr>
            <a:xfrm>
              <a:off x="1835599" y="3528841"/>
              <a:ext cx="68348" cy="62674"/>
            </a:xfrm>
            <a:custGeom>
              <a:rect b="b" l="l" r="r" t="t"/>
              <a:pathLst>
                <a:path extrusionOk="0" h="2408" w="2626">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93"/>
            <p:cNvSpPr/>
            <p:nvPr/>
          </p:nvSpPr>
          <p:spPr>
            <a:xfrm>
              <a:off x="1835781" y="3528919"/>
              <a:ext cx="68062" cy="61217"/>
            </a:xfrm>
            <a:custGeom>
              <a:rect b="b" l="l" r="r" t="t"/>
              <a:pathLst>
                <a:path extrusionOk="0" h="2352" w="2615">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93"/>
            <p:cNvSpPr/>
            <p:nvPr/>
          </p:nvSpPr>
          <p:spPr>
            <a:xfrm>
              <a:off x="1904286" y="3403571"/>
              <a:ext cx="170168" cy="199293"/>
            </a:xfrm>
            <a:custGeom>
              <a:rect b="b" l="l" r="r" t="t"/>
              <a:pathLst>
                <a:path extrusionOk="0" h="7657" w="6538">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93"/>
            <p:cNvSpPr/>
            <p:nvPr/>
          </p:nvSpPr>
          <p:spPr>
            <a:xfrm>
              <a:off x="1944290" y="3403571"/>
              <a:ext cx="130164" cy="199319"/>
            </a:xfrm>
            <a:custGeom>
              <a:rect b="b" l="l" r="r" t="t"/>
              <a:pathLst>
                <a:path extrusionOk="0" h="7658" w="5001">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93"/>
            <p:cNvSpPr/>
            <p:nvPr/>
          </p:nvSpPr>
          <p:spPr>
            <a:xfrm>
              <a:off x="1892547" y="3557315"/>
              <a:ext cx="193540" cy="113870"/>
            </a:xfrm>
            <a:custGeom>
              <a:rect b="b" l="l" r="r" t="t"/>
              <a:pathLst>
                <a:path extrusionOk="0" h="4375" w="7436">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93"/>
            <p:cNvSpPr/>
            <p:nvPr/>
          </p:nvSpPr>
          <p:spPr>
            <a:xfrm>
              <a:off x="1960869" y="3557315"/>
              <a:ext cx="57000" cy="28448"/>
            </a:xfrm>
            <a:custGeom>
              <a:rect b="b" l="l" r="r" t="t"/>
              <a:pathLst>
                <a:path extrusionOk="0" h="1093" w="219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93"/>
            <p:cNvSpPr/>
            <p:nvPr/>
          </p:nvSpPr>
          <p:spPr>
            <a:xfrm>
              <a:off x="1892547" y="3598257"/>
              <a:ext cx="193540" cy="72929"/>
            </a:xfrm>
            <a:custGeom>
              <a:rect b="b" l="l" r="r" t="t"/>
              <a:pathLst>
                <a:path extrusionOk="0" h="2802" w="7436">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93"/>
            <p:cNvSpPr/>
            <p:nvPr/>
          </p:nvSpPr>
          <p:spPr>
            <a:xfrm>
              <a:off x="1932395" y="3461560"/>
              <a:ext cx="113948" cy="107077"/>
            </a:xfrm>
            <a:custGeom>
              <a:rect b="b" l="l" r="r" t="t"/>
              <a:pathLst>
                <a:path extrusionOk="0" h="4114" w="4378">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93"/>
            <p:cNvSpPr/>
            <p:nvPr/>
          </p:nvSpPr>
          <p:spPr>
            <a:xfrm>
              <a:off x="1932473" y="3461560"/>
              <a:ext cx="113870" cy="106687"/>
            </a:xfrm>
            <a:custGeom>
              <a:rect b="b" l="l" r="r" t="t"/>
              <a:pathLst>
                <a:path extrusionOk="0" h="4099" w="4375">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93"/>
            <p:cNvSpPr/>
            <p:nvPr/>
          </p:nvSpPr>
          <p:spPr>
            <a:xfrm>
              <a:off x="1892547" y="3617022"/>
              <a:ext cx="39874" cy="54163"/>
            </a:xfrm>
            <a:custGeom>
              <a:rect b="b" l="l" r="r" t="t"/>
              <a:pathLst>
                <a:path extrusionOk="0" h="2081" w="1532">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93"/>
            <p:cNvSpPr/>
            <p:nvPr/>
          </p:nvSpPr>
          <p:spPr>
            <a:xfrm>
              <a:off x="2046214" y="3617022"/>
              <a:ext cx="39874" cy="54163"/>
            </a:xfrm>
            <a:custGeom>
              <a:rect b="b" l="l" r="r" t="t"/>
              <a:pathLst>
                <a:path extrusionOk="0" h="2081" w="1532">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93"/>
            <p:cNvSpPr/>
            <p:nvPr/>
          </p:nvSpPr>
          <p:spPr>
            <a:xfrm>
              <a:off x="1927086" y="3643024"/>
              <a:ext cx="10749" cy="33367"/>
            </a:xfrm>
            <a:custGeom>
              <a:rect b="b" l="l" r="r" t="t"/>
              <a:pathLst>
                <a:path extrusionOk="0" h="1282" w="413">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93"/>
            <p:cNvSpPr/>
            <p:nvPr/>
          </p:nvSpPr>
          <p:spPr>
            <a:xfrm>
              <a:off x="2040904" y="3643024"/>
              <a:ext cx="10749" cy="33367"/>
            </a:xfrm>
            <a:custGeom>
              <a:rect b="b" l="l" r="r" t="t"/>
              <a:pathLst>
                <a:path extrusionOk="0" h="1282" w="413">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93"/>
            <p:cNvSpPr/>
            <p:nvPr/>
          </p:nvSpPr>
          <p:spPr>
            <a:xfrm>
              <a:off x="1845672" y="3523532"/>
              <a:ext cx="49114" cy="16423"/>
            </a:xfrm>
            <a:custGeom>
              <a:rect b="b" l="l" r="r" t="t"/>
              <a:pathLst>
                <a:path extrusionOk="0" h="631" w="1887">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93"/>
            <p:cNvSpPr/>
            <p:nvPr/>
          </p:nvSpPr>
          <p:spPr>
            <a:xfrm>
              <a:off x="1830289" y="3631676"/>
              <a:ext cx="10723" cy="44819"/>
            </a:xfrm>
            <a:custGeom>
              <a:rect b="b" l="l" r="r" t="t"/>
              <a:pathLst>
                <a:path extrusionOk="0" h="1722" w="412">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93"/>
            <p:cNvSpPr/>
            <p:nvPr/>
          </p:nvSpPr>
          <p:spPr>
            <a:xfrm>
              <a:off x="1807567" y="3398339"/>
              <a:ext cx="363604" cy="278156"/>
            </a:xfrm>
            <a:custGeom>
              <a:rect b="b" l="l" r="r" t="t"/>
              <a:pathLst>
                <a:path extrusionOk="0" h="10687" w="1397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93"/>
            <p:cNvSpPr/>
            <p:nvPr/>
          </p:nvSpPr>
          <p:spPr>
            <a:xfrm>
              <a:off x="2137622" y="3638651"/>
              <a:ext cx="10749" cy="37740"/>
            </a:xfrm>
            <a:custGeom>
              <a:rect b="b" l="l" r="r" t="t"/>
              <a:pathLst>
                <a:path extrusionOk="0" h="1450" w="413">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8" name="Google Shape;17338;p93"/>
          <p:cNvGrpSpPr/>
          <p:nvPr/>
        </p:nvGrpSpPr>
        <p:grpSpPr>
          <a:xfrm>
            <a:off x="2273251" y="3385065"/>
            <a:ext cx="363760" cy="304600"/>
            <a:chOff x="2273251" y="3385065"/>
            <a:chExt cx="363760" cy="304600"/>
          </a:xfrm>
        </p:grpSpPr>
        <p:sp>
          <p:nvSpPr>
            <p:cNvPr id="17339" name="Google Shape;17339;p93"/>
            <p:cNvSpPr/>
            <p:nvPr/>
          </p:nvSpPr>
          <p:spPr>
            <a:xfrm>
              <a:off x="2513641" y="3437459"/>
              <a:ext cx="70535" cy="117592"/>
            </a:xfrm>
            <a:custGeom>
              <a:rect b="b" l="l" r="r" t="t"/>
              <a:pathLst>
                <a:path extrusionOk="0" h="4518" w="271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93"/>
            <p:cNvSpPr/>
            <p:nvPr/>
          </p:nvSpPr>
          <p:spPr>
            <a:xfrm>
              <a:off x="2525354" y="3555025"/>
              <a:ext cx="47110" cy="76495"/>
            </a:xfrm>
            <a:custGeom>
              <a:rect b="b" l="l" r="r" t="t"/>
              <a:pathLst>
                <a:path extrusionOk="0" h="2939" w="1810">
                  <a:moveTo>
                    <a:pt x="1" y="1"/>
                  </a:moveTo>
                  <a:lnTo>
                    <a:pt x="1" y="2939"/>
                  </a:lnTo>
                  <a:lnTo>
                    <a:pt x="1809" y="2939"/>
                  </a:lnTo>
                  <a:lnTo>
                    <a:pt x="180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93"/>
            <p:cNvSpPr/>
            <p:nvPr/>
          </p:nvSpPr>
          <p:spPr>
            <a:xfrm>
              <a:off x="2545968" y="3466844"/>
              <a:ext cx="5882" cy="88207"/>
            </a:xfrm>
            <a:custGeom>
              <a:rect b="b" l="l" r="r" t="t"/>
              <a:pathLst>
                <a:path extrusionOk="0" h="3389" w="226">
                  <a:moveTo>
                    <a:pt x="0" y="0"/>
                  </a:moveTo>
                  <a:lnTo>
                    <a:pt x="0" y="3389"/>
                  </a:lnTo>
                  <a:lnTo>
                    <a:pt x="225" y="3389"/>
                  </a:lnTo>
                  <a:lnTo>
                    <a:pt x="22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93"/>
            <p:cNvSpPr/>
            <p:nvPr/>
          </p:nvSpPr>
          <p:spPr>
            <a:xfrm>
              <a:off x="2537170" y="3437459"/>
              <a:ext cx="23477" cy="29411"/>
            </a:xfrm>
            <a:custGeom>
              <a:rect b="b" l="l" r="r" t="t"/>
              <a:pathLst>
                <a:path extrusionOk="0" h="1130" w="902">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93"/>
            <p:cNvSpPr/>
            <p:nvPr/>
          </p:nvSpPr>
          <p:spPr>
            <a:xfrm>
              <a:off x="2525354" y="3390375"/>
              <a:ext cx="47110" cy="52966"/>
            </a:xfrm>
            <a:custGeom>
              <a:rect b="b" l="l" r="r" t="t"/>
              <a:pathLst>
                <a:path extrusionOk="0" h="2035" w="181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93"/>
            <p:cNvSpPr/>
            <p:nvPr/>
          </p:nvSpPr>
          <p:spPr>
            <a:xfrm>
              <a:off x="2525354" y="3390375"/>
              <a:ext cx="32352" cy="52888"/>
            </a:xfrm>
            <a:custGeom>
              <a:rect b="b" l="l" r="r" t="t"/>
              <a:pathLst>
                <a:path extrusionOk="0" h="2032" w="1243">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93"/>
            <p:cNvSpPr/>
            <p:nvPr/>
          </p:nvSpPr>
          <p:spPr>
            <a:xfrm>
              <a:off x="2525354" y="3390375"/>
              <a:ext cx="47110" cy="23555"/>
            </a:xfrm>
            <a:custGeom>
              <a:rect b="b" l="l" r="r" t="t"/>
              <a:pathLst>
                <a:path extrusionOk="0" h="905" w="181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93"/>
            <p:cNvSpPr/>
            <p:nvPr/>
          </p:nvSpPr>
          <p:spPr>
            <a:xfrm>
              <a:off x="2525354" y="3390375"/>
              <a:ext cx="32352" cy="21447"/>
            </a:xfrm>
            <a:custGeom>
              <a:rect b="b" l="l" r="r" t="t"/>
              <a:pathLst>
                <a:path extrusionOk="0" h="824" w="1243">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93"/>
            <p:cNvSpPr/>
            <p:nvPr/>
          </p:nvSpPr>
          <p:spPr>
            <a:xfrm>
              <a:off x="2513641" y="3467104"/>
              <a:ext cx="17595" cy="87947"/>
            </a:xfrm>
            <a:custGeom>
              <a:rect b="b" l="l" r="r" t="t"/>
              <a:pathLst>
                <a:path extrusionOk="0" h="3379" w="676">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93"/>
            <p:cNvSpPr/>
            <p:nvPr/>
          </p:nvSpPr>
          <p:spPr>
            <a:xfrm>
              <a:off x="2566477" y="3467104"/>
              <a:ext cx="17699" cy="87947"/>
            </a:xfrm>
            <a:custGeom>
              <a:rect b="b" l="l" r="r" t="t"/>
              <a:pathLst>
                <a:path extrusionOk="0" h="3379" w="68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93"/>
            <p:cNvSpPr/>
            <p:nvPr/>
          </p:nvSpPr>
          <p:spPr>
            <a:xfrm>
              <a:off x="2325437" y="3437459"/>
              <a:ext cx="70535" cy="117592"/>
            </a:xfrm>
            <a:custGeom>
              <a:rect b="b" l="l" r="r" t="t"/>
              <a:pathLst>
                <a:path extrusionOk="0" h="4518" w="271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93"/>
            <p:cNvSpPr/>
            <p:nvPr/>
          </p:nvSpPr>
          <p:spPr>
            <a:xfrm>
              <a:off x="2337175" y="3555025"/>
              <a:ext cx="47084" cy="76495"/>
            </a:xfrm>
            <a:custGeom>
              <a:rect b="b" l="l" r="r" t="t"/>
              <a:pathLst>
                <a:path extrusionOk="0" h="2939" w="1809">
                  <a:moveTo>
                    <a:pt x="0" y="1"/>
                  </a:moveTo>
                  <a:lnTo>
                    <a:pt x="0" y="2939"/>
                  </a:lnTo>
                  <a:lnTo>
                    <a:pt x="1809" y="2939"/>
                  </a:lnTo>
                  <a:lnTo>
                    <a:pt x="1809"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93"/>
            <p:cNvSpPr/>
            <p:nvPr/>
          </p:nvSpPr>
          <p:spPr>
            <a:xfrm>
              <a:off x="2357763" y="3466844"/>
              <a:ext cx="5882" cy="88207"/>
            </a:xfrm>
            <a:custGeom>
              <a:rect b="b" l="l" r="r" t="t"/>
              <a:pathLst>
                <a:path extrusionOk="0" h="3389" w="226">
                  <a:moveTo>
                    <a:pt x="1" y="0"/>
                  </a:moveTo>
                  <a:lnTo>
                    <a:pt x="1" y="3389"/>
                  </a:lnTo>
                  <a:lnTo>
                    <a:pt x="226" y="3389"/>
                  </a:lnTo>
                  <a:lnTo>
                    <a:pt x="226"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93"/>
            <p:cNvSpPr/>
            <p:nvPr/>
          </p:nvSpPr>
          <p:spPr>
            <a:xfrm>
              <a:off x="2348991" y="3437459"/>
              <a:ext cx="23555" cy="29411"/>
            </a:xfrm>
            <a:custGeom>
              <a:rect b="b" l="l" r="r" t="t"/>
              <a:pathLst>
                <a:path extrusionOk="0" h="1130" w="905">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93"/>
            <p:cNvSpPr/>
            <p:nvPr/>
          </p:nvSpPr>
          <p:spPr>
            <a:xfrm>
              <a:off x="2337175" y="3390375"/>
              <a:ext cx="47084" cy="52966"/>
            </a:xfrm>
            <a:custGeom>
              <a:rect b="b" l="l" r="r" t="t"/>
              <a:pathLst>
                <a:path extrusionOk="0" h="2035" w="1809">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93"/>
            <p:cNvSpPr/>
            <p:nvPr/>
          </p:nvSpPr>
          <p:spPr>
            <a:xfrm>
              <a:off x="2337175" y="3390375"/>
              <a:ext cx="32352" cy="52888"/>
            </a:xfrm>
            <a:custGeom>
              <a:rect b="b" l="l" r="r" t="t"/>
              <a:pathLst>
                <a:path extrusionOk="0" h="2032" w="1243">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93"/>
            <p:cNvSpPr/>
            <p:nvPr/>
          </p:nvSpPr>
          <p:spPr>
            <a:xfrm>
              <a:off x="2337175" y="3390375"/>
              <a:ext cx="47084" cy="23555"/>
            </a:xfrm>
            <a:custGeom>
              <a:rect b="b" l="l" r="r" t="t"/>
              <a:pathLst>
                <a:path extrusionOk="0" h="905" w="1809">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93"/>
            <p:cNvSpPr/>
            <p:nvPr/>
          </p:nvSpPr>
          <p:spPr>
            <a:xfrm>
              <a:off x="2337175" y="3390375"/>
              <a:ext cx="32352" cy="21447"/>
            </a:xfrm>
            <a:custGeom>
              <a:rect b="b" l="l" r="r" t="t"/>
              <a:pathLst>
                <a:path extrusionOk="0" h="824" w="1243">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93"/>
            <p:cNvSpPr/>
            <p:nvPr/>
          </p:nvSpPr>
          <p:spPr>
            <a:xfrm>
              <a:off x="2325437" y="3467104"/>
              <a:ext cx="17621" cy="87947"/>
            </a:xfrm>
            <a:custGeom>
              <a:rect b="b" l="l" r="r" t="t"/>
              <a:pathLst>
                <a:path extrusionOk="0" h="3379" w="677">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93"/>
            <p:cNvSpPr/>
            <p:nvPr/>
          </p:nvSpPr>
          <p:spPr>
            <a:xfrm>
              <a:off x="2378376" y="3467104"/>
              <a:ext cx="17595" cy="87947"/>
            </a:xfrm>
            <a:custGeom>
              <a:rect b="b" l="l" r="r" t="t"/>
              <a:pathLst>
                <a:path extrusionOk="0" h="3379" w="676">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93"/>
            <p:cNvSpPr/>
            <p:nvPr/>
          </p:nvSpPr>
          <p:spPr>
            <a:xfrm>
              <a:off x="2419500" y="3437459"/>
              <a:ext cx="70613" cy="117592"/>
            </a:xfrm>
            <a:custGeom>
              <a:rect b="b" l="l" r="r" t="t"/>
              <a:pathLst>
                <a:path extrusionOk="0" h="4518" w="2713">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93"/>
            <p:cNvSpPr/>
            <p:nvPr/>
          </p:nvSpPr>
          <p:spPr>
            <a:xfrm>
              <a:off x="2431316" y="3555025"/>
              <a:ext cx="47006" cy="76495"/>
            </a:xfrm>
            <a:custGeom>
              <a:rect b="b" l="l" r="r" t="t"/>
              <a:pathLst>
                <a:path extrusionOk="0" h="2939" w="1806">
                  <a:moveTo>
                    <a:pt x="0" y="1"/>
                  </a:moveTo>
                  <a:lnTo>
                    <a:pt x="0" y="2939"/>
                  </a:lnTo>
                  <a:lnTo>
                    <a:pt x="1805" y="2939"/>
                  </a:lnTo>
                  <a:lnTo>
                    <a:pt x="180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93"/>
            <p:cNvSpPr/>
            <p:nvPr/>
          </p:nvSpPr>
          <p:spPr>
            <a:xfrm>
              <a:off x="2451826" y="3466844"/>
              <a:ext cx="5960" cy="88207"/>
            </a:xfrm>
            <a:custGeom>
              <a:rect b="b" l="l" r="r" t="t"/>
              <a:pathLst>
                <a:path extrusionOk="0" h="3389" w="229">
                  <a:moveTo>
                    <a:pt x="0" y="0"/>
                  </a:moveTo>
                  <a:lnTo>
                    <a:pt x="0" y="3389"/>
                  </a:lnTo>
                  <a:lnTo>
                    <a:pt x="229" y="3389"/>
                  </a:lnTo>
                  <a:lnTo>
                    <a:pt x="229"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93"/>
            <p:cNvSpPr/>
            <p:nvPr/>
          </p:nvSpPr>
          <p:spPr>
            <a:xfrm>
              <a:off x="2443029" y="3437459"/>
              <a:ext cx="23555" cy="29411"/>
            </a:xfrm>
            <a:custGeom>
              <a:rect b="b" l="l" r="r" t="t"/>
              <a:pathLst>
                <a:path extrusionOk="0" h="1130" w="905">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93"/>
            <p:cNvSpPr/>
            <p:nvPr/>
          </p:nvSpPr>
          <p:spPr>
            <a:xfrm>
              <a:off x="2431316" y="3390375"/>
              <a:ext cx="47006" cy="52966"/>
            </a:xfrm>
            <a:custGeom>
              <a:rect b="b" l="l" r="r" t="t"/>
              <a:pathLst>
                <a:path extrusionOk="0" h="2035" w="1806">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93"/>
            <p:cNvSpPr/>
            <p:nvPr/>
          </p:nvSpPr>
          <p:spPr>
            <a:xfrm>
              <a:off x="2431238" y="3390375"/>
              <a:ext cx="32430" cy="52888"/>
            </a:xfrm>
            <a:custGeom>
              <a:rect b="b" l="l" r="r" t="t"/>
              <a:pathLst>
                <a:path extrusionOk="0" h="2032" w="1246">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93"/>
            <p:cNvSpPr/>
            <p:nvPr/>
          </p:nvSpPr>
          <p:spPr>
            <a:xfrm>
              <a:off x="2431316" y="3390375"/>
              <a:ext cx="47006" cy="23555"/>
            </a:xfrm>
            <a:custGeom>
              <a:rect b="b" l="l" r="r" t="t"/>
              <a:pathLst>
                <a:path extrusionOk="0" h="905" w="1806">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93"/>
            <p:cNvSpPr/>
            <p:nvPr/>
          </p:nvSpPr>
          <p:spPr>
            <a:xfrm>
              <a:off x="2431316" y="3390375"/>
              <a:ext cx="32352" cy="21447"/>
            </a:xfrm>
            <a:custGeom>
              <a:rect b="b" l="l" r="r" t="t"/>
              <a:pathLst>
                <a:path extrusionOk="0" h="824" w="1243">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93"/>
            <p:cNvSpPr/>
            <p:nvPr/>
          </p:nvSpPr>
          <p:spPr>
            <a:xfrm>
              <a:off x="2419500" y="3467104"/>
              <a:ext cx="17699" cy="87947"/>
            </a:xfrm>
            <a:custGeom>
              <a:rect b="b" l="l" r="r" t="t"/>
              <a:pathLst>
                <a:path extrusionOk="0" h="3379" w="68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93"/>
            <p:cNvSpPr/>
            <p:nvPr/>
          </p:nvSpPr>
          <p:spPr>
            <a:xfrm>
              <a:off x="2472414" y="3467104"/>
              <a:ext cx="17699" cy="87947"/>
            </a:xfrm>
            <a:custGeom>
              <a:rect b="b" l="l" r="r" t="t"/>
              <a:pathLst>
                <a:path extrusionOk="0" h="3379" w="68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93"/>
            <p:cNvSpPr/>
            <p:nvPr/>
          </p:nvSpPr>
          <p:spPr>
            <a:xfrm>
              <a:off x="2278457" y="3537352"/>
              <a:ext cx="70561" cy="147003"/>
            </a:xfrm>
            <a:custGeom>
              <a:rect b="b" l="l" r="r" t="t"/>
              <a:pathLst>
                <a:path extrusionOk="0" h="5648" w="2711">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93"/>
            <p:cNvSpPr/>
            <p:nvPr/>
          </p:nvSpPr>
          <p:spPr>
            <a:xfrm>
              <a:off x="2278379" y="3567128"/>
              <a:ext cx="17699" cy="93803"/>
            </a:xfrm>
            <a:custGeom>
              <a:rect b="b" l="l" r="r" t="t"/>
              <a:pathLst>
                <a:path extrusionOk="0" h="3604" w="68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93"/>
            <p:cNvSpPr/>
            <p:nvPr/>
          </p:nvSpPr>
          <p:spPr>
            <a:xfrm>
              <a:off x="2331293" y="3567128"/>
              <a:ext cx="17725" cy="93803"/>
            </a:xfrm>
            <a:custGeom>
              <a:rect b="b" l="l" r="r" t="t"/>
              <a:pathLst>
                <a:path extrusionOk="0" h="3604" w="681">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93"/>
            <p:cNvSpPr/>
            <p:nvPr/>
          </p:nvSpPr>
          <p:spPr>
            <a:xfrm>
              <a:off x="2290195"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93"/>
            <p:cNvSpPr/>
            <p:nvPr/>
          </p:nvSpPr>
          <p:spPr>
            <a:xfrm>
              <a:off x="2310705" y="3660905"/>
              <a:ext cx="5960" cy="23555"/>
            </a:xfrm>
            <a:custGeom>
              <a:rect b="b" l="l" r="r" t="t"/>
              <a:pathLst>
                <a:path extrusionOk="0" h="905" w="229">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93"/>
            <p:cNvSpPr/>
            <p:nvPr/>
          </p:nvSpPr>
          <p:spPr>
            <a:xfrm>
              <a:off x="2310705" y="3566763"/>
              <a:ext cx="5960" cy="82351"/>
            </a:xfrm>
            <a:custGeom>
              <a:rect b="b" l="l" r="r" t="t"/>
              <a:pathLst>
                <a:path extrusionOk="0" h="3164" w="229">
                  <a:moveTo>
                    <a:pt x="0" y="0"/>
                  </a:moveTo>
                  <a:lnTo>
                    <a:pt x="0" y="3163"/>
                  </a:lnTo>
                  <a:lnTo>
                    <a:pt x="229" y="3163"/>
                  </a:lnTo>
                  <a:lnTo>
                    <a:pt x="22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93"/>
            <p:cNvSpPr/>
            <p:nvPr/>
          </p:nvSpPr>
          <p:spPr>
            <a:xfrm>
              <a:off x="2301908" y="3537352"/>
              <a:ext cx="23555" cy="29437"/>
            </a:xfrm>
            <a:custGeom>
              <a:rect b="b" l="l" r="r" t="t"/>
              <a:pathLst>
                <a:path extrusionOk="0" h="1131" w="905">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93"/>
            <p:cNvSpPr/>
            <p:nvPr/>
          </p:nvSpPr>
          <p:spPr>
            <a:xfrm>
              <a:off x="2290195" y="3490373"/>
              <a:ext cx="47006" cy="52966"/>
            </a:xfrm>
            <a:custGeom>
              <a:rect b="b" l="l" r="r" t="t"/>
              <a:pathLst>
                <a:path extrusionOk="0" h="2035" w="1806">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93"/>
            <p:cNvSpPr/>
            <p:nvPr/>
          </p:nvSpPr>
          <p:spPr>
            <a:xfrm>
              <a:off x="2290117" y="3490373"/>
              <a:ext cx="32430" cy="52914"/>
            </a:xfrm>
            <a:custGeom>
              <a:rect b="b" l="l" r="r" t="t"/>
              <a:pathLst>
                <a:path extrusionOk="0" h="2033" w="1246">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93"/>
            <p:cNvSpPr/>
            <p:nvPr/>
          </p:nvSpPr>
          <p:spPr>
            <a:xfrm>
              <a:off x="2290091"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93"/>
            <p:cNvSpPr/>
            <p:nvPr/>
          </p:nvSpPr>
          <p:spPr>
            <a:xfrm>
              <a:off x="2290195" y="3490373"/>
              <a:ext cx="32352" cy="21369"/>
            </a:xfrm>
            <a:custGeom>
              <a:rect b="b" l="l" r="r" t="t"/>
              <a:pathLst>
                <a:path extrusionOk="0" h="821" w="1243">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93"/>
            <p:cNvSpPr/>
            <p:nvPr/>
          </p:nvSpPr>
          <p:spPr>
            <a:xfrm>
              <a:off x="2372520" y="3537352"/>
              <a:ext cx="70639" cy="147003"/>
            </a:xfrm>
            <a:custGeom>
              <a:rect b="b" l="l" r="r" t="t"/>
              <a:pathLst>
                <a:path extrusionOk="0" h="5648" w="2714">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93"/>
            <p:cNvSpPr/>
            <p:nvPr/>
          </p:nvSpPr>
          <p:spPr>
            <a:xfrm>
              <a:off x="2372520" y="3567128"/>
              <a:ext cx="17595" cy="93803"/>
            </a:xfrm>
            <a:custGeom>
              <a:rect b="b" l="l" r="r" t="t"/>
              <a:pathLst>
                <a:path extrusionOk="0" h="3604" w="676">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93"/>
            <p:cNvSpPr/>
            <p:nvPr/>
          </p:nvSpPr>
          <p:spPr>
            <a:xfrm>
              <a:off x="2425356" y="3567128"/>
              <a:ext cx="17699" cy="93803"/>
            </a:xfrm>
            <a:custGeom>
              <a:rect b="b" l="l" r="r" t="t"/>
              <a:pathLst>
                <a:path extrusionOk="0" h="3604" w="68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93"/>
            <p:cNvSpPr/>
            <p:nvPr/>
          </p:nvSpPr>
          <p:spPr>
            <a:xfrm>
              <a:off x="2384233" y="3649088"/>
              <a:ext cx="47110" cy="35267"/>
            </a:xfrm>
            <a:custGeom>
              <a:rect b="b" l="l" r="r" t="t"/>
              <a:pathLst>
                <a:path extrusionOk="0" h="1355" w="1810">
                  <a:moveTo>
                    <a:pt x="1" y="0"/>
                  </a:moveTo>
                  <a:lnTo>
                    <a:pt x="1" y="1355"/>
                  </a:lnTo>
                  <a:lnTo>
                    <a:pt x="1809" y="1355"/>
                  </a:lnTo>
                  <a:lnTo>
                    <a:pt x="1809"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93"/>
            <p:cNvSpPr/>
            <p:nvPr/>
          </p:nvSpPr>
          <p:spPr>
            <a:xfrm>
              <a:off x="2404846" y="3660905"/>
              <a:ext cx="5882" cy="23555"/>
            </a:xfrm>
            <a:custGeom>
              <a:rect b="b" l="l" r="r" t="t"/>
              <a:pathLst>
                <a:path extrusionOk="0" h="905" w="226">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93"/>
            <p:cNvSpPr/>
            <p:nvPr/>
          </p:nvSpPr>
          <p:spPr>
            <a:xfrm>
              <a:off x="2404846" y="3566763"/>
              <a:ext cx="5882" cy="82351"/>
            </a:xfrm>
            <a:custGeom>
              <a:rect b="b" l="l" r="r" t="t"/>
              <a:pathLst>
                <a:path extrusionOk="0" h="3164" w="226">
                  <a:moveTo>
                    <a:pt x="0" y="0"/>
                  </a:moveTo>
                  <a:lnTo>
                    <a:pt x="0" y="3163"/>
                  </a:lnTo>
                  <a:lnTo>
                    <a:pt x="225" y="3163"/>
                  </a:lnTo>
                  <a:lnTo>
                    <a:pt x="22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93"/>
            <p:cNvSpPr/>
            <p:nvPr/>
          </p:nvSpPr>
          <p:spPr>
            <a:xfrm>
              <a:off x="2395945" y="3537352"/>
              <a:ext cx="23581" cy="29437"/>
            </a:xfrm>
            <a:custGeom>
              <a:rect b="b" l="l" r="r" t="t"/>
              <a:pathLst>
                <a:path extrusionOk="0" h="1131" w="906">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93"/>
            <p:cNvSpPr/>
            <p:nvPr/>
          </p:nvSpPr>
          <p:spPr>
            <a:xfrm>
              <a:off x="2384233" y="3490373"/>
              <a:ext cx="47110" cy="52966"/>
            </a:xfrm>
            <a:custGeom>
              <a:rect b="b" l="l" r="r" t="t"/>
              <a:pathLst>
                <a:path extrusionOk="0" h="2035" w="181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93"/>
            <p:cNvSpPr/>
            <p:nvPr/>
          </p:nvSpPr>
          <p:spPr>
            <a:xfrm>
              <a:off x="2384233" y="3490373"/>
              <a:ext cx="32352" cy="52914"/>
            </a:xfrm>
            <a:custGeom>
              <a:rect b="b" l="l" r="r" t="t"/>
              <a:pathLst>
                <a:path extrusionOk="0" h="2033" w="1243">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93"/>
            <p:cNvSpPr/>
            <p:nvPr/>
          </p:nvSpPr>
          <p:spPr>
            <a:xfrm>
              <a:off x="2384233"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93"/>
            <p:cNvSpPr/>
            <p:nvPr/>
          </p:nvSpPr>
          <p:spPr>
            <a:xfrm>
              <a:off x="2384233" y="3490373"/>
              <a:ext cx="32352" cy="21369"/>
            </a:xfrm>
            <a:custGeom>
              <a:rect b="b" l="l" r="r" t="t"/>
              <a:pathLst>
                <a:path extrusionOk="0" h="821" w="1243">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93"/>
            <p:cNvSpPr/>
            <p:nvPr/>
          </p:nvSpPr>
          <p:spPr>
            <a:xfrm>
              <a:off x="2466558" y="3537352"/>
              <a:ext cx="70639" cy="147003"/>
            </a:xfrm>
            <a:custGeom>
              <a:rect b="b" l="l" r="r" t="t"/>
              <a:pathLst>
                <a:path extrusionOk="0" h="5648" w="2714">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93"/>
            <p:cNvSpPr/>
            <p:nvPr/>
          </p:nvSpPr>
          <p:spPr>
            <a:xfrm>
              <a:off x="2466558" y="3567128"/>
              <a:ext cx="17699" cy="93803"/>
            </a:xfrm>
            <a:custGeom>
              <a:rect b="b" l="l" r="r" t="t"/>
              <a:pathLst>
                <a:path extrusionOk="0" h="3604" w="68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93"/>
            <p:cNvSpPr/>
            <p:nvPr/>
          </p:nvSpPr>
          <p:spPr>
            <a:xfrm>
              <a:off x="2519498" y="3567128"/>
              <a:ext cx="17595" cy="93803"/>
            </a:xfrm>
            <a:custGeom>
              <a:rect b="b" l="l" r="r" t="t"/>
              <a:pathLst>
                <a:path extrusionOk="0" h="3604" w="676">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93"/>
            <p:cNvSpPr/>
            <p:nvPr/>
          </p:nvSpPr>
          <p:spPr>
            <a:xfrm>
              <a:off x="2478296" y="3649088"/>
              <a:ext cx="47084" cy="35267"/>
            </a:xfrm>
            <a:custGeom>
              <a:rect b="b" l="l" r="r" t="t"/>
              <a:pathLst>
                <a:path extrusionOk="0" h="1355" w="1809">
                  <a:moveTo>
                    <a:pt x="0" y="0"/>
                  </a:moveTo>
                  <a:lnTo>
                    <a:pt x="0" y="1355"/>
                  </a:lnTo>
                  <a:lnTo>
                    <a:pt x="1809" y="1355"/>
                  </a:lnTo>
                  <a:lnTo>
                    <a:pt x="1809"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93"/>
            <p:cNvSpPr/>
            <p:nvPr/>
          </p:nvSpPr>
          <p:spPr>
            <a:xfrm>
              <a:off x="2498884" y="3660905"/>
              <a:ext cx="5986" cy="23555"/>
            </a:xfrm>
            <a:custGeom>
              <a:rect b="b" l="l" r="r" t="t"/>
              <a:pathLst>
                <a:path extrusionOk="0" h="905" w="23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93"/>
            <p:cNvSpPr/>
            <p:nvPr/>
          </p:nvSpPr>
          <p:spPr>
            <a:xfrm>
              <a:off x="2498884" y="3566763"/>
              <a:ext cx="5882" cy="82351"/>
            </a:xfrm>
            <a:custGeom>
              <a:rect b="b" l="l" r="r" t="t"/>
              <a:pathLst>
                <a:path extrusionOk="0" h="3164" w="226">
                  <a:moveTo>
                    <a:pt x="1" y="0"/>
                  </a:moveTo>
                  <a:lnTo>
                    <a:pt x="1" y="3163"/>
                  </a:lnTo>
                  <a:lnTo>
                    <a:pt x="226" y="3163"/>
                  </a:lnTo>
                  <a:lnTo>
                    <a:pt x="22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93"/>
            <p:cNvSpPr/>
            <p:nvPr/>
          </p:nvSpPr>
          <p:spPr>
            <a:xfrm>
              <a:off x="2490086" y="3537352"/>
              <a:ext cx="23581" cy="29437"/>
            </a:xfrm>
            <a:custGeom>
              <a:rect b="b" l="l" r="r" t="t"/>
              <a:pathLst>
                <a:path extrusionOk="0" h="1131" w="906">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93"/>
            <p:cNvSpPr/>
            <p:nvPr/>
          </p:nvSpPr>
          <p:spPr>
            <a:xfrm>
              <a:off x="2478374" y="3490373"/>
              <a:ext cx="47006" cy="52966"/>
            </a:xfrm>
            <a:custGeom>
              <a:rect b="b" l="l" r="r" t="t"/>
              <a:pathLst>
                <a:path extrusionOk="0" h="2035" w="1806">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93"/>
            <p:cNvSpPr/>
            <p:nvPr/>
          </p:nvSpPr>
          <p:spPr>
            <a:xfrm>
              <a:off x="2478296" y="3490373"/>
              <a:ext cx="32352" cy="52914"/>
            </a:xfrm>
            <a:custGeom>
              <a:rect b="b" l="l" r="r" t="t"/>
              <a:pathLst>
                <a:path extrusionOk="0" h="2033" w="1243">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93"/>
            <p:cNvSpPr/>
            <p:nvPr/>
          </p:nvSpPr>
          <p:spPr>
            <a:xfrm>
              <a:off x="2478296" y="3490373"/>
              <a:ext cx="47084" cy="23477"/>
            </a:xfrm>
            <a:custGeom>
              <a:rect b="b" l="l" r="r" t="t"/>
              <a:pathLst>
                <a:path extrusionOk="0" h="902" w="1809">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93"/>
            <p:cNvSpPr/>
            <p:nvPr/>
          </p:nvSpPr>
          <p:spPr>
            <a:xfrm>
              <a:off x="2478296" y="3490373"/>
              <a:ext cx="32352" cy="21369"/>
            </a:xfrm>
            <a:custGeom>
              <a:rect b="b" l="l" r="r" t="t"/>
              <a:pathLst>
                <a:path extrusionOk="0" h="821" w="1243">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93"/>
            <p:cNvSpPr/>
            <p:nvPr/>
          </p:nvSpPr>
          <p:spPr>
            <a:xfrm>
              <a:off x="2560699" y="3537352"/>
              <a:ext cx="70639" cy="147003"/>
            </a:xfrm>
            <a:custGeom>
              <a:rect b="b" l="l" r="r" t="t"/>
              <a:pathLst>
                <a:path extrusionOk="0" h="5648" w="2714">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93"/>
            <p:cNvSpPr/>
            <p:nvPr/>
          </p:nvSpPr>
          <p:spPr>
            <a:xfrm>
              <a:off x="2560621" y="3567128"/>
              <a:ext cx="17699" cy="93803"/>
            </a:xfrm>
            <a:custGeom>
              <a:rect b="b" l="l" r="r" t="t"/>
              <a:pathLst>
                <a:path extrusionOk="0" h="3604" w="68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93"/>
            <p:cNvSpPr/>
            <p:nvPr/>
          </p:nvSpPr>
          <p:spPr>
            <a:xfrm>
              <a:off x="2613535" y="3567128"/>
              <a:ext cx="17699" cy="93803"/>
            </a:xfrm>
            <a:custGeom>
              <a:rect b="b" l="l" r="r" t="t"/>
              <a:pathLst>
                <a:path extrusionOk="0" h="3604" w="68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93"/>
            <p:cNvSpPr/>
            <p:nvPr/>
          </p:nvSpPr>
          <p:spPr>
            <a:xfrm>
              <a:off x="2572438"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93"/>
            <p:cNvSpPr/>
            <p:nvPr/>
          </p:nvSpPr>
          <p:spPr>
            <a:xfrm>
              <a:off x="2592947" y="3660905"/>
              <a:ext cx="5960" cy="23555"/>
            </a:xfrm>
            <a:custGeom>
              <a:rect b="b" l="l" r="r" t="t"/>
              <a:pathLst>
                <a:path extrusionOk="0" h="905" w="229">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93"/>
            <p:cNvSpPr/>
            <p:nvPr/>
          </p:nvSpPr>
          <p:spPr>
            <a:xfrm>
              <a:off x="2592947" y="3566763"/>
              <a:ext cx="5960" cy="82351"/>
            </a:xfrm>
            <a:custGeom>
              <a:rect b="b" l="l" r="r" t="t"/>
              <a:pathLst>
                <a:path extrusionOk="0" h="3164" w="229">
                  <a:moveTo>
                    <a:pt x="0" y="0"/>
                  </a:moveTo>
                  <a:lnTo>
                    <a:pt x="0" y="3163"/>
                  </a:lnTo>
                  <a:lnTo>
                    <a:pt x="229" y="3163"/>
                  </a:lnTo>
                  <a:lnTo>
                    <a:pt x="229"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93"/>
            <p:cNvSpPr/>
            <p:nvPr/>
          </p:nvSpPr>
          <p:spPr>
            <a:xfrm>
              <a:off x="2584150" y="3537352"/>
              <a:ext cx="23555" cy="29437"/>
            </a:xfrm>
            <a:custGeom>
              <a:rect b="b" l="l" r="r" t="t"/>
              <a:pathLst>
                <a:path extrusionOk="0" h="1131" w="905">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93"/>
            <p:cNvSpPr/>
            <p:nvPr/>
          </p:nvSpPr>
          <p:spPr>
            <a:xfrm>
              <a:off x="2572438" y="3490373"/>
              <a:ext cx="47006" cy="52966"/>
            </a:xfrm>
            <a:custGeom>
              <a:rect b="b" l="l" r="r" t="t"/>
              <a:pathLst>
                <a:path extrusionOk="0" h="2035" w="1806">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93"/>
            <p:cNvSpPr/>
            <p:nvPr/>
          </p:nvSpPr>
          <p:spPr>
            <a:xfrm>
              <a:off x="2572333" y="3490373"/>
              <a:ext cx="32456" cy="52914"/>
            </a:xfrm>
            <a:custGeom>
              <a:rect b="b" l="l" r="r" t="t"/>
              <a:pathLst>
                <a:path extrusionOk="0" h="2033" w="1247">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93"/>
            <p:cNvSpPr/>
            <p:nvPr/>
          </p:nvSpPr>
          <p:spPr>
            <a:xfrm>
              <a:off x="2572333" y="3490373"/>
              <a:ext cx="47110" cy="23477"/>
            </a:xfrm>
            <a:custGeom>
              <a:rect b="b" l="l" r="r" t="t"/>
              <a:pathLst>
                <a:path extrusionOk="0" h="902" w="181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93"/>
            <p:cNvSpPr/>
            <p:nvPr/>
          </p:nvSpPr>
          <p:spPr>
            <a:xfrm>
              <a:off x="2572333" y="3490373"/>
              <a:ext cx="32456" cy="21369"/>
            </a:xfrm>
            <a:custGeom>
              <a:rect b="b" l="l" r="r" t="t"/>
              <a:pathLst>
                <a:path extrusionOk="0" h="821" w="1247">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93"/>
            <p:cNvSpPr/>
            <p:nvPr/>
          </p:nvSpPr>
          <p:spPr>
            <a:xfrm>
              <a:off x="2273251" y="3385065"/>
              <a:ext cx="363760" cy="304600"/>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4" name="Google Shape;17414;p93"/>
          <p:cNvGrpSpPr/>
          <p:nvPr/>
        </p:nvGrpSpPr>
        <p:grpSpPr>
          <a:xfrm>
            <a:off x="2738545" y="3367028"/>
            <a:ext cx="363500" cy="340674"/>
            <a:chOff x="2738545" y="3367028"/>
            <a:chExt cx="363500" cy="340674"/>
          </a:xfrm>
        </p:grpSpPr>
        <p:sp>
          <p:nvSpPr>
            <p:cNvPr id="17415" name="Google Shape;17415;p93"/>
            <p:cNvSpPr/>
            <p:nvPr/>
          </p:nvSpPr>
          <p:spPr>
            <a:xfrm>
              <a:off x="2965739" y="3497530"/>
              <a:ext cx="79722" cy="79696"/>
            </a:xfrm>
            <a:custGeom>
              <a:rect b="b" l="l" r="r" t="t"/>
              <a:pathLst>
                <a:path extrusionOk="0" h="3062" w="3063">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93"/>
            <p:cNvSpPr/>
            <p:nvPr/>
          </p:nvSpPr>
          <p:spPr>
            <a:xfrm>
              <a:off x="2961262" y="3528841"/>
              <a:ext cx="88676" cy="48385"/>
            </a:xfrm>
            <a:custGeom>
              <a:rect b="b" l="l" r="r" t="t"/>
              <a:pathLst>
                <a:path extrusionOk="0" h="1859" w="3407">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93"/>
            <p:cNvSpPr/>
            <p:nvPr/>
          </p:nvSpPr>
          <p:spPr>
            <a:xfrm>
              <a:off x="2743855" y="3491934"/>
              <a:ext cx="85474" cy="90966"/>
            </a:xfrm>
            <a:custGeom>
              <a:rect b="b" l="l" r="r" t="t"/>
              <a:pathLst>
                <a:path extrusionOk="0" h="3495" w="3284">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93"/>
            <p:cNvSpPr/>
            <p:nvPr/>
          </p:nvSpPr>
          <p:spPr>
            <a:xfrm>
              <a:off x="2743855" y="3492481"/>
              <a:ext cx="85474" cy="90420"/>
            </a:xfrm>
            <a:custGeom>
              <a:rect b="b" l="l" r="r" t="t"/>
              <a:pathLst>
                <a:path extrusionOk="0" h="3474" w="3284">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93"/>
            <p:cNvSpPr/>
            <p:nvPr/>
          </p:nvSpPr>
          <p:spPr>
            <a:xfrm>
              <a:off x="2829303" y="3395138"/>
              <a:ext cx="142240" cy="284559"/>
            </a:xfrm>
            <a:custGeom>
              <a:rect b="b" l="l" r="r" t="t"/>
              <a:pathLst>
                <a:path extrusionOk="0" h="10933" w="5465">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93"/>
            <p:cNvSpPr/>
            <p:nvPr/>
          </p:nvSpPr>
          <p:spPr>
            <a:xfrm>
              <a:off x="2829303" y="3565826"/>
              <a:ext cx="142240" cy="113870"/>
            </a:xfrm>
            <a:custGeom>
              <a:rect b="b" l="l" r="r" t="t"/>
              <a:pathLst>
                <a:path extrusionOk="0" h="4375" w="5465">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93"/>
            <p:cNvSpPr/>
            <p:nvPr/>
          </p:nvSpPr>
          <p:spPr>
            <a:xfrm>
              <a:off x="2971439" y="3372338"/>
              <a:ext cx="34174" cy="330055"/>
            </a:xfrm>
            <a:custGeom>
              <a:rect b="b" l="l" r="r" t="t"/>
              <a:pathLst>
                <a:path extrusionOk="0" h="12681" w="1313">
                  <a:moveTo>
                    <a:pt x="0" y="0"/>
                  </a:moveTo>
                  <a:lnTo>
                    <a:pt x="0" y="12681"/>
                  </a:lnTo>
                  <a:lnTo>
                    <a:pt x="1313" y="12681"/>
                  </a:lnTo>
                  <a:lnTo>
                    <a:pt x="131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93"/>
            <p:cNvSpPr/>
            <p:nvPr/>
          </p:nvSpPr>
          <p:spPr>
            <a:xfrm>
              <a:off x="2971439" y="3673997"/>
              <a:ext cx="34174" cy="28396"/>
            </a:xfrm>
            <a:custGeom>
              <a:rect b="b" l="l" r="r" t="t"/>
              <a:pathLst>
                <a:path extrusionOk="0" h="1091" w="1313">
                  <a:moveTo>
                    <a:pt x="0" y="0"/>
                  </a:moveTo>
                  <a:lnTo>
                    <a:pt x="0" y="1091"/>
                  </a:lnTo>
                  <a:lnTo>
                    <a:pt x="1313" y="1091"/>
                  </a:lnTo>
                  <a:lnTo>
                    <a:pt x="13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93"/>
            <p:cNvSpPr/>
            <p:nvPr/>
          </p:nvSpPr>
          <p:spPr>
            <a:xfrm>
              <a:off x="2783703" y="3491830"/>
              <a:ext cx="45522" cy="91070"/>
            </a:xfrm>
            <a:custGeom>
              <a:rect b="b" l="l" r="r" t="t"/>
              <a:pathLst>
                <a:path extrusionOk="0" h="3499" w="1749">
                  <a:moveTo>
                    <a:pt x="0" y="1"/>
                  </a:moveTo>
                  <a:lnTo>
                    <a:pt x="0" y="3498"/>
                  </a:lnTo>
                  <a:lnTo>
                    <a:pt x="1749" y="3498"/>
                  </a:lnTo>
                  <a:lnTo>
                    <a:pt x="1749"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93"/>
            <p:cNvSpPr/>
            <p:nvPr/>
          </p:nvSpPr>
          <p:spPr>
            <a:xfrm>
              <a:off x="2783703" y="3565826"/>
              <a:ext cx="45522" cy="17074"/>
            </a:xfrm>
            <a:custGeom>
              <a:rect b="b" l="l" r="r" t="t"/>
              <a:pathLst>
                <a:path extrusionOk="0" h="656" w="1749">
                  <a:moveTo>
                    <a:pt x="0" y="1"/>
                  </a:moveTo>
                  <a:lnTo>
                    <a:pt x="0" y="655"/>
                  </a:lnTo>
                  <a:lnTo>
                    <a:pt x="1749" y="655"/>
                  </a:lnTo>
                  <a:lnTo>
                    <a:pt x="17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93"/>
            <p:cNvSpPr/>
            <p:nvPr/>
          </p:nvSpPr>
          <p:spPr>
            <a:xfrm>
              <a:off x="2800725" y="3611348"/>
              <a:ext cx="34200" cy="34174"/>
            </a:xfrm>
            <a:custGeom>
              <a:rect b="b" l="l" r="r" t="t"/>
              <a:pathLst>
                <a:path extrusionOk="0" h="1313" w="1314">
                  <a:moveTo>
                    <a:pt x="1" y="1"/>
                  </a:moveTo>
                  <a:lnTo>
                    <a:pt x="1" y="1313"/>
                  </a:lnTo>
                  <a:lnTo>
                    <a:pt x="1313" y="1313"/>
                  </a:lnTo>
                  <a:lnTo>
                    <a:pt x="131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93"/>
            <p:cNvSpPr/>
            <p:nvPr/>
          </p:nvSpPr>
          <p:spPr>
            <a:xfrm>
              <a:off x="2783703" y="3582874"/>
              <a:ext cx="45522" cy="85370"/>
            </a:xfrm>
            <a:custGeom>
              <a:rect b="b" l="l" r="r" t="t"/>
              <a:pathLst>
                <a:path extrusionOk="0" h="3280" w="1749">
                  <a:moveTo>
                    <a:pt x="0" y="0"/>
                  </a:moveTo>
                  <a:lnTo>
                    <a:pt x="0" y="3280"/>
                  </a:lnTo>
                  <a:lnTo>
                    <a:pt x="873" y="3280"/>
                  </a:lnTo>
                  <a:lnTo>
                    <a:pt x="1749"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93"/>
            <p:cNvSpPr/>
            <p:nvPr/>
          </p:nvSpPr>
          <p:spPr>
            <a:xfrm>
              <a:off x="2738545" y="3367028"/>
              <a:ext cx="312304" cy="340674"/>
            </a:xfrm>
            <a:custGeom>
              <a:rect b="b" l="l" r="r" t="t"/>
              <a:pathLst>
                <a:path extrusionOk="0" h="13089" w="11999">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93"/>
            <p:cNvSpPr/>
            <p:nvPr/>
          </p:nvSpPr>
          <p:spPr>
            <a:xfrm>
              <a:off x="3072452" y="3532043"/>
              <a:ext cx="29593" cy="10645"/>
            </a:xfrm>
            <a:custGeom>
              <a:rect b="b" l="l" r="r" t="t"/>
              <a:pathLst>
                <a:path extrusionOk="0" h="409" w="1137">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93"/>
            <p:cNvSpPr/>
            <p:nvPr/>
          </p:nvSpPr>
          <p:spPr>
            <a:xfrm>
              <a:off x="3050927" y="3467598"/>
              <a:ext cx="26626" cy="22800"/>
            </a:xfrm>
            <a:custGeom>
              <a:rect b="b" l="l" r="r" t="t"/>
              <a:pathLst>
                <a:path extrusionOk="0" h="876" w="1023">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93"/>
            <p:cNvSpPr/>
            <p:nvPr/>
          </p:nvSpPr>
          <p:spPr>
            <a:xfrm>
              <a:off x="3050198" y="3584202"/>
              <a:ext cx="27355" cy="22930"/>
            </a:xfrm>
            <a:custGeom>
              <a:rect b="b" l="l" r="r" t="t"/>
              <a:pathLst>
                <a:path extrusionOk="0" h="881" w="1051">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1" name="Google Shape;17431;p93"/>
          <p:cNvGrpSpPr/>
          <p:nvPr/>
        </p:nvGrpSpPr>
        <p:grpSpPr>
          <a:xfrm>
            <a:off x="3669445" y="3378376"/>
            <a:ext cx="363474" cy="317978"/>
            <a:chOff x="3669445" y="3378376"/>
            <a:chExt cx="363474" cy="317978"/>
          </a:xfrm>
        </p:grpSpPr>
        <p:sp>
          <p:nvSpPr>
            <p:cNvPr id="17432" name="Google Shape;17432;p93"/>
            <p:cNvSpPr/>
            <p:nvPr/>
          </p:nvSpPr>
          <p:spPr>
            <a:xfrm>
              <a:off x="3674754" y="3463356"/>
              <a:ext cx="352855" cy="227689"/>
            </a:xfrm>
            <a:custGeom>
              <a:rect b="b" l="l" r="r" t="t"/>
              <a:pathLst>
                <a:path extrusionOk="0" h="8748" w="13557">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93"/>
            <p:cNvSpPr/>
            <p:nvPr/>
          </p:nvSpPr>
          <p:spPr>
            <a:xfrm>
              <a:off x="3674754" y="3463356"/>
              <a:ext cx="352855" cy="17152"/>
            </a:xfrm>
            <a:custGeom>
              <a:rect b="b" l="l" r="r" t="t"/>
              <a:pathLst>
                <a:path extrusionOk="0" h="659" w="13557">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93"/>
            <p:cNvSpPr/>
            <p:nvPr/>
          </p:nvSpPr>
          <p:spPr>
            <a:xfrm>
              <a:off x="3708902" y="3508956"/>
              <a:ext cx="113844" cy="147940"/>
            </a:xfrm>
            <a:custGeom>
              <a:rect b="b" l="l" r="r" t="t"/>
              <a:pathLst>
                <a:path extrusionOk="0" h="5684" w="4374">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93"/>
            <p:cNvSpPr/>
            <p:nvPr/>
          </p:nvSpPr>
          <p:spPr>
            <a:xfrm>
              <a:off x="3856791" y="3508956"/>
              <a:ext cx="136670" cy="22748"/>
            </a:xfrm>
            <a:custGeom>
              <a:rect b="b" l="l" r="r" t="t"/>
              <a:pathLst>
                <a:path extrusionOk="0" h="874" w="5251">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93"/>
            <p:cNvSpPr/>
            <p:nvPr/>
          </p:nvSpPr>
          <p:spPr>
            <a:xfrm>
              <a:off x="3856791" y="3554400"/>
              <a:ext cx="102496" cy="22826"/>
            </a:xfrm>
            <a:custGeom>
              <a:rect b="b" l="l" r="r" t="t"/>
              <a:pathLst>
                <a:path extrusionOk="0" h="877" w="3938">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93"/>
            <p:cNvSpPr/>
            <p:nvPr/>
          </p:nvSpPr>
          <p:spPr>
            <a:xfrm>
              <a:off x="3822721" y="3383686"/>
              <a:ext cx="56896" cy="102496"/>
            </a:xfrm>
            <a:custGeom>
              <a:rect b="b" l="l" r="r" t="t"/>
              <a:pathLst>
                <a:path extrusionOk="0" h="3938" w="2186">
                  <a:moveTo>
                    <a:pt x="1" y="1"/>
                  </a:moveTo>
                  <a:lnTo>
                    <a:pt x="437" y="3938"/>
                  </a:lnTo>
                  <a:lnTo>
                    <a:pt x="1750" y="3938"/>
                  </a:lnTo>
                  <a:lnTo>
                    <a:pt x="2186"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93"/>
            <p:cNvSpPr/>
            <p:nvPr/>
          </p:nvSpPr>
          <p:spPr>
            <a:xfrm>
              <a:off x="3731624" y="3582874"/>
              <a:ext cx="68426" cy="74022"/>
            </a:xfrm>
            <a:custGeom>
              <a:rect b="b" l="l" r="r" t="t"/>
              <a:pathLst>
                <a:path extrusionOk="0" h="2844" w="2629">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93"/>
            <p:cNvSpPr/>
            <p:nvPr/>
          </p:nvSpPr>
          <p:spPr>
            <a:xfrm>
              <a:off x="3731624" y="3600807"/>
              <a:ext cx="68426" cy="56089"/>
            </a:xfrm>
            <a:custGeom>
              <a:rect b="b" l="l" r="r" t="t"/>
              <a:pathLst>
                <a:path extrusionOk="0" h="2155" w="2629">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93"/>
            <p:cNvSpPr/>
            <p:nvPr/>
          </p:nvSpPr>
          <p:spPr>
            <a:xfrm>
              <a:off x="3731624" y="3610880"/>
              <a:ext cx="17152" cy="46017"/>
            </a:xfrm>
            <a:custGeom>
              <a:rect b="b" l="l" r="r" t="t"/>
              <a:pathLst>
                <a:path extrusionOk="0" h="1768" w="659">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93"/>
            <p:cNvSpPr/>
            <p:nvPr/>
          </p:nvSpPr>
          <p:spPr>
            <a:xfrm>
              <a:off x="3782898" y="3610880"/>
              <a:ext cx="17048" cy="46017"/>
            </a:xfrm>
            <a:custGeom>
              <a:rect b="b" l="l" r="r" t="t"/>
              <a:pathLst>
                <a:path extrusionOk="0" h="1768" w="655">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93"/>
            <p:cNvSpPr/>
            <p:nvPr/>
          </p:nvSpPr>
          <p:spPr>
            <a:xfrm>
              <a:off x="3743050" y="3537352"/>
              <a:ext cx="45548" cy="51300"/>
            </a:xfrm>
            <a:custGeom>
              <a:rect b="b" l="l" r="r" t="t"/>
              <a:pathLst>
                <a:path extrusionOk="0" h="1971" w="175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93"/>
            <p:cNvSpPr/>
            <p:nvPr/>
          </p:nvSpPr>
          <p:spPr>
            <a:xfrm>
              <a:off x="3742998" y="3537352"/>
              <a:ext cx="31415" cy="51300"/>
            </a:xfrm>
            <a:custGeom>
              <a:rect b="b" l="l" r="r" t="t"/>
              <a:pathLst>
                <a:path extrusionOk="0" h="1971" w="1207">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93"/>
            <p:cNvSpPr/>
            <p:nvPr/>
          </p:nvSpPr>
          <p:spPr>
            <a:xfrm>
              <a:off x="3743050" y="3537352"/>
              <a:ext cx="45548" cy="22826"/>
            </a:xfrm>
            <a:custGeom>
              <a:rect b="b" l="l" r="r" t="t"/>
              <a:pathLst>
                <a:path extrusionOk="0" h="877" w="175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93"/>
            <p:cNvSpPr/>
            <p:nvPr/>
          </p:nvSpPr>
          <p:spPr>
            <a:xfrm>
              <a:off x="3743050" y="3537352"/>
              <a:ext cx="31363" cy="20822"/>
            </a:xfrm>
            <a:custGeom>
              <a:rect b="b" l="l" r="r" t="t"/>
              <a:pathLst>
                <a:path extrusionOk="0" h="800" w="1205">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93"/>
            <p:cNvSpPr/>
            <p:nvPr/>
          </p:nvSpPr>
          <p:spPr>
            <a:xfrm>
              <a:off x="3669445" y="3378376"/>
              <a:ext cx="363474" cy="317978"/>
            </a:xfrm>
            <a:custGeom>
              <a:rect b="b" l="l" r="r" t="t"/>
              <a:pathLst>
                <a:path extrusionOk="0" h="12217" w="13965">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93"/>
            <p:cNvSpPr/>
            <p:nvPr/>
          </p:nvSpPr>
          <p:spPr>
            <a:xfrm>
              <a:off x="3703593" y="3503568"/>
              <a:ext cx="124490" cy="158638"/>
            </a:xfrm>
            <a:custGeom>
              <a:rect b="b" l="l" r="r" t="t"/>
              <a:pathLst>
                <a:path extrusionOk="0" h="6095" w="4783">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93"/>
            <p:cNvSpPr/>
            <p:nvPr/>
          </p:nvSpPr>
          <p:spPr>
            <a:xfrm>
              <a:off x="3851481" y="3503568"/>
              <a:ext cx="147290" cy="33549"/>
            </a:xfrm>
            <a:custGeom>
              <a:rect b="b" l="l" r="r" t="t"/>
              <a:pathLst>
                <a:path extrusionOk="0" h="1289" w="5659">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93"/>
            <p:cNvSpPr/>
            <p:nvPr/>
          </p:nvSpPr>
          <p:spPr>
            <a:xfrm>
              <a:off x="3851481" y="3549169"/>
              <a:ext cx="113142" cy="33367"/>
            </a:xfrm>
            <a:custGeom>
              <a:rect b="b" l="l" r="r" t="t"/>
              <a:pathLst>
                <a:path extrusionOk="0" h="1282" w="4347">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93"/>
            <p:cNvSpPr/>
            <p:nvPr/>
          </p:nvSpPr>
          <p:spPr>
            <a:xfrm>
              <a:off x="3849737" y="3594691"/>
              <a:ext cx="69363" cy="10645"/>
            </a:xfrm>
            <a:custGeom>
              <a:rect b="b" l="l" r="r" t="t"/>
              <a:pathLst>
                <a:path extrusionOk="0" h="409" w="2665">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93"/>
            <p:cNvSpPr/>
            <p:nvPr/>
          </p:nvSpPr>
          <p:spPr>
            <a:xfrm>
              <a:off x="3929407" y="3594691"/>
              <a:ext cx="35215" cy="10645"/>
            </a:xfrm>
            <a:custGeom>
              <a:rect b="b" l="l" r="r" t="t"/>
              <a:pathLst>
                <a:path extrusionOk="0" h="409" w="1353">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93"/>
            <p:cNvSpPr/>
            <p:nvPr/>
          </p:nvSpPr>
          <p:spPr>
            <a:xfrm>
              <a:off x="3849737" y="3628761"/>
              <a:ext cx="23841" cy="10723"/>
            </a:xfrm>
            <a:custGeom>
              <a:rect b="b" l="l" r="r" t="t"/>
              <a:pathLst>
                <a:path extrusionOk="0" h="412" w="916">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93"/>
            <p:cNvSpPr/>
            <p:nvPr/>
          </p:nvSpPr>
          <p:spPr>
            <a:xfrm>
              <a:off x="3883911" y="3628761"/>
              <a:ext cx="57989" cy="10723"/>
            </a:xfrm>
            <a:custGeom>
              <a:rect b="b" l="l" r="r" t="t"/>
              <a:pathLst>
                <a:path extrusionOk="0" h="412" w="2228">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93"/>
            <p:cNvSpPr/>
            <p:nvPr/>
          </p:nvSpPr>
          <p:spPr>
            <a:xfrm>
              <a:off x="3849737" y="3651561"/>
              <a:ext cx="23841" cy="10645"/>
            </a:xfrm>
            <a:custGeom>
              <a:rect b="b" l="l" r="r" t="t"/>
              <a:pathLst>
                <a:path extrusionOk="0" h="409" w="916">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93"/>
            <p:cNvSpPr/>
            <p:nvPr/>
          </p:nvSpPr>
          <p:spPr>
            <a:xfrm>
              <a:off x="3883911" y="3651561"/>
              <a:ext cx="57989" cy="10645"/>
            </a:xfrm>
            <a:custGeom>
              <a:rect b="b" l="l" r="r" t="t"/>
              <a:pathLst>
                <a:path extrusionOk="0" h="409" w="2228">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93"/>
            <p:cNvSpPr/>
            <p:nvPr/>
          </p:nvSpPr>
          <p:spPr>
            <a:xfrm>
              <a:off x="3844063" y="3458046"/>
              <a:ext cx="12493" cy="10749"/>
            </a:xfrm>
            <a:custGeom>
              <a:rect b="b" l="l" r="r" t="t"/>
              <a:pathLst>
                <a:path extrusionOk="0" h="413" w="48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7" name="Google Shape;17457;p93"/>
          <p:cNvGrpSpPr/>
          <p:nvPr/>
        </p:nvGrpSpPr>
        <p:grpSpPr>
          <a:xfrm>
            <a:off x="1835495" y="1506921"/>
            <a:ext cx="356629" cy="356525"/>
            <a:chOff x="1835495" y="1506921"/>
            <a:chExt cx="356629" cy="356525"/>
          </a:xfrm>
        </p:grpSpPr>
        <p:sp>
          <p:nvSpPr>
            <p:cNvPr id="17458" name="Google Shape;17458;p93"/>
            <p:cNvSpPr/>
            <p:nvPr/>
          </p:nvSpPr>
          <p:spPr>
            <a:xfrm>
              <a:off x="1974690" y="1618188"/>
              <a:ext cx="27980" cy="61477"/>
            </a:xfrm>
            <a:custGeom>
              <a:rect b="b" l="l" r="r" t="t"/>
              <a:pathLst>
                <a:path extrusionOk="0" h="2362" w="1075">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93"/>
            <p:cNvSpPr/>
            <p:nvPr/>
          </p:nvSpPr>
          <p:spPr>
            <a:xfrm>
              <a:off x="1985882" y="1612593"/>
              <a:ext cx="67047" cy="66969"/>
            </a:xfrm>
            <a:custGeom>
              <a:rect b="b" l="l" r="r" t="t"/>
              <a:pathLst>
                <a:path extrusionOk="0" h="2573" w="2576">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93"/>
            <p:cNvSpPr/>
            <p:nvPr/>
          </p:nvSpPr>
          <p:spPr>
            <a:xfrm>
              <a:off x="1997048" y="1696297"/>
              <a:ext cx="33445" cy="33549"/>
            </a:xfrm>
            <a:custGeom>
              <a:rect b="b" l="l" r="r" t="t"/>
              <a:pathLst>
                <a:path extrusionOk="0" h="1289" w="1285">
                  <a:moveTo>
                    <a:pt x="0" y="1"/>
                  </a:moveTo>
                  <a:lnTo>
                    <a:pt x="0" y="1288"/>
                  </a:lnTo>
                  <a:lnTo>
                    <a:pt x="1285" y="1288"/>
                  </a:lnTo>
                  <a:lnTo>
                    <a:pt x="128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93"/>
            <p:cNvSpPr/>
            <p:nvPr/>
          </p:nvSpPr>
          <p:spPr>
            <a:xfrm>
              <a:off x="1957954" y="1709857"/>
              <a:ext cx="111658" cy="87010"/>
            </a:xfrm>
            <a:custGeom>
              <a:rect b="b" l="l" r="r" t="t"/>
              <a:pathLst>
                <a:path extrusionOk="0" h="3343" w="429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93"/>
            <p:cNvSpPr/>
            <p:nvPr/>
          </p:nvSpPr>
          <p:spPr>
            <a:xfrm>
              <a:off x="1980286" y="1640624"/>
              <a:ext cx="67073" cy="61295"/>
            </a:xfrm>
            <a:custGeom>
              <a:rect b="b" l="l" r="r" t="t"/>
              <a:pathLst>
                <a:path extrusionOk="0" h="2355" w="2577">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93"/>
            <p:cNvSpPr/>
            <p:nvPr/>
          </p:nvSpPr>
          <p:spPr>
            <a:xfrm>
              <a:off x="1980286" y="1640520"/>
              <a:ext cx="66891" cy="60019"/>
            </a:xfrm>
            <a:custGeom>
              <a:rect b="b" l="l" r="r" t="t"/>
              <a:pathLst>
                <a:path extrusionOk="0" h="2306" w="257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93"/>
            <p:cNvSpPr/>
            <p:nvPr/>
          </p:nvSpPr>
          <p:spPr>
            <a:xfrm>
              <a:off x="1957954" y="1724146"/>
              <a:ext cx="22358" cy="72721"/>
            </a:xfrm>
            <a:custGeom>
              <a:rect b="b" l="l" r="r" t="t"/>
              <a:pathLst>
                <a:path extrusionOk="0" h="2794" w="859">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93"/>
            <p:cNvSpPr/>
            <p:nvPr/>
          </p:nvSpPr>
          <p:spPr>
            <a:xfrm>
              <a:off x="2047229" y="1724146"/>
              <a:ext cx="22384" cy="72721"/>
            </a:xfrm>
            <a:custGeom>
              <a:rect b="b" l="l" r="r" t="t"/>
              <a:pathLst>
                <a:path extrusionOk="0" h="2794" w="86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93"/>
            <p:cNvSpPr/>
            <p:nvPr/>
          </p:nvSpPr>
          <p:spPr>
            <a:xfrm>
              <a:off x="1840622" y="1512048"/>
              <a:ext cx="346296" cy="346270"/>
            </a:xfrm>
            <a:custGeom>
              <a:rect b="b" l="l" r="r" t="t"/>
              <a:pathLst>
                <a:path extrusionOk="0" h="13304" w="13305">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93"/>
            <p:cNvSpPr/>
            <p:nvPr/>
          </p:nvSpPr>
          <p:spPr>
            <a:xfrm>
              <a:off x="1881303" y="1562412"/>
              <a:ext cx="255330" cy="245569"/>
            </a:xfrm>
            <a:custGeom>
              <a:rect b="b" l="l" r="r" t="t"/>
              <a:pathLst>
                <a:path extrusionOk="0" h="9435" w="981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93"/>
            <p:cNvSpPr/>
            <p:nvPr/>
          </p:nvSpPr>
          <p:spPr>
            <a:xfrm>
              <a:off x="1835495" y="1506921"/>
              <a:ext cx="356629" cy="356525"/>
            </a:xfrm>
            <a:custGeom>
              <a:rect b="b" l="l" r="r" t="t"/>
              <a:pathLst>
                <a:path extrusionOk="0" h="13698" w="13702">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93"/>
            <p:cNvSpPr/>
            <p:nvPr/>
          </p:nvSpPr>
          <p:spPr>
            <a:xfrm>
              <a:off x="1891376" y="1573838"/>
              <a:ext cx="196716" cy="183390"/>
            </a:xfrm>
            <a:custGeom>
              <a:rect b="b" l="l" r="r" t="t"/>
              <a:pathLst>
                <a:path extrusionOk="0" h="7046" w="7558">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93"/>
            <p:cNvSpPr/>
            <p:nvPr/>
          </p:nvSpPr>
          <p:spPr>
            <a:xfrm>
              <a:off x="1939423" y="1607387"/>
              <a:ext cx="192994" cy="189116"/>
            </a:xfrm>
            <a:custGeom>
              <a:rect b="b" l="l" r="r" t="t"/>
              <a:pathLst>
                <a:path extrusionOk="0" h="7266" w="7415">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93"/>
            <p:cNvSpPr/>
            <p:nvPr/>
          </p:nvSpPr>
          <p:spPr>
            <a:xfrm>
              <a:off x="1990098" y="1635315"/>
              <a:ext cx="48151" cy="16111"/>
            </a:xfrm>
            <a:custGeom>
              <a:rect b="b" l="l" r="r" t="t"/>
              <a:pathLst>
                <a:path extrusionOk="0" h="619" w="185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2" name="Google Shape;17472;p93"/>
          <p:cNvGrpSpPr/>
          <p:nvPr/>
        </p:nvGrpSpPr>
        <p:grpSpPr>
          <a:xfrm>
            <a:off x="4187027" y="1499946"/>
            <a:ext cx="375941" cy="363500"/>
            <a:chOff x="4187027" y="1499946"/>
            <a:chExt cx="375941" cy="363500"/>
          </a:xfrm>
        </p:grpSpPr>
        <p:sp>
          <p:nvSpPr>
            <p:cNvPr id="17473" name="Google Shape;17473;p93"/>
            <p:cNvSpPr/>
            <p:nvPr/>
          </p:nvSpPr>
          <p:spPr>
            <a:xfrm>
              <a:off x="4187027" y="1505281"/>
              <a:ext cx="375941" cy="352855"/>
            </a:xfrm>
            <a:custGeom>
              <a:rect b="b" l="l" r="r" t="t"/>
              <a:pathLst>
                <a:path extrusionOk="0" h="13557" w="14444">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93"/>
            <p:cNvSpPr/>
            <p:nvPr/>
          </p:nvSpPr>
          <p:spPr>
            <a:xfrm>
              <a:off x="4367893" y="1555644"/>
              <a:ext cx="195076" cy="302492"/>
            </a:xfrm>
            <a:custGeom>
              <a:rect b="b" l="l" r="r" t="t"/>
              <a:pathLst>
                <a:path extrusionOk="0" h="11622" w="7495">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93"/>
            <p:cNvSpPr/>
            <p:nvPr/>
          </p:nvSpPr>
          <p:spPr>
            <a:xfrm>
              <a:off x="4224845" y="1540080"/>
              <a:ext cx="300305" cy="281800"/>
            </a:xfrm>
            <a:custGeom>
              <a:rect b="b" l="l" r="r" t="t"/>
              <a:pathLst>
                <a:path extrusionOk="0" h="10827" w="11538">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93"/>
            <p:cNvSpPr/>
            <p:nvPr/>
          </p:nvSpPr>
          <p:spPr>
            <a:xfrm>
              <a:off x="4367893" y="1579902"/>
              <a:ext cx="157258" cy="241978"/>
            </a:xfrm>
            <a:custGeom>
              <a:rect b="b" l="l" r="r" t="t"/>
              <a:pathLst>
                <a:path extrusionOk="0" h="9297" w="6042">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93"/>
            <p:cNvSpPr/>
            <p:nvPr/>
          </p:nvSpPr>
          <p:spPr>
            <a:xfrm>
              <a:off x="4346836" y="1591614"/>
              <a:ext cx="56350" cy="80529"/>
            </a:xfrm>
            <a:custGeom>
              <a:rect b="b" l="l" r="r" t="t"/>
              <a:pathLst>
                <a:path extrusionOk="0" h="3094" w="2165">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93"/>
            <p:cNvSpPr/>
            <p:nvPr/>
          </p:nvSpPr>
          <p:spPr>
            <a:xfrm>
              <a:off x="4367893" y="1591614"/>
              <a:ext cx="35293" cy="80529"/>
            </a:xfrm>
            <a:custGeom>
              <a:rect b="b" l="l" r="r" t="t"/>
              <a:pathLst>
                <a:path extrusionOk="0" h="3094" w="1356">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93"/>
            <p:cNvSpPr/>
            <p:nvPr/>
          </p:nvSpPr>
          <p:spPr>
            <a:xfrm>
              <a:off x="4316072" y="1672117"/>
              <a:ext cx="117774" cy="75844"/>
            </a:xfrm>
            <a:custGeom>
              <a:rect b="b" l="l" r="r" t="t"/>
              <a:pathLst>
                <a:path extrusionOk="0" h="2914" w="4525">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93"/>
            <p:cNvSpPr/>
            <p:nvPr/>
          </p:nvSpPr>
          <p:spPr>
            <a:xfrm>
              <a:off x="4367893" y="1672117"/>
              <a:ext cx="65954" cy="75844"/>
            </a:xfrm>
            <a:custGeom>
              <a:rect b="b" l="l" r="r" t="t"/>
              <a:pathLst>
                <a:path extrusionOk="0" h="2914" w="2534">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93"/>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93"/>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93"/>
            <p:cNvSpPr/>
            <p:nvPr/>
          </p:nvSpPr>
          <p:spPr>
            <a:xfrm>
              <a:off x="4371016" y="1672300"/>
              <a:ext cx="18245" cy="16527"/>
            </a:xfrm>
            <a:custGeom>
              <a:rect b="b" l="l" r="r" t="t"/>
              <a:pathLst>
                <a:path extrusionOk="0" h="635" w="701">
                  <a:moveTo>
                    <a:pt x="317" y="1"/>
                  </a:moveTo>
                  <a:lnTo>
                    <a:pt x="0" y="634"/>
                  </a:lnTo>
                  <a:lnTo>
                    <a:pt x="408" y="634"/>
                  </a:lnTo>
                  <a:lnTo>
                    <a:pt x="700" y="68"/>
                  </a:lnTo>
                  <a:cubicBezTo>
                    <a:pt x="574" y="36"/>
                    <a:pt x="443" y="11"/>
                    <a:pt x="31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93"/>
            <p:cNvSpPr/>
            <p:nvPr/>
          </p:nvSpPr>
          <p:spPr>
            <a:xfrm>
              <a:off x="4360371" y="1688801"/>
              <a:ext cx="29255" cy="47370"/>
            </a:xfrm>
            <a:custGeom>
              <a:rect b="b" l="l" r="r" t="t"/>
              <a:pathLst>
                <a:path extrusionOk="0" h="1820" w="1124">
                  <a:moveTo>
                    <a:pt x="300" y="0"/>
                  </a:moveTo>
                  <a:lnTo>
                    <a:pt x="1" y="1305"/>
                  </a:lnTo>
                  <a:lnTo>
                    <a:pt x="560" y="1819"/>
                  </a:lnTo>
                  <a:lnTo>
                    <a:pt x="1123" y="1305"/>
                  </a:lnTo>
                  <a:lnTo>
                    <a:pt x="821"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93"/>
            <p:cNvSpPr/>
            <p:nvPr/>
          </p:nvSpPr>
          <p:spPr>
            <a:xfrm>
              <a:off x="4369636" y="1688801"/>
              <a:ext cx="19989" cy="47370"/>
            </a:xfrm>
            <a:custGeom>
              <a:rect b="b" l="l" r="r" t="t"/>
              <a:pathLst>
                <a:path extrusionOk="0" h="1820" w="768">
                  <a:moveTo>
                    <a:pt x="57" y="0"/>
                  </a:moveTo>
                  <a:lnTo>
                    <a:pt x="356" y="1305"/>
                  </a:lnTo>
                  <a:lnTo>
                    <a:pt x="0" y="1633"/>
                  </a:lnTo>
                  <a:lnTo>
                    <a:pt x="204" y="1819"/>
                  </a:lnTo>
                  <a:lnTo>
                    <a:pt x="767" y="1305"/>
                  </a:lnTo>
                  <a:lnTo>
                    <a:pt x="465"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93"/>
            <p:cNvSpPr/>
            <p:nvPr/>
          </p:nvSpPr>
          <p:spPr>
            <a:xfrm>
              <a:off x="4310736" y="1586955"/>
              <a:ext cx="128524" cy="166342"/>
            </a:xfrm>
            <a:custGeom>
              <a:rect b="b" l="l" r="r" t="t"/>
              <a:pathLst>
                <a:path extrusionOk="0" h="6391" w="4938">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93"/>
            <p:cNvSpPr/>
            <p:nvPr/>
          </p:nvSpPr>
          <p:spPr>
            <a:xfrm>
              <a:off x="4246917" y="1534666"/>
              <a:ext cx="261290" cy="157024"/>
            </a:xfrm>
            <a:custGeom>
              <a:rect b="b" l="l" r="r" t="t"/>
              <a:pathLst>
                <a:path extrusionOk="0" h="6033" w="10039">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93"/>
            <p:cNvSpPr/>
            <p:nvPr/>
          </p:nvSpPr>
          <p:spPr>
            <a:xfrm>
              <a:off x="4247593" y="1635445"/>
              <a:ext cx="244398" cy="191745"/>
            </a:xfrm>
            <a:custGeom>
              <a:rect b="b" l="l" r="r" t="t"/>
              <a:pathLst>
                <a:path extrusionOk="0" h="7367" w="939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93"/>
            <p:cNvSpPr/>
            <p:nvPr/>
          </p:nvSpPr>
          <p:spPr>
            <a:xfrm>
              <a:off x="4209932" y="1499946"/>
              <a:ext cx="330159" cy="363500"/>
            </a:xfrm>
            <a:custGeom>
              <a:rect b="b" l="l" r="r" t="t"/>
              <a:pathLst>
                <a:path extrusionOk="0" h="13966" w="12685">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0" name="Google Shape;17490;p93"/>
          <p:cNvGrpSpPr/>
          <p:nvPr/>
        </p:nvGrpSpPr>
        <p:grpSpPr>
          <a:xfrm>
            <a:off x="2300528" y="1508404"/>
            <a:ext cx="362771" cy="355223"/>
            <a:chOff x="2300528" y="1508404"/>
            <a:chExt cx="362771" cy="355223"/>
          </a:xfrm>
        </p:grpSpPr>
        <p:sp>
          <p:nvSpPr>
            <p:cNvPr id="17491" name="Google Shape;17491;p93"/>
            <p:cNvSpPr/>
            <p:nvPr/>
          </p:nvSpPr>
          <p:spPr>
            <a:xfrm>
              <a:off x="2313906" y="1514052"/>
              <a:ext cx="344162" cy="344188"/>
            </a:xfrm>
            <a:custGeom>
              <a:rect b="b" l="l" r="r" t="t"/>
              <a:pathLst>
                <a:path extrusionOk="0" h="13224" w="13223">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93"/>
            <p:cNvSpPr/>
            <p:nvPr/>
          </p:nvSpPr>
          <p:spPr>
            <a:xfrm>
              <a:off x="2339726" y="1539898"/>
              <a:ext cx="292523" cy="292497"/>
            </a:xfrm>
            <a:custGeom>
              <a:rect b="b" l="l" r="r" t="t"/>
              <a:pathLst>
                <a:path extrusionOk="0" h="11238" w="11239">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93"/>
            <p:cNvSpPr/>
            <p:nvPr/>
          </p:nvSpPr>
          <p:spPr>
            <a:xfrm>
              <a:off x="2375800" y="1575972"/>
              <a:ext cx="273575" cy="256527"/>
            </a:xfrm>
            <a:custGeom>
              <a:rect b="b" l="l" r="r" t="t"/>
              <a:pathLst>
                <a:path extrusionOk="0" h="9856" w="10511">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93"/>
            <p:cNvSpPr/>
            <p:nvPr/>
          </p:nvSpPr>
          <p:spPr>
            <a:xfrm>
              <a:off x="2300528" y="1508404"/>
              <a:ext cx="362771" cy="355223"/>
            </a:xfrm>
            <a:custGeom>
              <a:rect b="b" l="l" r="r" t="t"/>
              <a:pathLst>
                <a:path extrusionOk="0" h="13648" w="13938">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93"/>
            <p:cNvSpPr/>
            <p:nvPr/>
          </p:nvSpPr>
          <p:spPr>
            <a:xfrm>
              <a:off x="2314557" y="1534536"/>
              <a:ext cx="341793" cy="304209"/>
            </a:xfrm>
            <a:custGeom>
              <a:rect b="b" l="l" r="r" t="t"/>
              <a:pathLst>
                <a:path extrusionOk="0" h="11688" w="13132">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93"/>
            <p:cNvSpPr/>
            <p:nvPr/>
          </p:nvSpPr>
          <p:spPr>
            <a:xfrm>
              <a:off x="2359975" y="1680993"/>
              <a:ext cx="19156" cy="10385"/>
            </a:xfrm>
            <a:custGeom>
              <a:rect b="b" l="l" r="r" t="t"/>
              <a:pathLst>
                <a:path extrusionOk="0" h="399" w="736">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93"/>
            <p:cNvSpPr/>
            <p:nvPr/>
          </p:nvSpPr>
          <p:spPr>
            <a:xfrm>
              <a:off x="2480847" y="1560251"/>
              <a:ext cx="132714" cy="131127"/>
            </a:xfrm>
            <a:custGeom>
              <a:rect b="b" l="l" r="r" t="t"/>
              <a:pathLst>
                <a:path extrusionOk="0" h="5038" w="5099">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93"/>
            <p:cNvSpPr/>
            <p:nvPr/>
          </p:nvSpPr>
          <p:spPr>
            <a:xfrm>
              <a:off x="2480847" y="1794655"/>
              <a:ext cx="10385" cy="17412"/>
            </a:xfrm>
            <a:custGeom>
              <a:rect b="b" l="l" r="r" t="t"/>
              <a:pathLst>
                <a:path extrusionOk="0" h="669" w="399">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93"/>
            <p:cNvSpPr/>
            <p:nvPr/>
          </p:nvSpPr>
          <p:spPr>
            <a:xfrm>
              <a:off x="2393030" y="1595336"/>
              <a:ext cx="20301" cy="15981"/>
            </a:xfrm>
            <a:custGeom>
              <a:rect b="b" l="l" r="r" t="t"/>
              <a:pathLst>
                <a:path extrusionOk="0" h="614" w="78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93"/>
            <p:cNvSpPr/>
            <p:nvPr/>
          </p:nvSpPr>
          <p:spPr>
            <a:xfrm>
              <a:off x="2560517" y="1761184"/>
              <a:ext cx="18532" cy="15851"/>
            </a:xfrm>
            <a:custGeom>
              <a:rect b="b" l="l" r="r" t="t"/>
              <a:pathLst>
                <a:path extrusionOk="0" h="609" w="712">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93"/>
            <p:cNvSpPr/>
            <p:nvPr/>
          </p:nvSpPr>
          <p:spPr>
            <a:xfrm>
              <a:off x="2558669" y="1595414"/>
              <a:ext cx="20171" cy="15903"/>
            </a:xfrm>
            <a:custGeom>
              <a:rect b="b" l="l" r="r" t="t"/>
              <a:pathLst>
                <a:path extrusionOk="0" h="611" w="775">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93"/>
            <p:cNvSpPr/>
            <p:nvPr/>
          </p:nvSpPr>
          <p:spPr>
            <a:xfrm>
              <a:off x="2394774" y="1761131"/>
              <a:ext cx="18427" cy="15747"/>
            </a:xfrm>
            <a:custGeom>
              <a:rect b="b" l="l" r="r" t="t"/>
              <a:pathLst>
                <a:path extrusionOk="0" h="605" w="708">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93"/>
            <p:cNvSpPr/>
            <p:nvPr/>
          </p:nvSpPr>
          <p:spPr>
            <a:xfrm>
              <a:off x="2366898" y="1633519"/>
              <a:ext cx="20848" cy="13586"/>
            </a:xfrm>
            <a:custGeom>
              <a:rect b="b" l="l" r="r" t="t"/>
              <a:pathLst>
                <a:path extrusionOk="0" h="522" w="801">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93"/>
            <p:cNvSpPr/>
            <p:nvPr/>
          </p:nvSpPr>
          <p:spPr>
            <a:xfrm>
              <a:off x="2583005" y="1725396"/>
              <a:ext cx="20406" cy="13378"/>
            </a:xfrm>
            <a:custGeom>
              <a:rect b="b" l="l" r="r" t="t"/>
              <a:pathLst>
                <a:path extrusionOk="0" h="514" w="784">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93"/>
            <p:cNvSpPr/>
            <p:nvPr/>
          </p:nvSpPr>
          <p:spPr>
            <a:xfrm>
              <a:off x="2524156" y="1569465"/>
              <a:ext cx="15903" cy="17517"/>
            </a:xfrm>
            <a:custGeom>
              <a:rect b="b" l="l" r="r" t="t"/>
              <a:pathLst>
                <a:path extrusionOk="0" h="673" w="611">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93"/>
            <p:cNvSpPr/>
            <p:nvPr/>
          </p:nvSpPr>
          <p:spPr>
            <a:xfrm>
              <a:off x="2432774" y="1785493"/>
              <a:ext cx="15200" cy="17152"/>
            </a:xfrm>
            <a:custGeom>
              <a:rect b="b" l="l" r="r" t="t"/>
              <a:pathLst>
                <a:path extrusionOk="0" h="659" w="584">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93"/>
            <p:cNvSpPr/>
            <p:nvPr/>
          </p:nvSpPr>
          <p:spPr>
            <a:xfrm>
              <a:off x="2434570" y="1569101"/>
              <a:ext cx="15174" cy="17048"/>
            </a:xfrm>
            <a:custGeom>
              <a:rect b="b" l="l" r="r" t="t"/>
              <a:pathLst>
                <a:path extrusionOk="0" h="655" w="583">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93"/>
            <p:cNvSpPr/>
            <p:nvPr/>
          </p:nvSpPr>
          <p:spPr>
            <a:xfrm>
              <a:off x="2522517" y="1786196"/>
              <a:ext cx="14940" cy="17022"/>
            </a:xfrm>
            <a:custGeom>
              <a:rect b="b" l="l" r="r" t="t"/>
              <a:pathLst>
                <a:path extrusionOk="0" h="654" w="574">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93"/>
            <p:cNvSpPr/>
            <p:nvPr/>
          </p:nvSpPr>
          <p:spPr>
            <a:xfrm>
              <a:off x="2583968" y="1635783"/>
              <a:ext cx="21369" cy="13196"/>
            </a:xfrm>
            <a:custGeom>
              <a:rect b="b" l="l" r="r" t="t"/>
              <a:pathLst>
                <a:path extrusionOk="0" h="507" w="821">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93"/>
            <p:cNvSpPr/>
            <p:nvPr/>
          </p:nvSpPr>
          <p:spPr>
            <a:xfrm>
              <a:off x="2366039" y="1723340"/>
              <a:ext cx="20978" cy="13456"/>
            </a:xfrm>
            <a:custGeom>
              <a:rect b="b" l="l" r="r" t="t"/>
              <a:pathLst>
                <a:path extrusionOk="0" h="517" w="806">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1" name="Google Shape;17511;p93"/>
          <p:cNvGrpSpPr/>
          <p:nvPr/>
        </p:nvGrpSpPr>
        <p:grpSpPr>
          <a:xfrm>
            <a:off x="880806" y="1528081"/>
            <a:ext cx="376956" cy="335651"/>
            <a:chOff x="880806" y="1528081"/>
            <a:chExt cx="376956" cy="335651"/>
          </a:xfrm>
        </p:grpSpPr>
        <p:sp>
          <p:nvSpPr>
            <p:cNvPr id="17512" name="Google Shape;17512;p93"/>
            <p:cNvSpPr/>
            <p:nvPr/>
          </p:nvSpPr>
          <p:spPr>
            <a:xfrm>
              <a:off x="951237" y="1551246"/>
              <a:ext cx="70821" cy="59082"/>
            </a:xfrm>
            <a:custGeom>
              <a:rect b="b" l="l" r="r" t="t"/>
              <a:pathLst>
                <a:path extrusionOk="0" h="2270" w="2721">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93"/>
            <p:cNvSpPr/>
            <p:nvPr/>
          </p:nvSpPr>
          <p:spPr>
            <a:xfrm>
              <a:off x="951237" y="1551246"/>
              <a:ext cx="47266" cy="59004"/>
            </a:xfrm>
            <a:custGeom>
              <a:rect b="b" l="l" r="r" t="t"/>
              <a:pathLst>
                <a:path extrusionOk="0" h="2267" w="1816">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93"/>
            <p:cNvSpPr/>
            <p:nvPr/>
          </p:nvSpPr>
          <p:spPr>
            <a:xfrm>
              <a:off x="909931" y="1580735"/>
              <a:ext cx="153510" cy="153510"/>
            </a:xfrm>
            <a:custGeom>
              <a:rect b="b" l="l" r="r" t="t"/>
              <a:pathLst>
                <a:path extrusionOk="0" h="5898" w="5898">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93"/>
            <p:cNvSpPr/>
            <p:nvPr/>
          </p:nvSpPr>
          <p:spPr>
            <a:xfrm>
              <a:off x="940982" y="1580761"/>
              <a:ext cx="122381" cy="153484"/>
            </a:xfrm>
            <a:custGeom>
              <a:rect b="b" l="l" r="r" t="t"/>
              <a:pathLst>
                <a:path extrusionOk="0" h="5897" w="4702">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93"/>
            <p:cNvSpPr/>
            <p:nvPr/>
          </p:nvSpPr>
          <p:spPr>
            <a:xfrm>
              <a:off x="1086944" y="1551246"/>
              <a:ext cx="165327" cy="172823"/>
            </a:xfrm>
            <a:custGeom>
              <a:rect b="b" l="l" r="r" t="t"/>
              <a:pathLst>
                <a:path extrusionOk="0" h="6640" w="6352">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93"/>
            <p:cNvSpPr/>
            <p:nvPr/>
          </p:nvSpPr>
          <p:spPr>
            <a:xfrm>
              <a:off x="1092722" y="1551246"/>
              <a:ext cx="141798" cy="94428"/>
            </a:xfrm>
            <a:custGeom>
              <a:rect b="b" l="l" r="r" t="t"/>
              <a:pathLst>
                <a:path extrusionOk="0" h="3628" w="5448">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93"/>
            <p:cNvSpPr/>
            <p:nvPr/>
          </p:nvSpPr>
          <p:spPr>
            <a:xfrm>
              <a:off x="1122393" y="1533573"/>
              <a:ext cx="94454" cy="94428"/>
            </a:xfrm>
            <a:custGeom>
              <a:rect b="b" l="l" r="r" t="t"/>
              <a:pathLst>
                <a:path extrusionOk="0" h="3628" w="3629">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93"/>
            <p:cNvSpPr/>
            <p:nvPr/>
          </p:nvSpPr>
          <p:spPr>
            <a:xfrm>
              <a:off x="1140066" y="1551246"/>
              <a:ext cx="59082" cy="59082"/>
            </a:xfrm>
            <a:custGeom>
              <a:rect b="b" l="l" r="r" t="t"/>
              <a:pathLst>
                <a:path extrusionOk="0" h="2270" w="227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93"/>
            <p:cNvSpPr/>
            <p:nvPr/>
          </p:nvSpPr>
          <p:spPr>
            <a:xfrm>
              <a:off x="1151883" y="1624513"/>
              <a:ext cx="35475" cy="27121"/>
            </a:xfrm>
            <a:custGeom>
              <a:rect b="b" l="l" r="r" t="t"/>
              <a:pathLst>
                <a:path extrusionOk="0" h="1042" w="1363">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93"/>
            <p:cNvSpPr/>
            <p:nvPr/>
          </p:nvSpPr>
          <p:spPr>
            <a:xfrm>
              <a:off x="1151883" y="1624513"/>
              <a:ext cx="17777" cy="27121"/>
            </a:xfrm>
            <a:custGeom>
              <a:rect b="b" l="l" r="r" t="t"/>
              <a:pathLst>
                <a:path extrusionOk="0" h="1042" w="683">
                  <a:moveTo>
                    <a:pt x="0" y="0"/>
                  </a:moveTo>
                  <a:lnTo>
                    <a:pt x="0" y="813"/>
                  </a:lnTo>
                  <a:cubicBezTo>
                    <a:pt x="0" y="940"/>
                    <a:pt x="102" y="1042"/>
                    <a:pt x="229" y="1042"/>
                  </a:cubicBezTo>
                  <a:lnTo>
                    <a:pt x="683" y="1042"/>
                  </a:lnTo>
                  <a:lnTo>
                    <a:pt x="683"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93"/>
            <p:cNvSpPr/>
            <p:nvPr/>
          </p:nvSpPr>
          <p:spPr>
            <a:xfrm>
              <a:off x="886298" y="1740075"/>
              <a:ext cx="200776" cy="118061"/>
            </a:xfrm>
            <a:custGeom>
              <a:rect b="b" l="l" r="r" t="t"/>
              <a:pathLst>
                <a:path extrusionOk="0" h="4536" w="7714">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93"/>
            <p:cNvSpPr/>
            <p:nvPr/>
          </p:nvSpPr>
          <p:spPr>
            <a:xfrm>
              <a:off x="957197" y="1740075"/>
              <a:ext cx="59004" cy="29567"/>
            </a:xfrm>
            <a:custGeom>
              <a:rect b="b" l="l" r="r" t="t"/>
              <a:pathLst>
                <a:path extrusionOk="0" h="1136" w="2267">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93"/>
            <p:cNvSpPr/>
            <p:nvPr/>
          </p:nvSpPr>
          <p:spPr>
            <a:xfrm>
              <a:off x="886298" y="1782552"/>
              <a:ext cx="200776" cy="75584"/>
            </a:xfrm>
            <a:custGeom>
              <a:rect b="b" l="l" r="r" t="t"/>
              <a:pathLst>
                <a:path extrusionOk="0" h="2904" w="7714">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93"/>
            <p:cNvSpPr/>
            <p:nvPr/>
          </p:nvSpPr>
          <p:spPr>
            <a:xfrm>
              <a:off x="927708" y="1640780"/>
              <a:ext cx="118061" cy="111163"/>
            </a:xfrm>
            <a:custGeom>
              <a:rect b="b" l="l" r="r" t="t"/>
              <a:pathLst>
                <a:path extrusionOk="0" h="4271" w="4536">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93"/>
            <p:cNvSpPr/>
            <p:nvPr/>
          </p:nvSpPr>
          <p:spPr>
            <a:xfrm>
              <a:off x="927604" y="1640780"/>
              <a:ext cx="118061" cy="110669"/>
            </a:xfrm>
            <a:custGeom>
              <a:rect b="b" l="l" r="r" t="t"/>
              <a:pathLst>
                <a:path extrusionOk="0" h="4252" w="4536">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93"/>
            <p:cNvSpPr/>
            <p:nvPr/>
          </p:nvSpPr>
          <p:spPr>
            <a:xfrm>
              <a:off x="886298" y="1801969"/>
              <a:ext cx="41436" cy="56167"/>
            </a:xfrm>
            <a:custGeom>
              <a:rect b="b" l="l" r="r" t="t"/>
              <a:pathLst>
                <a:path extrusionOk="0" h="2158" w="1592">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93"/>
            <p:cNvSpPr/>
            <p:nvPr/>
          </p:nvSpPr>
          <p:spPr>
            <a:xfrm>
              <a:off x="1045638" y="1801969"/>
              <a:ext cx="41332" cy="56167"/>
            </a:xfrm>
            <a:custGeom>
              <a:rect b="b" l="l" r="r" t="t"/>
              <a:pathLst>
                <a:path extrusionOk="0" h="2158" w="1588">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93"/>
            <p:cNvSpPr/>
            <p:nvPr/>
          </p:nvSpPr>
          <p:spPr>
            <a:xfrm>
              <a:off x="1112789" y="1528081"/>
              <a:ext cx="113844" cy="134901"/>
            </a:xfrm>
            <a:custGeom>
              <a:rect b="b" l="l" r="r" t="t"/>
              <a:pathLst>
                <a:path extrusionOk="0" h="5183" w="4374">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93"/>
            <p:cNvSpPr/>
            <p:nvPr/>
          </p:nvSpPr>
          <p:spPr>
            <a:xfrm>
              <a:off x="880806" y="1545754"/>
              <a:ext cx="211760" cy="317978"/>
            </a:xfrm>
            <a:custGeom>
              <a:rect b="b" l="l" r="r" t="t"/>
              <a:pathLst>
                <a:path extrusionOk="0" h="12217" w="8136">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93"/>
            <p:cNvSpPr/>
            <p:nvPr/>
          </p:nvSpPr>
          <p:spPr>
            <a:xfrm>
              <a:off x="922112" y="1828985"/>
              <a:ext cx="11114" cy="34643"/>
            </a:xfrm>
            <a:custGeom>
              <a:rect b="b" l="l" r="r" t="t"/>
              <a:pathLst>
                <a:path extrusionOk="0" h="1331" w="427">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93"/>
            <p:cNvSpPr/>
            <p:nvPr/>
          </p:nvSpPr>
          <p:spPr>
            <a:xfrm>
              <a:off x="1040147" y="1828985"/>
              <a:ext cx="11114" cy="34643"/>
            </a:xfrm>
            <a:custGeom>
              <a:rect b="b" l="l" r="r" t="t"/>
              <a:pathLst>
                <a:path extrusionOk="0" h="1331" w="427">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93"/>
            <p:cNvSpPr/>
            <p:nvPr/>
          </p:nvSpPr>
          <p:spPr>
            <a:xfrm>
              <a:off x="1081452" y="1545754"/>
              <a:ext cx="176310" cy="183858"/>
            </a:xfrm>
            <a:custGeom>
              <a:rect b="b" l="l" r="r" t="t"/>
              <a:pathLst>
                <a:path extrusionOk="0" h="7064" w="6774">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4" name="Google Shape;17534;p93"/>
          <p:cNvGrpSpPr/>
          <p:nvPr/>
        </p:nvGrpSpPr>
        <p:grpSpPr>
          <a:xfrm>
            <a:off x="1410960" y="1509341"/>
            <a:ext cx="261108" cy="363552"/>
            <a:chOff x="1410960" y="1509341"/>
            <a:chExt cx="261108" cy="363552"/>
          </a:xfrm>
        </p:grpSpPr>
        <p:sp>
          <p:nvSpPr>
            <p:cNvPr id="17535" name="Google Shape;17535;p93"/>
            <p:cNvSpPr/>
            <p:nvPr/>
          </p:nvSpPr>
          <p:spPr>
            <a:xfrm>
              <a:off x="1416348" y="1537425"/>
              <a:ext cx="250411" cy="330159"/>
            </a:xfrm>
            <a:custGeom>
              <a:rect b="b" l="l" r="r" t="t"/>
              <a:pathLst>
                <a:path extrusionOk="0" h="12685" w="9621">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93"/>
            <p:cNvSpPr/>
            <p:nvPr/>
          </p:nvSpPr>
          <p:spPr>
            <a:xfrm>
              <a:off x="1439070" y="1560225"/>
              <a:ext cx="204888" cy="273185"/>
            </a:xfrm>
            <a:custGeom>
              <a:rect b="b" l="l" r="r" t="t"/>
              <a:pathLst>
                <a:path extrusionOk="0" h="10496" w="7872">
                  <a:moveTo>
                    <a:pt x="0" y="0"/>
                  </a:moveTo>
                  <a:lnTo>
                    <a:pt x="0" y="10496"/>
                  </a:lnTo>
                  <a:lnTo>
                    <a:pt x="7871" y="10496"/>
                  </a:lnTo>
                  <a:lnTo>
                    <a:pt x="78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93"/>
            <p:cNvSpPr/>
            <p:nvPr/>
          </p:nvSpPr>
          <p:spPr>
            <a:xfrm>
              <a:off x="1490266" y="1514651"/>
              <a:ext cx="102496" cy="45600"/>
            </a:xfrm>
            <a:custGeom>
              <a:rect b="b" l="l" r="r" t="t"/>
              <a:pathLst>
                <a:path extrusionOk="0" h="1752" w="3938">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93"/>
            <p:cNvSpPr/>
            <p:nvPr/>
          </p:nvSpPr>
          <p:spPr>
            <a:xfrm>
              <a:off x="1470381" y="1671206"/>
              <a:ext cx="28500" cy="28422"/>
            </a:xfrm>
            <a:custGeom>
              <a:rect b="b" l="l" r="r" t="t"/>
              <a:pathLst>
                <a:path extrusionOk="0" h="1092" w="1095">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93"/>
            <p:cNvSpPr/>
            <p:nvPr/>
          </p:nvSpPr>
          <p:spPr>
            <a:xfrm>
              <a:off x="1470381" y="1722403"/>
              <a:ext cx="28500" cy="28500"/>
            </a:xfrm>
            <a:custGeom>
              <a:rect b="b" l="l" r="r" t="t"/>
              <a:pathLst>
                <a:path extrusionOk="0" h="1095" w="1095">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93"/>
            <p:cNvSpPr/>
            <p:nvPr/>
          </p:nvSpPr>
          <p:spPr>
            <a:xfrm>
              <a:off x="1470381" y="1773599"/>
              <a:ext cx="28500" cy="28500"/>
            </a:xfrm>
            <a:custGeom>
              <a:rect b="b" l="l" r="r" t="t"/>
              <a:pathLst>
                <a:path extrusionOk="0" h="1095" w="1095">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93"/>
            <p:cNvSpPr/>
            <p:nvPr/>
          </p:nvSpPr>
          <p:spPr>
            <a:xfrm>
              <a:off x="1467544" y="1582921"/>
              <a:ext cx="34200" cy="34200"/>
            </a:xfrm>
            <a:custGeom>
              <a:rect b="b" l="l" r="r" t="t"/>
              <a:pathLst>
                <a:path extrusionOk="0" h="1314" w="1314">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93"/>
            <p:cNvSpPr/>
            <p:nvPr/>
          </p:nvSpPr>
          <p:spPr>
            <a:xfrm>
              <a:off x="1410960" y="1509341"/>
              <a:ext cx="261108" cy="363552"/>
            </a:xfrm>
            <a:custGeom>
              <a:rect b="b" l="l" r="r" t="t"/>
              <a:pathLst>
                <a:path extrusionOk="0" h="13968" w="10032">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93"/>
            <p:cNvSpPr/>
            <p:nvPr/>
          </p:nvSpPr>
          <p:spPr>
            <a:xfrm>
              <a:off x="1534487" y="1532089"/>
              <a:ext cx="12389" cy="10749"/>
            </a:xfrm>
            <a:custGeom>
              <a:rect b="b" l="l" r="r" t="t"/>
              <a:pathLst>
                <a:path extrusionOk="0" h="413" w="476">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93"/>
            <p:cNvSpPr/>
            <p:nvPr/>
          </p:nvSpPr>
          <p:spPr>
            <a:xfrm>
              <a:off x="1433760" y="1554916"/>
              <a:ext cx="215586" cy="283804"/>
            </a:xfrm>
            <a:custGeom>
              <a:rect b="b" l="l" r="r" t="t"/>
              <a:pathLst>
                <a:path extrusionOk="0" h="10904" w="8283">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93"/>
            <p:cNvSpPr/>
            <p:nvPr/>
          </p:nvSpPr>
          <p:spPr>
            <a:xfrm>
              <a:off x="1462339" y="1668734"/>
              <a:ext cx="39015" cy="33419"/>
            </a:xfrm>
            <a:custGeom>
              <a:rect b="b" l="l" r="r" t="t"/>
              <a:pathLst>
                <a:path extrusionOk="0" h="1284" w="1499">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93"/>
            <p:cNvSpPr/>
            <p:nvPr/>
          </p:nvSpPr>
          <p:spPr>
            <a:xfrm>
              <a:off x="1462339" y="1719930"/>
              <a:ext cx="39015" cy="33445"/>
            </a:xfrm>
            <a:custGeom>
              <a:rect b="b" l="l" r="r" t="t"/>
              <a:pathLst>
                <a:path extrusionOk="0" h="1285" w="1499">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93"/>
            <p:cNvSpPr/>
            <p:nvPr/>
          </p:nvSpPr>
          <p:spPr>
            <a:xfrm>
              <a:off x="1462339" y="1771126"/>
              <a:ext cx="39015" cy="33445"/>
            </a:xfrm>
            <a:custGeom>
              <a:rect b="b" l="l" r="r" t="t"/>
              <a:pathLst>
                <a:path extrusionOk="0" h="1285" w="1499">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93"/>
            <p:cNvSpPr/>
            <p:nvPr/>
          </p:nvSpPr>
          <p:spPr>
            <a:xfrm>
              <a:off x="1511687" y="1668734"/>
              <a:ext cx="63663" cy="10645"/>
            </a:xfrm>
            <a:custGeom>
              <a:rect b="b" l="l" r="r" t="t"/>
              <a:pathLst>
                <a:path extrusionOk="0" h="409" w="2446">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93"/>
            <p:cNvSpPr/>
            <p:nvPr/>
          </p:nvSpPr>
          <p:spPr>
            <a:xfrm>
              <a:off x="1511687" y="169145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93"/>
            <p:cNvSpPr/>
            <p:nvPr/>
          </p:nvSpPr>
          <p:spPr>
            <a:xfrm>
              <a:off x="1511687" y="1719930"/>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93"/>
            <p:cNvSpPr/>
            <p:nvPr/>
          </p:nvSpPr>
          <p:spPr>
            <a:xfrm>
              <a:off x="1511687" y="1742626"/>
              <a:ext cx="103511" cy="10671"/>
            </a:xfrm>
            <a:custGeom>
              <a:rect b="b" l="l" r="r" t="t"/>
              <a:pathLst>
                <a:path extrusionOk="0" h="410" w="3977">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93"/>
            <p:cNvSpPr/>
            <p:nvPr/>
          </p:nvSpPr>
          <p:spPr>
            <a:xfrm>
              <a:off x="1511687" y="1771126"/>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93"/>
            <p:cNvSpPr/>
            <p:nvPr/>
          </p:nvSpPr>
          <p:spPr>
            <a:xfrm>
              <a:off x="1511687" y="179392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93"/>
            <p:cNvSpPr/>
            <p:nvPr/>
          </p:nvSpPr>
          <p:spPr>
            <a:xfrm>
              <a:off x="1511687" y="1583390"/>
              <a:ext cx="103511" cy="10645"/>
            </a:xfrm>
            <a:custGeom>
              <a:rect b="b" l="l" r="r" t="t"/>
              <a:pathLst>
                <a:path extrusionOk="0" h="409" w="3977">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93"/>
            <p:cNvSpPr/>
            <p:nvPr/>
          </p:nvSpPr>
          <p:spPr>
            <a:xfrm>
              <a:off x="1466165" y="1634586"/>
              <a:ext cx="149033" cy="10645"/>
            </a:xfrm>
            <a:custGeom>
              <a:rect b="b" l="l" r="r" t="t"/>
              <a:pathLst>
                <a:path extrusionOk="0" h="409" w="5726">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93"/>
            <p:cNvSpPr/>
            <p:nvPr/>
          </p:nvSpPr>
          <p:spPr>
            <a:xfrm>
              <a:off x="1511687" y="1606086"/>
              <a:ext cx="29515" cy="10671"/>
            </a:xfrm>
            <a:custGeom>
              <a:rect b="b" l="l" r="r" t="t"/>
              <a:pathLst>
                <a:path extrusionOk="0" h="410" w="1134">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93"/>
            <p:cNvSpPr/>
            <p:nvPr/>
          </p:nvSpPr>
          <p:spPr>
            <a:xfrm>
              <a:off x="1551535" y="1606086"/>
              <a:ext cx="29515" cy="10671"/>
            </a:xfrm>
            <a:custGeom>
              <a:rect b="b" l="l" r="r" t="t"/>
              <a:pathLst>
                <a:path extrusionOk="0" h="410" w="1134">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93"/>
            <p:cNvSpPr/>
            <p:nvPr/>
          </p:nvSpPr>
          <p:spPr>
            <a:xfrm>
              <a:off x="1467908" y="1583286"/>
              <a:ext cx="33445" cy="33471"/>
            </a:xfrm>
            <a:custGeom>
              <a:rect b="b" l="l" r="r" t="t"/>
              <a:pathLst>
                <a:path extrusionOk="0" h="1286" w="1285">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9" name="Google Shape;17559;p93"/>
          <p:cNvGrpSpPr/>
          <p:nvPr/>
        </p:nvGrpSpPr>
        <p:grpSpPr>
          <a:xfrm>
            <a:off x="2269399" y="1990746"/>
            <a:ext cx="392260" cy="356160"/>
            <a:chOff x="2269399" y="1990746"/>
            <a:chExt cx="392260" cy="356160"/>
          </a:xfrm>
        </p:grpSpPr>
        <p:sp>
          <p:nvSpPr>
            <p:cNvPr id="17560" name="Google Shape;17560;p93"/>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93"/>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93"/>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93"/>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93"/>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93"/>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93"/>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93"/>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8" name="Google Shape;17568;p93"/>
          <p:cNvGrpSpPr/>
          <p:nvPr/>
        </p:nvGrpSpPr>
        <p:grpSpPr>
          <a:xfrm>
            <a:off x="5605734" y="1525687"/>
            <a:ext cx="371829" cy="355978"/>
            <a:chOff x="5605734" y="1525687"/>
            <a:chExt cx="371829" cy="355978"/>
          </a:xfrm>
        </p:grpSpPr>
        <p:sp>
          <p:nvSpPr>
            <p:cNvPr id="17569" name="Google Shape;17569;p93"/>
            <p:cNvSpPr/>
            <p:nvPr/>
          </p:nvSpPr>
          <p:spPr>
            <a:xfrm>
              <a:off x="5727621" y="1738045"/>
              <a:ext cx="9552" cy="20015"/>
            </a:xfrm>
            <a:custGeom>
              <a:rect b="b" l="l" r="r" t="t"/>
              <a:pathLst>
                <a:path extrusionOk="0" h="769" w="367">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93"/>
            <p:cNvSpPr/>
            <p:nvPr/>
          </p:nvSpPr>
          <p:spPr>
            <a:xfrm>
              <a:off x="5737147" y="1553796"/>
              <a:ext cx="234300" cy="246376"/>
            </a:xfrm>
            <a:custGeom>
              <a:rect b="b" l="l" r="r" t="t"/>
              <a:pathLst>
                <a:path extrusionOk="0" h="9466" w="9002">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93"/>
            <p:cNvSpPr/>
            <p:nvPr/>
          </p:nvSpPr>
          <p:spPr>
            <a:xfrm>
              <a:off x="5715544" y="1531283"/>
              <a:ext cx="247001" cy="238932"/>
            </a:xfrm>
            <a:custGeom>
              <a:rect b="b" l="l" r="r" t="t"/>
              <a:pathLst>
                <a:path extrusionOk="0" h="9180" w="949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93"/>
            <p:cNvSpPr/>
            <p:nvPr/>
          </p:nvSpPr>
          <p:spPr>
            <a:xfrm>
              <a:off x="5842012" y="1649239"/>
              <a:ext cx="23841" cy="57443"/>
            </a:xfrm>
            <a:custGeom>
              <a:rect b="b" l="l" r="r" t="t"/>
              <a:pathLst>
                <a:path extrusionOk="0" h="2207" w="916">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93"/>
            <p:cNvSpPr/>
            <p:nvPr/>
          </p:nvSpPr>
          <p:spPr>
            <a:xfrm>
              <a:off x="5642017" y="1798949"/>
              <a:ext cx="159627" cy="77041"/>
            </a:xfrm>
            <a:custGeom>
              <a:rect b="b" l="l" r="r" t="t"/>
              <a:pathLst>
                <a:path extrusionOk="0" h="2960" w="6133">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93"/>
            <p:cNvSpPr/>
            <p:nvPr/>
          </p:nvSpPr>
          <p:spPr>
            <a:xfrm>
              <a:off x="5762524" y="1754364"/>
              <a:ext cx="87218" cy="48958"/>
            </a:xfrm>
            <a:custGeom>
              <a:rect b="b" l="l" r="r" t="t"/>
              <a:pathLst>
                <a:path extrusionOk="0" h="1881" w="3351">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93"/>
            <p:cNvSpPr/>
            <p:nvPr/>
          </p:nvSpPr>
          <p:spPr>
            <a:xfrm>
              <a:off x="5611981" y="1626699"/>
              <a:ext cx="248198" cy="238932"/>
            </a:xfrm>
            <a:custGeom>
              <a:rect b="b" l="l" r="r" t="t"/>
              <a:pathLst>
                <a:path extrusionOk="0" h="9180" w="9536">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93"/>
            <p:cNvSpPr/>
            <p:nvPr/>
          </p:nvSpPr>
          <p:spPr>
            <a:xfrm>
              <a:off x="5753284" y="1777815"/>
              <a:ext cx="38391" cy="23373"/>
            </a:xfrm>
            <a:custGeom>
              <a:rect b="b" l="l" r="r" t="t"/>
              <a:pathLst>
                <a:path extrusionOk="0" h="898" w="1475">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93"/>
            <p:cNvSpPr/>
            <p:nvPr/>
          </p:nvSpPr>
          <p:spPr>
            <a:xfrm>
              <a:off x="5605734" y="1565613"/>
              <a:ext cx="328155" cy="316052"/>
            </a:xfrm>
            <a:custGeom>
              <a:rect b="b" l="l" r="r" t="t"/>
              <a:pathLst>
                <a:path extrusionOk="0" h="12143" w="12608">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93"/>
            <p:cNvSpPr/>
            <p:nvPr/>
          </p:nvSpPr>
          <p:spPr>
            <a:xfrm>
              <a:off x="5647587" y="1525687"/>
              <a:ext cx="329977" cy="317640"/>
            </a:xfrm>
            <a:custGeom>
              <a:rect b="b" l="l" r="r" t="t"/>
              <a:pathLst>
                <a:path extrusionOk="0" h="12204" w="12678">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9" name="Google Shape;17579;p93"/>
          <p:cNvGrpSpPr/>
          <p:nvPr/>
        </p:nvGrpSpPr>
        <p:grpSpPr>
          <a:xfrm>
            <a:off x="5186041" y="1525609"/>
            <a:ext cx="266964" cy="356056"/>
            <a:chOff x="5186041" y="1525609"/>
            <a:chExt cx="266964" cy="356056"/>
          </a:xfrm>
        </p:grpSpPr>
        <p:sp>
          <p:nvSpPr>
            <p:cNvPr id="17580" name="Google Shape;17580;p93"/>
            <p:cNvSpPr/>
            <p:nvPr/>
          </p:nvSpPr>
          <p:spPr>
            <a:xfrm>
              <a:off x="5275524" y="1603977"/>
              <a:ext cx="31337" cy="68999"/>
            </a:xfrm>
            <a:custGeom>
              <a:rect b="b" l="l" r="r" t="t"/>
              <a:pathLst>
                <a:path extrusionOk="0" h="2651" w="1204">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93"/>
            <p:cNvSpPr/>
            <p:nvPr/>
          </p:nvSpPr>
          <p:spPr>
            <a:xfrm>
              <a:off x="5287965" y="1597679"/>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93"/>
            <p:cNvSpPr/>
            <p:nvPr/>
          </p:nvSpPr>
          <p:spPr>
            <a:xfrm>
              <a:off x="5299417" y="1692445"/>
              <a:ext cx="40134" cy="35189"/>
            </a:xfrm>
            <a:custGeom>
              <a:rect b="b" l="l" r="r" t="t"/>
              <a:pathLst>
                <a:path extrusionOk="0" h="1352" w="1542">
                  <a:moveTo>
                    <a:pt x="0" y="1"/>
                  </a:moveTo>
                  <a:lnTo>
                    <a:pt x="0" y="1352"/>
                  </a:lnTo>
                  <a:lnTo>
                    <a:pt x="1542" y="1352"/>
                  </a:lnTo>
                  <a:lnTo>
                    <a:pt x="1542"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93"/>
            <p:cNvSpPr/>
            <p:nvPr/>
          </p:nvSpPr>
          <p:spPr>
            <a:xfrm>
              <a:off x="5299417" y="1692445"/>
              <a:ext cx="40134" cy="21863"/>
            </a:xfrm>
            <a:custGeom>
              <a:rect b="b" l="l" r="r" t="t"/>
              <a:pathLst>
                <a:path extrusionOk="0" h="840" w="1542">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93"/>
            <p:cNvSpPr/>
            <p:nvPr/>
          </p:nvSpPr>
          <p:spPr>
            <a:xfrm>
              <a:off x="5252619" y="1714256"/>
              <a:ext cx="133729" cy="67411"/>
            </a:xfrm>
            <a:custGeom>
              <a:rect b="b" l="l" r="r" t="t"/>
              <a:pathLst>
                <a:path extrusionOk="0" h="2590" w="5138">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93"/>
            <p:cNvSpPr/>
            <p:nvPr/>
          </p:nvSpPr>
          <p:spPr>
            <a:xfrm>
              <a:off x="5281822" y="1629068"/>
              <a:ext cx="75402" cy="68999"/>
            </a:xfrm>
            <a:custGeom>
              <a:rect b="b" l="l" r="r" t="t"/>
              <a:pathLst>
                <a:path extrusionOk="0" h="2651" w="2897">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93"/>
            <p:cNvSpPr/>
            <p:nvPr/>
          </p:nvSpPr>
          <p:spPr>
            <a:xfrm>
              <a:off x="5281744" y="1629172"/>
              <a:ext cx="75219" cy="67437"/>
            </a:xfrm>
            <a:custGeom>
              <a:rect b="b" l="l" r="r" t="t"/>
              <a:pathLst>
                <a:path extrusionOk="0" h="2591" w="289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93"/>
            <p:cNvSpPr/>
            <p:nvPr/>
          </p:nvSpPr>
          <p:spPr>
            <a:xfrm>
              <a:off x="5191272" y="1530918"/>
              <a:ext cx="256423" cy="345541"/>
            </a:xfrm>
            <a:custGeom>
              <a:rect b="b" l="l" r="r" t="t"/>
              <a:pathLst>
                <a:path extrusionOk="0" h="13276" w="9852">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93"/>
            <p:cNvSpPr/>
            <p:nvPr/>
          </p:nvSpPr>
          <p:spPr>
            <a:xfrm>
              <a:off x="5191272" y="1530918"/>
              <a:ext cx="243071" cy="345541"/>
            </a:xfrm>
            <a:custGeom>
              <a:rect b="b" l="l" r="r" t="t"/>
              <a:pathLst>
                <a:path extrusionOk="0" h="13276" w="9339">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93"/>
            <p:cNvSpPr/>
            <p:nvPr/>
          </p:nvSpPr>
          <p:spPr>
            <a:xfrm>
              <a:off x="5209674" y="1559132"/>
              <a:ext cx="176050" cy="164025"/>
            </a:xfrm>
            <a:custGeom>
              <a:rect b="b" l="l" r="r" t="t"/>
              <a:pathLst>
                <a:path extrusionOk="0" h="6302" w="6764">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93"/>
            <p:cNvSpPr/>
            <p:nvPr/>
          </p:nvSpPr>
          <p:spPr>
            <a:xfrm>
              <a:off x="5186041" y="1525609"/>
              <a:ext cx="266964" cy="356056"/>
            </a:xfrm>
            <a:custGeom>
              <a:rect b="b" l="l" r="r" t="t"/>
              <a:pathLst>
                <a:path extrusionOk="0" h="13680" w="10257">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93"/>
            <p:cNvSpPr/>
            <p:nvPr/>
          </p:nvSpPr>
          <p:spPr>
            <a:xfrm>
              <a:off x="5291713" y="1624435"/>
              <a:ext cx="57130" cy="17855"/>
            </a:xfrm>
            <a:custGeom>
              <a:rect b="b" l="l" r="r" t="t"/>
              <a:pathLst>
                <a:path extrusionOk="0" h="686" w="2195">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93"/>
            <p:cNvSpPr/>
            <p:nvPr/>
          </p:nvSpPr>
          <p:spPr>
            <a:xfrm>
              <a:off x="5255092" y="1592551"/>
              <a:ext cx="174306" cy="166524"/>
            </a:xfrm>
            <a:custGeom>
              <a:rect b="b" l="l" r="r" t="t"/>
              <a:pathLst>
                <a:path extrusionOk="0" h="6398" w="6697">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3" name="Google Shape;17593;p93"/>
          <p:cNvGrpSpPr/>
          <p:nvPr/>
        </p:nvGrpSpPr>
        <p:grpSpPr>
          <a:xfrm>
            <a:off x="1356198" y="2907591"/>
            <a:ext cx="379143" cy="337655"/>
            <a:chOff x="1356198" y="2907591"/>
            <a:chExt cx="379143" cy="337655"/>
          </a:xfrm>
        </p:grpSpPr>
        <p:sp>
          <p:nvSpPr>
            <p:cNvPr id="17594" name="Google Shape;17594;p93"/>
            <p:cNvSpPr/>
            <p:nvPr/>
          </p:nvSpPr>
          <p:spPr>
            <a:xfrm>
              <a:off x="1361768" y="3061517"/>
              <a:ext cx="207101" cy="178158"/>
            </a:xfrm>
            <a:custGeom>
              <a:rect b="b" l="l" r="r" t="t"/>
              <a:pathLst>
                <a:path extrusionOk="0" h="6845" w="7957">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93"/>
            <p:cNvSpPr/>
            <p:nvPr/>
          </p:nvSpPr>
          <p:spPr>
            <a:xfrm>
              <a:off x="1516085" y="2913161"/>
              <a:ext cx="213686" cy="178054"/>
            </a:xfrm>
            <a:custGeom>
              <a:rect b="b" l="l" r="r" t="t"/>
              <a:pathLst>
                <a:path extrusionOk="0" h="6841" w="821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93"/>
            <p:cNvSpPr/>
            <p:nvPr/>
          </p:nvSpPr>
          <p:spPr>
            <a:xfrm>
              <a:off x="1379545" y="3061517"/>
              <a:ext cx="29697" cy="65329"/>
            </a:xfrm>
            <a:custGeom>
              <a:rect b="b" l="l" r="r" t="t"/>
              <a:pathLst>
                <a:path extrusionOk="0" h="2510" w="1141">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93"/>
            <p:cNvSpPr/>
            <p:nvPr/>
          </p:nvSpPr>
          <p:spPr>
            <a:xfrm>
              <a:off x="1391440" y="3055661"/>
              <a:ext cx="71289" cy="71185"/>
            </a:xfrm>
            <a:custGeom>
              <a:rect b="b" l="l" r="r" t="t"/>
              <a:pathLst>
                <a:path extrusionOk="0" h="2735" w="2739">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93"/>
            <p:cNvSpPr/>
            <p:nvPr/>
          </p:nvSpPr>
          <p:spPr>
            <a:xfrm>
              <a:off x="1403360" y="3144571"/>
              <a:ext cx="35554" cy="29697"/>
            </a:xfrm>
            <a:custGeom>
              <a:rect b="b" l="l" r="r" t="t"/>
              <a:pathLst>
                <a:path extrusionOk="0" h="1141" w="1366">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93"/>
            <p:cNvSpPr/>
            <p:nvPr/>
          </p:nvSpPr>
          <p:spPr>
            <a:xfrm>
              <a:off x="1385505" y="3085411"/>
              <a:ext cx="71263" cy="65147"/>
            </a:xfrm>
            <a:custGeom>
              <a:rect b="b" l="l" r="r" t="t"/>
              <a:pathLst>
                <a:path extrusionOk="0" h="2503" w="2738">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93"/>
            <p:cNvSpPr/>
            <p:nvPr/>
          </p:nvSpPr>
          <p:spPr>
            <a:xfrm>
              <a:off x="1385505" y="3085333"/>
              <a:ext cx="71081" cy="63767"/>
            </a:xfrm>
            <a:custGeom>
              <a:rect b="b" l="l" r="r" t="t"/>
              <a:pathLst>
                <a:path extrusionOk="0" h="2450" w="2731">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93"/>
            <p:cNvSpPr/>
            <p:nvPr/>
          </p:nvSpPr>
          <p:spPr>
            <a:xfrm>
              <a:off x="1361768" y="3175622"/>
              <a:ext cx="23763" cy="63950"/>
            </a:xfrm>
            <a:custGeom>
              <a:rect b="b" l="l" r="r" t="t"/>
              <a:pathLst>
                <a:path extrusionOk="0" h="2457" w="913">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93"/>
            <p:cNvSpPr/>
            <p:nvPr/>
          </p:nvSpPr>
          <p:spPr>
            <a:xfrm>
              <a:off x="1456743" y="3061517"/>
              <a:ext cx="112126" cy="146379"/>
            </a:xfrm>
            <a:custGeom>
              <a:rect b="b" l="l" r="r" t="t"/>
              <a:pathLst>
                <a:path extrusionOk="0" h="5624" w="4308">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93"/>
            <p:cNvSpPr/>
            <p:nvPr/>
          </p:nvSpPr>
          <p:spPr>
            <a:xfrm>
              <a:off x="1542191" y="3061517"/>
              <a:ext cx="26678" cy="35658"/>
            </a:xfrm>
            <a:custGeom>
              <a:rect b="b" l="l" r="r" t="t"/>
              <a:pathLst>
                <a:path extrusionOk="0" h="1370" w="1025">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93"/>
            <p:cNvSpPr/>
            <p:nvPr/>
          </p:nvSpPr>
          <p:spPr>
            <a:xfrm>
              <a:off x="1395942" y="3079659"/>
              <a:ext cx="51196" cy="17178"/>
            </a:xfrm>
            <a:custGeom>
              <a:rect b="b" l="l" r="r" t="t"/>
              <a:pathLst>
                <a:path extrusionOk="0" h="660" w="1967">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93"/>
            <p:cNvSpPr/>
            <p:nvPr/>
          </p:nvSpPr>
          <p:spPr>
            <a:xfrm>
              <a:off x="1379910" y="3192488"/>
              <a:ext cx="11192" cy="52680"/>
            </a:xfrm>
            <a:custGeom>
              <a:rect b="b" l="l" r="r" t="t"/>
              <a:pathLst>
                <a:path extrusionOk="0" h="2024" w="43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93"/>
            <p:cNvSpPr/>
            <p:nvPr/>
          </p:nvSpPr>
          <p:spPr>
            <a:xfrm>
              <a:off x="1356198" y="3050013"/>
              <a:ext cx="219438" cy="195232"/>
            </a:xfrm>
            <a:custGeom>
              <a:rect b="b" l="l" r="r" t="t"/>
              <a:pathLst>
                <a:path extrusionOk="0" h="7501" w="8431">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93"/>
            <p:cNvSpPr/>
            <p:nvPr/>
          </p:nvSpPr>
          <p:spPr>
            <a:xfrm>
              <a:off x="1510594" y="2907591"/>
              <a:ext cx="224747" cy="189220"/>
            </a:xfrm>
            <a:custGeom>
              <a:rect b="b" l="l" r="r" t="t"/>
              <a:pathLst>
                <a:path extrusionOk="0" h="7270" w="8635">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93"/>
            <p:cNvSpPr/>
            <p:nvPr/>
          </p:nvSpPr>
          <p:spPr>
            <a:xfrm>
              <a:off x="1537818" y="2943196"/>
              <a:ext cx="167851" cy="106192"/>
            </a:xfrm>
            <a:custGeom>
              <a:rect b="b" l="l" r="r" t="t"/>
              <a:pathLst>
                <a:path extrusionOk="0" h="4080" w="6449">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9" name="Google Shape;17609;p93"/>
          <p:cNvGrpSpPr/>
          <p:nvPr/>
        </p:nvGrpSpPr>
        <p:grpSpPr>
          <a:xfrm>
            <a:off x="1860689" y="2886795"/>
            <a:ext cx="307905" cy="379143"/>
            <a:chOff x="1860689" y="2886795"/>
            <a:chExt cx="307905" cy="379143"/>
          </a:xfrm>
        </p:grpSpPr>
        <p:sp>
          <p:nvSpPr>
            <p:cNvPr id="17610" name="Google Shape;17610;p93"/>
            <p:cNvSpPr/>
            <p:nvPr/>
          </p:nvSpPr>
          <p:spPr>
            <a:xfrm>
              <a:off x="1979010" y="2939813"/>
              <a:ext cx="71185" cy="53513"/>
            </a:xfrm>
            <a:custGeom>
              <a:rect b="b" l="l" r="r" t="t"/>
              <a:pathLst>
                <a:path extrusionOk="0" h="2056" w="2735">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93"/>
            <p:cNvSpPr/>
            <p:nvPr/>
          </p:nvSpPr>
          <p:spPr>
            <a:xfrm>
              <a:off x="1979010" y="2958579"/>
              <a:ext cx="71185" cy="34747"/>
            </a:xfrm>
            <a:custGeom>
              <a:rect b="b" l="l" r="r" t="t"/>
              <a:pathLst>
                <a:path extrusionOk="0" h="1335" w="2735">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93"/>
            <p:cNvSpPr/>
            <p:nvPr/>
          </p:nvSpPr>
          <p:spPr>
            <a:xfrm>
              <a:off x="1979011" y="2969120"/>
              <a:ext cx="17777" cy="24206"/>
            </a:xfrm>
            <a:custGeom>
              <a:rect b="b" l="l" r="r" t="t"/>
              <a:pathLst>
                <a:path extrusionOk="0" h="930" w="683">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93"/>
            <p:cNvSpPr/>
            <p:nvPr/>
          </p:nvSpPr>
          <p:spPr>
            <a:xfrm>
              <a:off x="2032393" y="2969120"/>
              <a:ext cx="17803" cy="24206"/>
            </a:xfrm>
            <a:custGeom>
              <a:rect b="b" l="l" r="r" t="t"/>
              <a:pathLst>
                <a:path extrusionOk="0" h="930" w="684">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93"/>
            <p:cNvSpPr/>
            <p:nvPr/>
          </p:nvSpPr>
          <p:spPr>
            <a:xfrm>
              <a:off x="1990827" y="2892287"/>
              <a:ext cx="47552" cy="53513"/>
            </a:xfrm>
            <a:custGeom>
              <a:rect b="b" l="l" r="r" t="t"/>
              <a:pathLst>
                <a:path extrusionOk="0" h="2056" w="1827">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93"/>
            <p:cNvSpPr/>
            <p:nvPr/>
          </p:nvSpPr>
          <p:spPr>
            <a:xfrm>
              <a:off x="1990827" y="2892391"/>
              <a:ext cx="32717" cy="53460"/>
            </a:xfrm>
            <a:custGeom>
              <a:rect b="b" l="l" r="r" t="t"/>
              <a:pathLst>
                <a:path extrusionOk="0" h="2054" w="1257">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93"/>
            <p:cNvSpPr/>
            <p:nvPr/>
          </p:nvSpPr>
          <p:spPr>
            <a:xfrm>
              <a:off x="1990827" y="2892391"/>
              <a:ext cx="47552" cy="23737"/>
            </a:xfrm>
            <a:custGeom>
              <a:rect b="b" l="l" r="r" t="t"/>
              <a:pathLst>
                <a:path extrusionOk="0" h="912" w="1827">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93"/>
            <p:cNvSpPr/>
            <p:nvPr/>
          </p:nvSpPr>
          <p:spPr>
            <a:xfrm>
              <a:off x="1990827" y="2892391"/>
              <a:ext cx="32717" cy="21629"/>
            </a:xfrm>
            <a:custGeom>
              <a:rect b="b" l="l" r="r" t="t"/>
              <a:pathLst>
                <a:path extrusionOk="0" h="831" w="1257">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93"/>
            <p:cNvSpPr/>
            <p:nvPr/>
          </p:nvSpPr>
          <p:spPr>
            <a:xfrm>
              <a:off x="1979010" y="3011076"/>
              <a:ext cx="71185" cy="142422"/>
            </a:xfrm>
            <a:custGeom>
              <a:rect b="b" l="l" r="r" t="t"/>
              <a:pathLst>
                <a:path extrusionOk="0" h="5472" w="2735">
                  <a:moveTo>
                    <a:pt x="0" y="0"/>
                  </a:moveTo>
                  <a:lnTo>
                    <a:pt x="0" y="5471"/>
                  </a:lnTo>
                  <a:lnTo>
                    <a:pt x="2734" y="5471"/>
                  </a:lnTo>
                  <a:lnTo>
                    <a:pt x="27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93"/>
            <p:cNvSpPr/>
            <p:nvPr/>
          </p:nvSpPr>
          <p:spPr>
            <a:xfrm>
              <a:off x="1979010" y="3094130"/>
              <a:ext cx="71185" cy="59447"/>
            </a:xfrm>
            <a:custGeom>
              <a:rect b="b" l="l" r="r" t="t"/>
              <a:pathLst>
                <a:path extrusionOk="0" h="2284" w="2735">
                  <a:moveTo>
                    <a:pt x="0" y="0"/>
                  </a:moveTo>
                  <a:lnTo>
                    <a:pt x="0" y="2284"/>
                  </a:lnTo>
                  <a:lnTo>
                    <a:pt x="2734" y="2284"/>
                  </a:lnTo>
                  <a:lnTo>
                    <a:pt x="2734"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93"/>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93"/>
            <p:cNvSpPr/>
            <p:nvPr/>
          </p:nvSpPr>
          <p:spPr>
            <a:xfrm>
              <a:off x="1937419" y="3076353"/>
              <a:ext cx="26782" cy="71185"/>
            </a:xfrm>
            <a:custGeom>
              <a:rect b="b" l="l" r="r" t="t"/>
              <a:pathLst>
                <a:path extrusionOk="0" h="2735" w="1029">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93"/>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93"/>
            <p:cNvSpPr/>
            <p:nvPr/>
          </p:nvSpPr>
          <p:spPr>
            <a:xfrm>
              <a:off x="1937419" y="3076353"/>
              <a:ext cx="26782" cy="53148"/>
            </a:xfrm>
            <a:custGeom>
              <a:rect b="b" l="l" r="r" t="t"/>
              <a:pathLst>
                <a:path extrusionOk="0" h="2042" w="1029">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93"/>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93"/>
            <p:cNvSpPr/>
            <p:nvPr/>
          </p:nvSpPr>
          <p:spPr>
            <a:xfrm>
              <a:off x="1919668" y="3155034"/>
              <a:ext cx="17777" cy="81622"/>
            </a:xfrm>
            <a:custGeom>
              <a:rect b="b" l="l" r="r" t="t"/>
              <a:pathLst>
                <a:path extrusionOk="0" h="3136" w="683">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93"/>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93"/>
            <p:cNvSpPr/>
            <p:nvPr/>
          </p:nvSpPr>
          <p:spPr>
            <a:xfrm>
              <a:off x="1955195" y="2993299"/>
              <a:ext cx="118816" cy="23737"/>
            </a:xfrm>
            <a:custGeom>
              <a:rect b="b" l="l" r="r" t="t"/>
              <a:pathLst>
                <a:path extrusionOk="0" h="912" w="4565">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93"/>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93"/>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93"/>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93"/>
            <p:cNvSpPr/>
            <p:nvPr/>
          </p:nvSpPr>
          <p:spPr>
            <a:xfrm>
              <a:off x="1937419" y="3076353"/>
              <a:ext cx="26782" cy="52419"/>
            </a:xfrm>
            <a:custGeom>
              <a:rect b="b" l="l" r="r" t="t"/>
              <a:pathLst>
                <a:path extrusionOk="0" h="2014" w="1029">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93"/>
            <p:cNvSpPr/>
            <p:nvPr/>
          </p:nvSpPr>
          <p:spPr>
            <a:xfrm>
              <a:off x="1919668" y="3155034"/>
              <a:ext cx="17777" cy="81622"/>
            </a:xfrm>
            <a:custGeom>
              <a:rect b="b" l="l" r="r" t="t"/>
              <a:pathLst>
                <a:path extrusionOk="0" h="3136" w="683">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93"/>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93"/>
            <p:cNvSpPr/>
            <p:nvPr/>
          </p:nvSpPr>
          <p:spPr>
            <a:xfrm>
              <a:off x="2044209" y="3076353"/>
              <a:ext cx="47552" cy="71185"/>
            </a:xfrm>
            <a:custGeom>
              <a:rect b="b" l="l" r="r" t="t"/>
              <a:pathLst>
                <a:path extrusionOk="0" h="2735" w="1827">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93"/>
            <p:cNvSpPr/>
            <p:nvPr/>
          </p:nvSpPr>
          <p:spPr>
            <a:xfrm>
              <a:off x="2026433" y="3141656"/>
              <a:ext cx="83184" cy="95000"/>
            </a:xfrm>
            <a:custGeom>
              <a:rect b="b" l="l" r="r" t="t"/>
              <a:pathLst>
                <a:path extrusionOk="0" h="3650" w="3196">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93"/>
            <p:cNvSpPr/>
            <p:nvPr/>
          </p:nvSpPr>
          <p:spPr>
            <a:xfrm>
              <a:off x="2044313" y="3076353"/>
              <a:ext cx="47448" cy="53408"/>
            </a:xfrm>
            <a:custGeom>
              <a:rect b="b" l="l" r="r" t="t"/>
              <a:pathLst>
                <a:path extrusionOk="0" h="2052" w="1823">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93"/>
            <p:cNvSpPr/>
            <p:nvPr/>
          </p:nvSpPr>
          <p:spPr>
            <a:xfrm>
              <a:off x="2044209" y="3076353"/>
              <a:ext cx="26756" cy="52419"/>
            </a:xfrm>
            <a:custGeom>
              <a:rect b="b" l="l" r="r" t="t"/>
              <a:pathLst>
                <a:path extrusionOk="0" h="2014" w="1028">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93"/>
            <p:cNvSpPr/>
            <p:nvPr/>
          </p:nvSpPr>
          <p:spPr>
            <a:xfrm>
              <a:off x="2026537" y="3155034"/>
              <a:ext cx="17803" cy="81622"/>
            </a:xfrm>
            <a:custGeom>
              <a:rect b="b" l="l" r="r" t="t"/>
              <a:pathLst>
                <a:path extrusionOk="0" h="3136" w="684">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93"/>
            <p:cNvSpPr/>
            <p:nvPr/>
          </p:nvSpPr>
          <p:spPr>
            <a:xfrm>
              <a:off x="2091736" y="3155034"/>
              <a:ext cx="17803" cy="81622"/>
            </a:xfrm>
            <a:custGeom>
              <a:rect b="b" l="l" r="r" t="t"/>
              <a:pathLst>
                <a:path extrusionOk="0" h="3136" w="684">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93"/>
            <p:cNvSpPr/>
            <p:nvPr/>
          </p:nvSpPr>
          <p:spPr>
            <a:xfrm>
              <a:off x="1884036" y="3135800"/>
              <a:ext cx="47474" cy="71081"/>
            </a:xfrm>
            <a:custGeom>
              <a:rect b="b" l="l" r="r" t="t"/>
              <a:pathLst>
                <a:path extrusionOk="0" h="2731" w="1824">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93"/>
            <p:cNvSpPr/>
            <p:nvPr/>
          </p:nvSpPr>
          <p:spPr>
            <a:xfrm>
              <a:off x="1866181" y="3200999"/>
              <a:ext cx="83184" cy="59369"/>
            </a:xfrm>
            <a:custGeom>
              <a:rect b="b" l="l" r="r" t="t"/>
              <a:pathLst>
                <a:path extrusionOk="0" h="2281" w="3196">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93"/>
            <p:cNvSpPr/>
            <p:nvPr/>
          </p:nvSpPr>
          <p:spPr>
            <a:xfrm>
              <a:off x="1884036" y="3135800"/>
              <a:ext cx="47474" cy="53304"/>
            </a:xfrm>
            <a:custGeom>
              <a:rect b="b" l="l" r="r" t="t"/>
              <a:pathLst>
                <a:path extrusionOk="0" h="2048" w="1824">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93"/>
            <p:cNvSpPr/>
            <p:nvPr/>
          </p:nvSpPr>
          <p:spPr>
            <a:xfrm>
              <a:off x="1884036" y="3135800"/>
              <a:ext cx="26678" cy="52393"/>
            </a:xfrm>
            <a:custGeom>
              <a:rect b="b" l="l" r="r" t="t"/>
              <a:pathLst>
                <a:path extrusionOk="0" h="2013" w="1025">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93"/>
            <p:cNvSpPr/>
            <p:nvPr/>
          </p:nvSpPr>
          <p:spPr>
            <a:xfrm>
              <a:off x="1866285" y="3214377"/>
              <a:ext cx="17777" cy="45991"/>
            </a:xfrm>
            <a:custGeom>
              <a:rect b="b" l="l" r="r" t="t"/>
              <a:pathLst>
                <a:path extrusionOk="0" h="1767" w="683">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93"/>
            <p:cNvSpPr/>
            <p:nvPr/>
          </p:nvSpPr>
          <p:spPr>
            <a:xfrm>
              <a:off x="1931484" y="3214377"/>
              <a:ext cx="17777" cy="45991"/>
            </a:xfrm>
            <a:custGeom>
              <a:rect b="b" l="l" r="r" t="t"/>
              <a:pathLst>
                <a:path extrusionOk="0" h="1767" w="683">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93"/>
            <p:cNvSpPr/>
            <p:nvPr/>
          </p:nvSpPr>
          <p:spPr>
            <a:xfrm>
              <a:off x="1990827" y="3135800"/>
              <a:ext cx="47552" cy="71081"/>
            </a:xfrm>
            <a:custGeom>
              <a:rect b="b" l="l" r="r" t="t"/>
              <a:pathLst>
                <a:path extrusionOk="0" h="2731" w="1827">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93"/>
            <p:cNvSpPr/>
            <p:nvPr/>
          </p:nvSpPr>
          <p:spPr>
            <a:xfrm>
              <a:off x="1973050" y="3200999"/>
              <a:ext cx="83080" cy="59369"/>
            </a:xfrm>
            <a:custGeom>
              <a:rect b="b" l="l" r="r" t="t"/>
              <a:pathLst>
                <a:path extrusionOk="0" h="2281" w="3192">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93"/>
            <p:cNvSpPr/>
            <p:nvPr/>
          </p:nvSpPr>
          <p:spPr>
            <a:xfrm>
              <a:off x="1990827" y="3135800"/>
              <a:ext cx="47552" cy="53304"/>
            </a:xfrm>
            <a:custGeom>
              <a:rect b="b" l="l" r="r" t="t"/>
              <a:pathLst>
                <a:path extrusionOk="0" h="2048" w="1827">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93"/>
            <p:cNvSpPr/>
            <p:nvPr/>
          </p:nvSpPr>
          <p:spPr>
            <a:xfrm>
              <a:off x="1990827" y="3135800"/>
              <a:ext cx="26756" cy="52393"/>
            </a:xfrm>
            <a:custGeom>
              <a:rect b="b" l="l" r="r" t="t"/>
              <a:pathLst>
                <a:path extrusionOk="0" h="2013" w="1028">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93"/>
            <p:cNvSpPr/>
            <p:nvPr/>
          </p:nvSpPr>
          <p:spPr>
            <a:xfrm>
              <a:off x="1973050" y="3214377"/>
              <a:ext cx="17803" cy="45991"/>
            </a:xfrm>
            <a:custGeom>
              <a:rect b="b" l="l" r="r" t="t"/>
              <a:pathLst>
                <a:path extrusionOk="0" h="1767" w="684">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93"/>
            <p:cNvSpPr/>
            <p:nvPr/>
          </p:nvSpPr>
          <p:spPr>
            <a:xfrm>
              <a:off x="2038353" y="3214377"/>
              <a:ext cx="17777" cy="45991"/>
            </a:xfrm>
            <a:custGeom>
              <a:rect b="b" l="l" r="r" t="t"/>
              <a:pathLst>
                <a:path extrusionOk="0" h="1767" w="683">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93"/>
            <p:cNvSpPr/>
            <p:nvPr/>
          </p:nvSpPr>
          <p:spPr>
            <a:xfrm>
              <a:off x="2097696" y="3135696"/>
              <a:ext cx="47448" cy="71185"/>
            </a:xfrm>
            <a:custGeom>
              <a:rect b="b" l="l" r="r" t="t"/>
              <a:pathLst>
                <a:path extrusionOk="0" h="2735" w="1823">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93"/>
            <p:cNvSpPr/>
            <p:nvPr/>
          </p:nvSpPr>
          <p:spPr>
            <a:xfrm>
              <a:off x="2079841" y="3200999"/>
              <a:ext cx="83158" cy="59369"/>
            </a:xfrm>
            <a:custGeom>
              <a:rect b="b" l="l" r="r" t="t"/>
              <a:pathLst>
                <a:path extrusionOk="0" h="2281" w="3195">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93"/>
            <p:cNvSpPr/>
            <p:nvPr/>
          </p:nvSpPr>
          <p:spPr>
            <a:xfrm>
              <a:off x="2097696" y="3135696"/>
              <a:ext cx="47448" cy="53408"/>
            </a:xfrm>
            <a:custGeom>
              <a:rect b="b" l="l" r="r" t="t"/>
              <a:pathLst>
                <a:path extrusionOk="0" h="2052" w="1823">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93"/>
            <p:cNvSpPr/>
            <p:nvPr/>
          </p:nvSpPr>
          <p:spPr>
            <a:xfrm>
              <a:off x="2097696" y="3135800"/>
              <a:ext cx="26678" cy="52393"/>
            </a:xfrm>
            <a:custGeom>
              <a:rect b="b" l="l" r="r" t="t"/>
              <a:pathLst>
                <a:path extrusionOk="0" h="2013" w="1025">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93"/>
            <p:cNvSpPr/>
            <p:nvPr/>
          </p:nvSpPr>
          <p:spPr>
            <a:xfrm>
              <a:off x="2079919" y="3214377"/>
              <a:ext cx="17803" cy="45991"/>
            </a:xfrm>
            <a:custGeom>
              <a:rect b="b" l="l" r="r" t="t"/>
              <a:pathLst>
                <a:path extrusionOk="0" h="1767" w="684">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93"/>
            <p:cNvSpPr/>
            <p:nvPr/>
          </p:nvSpPr>
          <p:spPr>
            <a:xfrm>
              <a:off x="2145118" y="3214377"/>
              <a:ext cx="17803" cy="45991"/>
            </a:xfrm>
            <a:custGeom>
              <a:rect b="b" l="l" r="r" t="t"/>
              <a:pathLst>
                <a:path extrusionOk="0" h="1767" w="684">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93"/>
            <p:cNvSpPr/>
            <p:nvPr/>
          </p:nvSpPr>
          <p:spPr>
            <a:xfrm>
              <a:off x="1860689" y="3070679"/>
              <a:ext cx="307905" cy="195258"/>
            </a:xfrm>
            <a:custGeom>
              <a:rect b="b" l="l" r="r" t="t"/>
              <a:pathLst>
                <a:path extrusionOk="0" h="7502" w="1183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93"/>
            <p:cNvSpPr/>
            <p:nvPr/>
          </p:nvSpPr>
          <p:spPr>
            <a:xfrm>
              <a:off x="1948428" y="2886795"/>
              <a:ext cx="132350" cy="177325"/>
            </a:xfrm>
            <a:custGeom>
              <a:rect b="b" l="l" r="r" t="t"/>
              <a:pathLst>
                <a:path extrusionOk="0" h="6813" w="5085">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93"/>
            <p:cNvSpPr/>
            <p:nvPr/>
          </p:nvSpPr>
          <p:spPr>
            <a:xfrm>
              <a:off x="1995304" y="3035152"/>
              <a:ext cx="36751" cy="11192"/>
            </a:xfrm>
            <a:custGeom>
              <a:rect b="b" l="l" r="r" t="t"/>
              <a:pathLst>
                <a:path extrusionOk="0" h="430" w="1412">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1" name="Google Shape;17661;p93"/>
          <p:cNvGrpSpPr/>
          <p:nvPr/>
        </p:nvGrpSpPr>
        <p:grpSpPr>
          <a:xfrm>
            <a:off x="1817093" y="1990798"/>
            <a:ext cx="356004" cy="355900"/>
            <a:chOff x="1817093" y="1990798"/>
            <a:chExt cx="356004" cy="355900"/>
          </a:xfrm>
        </p:grpSpPr>
        <p:sp>
          <p:nvSpPr>
            <p:cNvPr id="17662" name="Google Shape;17662;p93"/>
            <p:cNvSpPr/>
            <p:nvPr/>
          </p:nvSpPr>
          <p:spPr>
            <a:xfrm>
              <a:off x="1822325" y="1996030"/>
              <a:ext cx="262019" cy="172745"/>
            </a:xfrm>
            <a:custGeom>
              <a:rect b="b" l="l" r="r" t="t"/>
              <a:pathLst>
                <a:path extrusionOk="0" h="6637" w="10067">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93"/>
            <p:cNvSpPr/>
            <p:nvPr/>
          </p:nvSpPr>
          <p:spPr>
            <a:xfrm>
              <a:off x="1995043" y="1995926"/>
              <a:ext cx="172823" cy="262045"/>
            </a:xfrm>
            <a:custGeom>
              <a:rect b="b" l="l" r="r" t="t"/>
              <a:pathLst>
                <a:path extrusionOk="0" h="10068" w="664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93"/>
            <p:cNvSpPr/>
            <p:nvPr/>
          </p:nvSpPr>
          <p:spPr>
            <a:xfrm>
              <a:off x="1905743" y="2168748"/>
              <a:ext cx="262123" cy="172823"/>
            </a:xfrm>
            <a:custGeom>
              <a:rect b="b" l="l" r="r" t="t"/>
              <a:pathLst>
                <a:path extrusionOk="0" h="6640" w="10071">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93"/>
            <p:cNvSpPr/>
            <p:nvPr/>
          </p:nvSpPr>
          <p:spPr>
            <a:xfrm>
              <a:off x="1822325" y="2079552"/>
              <a:ext cx="172823" cy="261941"/>
            </a:xfrm>
            <a:custGeom>
              <a:rect b="b" l="l" r="r" t="t"/>
              <a:pathLst>
                <a:path extrusionOk="0" h="10064" w="664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93"/>
            <p:cNvSpPr/>
            <p:nvPr/>
          </p:nvSpPr>
          <p:spPr>
            <a:xfrm>
              <a:off x="1822325" y="2168748"/>
              <a:ext cx="39041" cy="172745"/>
            </a:xfrm>
            <a:custGeom>
              <a:rect b="b" l="l" r="r" t="t"/>
              <a:pathLst>
                <a:path extrusionOk="0" h="6637" w="150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93"/>
            <p:cNvSpPr/>
            <p:nvPr/>
          </p:nvSpPr>
          <p:spPr>
            <a:xfrm>
              <a:off x="1874979" y="2079578"/>
              <a:ext cx="39406" cy="89196"/>
            </a:xfrm>
            <a:custGeom>
              <a:rect b="b" l="l" r="r" t="t"/>
              <a:pathLst>
                <a:path extrusionOk="0" h="3427" w="1514">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93"/>
            <p:cNvSpPr/>
            <p:nvPr/>
          </p:nvSpPr>
          <p:spPr>
            <a:xfrm>
              <a:off x="1822325" y="1996030"/>
              <a:ext cx="39041" cy="172745"/>
            </a:xfrm>
            <a:custGeom>
              <a:rect b="b" l="l" r="r" t="t"/>
              <a:pathLst>
                <a:path extrusionOk="0" h="6637" w="150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93"/>
            <p:cNvSpPr/>
            <p:nvPr/>
          </p:nvSpPr>
          <p:spPr>
            <a:xfrm>
              <a:off x="2059149" y="2051598"/>
              <a:ext cx="39562" cy="61399"/>
            </a:xfrm>
            <a:custGeom>
              <a:rect b="b" l="l" r="r" t="t"/>
              <a:pathLst>
                <a:path extrusionOk="0" h="2359" w="152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93"/>
            <p:cNvSpPr/>
            <p:nvPr/>
          </p:nvSpPr>
          <p:spPr>
            <a:xfrm>
              <a:off x="1995043" y="1995926"/>
              <a:ext cx="22358" cy="72565"/>
            </a:xfrm>
            <a:custGeom>
              <a:rect b="b" l="l" r="r" t="t"/>
              <a:pathLst>
                <a:path extrusionOk="0" h="2788" w="859">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93"/>
            <p:cNvSpPr/>
            <p:nvPr/>
          </p:nvSpPr>
          <p:spPr>
            <a:xfrm>
              <a:off x="1995043" y="2096314"/>
              <a:ext cx="22358" cy="72461"/>
            </a:xfrm>
            <a:custGeom>
              <a:rect b="b" l="l" r="r" t="t"/>
              <a:pathLst>
                <a:path extrusionOk="0" h="2784" w="859">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93"/>
            <p:cNvSpPr/>
            <p:nvPr/>
          </p:nvSpPr>
          <p:spPr>
            <a:xfrm>
              <a:off x="2042283" y="2168748"/>
              <a:ext cx="44715" cy="89170"/>
            </a:xfrm>
            <a:custGeom>
              <a:rect b="b" l="l" r="r" t="t"/>
              <a:pathLst>
                <a:path extrusionOk="0" h="3426" w="1718">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93"/>
            <p:cNvSpPr/>
            <p:nvPr/>
          </p:nvSpPr>
          <p:spPr>
            <a:xfrm>
              <a:off x="1983956" y="2168748"/>
              <a:ext cx="22280" cy="72461"/>
            </a:xfrm>
            <a:custGeom>
              <a:rect b="b" l="l" r="r" t="t"/>
              <a:pathLst>
                <a:path extrusionOk="0" h="2784" w="856">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93"/>
            <p:cNvSpPr/>
            <p:nvPr/>
          </p:nvSpPr>
          <p:spPr>
            <a:xfrm>
              <a:off x="1903088" y="2224525"/>
              <a:ext cx="39041" cy="61295"/>
            </a:xfrm>
            <a:custGeom>
              <a:rect b="b" l="l" r="r" t="t"/>
              <a:pathLst>
                <a:path extrusionOk="0" h="2355" w="150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93"/>
            <p:cNvSpPr/>
            <p:nvPr/>
          </p:nvSpPr>
          <p:spPr>
            <a:xfrm>
              <a:off x="1983956" y="2269032"/>
              <a:ext cx="27849" cy="72539"/>
            </a:xfrm>
            <a:custGeom>
              <a:rect b="b" l="l" r="r" t="t"/>
              <a:pathLst>
                <a:path extrusionOk="0" h="2787" w="107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93"/>
            <p:cNvSpPr/>
            <p:nvPr/>
          </p:nvSpPr>
          <p:spPr>
            <a:xfrm>
              <a:off x="1817093" y="1990798"/>
              <a:ext cx="356004" cy="355900"/>
            </a:xfrm>
            <a:custGeom>
              <a:rect b="b" l="l" r="r" t="t"/>
              <a:pathLst>
                <a:path extrusionOk="0" h="13674" w="13678">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7" name="Google Shape;17677;p93"/>
          <p:cNvGrpSpPr/>
          <p:nvPr/>
        </p:nvGrpSpPr>
        <p:grpSpPr>
          <a:xfrm>
            <a:off x="6558237" y="1550777"/>
            <a:ext cx="355978" cy="305797"/>
            <a:chOff x="6558237" y="1550777"/>
            <a:chExt cx="355978" cy="305797"/>
          </a:xfrm>
        </p:grpSpPr>
        <p:sp>
          <p:nvSpPr>
            <p:cNvPr id="17678" name="Google Shape;17678;p93"/>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93"/>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93"/>
            <p:cNvSpPr/>
            <p:nvPr/>
          </p:nvSpPr>
          <p:spPr>
            <a:xfrm>
              <a:off x="6563364" y="1606008"/>
              <a:ext cx="345645" cy="144999"/>
            </a:xfrm>
            <a:custGeom>
              <a:rect b="b" l="l" r="r" t="t"/>
              <a:pathLst>
                <a:path extrusionOk="0" h="5571" w="1328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93"/>
            <p:cNvSpPr/>
            <p:nvPr/>
          </p:nvSpPr>
          <p:spPr>
            <a:xfrm>
              <a:off x="6591292" y="1606086"/>
              <a:ext cx="289790" cy="16710"/>
            </a:xfrm>
            <a:custGeom>
              <a:rect b="b" l="l" r="r" t="t"/>
              <a:pathLst>
                <a:path extrusionOk="0" h="642" w="11134">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93"/>
            <p:cNvSpPr/>
            <p:nvPr/>
          </p:nvSpPr>
          <p:spPr>
            <a:xfrm>
              <a:off x="6624711"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93"/>
            <p:cNvSpPr/>
            <p:nvPr/>
          </p:nvSpPr>
          <p:spPr>
            <a:xfrm>
              <a:off x="6624711"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93"/>
            <p:cNvSpPr/>
            <p:nvPr/>
          </p:nvSpPr>
          <p:spPr>
            <a:xfrm>
              <a:off x="6624711"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93"/>
            <p:cNvSpPr/>
            <p:nvPr/>
          </p:nvSpPr>
          <p:spPr>
            <a:xfrm>
              <a:off x="6624711"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93"/>
            <p:cNvSpPr/>
            <p:nvPr/>
          </p:nvSpPr>
          <p:spPr>
            <a:xfrm>
              <a:off x="6825357"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93"/>
            <p:cNvSpPr/>
            <p:nvPr/>
          </p:nvSpPr>
          <p:spPr>
            <a:xfrm>
              <a:off x="6825357"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93"/>
            <p:cNvSpPr/>
            <p:nvPr/>
          </p:nvSpPr>
          <p:spPr>
            <a:xfrm>
              <a:off x="6825357"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93"/>
            <p:cNvSpPr/>
            <p:nvPr/>
          </p:nvSpPr>
          <p:spPr>
            <a:xfrm>
              <a:off x="6825357"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93"/>
            <p:cNvSpPr/>
            <p:nvPr/>
          </p:nvSpPr>
          <p:spPr>
            <a:xfrm>
              <a:off x="6708337" y="1706370"/>
              <a:ext cx="55699" cy="22280"/>
            </a:xfrm>
            <a:custGeom>
              <a:rect b="b" l="l" r="r" t="t"/>
              <a:pathLst>
                <a:path extrusionOk="0" h="856" w="214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93"/>
            <p:cNvSpPr/>
            <p:nvPr/>
          </p:nvSpPr>
          <p:spPr>
            <a:xfrm>
              <a:off x="6613649" y="1728623"/>
              <a:ext cx="44533" cy="39041"/>
            </a:xfrm>
            <a:custGeom>
              <a:rect b="b" l="l" r="r" t="t"/>
              <a:pathLst>
                <a:path extrusionOk="0" h="1500" w="1711">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93"/>
            <p:cNvSpPr/>
            <p:nvPr/>
          </p:nvSpPr>
          <p:spPr>
            <a:xfrm>
              <a:off x="6613545"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93"/>
            <p:cNvSpPr/>
            <p:nvPr/>
          </p:nvSpPr>
          <p:spPr>
            <a:xfrm>
              <a:off x="6814191" y="1728623"/>
              <a:ext cx="44637" cy="39041"/>
            </a:xfrm>
            <a:custGeom>
              <a:rect b="b" l="l" r="r" t="t"/>
              <a:pathLst>
                <a:path extrusionOk="0" h="1500" w="1715">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93"/>
            <p:cNvSpPr/>
            <p:nvPr/>
          </p:nvSpPr>
          <p:spPr>
            <a:xfrm>
              <a:off x="6814191"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93"/>
            <p:cNvSpPr/>
            <p:nvPr/>
          </p:nvSpPr>
          <p:spPr>
            <a:xfrm>
              <a:off x="6558237" y="1550777"/>
              <a:ext cx="355978" cy="305797"/>
            </a:xfrm>
            <a:custGeom>
              <a:rect b="b" l="l" r="r" t="t"/>
              <a:pathLst>
                <a:path extrusionOk="0" h="11749" w="13677">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93"/>
            <p:cNvSpPr/>
            <p:nvPr/>
          </p:nvSpPr>
          <p:spPr>
            <a:xfrm>
              <a:off x="6703106" y="1701242"/>
              <a:ext cx="66162" cy="32717"/>
            </a:xfrm>
            <a:custGeom>
              <a:rect b="b" l="l" r="r" t="t"/>
              <a:pathLst>
                <a:path extrusionOk="0" h="1257" w="2542">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7" name="Google Shape;17697;p93"/>
          <p:cNvGrpSpPr/>
          <p:nvPr/>
        </p:nvGrpSpPr>
        <p:grpSpPr>
          <a:xfrm>
            <a:off x="1809858" y="2454296"/>
            <a:ext cx="417065" cy="312018"/>
            <a:chOff x="1809858" y="2454296"/>
            <a:chExt cx="417065" cy="312018"/>
          </a:xfrm>
        </p:grpSpPr>
        <p:sp>
          <p:nvSpPr>
            <p:cNvPr id="17698" name="Google Shape;17698;p93"/>
            <p:cNvSpPr/>
            <p:nvPr/>
          </p:nvSpPr>
          <p:spPr>
            <a:xfrm>
              <a:off x="1816833" y="2460438"/>
              <a:ext cx="404780" cy="215117"/>
            </a:xfrm>
            <a:custGeom>
              <a:rect b="b" l="l" r="r" t="t"/>
              <a:pathLst>
                <a:path extrusionOk="0" h="8265" w="15552">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93"/>
            <p:cNvSpPr/>
            <p:nvPr/>
          </p:nvSpPr>
          <p:spPr>
            <a:xfrm>
              <a:off x="1815454" y="2525793"/>
              <a:ext cx="368706" cy="149762"/>
            </a:xfrm>
            <a:custGeom>
              <a:rect b="b" l="l" r="r" t="t"/>
              <a:pathLst>
                <a:path extrusionOk="0" h="5754" w="14166">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93"/>
            <p:cNvSpPr/>
            <p:nvPr/>
          </p:nvSpPr>
          <p:spPr>
            <a:xfrm>
              <a:off x="1947127" y="2564731"/>
              <a:ext cx="143359" cy="195440"/>
            </a:xfrm>
            <a:custGeom>
              <a:rect b="b" l="l" r="r" t="t"/>
              <a:pathLst>
                <a:path extrusionOk="0" h="7509" w="5508">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93"/>
            <p:cNvSpPr/>
            <p:nvPr/>
          </p:nvSpPr>
          <p:spPr>
            <a:xfrm>
              <a:off x="2044860" y="2610331"/>
              <a:ext cx="45626" cy="13014"/>
            </a:xfrm>
            <a:custGeom>
              <a:rect b="b" l="l" r="r" t="t"/>
              <a:pathLst>
                <a:path extrusionOk="0" h="500" w="1753">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93"/>
            <p:cNvSpPr/>
            <p:nvPr/>
          </p:nvSpPr>
          <p:spPr>
            <a:xfrm>
              <a:off x="1809858" y="2454296"/>
              <a:ext cx="417065" cy="227298"/>
            </a:xfrm>
            <a:custGeom>
              <a:rect b="b" l="l" r="r" t="t"/>
              <a:pathLst>
                <a:path extrusionOk="0" h="8733" w="16024">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93"/>
            <p:cNvSpPr/>
            <p:nvPr/>
          </p:nvSpPr>
          <p:spPr>
            <a:xfrm>
              <a:off x="1941010" y="2558588"/>
              <a:ext cx="155514" cy="207725"/>
            </a:xfrm>
            <a:custGeom>
              <a:rect b="b" l="l" r="r" t="t"/>
              <a:pathLst>
                <a:path extrusionOk="0" h="7981" w="5975">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93"/>
            <p:cNvSpPr/>
            <p:nvPr/>
          </p:nvSpPr>
          <p:spPr>
            <a:xfrm>
              <a:off x="1984528" y="2643308"/>
              <a:ext cx="68687" cy="84173"/>
            </a:xfrm>
            <a:custGeom>
              <a:rect b="b" l="l" r="r" t="t"/>
              <a:pathLst>
                <a:path extrusionOk="0" h="3234" w="2639">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93"/>
            <p:cNvSpPr/>
            <p:nvPr/>
          </p:nvSpPr>
          <p:spPr>
            <a:xfrm>
              <a:off x="1984268" y="2481755"/>
              <a:ext cx="54554" cy="37089"/>
            </a:xfrm>
            <a:custGeom>
              <a:rect b="b" l="l" r="r" t="t"/>
              <a:pathLst>
                <a:path extrusionOk="0" h="1425" w="2096">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93"/>
            <p:cNvSpPr/>
            <p:nvPr/>
          </p:nvSpPr>
          <p:spPr>
            <a:xfrm>
              <a:off x="2088794" y="2522384"/>
              <a:ext cx="42165" cy="35371"/>
            </a:xfrm>
            <a:custGeom>
              <a:rect b="b" l="l" r="r" t="t"/>
              <a:pathLst>
                <a:path extrusionOk="0" h="1359" w="162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7" name="Google Shape;17707;p93"/>
          <p:cNvGrpSpPr/>
          <p:nvPr/>
        </p:nvGrpSpPr>
        <p:grpSpPr>
          <a:xfrm>
            <a:off x="877266" y="1990798"/>
            <a:ext cx="340934" cy="355952"/>
            <a:chOff x="877266" y="1990798"/>
            <a:chExt cx="340934" cy="355952"/>
          </a:xfrm>
        </p:grpSpPr>
        <p:sp>
          <p:nvSpPr>
            <p:cNvPr id="17708" name="Google Shape;17708;p93"/>
            <p:cNvSpPr/>
            <p:nvPr/>
          </p:nvSpPr>
          <p:spPr>
            <a:xfrm>
              <a:off x="999231" y="1996030"/>
              <a:ext cx="214310" cy="164494"/>
            </a:xfrm>
            <a:custGeom>
              <a:rect b="b" l="l" r="r" t="t"/>
              <a:pathLst>
                <a:path extrusionOk="0" h="6320" w="8234">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93"/>
            <p:cNvSpPr/>
            <p:nvPr/>
          </p:nvSpPr>
          <p:spPr>
            <a:xfrm>
              <a:off x="1033379" y="1995926"/>
              <a:ext cx="151688" cy="164520"/>
            </a:xfrm>
            <a:custGeom>
              <a:rect b="b" l="l" r="r" t="t"/>
              <a:pathLst>
                <a:path extrusionOk="0" h="6321" w="5828">
                  <a:moveTo>
                    <a:pt x="4522" y="1"/>
                  </a:moveTo>
                  <a:lnTo>
                    <a:pt x="0" y="6320"/>
                  </a:lnTo>
                  <a:lnTo>
                    <a:pt x="1306" y="6320"/>
                  </a:lnTo>
                  <a:lnTo>
                    <a:pt x="5827"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93"/>
            <p:cNvSpPr/>
            <p:nvPr/>
          </p:nvSpPr>
          <p:spPr>
            <a:xfrm>
              <a:off x="1067345" y="1995926"/>
              <a:ext cx="146196" cy="164598"/>
            </a:xfrm>
            <a:custGeom>
              <a:rect b="b" l="l" r="r" t="t"/>
              <a:pathLst>
                <a:path extrusionOk="0" h="6324" w="5617">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93"/>
            <p:cNvSpPr/>
            <p:nvPr/>
          </p:nvSpPr>
          <p:spPr>
            <a:xfrm>
              <a:off x="884008" y="1996030"/>
              <a:ext cx="214232" cy="164494"/>
            </a:xfrm>
            <a:custGeom>
              <a:rect b="b" l="l" r="r" t="t"/>
              <a:pathLst>
                <a:path extrusionOk="0" h="6320" w="8231">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93"/>
            <p:cNvSpPr/>
            <p:nvPr/>
          </p:nvSpPr>
          <p:spPr>
            <a:xfrm>
              <a:off x="914225" y="1995926"/>
              <a:ext cx="151688" cy="164520"/>
            </a:xfrm>
            <a:custGeom>
              <a:rect b="b" l="l" r="r" t="t"/>
              <a:pathLst>
                <a:path extrusionOk="0" h="6321" w="5828">
                  <a:moveTo>
                    <a:pt x="1" y="1"/>
                  </a:moveTo>
                  <a:lnTo>
                    <a:pt x="4522" y="6320"/>
                  </a:lnTo>
                  <a:lnTo>
                    <a:pt x="5828" y="6320"/>
                  </a:lnTo>
                  <a:lnTo>
                    <a:pt x="130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93"/>
            <p:cNvSpPr/>
            <p:nvPr/>
          </p:nvSpPr>
          <p:spPr>
            <a:xfrm>
              <a:off x="884008" y="1995926"/>
              <a:ext cx="147940" cy="164598"/>
            </a:xfrm>
            <a:custGeom>
              <a:rect b="b" l="l" r="r" t="t"/>
              <a:pathLst>
                <a:path extrusionOk="0" h="6324" w="5684">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93"/>
            <p:cNvSpPr/>
            <p:nvPr/>
          </p:nvSpPr>
          <p:spPr>
            <a:xfrm>
              <a:off x="1082832" y="2112971"/>
              <a:ext cx="33914" cy="47474"/>
            </a:xfrm>
            <a:custGeom>
              <a:rect b="b" l="l" r="r" t="t"/>
              <a:pathLst>
                <a:path extrusionOk="0" h="1824" w="1303">
                  <a:moveTo>
                    <a:pt x="711" y="1"/>
                  </a:moveTo>
                  <a:lnTo>
                    <a:pt x="0" y="996"/>
                  </a:lnTo>
                  <a:lnTo>
                    <a:pt x="592" y="1823"/>
                  </a:lnTo>
                  <a:lnTo>
                    <a:pt x="1081" y="1141"/>
                  </a:lnTo>
                  <a:lnTo>
                    <a:pt x="1302" y="831"/>
                  </a:lnTo>
                  <a:lnTo>
                    <a:pt x="7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93"/>
            <p:cNvSpPr/>
            <p:nvPr/>
          </p:nvSpPr>
          <p:spPr>
            <a:xfrm>
              <a:off x="1065810" y="2089260"/>
              <a:ext cx="35554" cy="49660"/>
            </a:xfrm>
            <a:custGeom>
              <a:rect b="b" l="l" r="r" t="t"/>
              <a:pathLst>
                <a:path extrusionOk="0" h="1908" w="1366">
                  <a:moveTo>
                    <a:pt x="711" y="0"/>
                  </a:moveTo>
                  <a:lnTo>
                    <a:pt x="0" y="992"/>
                  </a:lnTo>
                  <a:lnTo>
                    <a:pt x="654" y="1907"/>
                  </a:lnTo>
                  <a:lnTo>
                    <a:pt x="1365" y="912"/>
                  </a:lnTo>
                  <a:lnTo>
                    <a:pt x="711"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93"/>
            <p:cNvSpPr/>
            <p:nvPr/>
          </p:nvSpPr>
          <p:spPr>
            <a:xfrm>
              <a:off x="1048762" y="2065341"/>
              <a:ext cx="35554" cy="49765"/>
            </a:xfrm>
            <a:custGeom>
              <a:rect b="b" l="l" r="r" t="t"/>
              <a:pathLst>
                <a:path extrusionOk="0" h="1912" w="1366">
                  <a:moveTo>
                    <a:pt x="708" y="1"/>
                  </a:moveTo>
                  <a:lnTo>
                    <a:pt x="1" y="993"/>
                  </a:lnTo>
                  <a:lnTo>
                    <a:pt x="655" y="1911"/>
                  </a:lnTo>
                  <a:lnTo>
                    <a:pt x="1366" y="919"/>
                  </a:lnTo>
                  <a:lnTo>
                    <a:pt x="70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93"/>
            <p:cNvSpPr/>
            <p:nvPr/>
          </p:nvSpPr>
          <p:spPr>
            <a:xfrm>
              <a:off x="941711" y="2132752"/>
              <a:ext cx="214050" cy="208767"/>
            </a:xfrm>
            <a:custGeom>
              <a:rect b="b" l="l" r="r" t="t"/>
              <a:pathLst>
                <a:path extrusionOk="0" h="8021" w="8224">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93"/>
            <p:cNvSpPr/>
            <p:nvPr/>
          </p:nvSpPr>
          <p:spPr>
            <a:xfrm>
              <a:off x="1033093" y="2132752"/>
              <a:ext cx="122668" cy="208767"/>
            </a:xfrm>
            <a:custGeom>
              <a:rect b="b" l="l" r="r" t="t"/>
              <a:pathLst>
                <a:path extrusionOk="0" h="8021" w="4713">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93"/>
            <p:cNvSpPr/>
            <p:nvPr/>
          </p:nvSpPr>
          <p:spPr>
            <a:xfrm>
              <a:off x="969820" y="2158207"/>
              <a:ext cx="157831" cy="157727"/>
            </a:xfrm>
            <a:custGeom>
              <a:rect b="b" l="l" r="r" t="t"/>
              <a:pathLst>
                <a:path extrusionOk="0" h="6060" w="6064">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93"/>
            <p:cNvSpPr/>
            <p:nvPr/>
          </p:nvSpPr>
          <p:spPr>
            <a:xfrm>
              <a:off x="1033093" y="2158207"/>
              <a:ext cx="98748" cy="157753"/>
            </a:xfrm>
            <a:custGeom>
              <a:rect b="b" l="l" r="r" t="t"/>
              <a:pathLst>
                <a:path extrusionOk="0" h="6061" w="3794">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93"/>
            <p:cNvSpPr/>
            <p:nvPr/>
          </p:nvSpPr>
          <p:spPr>
            <a:xfrm>
              <a:off x="877266" y="1990798"/>
              <a:ext cx="340934" cy="355952"/>
            </a:xfrm>
            <a:custGeom>
              <a:rect b="b" l="l" r="r" t="t"/>
              <a:pathLst>
                <a:path extrusionOk="0" h="13676" w="13099">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93"/>
            <p:cNvSpPr/>
            <p:nvPr/>
          </p:nvSpPr>
          <p:spPr>
            <a:xfrm>
              <a:off x="965057" y="2152923"/>
              <a:ext cx="167149" cy="77640"/>
            </a:xfrm>
            <a:custGeom>
              <a:rect b="b" l="l" r="r" t="t"/>
              <a:pathLst>
                <a:path extrusionOk="0" h="2983" w="6422">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93"/>
            <p:cNvSpPr/>
            <p:nvPr/>
          </p:nvSpPr>
          <p:spPr>
            <a:xfrm>
              <a:off x="964849" y="2243785"/>
              <a:ext cx="167461" cy="77380"/>
            </a:xfrm>
            <a:custGeom>
              <a:rect b="b" l="l" r="r" t="t"/>
              <a:pathLst>
                <a:path extrusionOk="0" h="2973" w="6434">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93"/>
            <p:cNvSpPr/>
            <p:nvPr/>
          </p:nvSpPr>
          <p:spPr>
            <a:xfrm>
              <a:off x="1033093" y="2201595"/>
              <a:ext cx="19364" cy="71029"/>
            </a:xfrm>
            <a:custGeom>
              <a:rect b="b" l="l" r="r" t="t"/>
              <a:pathLst>
                <a:path extrusionOk="0" h="2729" w="744">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5" name="Google Shape;17725;p93"/>
          <p:cNvGrpSpPr/>
          <p:nvPr/>
        </p:nvGrpSpPr>
        <p:grpSpPr>
          <a:xfrm>
            <a:off x="6523907" y="2422490"/>
            <a:ext cx="400928" cy="375603"/>
            <a:chOff x="6523907" y="2422490"/>
            <a:chExt cx="400928" cy="375603"/>
          </a:xfrm>
        </p:grpSpPr>
        <p:sp>
          <p:nvSpPr>
            <p:cNvPr id="17726" name="Google Shape;17726;p93"/>
            <p:cNvSpPr/>
            <p:nvPr/>
          </p:nvSpPr>
          <p:spPr>
            <a:xfrm>
              <a:off x="6529841" y="2504373"/>
              <a:ext cx="389137" cy="287838"/>
            </a:xfrm>
            <a:custGeom>
              <a:rect b="b" l="l" r="r" t="t"/>
              <a:pathLst>
                <a:path extrusionOk="0" h="11059" w="14951">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93"/>
            <p:cNvSpPr/>
            <p:nvPr/>
          </p:nvSpPr>
          <p:spPr>
            <a:xfrm>
              <a:off x="6529763" y="2504373"/>
              <a:ext cx="194634" cy="287838"/>
            </a:xfrm>
            <a:custGeom>
              <a:rect b="b" l="l" r="r" t="t"/>
              <a:pathLst>
                <a:path extrusionOk="0" h="11059" w="7478">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93"/>
            <p:cNvSpPr/>
            <p:nvPr/>
          </p:nvSpPr>
          <p:spPr>
            <a:xfrm>
              <a:off x="6563546" y="2538156"/>
              <a:ext cx="321648" cy="220271"/>
            </a:xfrm>
            <a:custGeom>
              <a:rect b="b" l="l" r="r" t="t"/>
              <a:pathLst>
                <a:path extrusionOk="0" h="8463" w="12358">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93"/>
            <p:cNvSpPr/>
            <p:nvPr/>
          </p:nvSpPr>
          <p:spPr>
            <a:xfrm>
              <a:off x="6563546" y="2538156"/>
              <a:ext cx="160850" cy="220271"/>
            </a:xfrm>
            <a:custGeom>
              <a:rect b="b" l="l" r="r" t="t"/>
              <a:pathLst>
                <a:path extrusionOk="0" h="8463" w="618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93"/>
            <p:cNvSpPr/>
            <p:nvPr/>
          </p:nvSpPr>
          <p:spPr>
            <a:xfrm>
              <a:off x="6647980" y="2428451"/>
              <a:ext cx="152781" cy="127509"/>
            </a:xfrm>
            <a:custGeom>
              <a:rect b="b" l="l" r="r" t="t"/>
              <a:pathLst>
                <a:path extrusionOk="0" h="4899" w="587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93"/>
            <p:cNvSpPr/>
            <p:nvPr/>
          </p:nvSpPr>
          <p:spPr>
            <a:xfrm>
              <a:off x="6637829" y="2671495"/>
              <a:ext cx="44429" cy="38052"/>
            </a:xfrm>
            <a:custGeom>
              <a:rect b="b" l="l" r="r" t="t"/>
              <a:pathLst>
                <a:path extrusionOk="0" h="1462" w="1707">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93"/>
            <p:cNvSpPr/>
            <p:nvPr/>
          </p:nvSpPr>
          <p:spPr>
            <a:xfrm>
              <a:off x="6706932" y="2599685"/>
              <a:ext cx="43284" cy="38156"/>
            </a:xfrm>
            <a:custGeom>
              <a:rect b="b" l="l" r="r" t="t"/>
              <a:pathLst>
                <a:path extrusionOk="0" h="1466" w="1663">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93"/>
            <p:cNvSpPr/>
            <p:nvPr/>
          </p:nvSpPr>
          <p:spPr>
            <a:xfrm>
              <a:off x="6647980" y="2428451"/>
              <a:ext cx="76417" cy="127509"/>
            </a:xfrm>
            <a:custGeom>
              <a:rect b="b" l="l" r="r" t="t"/>
              <a:pathLst>
                <a:path extrusionOk="0" h="4899" w="2936">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93"/>
            <p:cNvSpPr/>
            <p:nvPr/>
          </p:nvSpPr>
          <p:spPr>
            <a:xfrm>
              <a:off x="6701180" y="2495888"/>
              <a:ext cx="40525" cy="34695"/>
            </a:xfrm>
            <a:custGeom>
              <a:rect b="b" l="l" r="r" t="t"/>
              <a:pathLst>
                <a:path extrusionOk="0" h="1333" w="1557">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93"/>
            <p:cNvSpPr/>
            <p:nvPr/>
          </p:nvSpPr>
          <p:spPr>
            <a:xfrm>
              <a:off x="6624529" y="2591461"/>
              <a:ext cx="208272" cy="130632"/>
            </a:xfrm>
            <a:custGeom>
              <a:rect b="b" l="l" r="r" t="t"/>
              <a:pathLst>
                <a:path extrusionOk="0" h="5019" w="8002">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93"/>
            <p:cNvSpPr/>
            <p:nvPr/>
          </p:nvSpPr>
          <p:spPr>
            <a:xfrm>
              <a:off x="6597226" y="2582846"/>
              <a:ext cx="43492" cy="38234"/>
            </a:xfrm>
            <a:custGeom>
              <a:rect b="b" l="l" r="r" t="t"/>
              <a:pathLst>
                <a:path extrusionOk="0" h="1469" w="1671">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93"/>
            <p:cNvSpPr/>
            <p:nvPr/>
          </p:nvSpPr>
          <p:spPr>
            <a:xfrm>
              <a:off x="6816638" y="2684093"/>
              <a:ext cx="43310" cy="38130"/>
            </a:xfrm>
            <a:custGeom>
              <a:rect b="b" l="l" r="r" t="t"/>
              <a:pathLst>
                <a:path extrusionOk="0" h="1465" w="1664">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93"/>
            <p:cNvSpPr/>
            <p:nvPr/>
          </p:nvSpPr>
          <p:spPr>
            <a:xfrm>
              <a:off x="6523907" y="2422490"/>
              <a:ext cx="400928" cy="375603"/>
            </a:xfrm>
            <a:custGeom>
              <a:rect b="b" l="l" r="r" t="t"/>
              <a:pathLst>
                <a:path extrusionOk="0" h="14431" w="15404">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93"/>
            <p:cNvSpPr/>
            <p:nvPr/>
          </p:nvSpPr>
          <p:spPr>
            <a:xfrm>
              <a:off x="6701102" y="2490006"/>
              <a:ext cx="54319" cy="46433"/>
            </a:xfrm>
            <a:custGeom>
              <a:rect b="b" l="l" r="r" t="t"/>
              <a:pathLst>
                <a:path extrusionOk="0" h="1784" w="2087">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0" name="Google Shape;17740;p93"/>
          <p:cNvGrpSpPr/>
          <p:nvPr/>
        </p:nvGrpSpPr>
        <p:grpSpPr>
          <a:xfrm>
            <a:off x="5191637" y="1972006"/>
            <a:ext cx="231332" cy="370580"/>
            <a:chOff x="5191637" y="1972006"/>
            <a:chExt cx="231332" cy="370580"/>
          </a:xfrm>
        </p:grpSpPr>
        <p:sp>
          <p:nvSpPr>
            <p:cNvPr id="17741" name="Google Shape;17741;p93"/>
            <p:cNvSpPr/>
            <p:nvPr/>
          </p:nvSpPr>
          <p:spPr>
            <a:xfrm>
              <a:off x="5208841" y="2012505"/>
              <a:ext cx="196924" cy="208454"/>
            </a:xfrm>
            <a:custGeom>
              <a:rect b="b" l="l" r="r" t="t"/>
              <a:pathLst>
                <a:path extrusionOk="0" h="8009" w="7566">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93"/>
            <p:cNvSpPr/>
            <p:nvPr/>
          </p:nvSpPr>
          <p:spPr>
            <a:xfrm>
              <a:off x="5208841" y="2012505"/>
              <a:ext cx="196924" cy="23191"/>
            </a:xfrm>
            <a:custGeom>
              <a:rect b="b" l="l" r="r" t="t"/>
              <a:pathLst>
                <a:path extrusionOk="0" h="891" w="7566">
                  <a:moveTo>
                    <a:pt x="1" y="1"/>
                  </a:moveTo>
                  <a:lnTo>
                    <a:pt x="1" y="891"/>
                  </a:lnTo>
                  <a:lnTo>
                    <a:pt x="7565" y="891"/>
                  </a:lnTo>
                  <a:lnTo>
                    <a:pt x="7565"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93"/>
            <p:cNvSpPr/>
            <p:nvPr/>
          </p:nvSpPr>
          <p:spPr>
            <a:xfrm>
              <a:off x="5197311" y="1995119"/>
              <a:ext cx="219984" cy="23191"/>
            </a:xfrm>
            <a:custGeom>
              <a:rect b="b" l="l" r="r" t="t"/>
              <a:pathLst>
                <a:path extrusionOk="0" h="891" w="8452">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93"/>
            <p:cNvSpPr/>
            <p:nvPr/>
          </p:nvSpPr>
          <p:spPr>
            <a:xfrm>
              <a:off x="5191637" y="1972006"/>
              <a:ext cx="231332" cy="370580"/>
            </a:xfrm>
            <a:custGeom>
              <a:rect b="b" l="l" r="r" t="t"/>
              <a:pathLst>
                <a:path extrusionOk="0" h="14238" w="8888">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93"/>
            <p:cNvSpPr/>
            <p:nvPr/>
          </p:nvSpPr>
          <p:spPr>
            <a:xfrm>
              <a:off x="5229923" y="2064794"/>
              <a:ext cx="152391" cy="109602"/>
            </a:xfrm>
            <a:custGeom>
              <a:rect b="b" l="l" r="r" t="t"/>
              <a:pathLst>
                <a:path extrusionOk="0" h="4211" w="5855">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6" name="Google Shape;17746;p93"/>
          <p:cNvGrpSpPr/>
          <p:nvPr/>
        </p:nvGrpSpPr>
        <p:grpSpPr>
          <a:xfrm>
            <a:off x="4667521" y="1540132"/>
            <a:ext cx="363786" cy="326983"/>
            <a:chOff x="4667521" y="1540132"/>
            <a:chExt cx="363786" cy="326983"/>
          </a:xfrm>
        </p:grpSpPr>
        <p:sp>
          <p:nvSpPr>
            <p:cNvPr id="17747" name="Google Shape;17747;p93"/>
            <p:cNvSpPr/>
            <p:nvPr/>
          </p:nvSpPr>
          <p:spPr>
            <a:xfrm>
              <a:off x="4817908" y="1606372"/>
              <a:ext cx="28786" cy="50207"/>
            </a:xfrm>
            <a:custGeom>
              <a:rect b="b" l="l" r="r" t="t"/>
              <a:pathLst>
                <a:path extrusionOk="0" h="1929" w="1106">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93"/>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93"/>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93"/>
            <p:cNvSpPr/>
            <p:nvPr/>
          </p:nvSpPr>
          <p:spPr>
            <a:xfrm>
              <a:off x="4778528" y="1577169"/>
              <a:ext cx="107806" cy="107806"/>
            </a:xfrm>
            <a:custGeom>
              <a:rect b="b" l="l" r="r" t="t"/>
              <a:pathLst>
                <a:path extrusionOk="0" h="4142" w="4142">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93"/>
            <p:cNvSpPr/>
            <p:nvPr/>
          </p:nvSpPr>
          <p:spPr>
            <a:xfrm>
              <a:off x="4778528" y="1577143"/>
              <a:ext cx="60930" cy="107832"/>
            </a:xfrm>
            <a:custGeom>
              <a:rect b="b" l="l" r="r" t="t"/>
              <a:pathLst>
                <a:path extrusionOk="0" h="4143" w="2341">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93"/>
            <p:cNvSpPr/>
            <p:nvPr/>
          </p:nvSpPr>
          <p:spPr>
            <a:xfrm>
              <a:off x="4795733" y="1594373"/>
              <a:ext cx="73398" cy="73372"/>
            </a:xfrm>
            <a:custGeom>
              <a:rect b="b" l="l" r="r" t="t"/>
              <a:pathLst>
                <a:path extrusionOk="0" h="2819" w="282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93"/>
            <p:cNvSpPr/>
            <p:nvPr/>
          </p:nvSpPr>
          <p:spPr>
            <a:xfrm>
              <a:off x="4796019" y="1594347"/>
              <a:ext cx="43518" cy="73345"/>
            </a:xfrm>
            <a:custGeom>
              <a:rect b="b" l="l" r="r" t="t"/>
              <a:pathLst>
                <a:path extrusionOk="0" h="2818" w="1672">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93"/>
            <p:cNvSpPr/>
            <p:nvPr/>
          </p:nvSpPr>
          <p:spPr>
            <a:xfrm>
              <a:off x="4862051" y="1545650"/>
              <a:ext cx="107806" cy="107806"/>
            </a:xfrm>
            <a:custGeom>
              <a:rect b="b" l="l" r="r" t="t"/>
              <a:pathLst>
                <a:path extrusionOk="0" h="4142" w="4142">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93"/>
            <p:cNvSpPr/>
            <p:nvPr/>
          </p:nvSpPr>
          <p:spPr>
            <a:xfrm>
              <a:off x="4862051" y="1545650"/>
              <a:ext cx="60904" cy="107832"/>
            </a:xfrm>
            <a:custGeom>
              <a:rect b="b" l="l" r="r" t="t"/>
              <a:pathLst>
                <a:path extrusionOk="0" h="4143" w="234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93"/>
            <p:cNvSpPr/>
            <p:nvPr/>
          </p:nvSpPr>
          <p:spPr>
            <a:xfrm>
              <a:off x="4879255" y="1562880"/>
              <a:ext cx="73372" cy="73372"/>
            </a:xfrm>
            <a:custGeom>
              <a:rect b="b" l="l" r="r" t="t"/>
              <a:pathLst>
                <a:path extrusionOk="0" h="2819" w="2819">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93"/>
            <p:cNvSpPr/>
            <p:nvPr/>
          </p:nvSpPr>
          <p:spPr>
            <a:xfrm>
              <a:off x="4879541" y="1562906"/>
              <a:ext cx="43622" cy="73293"/>
            </a:xfrm>
            <a:custGeom>
              <a:rect b="b" l="l" r="r" t="t"/>
              <a:pathLst>
                <a:path extrusionOk="0" h="2816" w="1676">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93"/>
            <p:cNvSpPr/>
            <p:nvPr/>
          </p:nvSpPr>
          <p:spPr>
            <a:xfrm>
              <a:off x="4673299" y="1725604"/>
              <a:ext cx="121470" cy="136696"/>
            </a:xfrm>
            <a:custGeom>
              <a:rect b="b" l="l" r="r" t="t"/>
              <a:pathLst>
                <a:path extrusionOk="0" h="5252" w="4667">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93"/>
            <p:cNvSpPr/>
            <p:nvPr/>
          </p:nvSpPr>
          <p:spPr>
            <a:xfrm>
              <a:off x="4706901" y="1817819"/>
              <a:ext cx="87765" cy="44481"/>
            </a:xfrm>
            <a:custGeom>
              <a:rect b="b" l="l" r="r" t="t"/>
              <a:pathLst>
                <a:path extrusionOk="0" h="1709" w="3372">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93"/>
            <p:cNvSpPr/>
            <p:nvPr/>
          </p:nvSpPr>
          <p:spPr>
            <a:xfrm>
              <a:off x="4790787" y="1663424"/>
              <a:ext cx="236017" cy="146092"/>
            </a:xfrm>
            <a:custGeom>
              <a:rect b="b" l="l" r="r" t="t"/>
              <a:pathLst>
                <a:path extrusionOk="0" h="5613" w="9068">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93"/>
            <p:cNvSpPr/>
            <p:nvPr/>
          </p:nvSpPr>
          <p:spPr>
            <a:xfrm>
              <a:off x="4790787" y="1719201"/>
              <a:ext cx="47917" cy="90315"/>
            </a:xfrm>
            <a:custGeom>
              <a:rect b="b" l="l" r="r" t="t"/>
              <a:pathLst>
                <a:path extrusionOk="0" h="3470" w="1841">
                  <a:moveTo>
                    <a:pt x="634" y="0"/>
                  </a:moveTo>
                  <a:lnTo>
                    <a:pt x="1" y="264"/>
                  </a:lnTo>
                  <a:lnTo>
                    <a:pt x="1208" y="3469"/>
                  </a:lnTo>
                  <a:lnTo>
                    <a:pt x="1841" y="3206"/>
                  </a:lnTo>
                  <a:lnTo>
                    <a:pt x="634"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93"/>
            <p:cNvSpPr/>
            <p:nvPr/>
          </p:nvSpPr>
          <p:spPr>
            <a:xfrm>
              <a:off x="4752709" y="1715115"/>
              <a:ext cx="73840" cy="118946"/>
            </a:xfrm>
            <a:custGeom>
              <a:rect b="b" l="l" r="r" t="t"/>
              <a:pathLst>
                <a:path extrusionOk="0" h="4570" w="2837">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93"/>
            <p:cNvSpPr/>
            <p:nvPr/>
          </p:nvSpPr>
          <p:spPr>
            <a:xfrm>
              <a:off x="4787508" y="1804545"/>
              <a:ext cx="39119" cy="29515"/>
            </a:xfrm>
            <a:custGeom>
              <a:rect b="b" l="l" r="r" t="t"/>
              <a:pathLst>
                <a:path extrusionOk="0" h="1134" w="1503">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93"/>
            <p:cNvSpPr/>
            <p:nvPr/>
          </p:nvSpPr>
          <p:spPr>
            <a:xfrm>
              <a:off x="4817726" y="1606008"/>
              <a:ext cx="29151" cy="50311"/>
            </a:xfrm>
            <a:custGeom>
              <a:rect b="b" l="l" r="r" t="t"/>
              <a:pathLst>
                <a:path extrusionOk="0" h="1933" w="112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93"/>
            <p:cNvSpPr/>
            <p:nvPr/>
          </p:nvSpPr>
          <p:spPr>
            <a:xfrm>
              <a:off x="4870926" y="1557284"/>
              <a:ext cx="87036" cy="83809"/>
            </a:xfrm>
            <a:custGeom>
              <a:rect b="b" l="l" r="r" t="t"/>
              <a:pathLst>
                <a:path extrusionOk="0" h="3220" w="3344">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93"/>
            <p:cNvSpPr/>
            <p:nvPr/>
          </p:nvSpPr>
          <p:spPr>
            <a:xfrm>
              <a:off x="4765723" y="1540132"/>
              <a:ext cx="208819" cy="149684"/>
            </a:xfrm>
            <a:custGeom>
              <a:rect b="b" l="l" r="r" t="t"/>
              <a:pathLst>
                <a:path extrusionOk="0" h="5751" w="8023">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93"/>
            <p:cNvSpPr/>
            <p:nvPr/>
          </p:nvSpPr>
          <p:spPr>
            <a:xfrm>
              <a:off x="4901612" y="1574514"/>
              <a:ext cx="28760" cy="50285"/>
            </a:xfrm>
            <a:custGeom>
              <a:rect b="b" l="l" r="r" t="t"/>
              <a:pathLst>
                <a:path extrusionOk="0" h="1932" w="1105">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93"/>
            <p:cNvSpPr/>
            <p:nvPr/>
          </p:nvSpPr>
          <p:spPr>
            <a:xfrm>
              <a:off x="4667521" y="1657932"/>
              <a:ext cx="363786" cy="209183"/>
            </a:xfrm>
            <a:custGeom>
              <a:rect b="b" l="l" r="r" t="t"/>
              <a:pathLst>
                <a:path extrusionOk="0" h="8037" w="13977">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9" name="Google Shape;17769;p93"/>
          <p:cNvGrpSpPr/>
          <p:nvPr/>
        </p:nvGrpSpPr>
        <p:grpSpPr>
          <a:xfrm>
            <a:off x="2293943" y="2937262"/>
            <a:ext cx="379065" cy="278130"/>
            <a:chOff x="2293943" y="2937262"/>
            <a:chExt cx="379065" cy="278130"/>
          </a:xfrm>
        </p:grpSpPr>
        <p:sp>
          <p:nvSpPr>
            <p:cNvPr id="17770" name="Google Shape;17770;p93"/>
            <p:cNvSpPr/>
            <p:nvPr/>
          </p:nvSpPr>
          <p:spPr>
            <a:xfrm>
              <a:off x="2317212" y="2942832"/>
              <a:ext cx="332345" cy="243357"/>
            </a:xfrm>
            <a:custGeom>
              <a:rect b="b" l="l" r="r" t="t"/>
              <a:pathLst>
                <a:path extrusionOk="0" h="9350" w="12769">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93"/>
            <p:cNvSpPr/>
            <p:nvPr/>
          </p:nvSpPr>
          <p:spPr>
            <a:xfrm>
              <a:off x="2340923" y="2966569"/>
              <a:ext cx="284923" cy="189949"/>
            </a:xfrm>
            <a:custGeom>
              <a:rect b="b" l="l" r="r" t="t"/>
              <a:pathLst>
                <a:path extrusionOk="0" h="7298" w="10947">
                  <a:moveTo>
                    <a:pt x="0" y="0"/>
                  </a:moveTo>
                  <a:lnTo>
                    <a:pt x="0" y="7297"/>
                  </a:lnTo>
                  <a:lnTo>
                    <a:pt x="10946" y="7297"/>
                  </a:lnTo>
                  <a:lnTo>
                    <a:pt x="10946"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93"/>
            <p:cNvSpPr/>
            <p:nvPr/>
          </p:nvSpPr>
          <p:spPr>
            <a:xfrm>
              <a:off x="2340923" y="3120860"/>
              <a:ext cx="166238" cy="35658"/>
            </a:xfrm>
            <a:custGeom>
              <a:rect b="b" l="l" r="r" t="t"/>
              <a:pathLst>
                <a:path extrusionOk="0" h="1370" w="6387">
                  <a:moveTo>
                    <a:pt x="0" y="1"/>
                  </a:moveTo>
                  <a:lnTo>
                    <a:pt x="0" y="1369"/>
                  </a:lnTo>
                  <a:lnTo>
                    <a:pt x="6386" y="1369"/>
                  </a:lnTo>
                  <a:lnTo>
                    <a:pt x="638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93"/>
            <p:cNvSpPr/>
            <p:nvPr/>
          </p:nvSpPr>
          <p:spPr>
            <a:xfrm>
              <a:off x="2382489" y="3049623"/>
              <a:ext cx="83106" cy="83184"/>
            </a:xfrm>
            <a:custGeom>
              <a:rect b="b" l="l" r="r" t="t"/>
              <a:pathLst>
                <a:path extrusionOk="0" h="3196" w="3193">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93"/>
            <p:cNvSpPr/>
            <p:nvPr/>
          </p:nvSpPr>
          <p:spPr>
            <a:xfrm>
              <a:off x="2507135" y="2966569"/>
              <a:ext cx="118711" cy="94974"/>
            </a:xfrm>
            <a:custGeom>
              <a:rect b="b" l="l" r="r" t="t"/>
              <a:pathLst>
                <a:path extrusionOk="0" h="3649" w="4561">
                  <a:moveTo>
                    <a:pt x="0" y="0"/>
                  </a:moveTo>
                  <a:lnTo>
                    <a:pt x="0" y="3649"/>
                  </a:lnTo>
                  <a:lnTo>
                    <a:pt x="4560" y="3649"/>
                  </a:lnTo>
                  <a:lnTo>
                    <a:pt x="456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93"/>
            <p:cNvSpPr/>
            <p:nvPr/>
          </p:nvSpPr>
          <p:spPr>
            <a:xfrm>
              <a:off x="2507135" y="3061517"/>
              <a:ext cx="118711" cy="95000"/>
            </a:xfrm>
            <a:custGeom>
              <a:rect b="b" l="l" r="r" t="t"/>
              <a:pathLst>
                <a:path extrusionOk="0" h="3650" w="4561">
                  <a:moveTo>
                    <a:pt x="0" y="1"/>
                  </a:moveTo>
                  <a:lnTo>
                    <a:pt x="0" y="3649"/>
                  </a:lnTo>
                  <a:lnTo>
                    <a:pt x="4560" y="3649"/>
                  </a:lnTo>
                  <a:lnTo>
                    <a:pt x="456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93"/>
            <p:cNvSpPr/>
            <p:nvPr/>
          </p:nvSpPr>
          <p:spPr>
            <a:xfrm>
              <a:off x="2299435" y="3180203"/>
              <a:ext cx="367977" cy="29697"/>
            </a:xfrm>
            <a:custGeom>
              <a:rect b="b" l="l" r="r" t="t"/>
              <a:pathLst>
                <a:path extrusionOk="0" h="1141" w="14138">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93"/>
            <p:cNvSpPr/>
            <p:nvPr/>
          </p:nvSpPr>
          <p:spPr>
            <a:xfrm>
              <a:off x="2447792" y="3180203"/>
              <a:ext cx="71263" cy="17881"/>
            </a:xfrm>
            <a:custGeom>
              <a:rect b="b" l="l" r="r" t="t"/>
              <a:pathLst>
                <a:path extrusionOk="0" h="687" w="2738">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93"/>
            <p:cNvSpPr/>
            <p:nvPr/>
          </p:nvSpPr>
          <p:spPr>
            <a:xfrm>
              <a:off x="2530846" y="3037806"/>
              <a:ext cx="71289" cy="23737"/>
            </a:xfrm>
            <a:custGeom>
              <a:rect b="b" l="l" r="r" t="t"/>
              <a:pathLst>
                <a:path extrusionOk="0" h="912" w="2739">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93"/>
            <p:cNvSpPr/>
            <p:nvPr/>
          </p:nvSpPr>
          <p:spPr>
            <a:xfrm>
              <a:off x="2554661" y="3019952"/>
              <a:ext cx="23737" cy="29697"/>
            </a:xfrm>
            <a:custGeom>
              <a:rect b="b" l="l" r="r" t="t"/>
              <a:pathLst>
                <a:path extrusionOk="0" h="1141" w="912">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93"/>
            <p:cNvSpPr/>
            <p:nvPr/>
          </p:nvSpPr>
          <p:spPr>
            <a:xfrm>
              <a:off x="2548700" y="2990280"/>
              <a:ext cx="35658" cy="41592"/>
            </a:xfrm>
            <a:custGeom>
              <a:rect b="b" l="l" r="r" t="t"/>
              <a:pathLst>
                <a:path extrusionOk="0" h="1598" w="137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93"/>
            <p:cNvSpPr/>
            <p:nvPr/>
          </p:nvSpPr>
          <p:spPr>
            <a:xfrm>
              <a:off x="2548570" y="2990280"/>
              <a:ext cx="23893" cy="41618"/>
            </a:xfrm>
            <a:custGeom>
              <a:rect b="b" l="l" r="r" t="t"/>
              <a:pathLst>
                <a:path extrusionOk="0" h="1599" w="918">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93"/>
            <p:cNvSpPr/>
            <p:nvPr/>
          </p:nvSpPr>
          <p:spPr>
            <a:xfrm>
              <a:off x="2548700" y="2990280"/>
              <a:ext cx="35658" cy="17699"/>
            </a:xfrm>
            <a:custGeom>
              <a:rect b="b" l="l" r="r" t="t"/>
              <a:pathLst>
                <a:path extrusionOk="0" h="680" w="137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93"/>
            <p:cNvSpPr/>
            <p:nvPr/>
          </p:nvSpPr>
          <p:spPr>
            <a:xfrm>
              <a:off x="2548700" y="2990280"/>
              <a:ext cx="23763" cy="14862"/>
            </a:xfrm>
            <a:custGeom>
              <a:rect b="b" l="l" r="r" t="t"/>
              <a:pathLst>
                <a:path extrusionOk="0" h="571" w="913">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93"/>
            <p:cNvSpPr/>
            <p:nvPr/>
          </p:nvSpPr>
          <p:spPr>
            <a:xfrm>
              <a:off x="2530846" y="3132677"/>
              <a:ext cx="71289" cy="23841"/>
            </a:xfrm>
            <a:custGeom>
              <a:rect b="b" l="l" r="r" t="t"/>
              <a:pathLst>
                <a:path extrusionOk="0" h="916" w="2739">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93"/>
            <p:cNvSpPr/>
            <p:nvPr/>
          </p:nvSpPr>
          <p:spPr>
            <a:xfrm>
              <a:off x="2554661" y="3114900"/>
              <a:ext cx="23737" cy="29697"/>
            </a:xfrm>
            <a:custGeom>
              <a:rect b="b" l="l" r="r" t="t"/>
              <a:pathLst>
                <a:path extrusionOk="0" h="1141" w="912">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93"/>
            <p:cNvSpPr/>
            <p:nvPr/>
          </p:nvSpPr>
          <p:spPr>
            <a:xfrm>
              <a:off x="2548700" y="3085255"/>
              <a:ext cx="35658" cy="41592"/>
            </a:xfrm>
            <a:custGeom>
              <a:rect b="b" l="l" r="r" t="t"/>
              <a:pathLst>
                <a:path extrusionOk="0" h="1598" w="137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93"/>
            <p:cNvSpPr/>
            <p:nvPr/>
          </p:nvSpPr>
          <p:spPr>
            <a:xfrm>
              <a:off x="2548570" y="3085255"/>
              <a:ext cx="23893" cy="41618"/>
            </a:xfrm>
            <a:custGeom>
              <a:rect b="b" l="l" r="r" t="t"/>
              <a:pathLst>
                <a:path extrusionOk="0" h="1599" w="918">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93"/>
            <p:cNvSpPr/>
            <p:nvPr/>
          </p:nvSpPr>
          <p:spPr>
            <a:xfrm>
              <a:off x="2548700" y="3085255"/>
              <a:ext cx="35658" cy="17699"/>
            </a:xfrm>
            <a:custGeom>
              <a:rect b="b" l="l" r="r" t="t"/>
              <a:pathLst>
                <a:path extrusionOk="0" h="680" w="137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93"/>
            <p:cNvSpPr/>
            <p:nvPr/>
          </p:nvSpPr>
          <p:spPr>
            <a:xfrm>
              <a:off x="2548700" y="3085255"/>
              <a:ext cx="23763" cy="14836"/>
            </a:xfrm>
            <a:custGeom>
              <a:rect b="b" l="l" r="r" t="t"/>
              <a:pathLst>
                <a:path extrusionOk="0" h="570" w="913">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93"/>
            <p:cNvSpPr/>
            <p:nvPr/>
          </p:nvSpPr>
          <p:spPr>
            <a:xfrm>
              <a:off x="2412160" y="3043767"/>
              <a:ext cx="23763" cy="35554"/>
            </a:xfrm>
            <a:custGeom>
              <a:rect b="b" l="l" r="r" t="t"/>
              <a:pathLst>
                <a:path extrusionOk="0" h="1366" w="913">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93"/>
            <p:cNvSpPr/>
            <p:nvPr/>
          </p:nvSpPr>
          <p:spPr>
            <a:xfrm>
              <a:off x="2400266" y="2996240"/>
              <a:ext cx="47552" cy="53408"/>
            </a:xfrm>
            <a:custGeom>
              <a:rect b="b" l="l" r="r" t="t"/>
              <a:pathLst>
                <a:path extrusionOk="0" h="2052" w="1827">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93"/>
            <p:cNvSpPr/>
            <p:nvPr/>
          </p:nvSpPr>
          <p:spPr>
            <a:xfrm>
              <a:off x="2400344" y="2996240"/>
              <a:ext cx="32717" cy="53434"/>
            </a:xfrm>
            <a:custGeom>
              <a:rect b="b" l="l" r="r" t="t"/>
              <a:pathLst>
                <a:path extrusionOk="0" h="2053" w="1257">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93"/>
            <p:cNvSpPr/>
            <p:nvPr/>
          </p:nvSpPr>
          <p:spPr>
            <a:xfrm>
              <a:off x="2400344" y="2996240"/>
              <a:ext cx="47474" cy="23737"/>
            </a:xfrm>
            <a:custGeom>
              <a:rect b="b" l="l" r="r" t="t"/>
              <a:pathLst>
                <a:path extrusionOk="0" h="912" w="1824">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93"/>
            <p:cNvSpPr/>
            <p:nvPr/>
          </p:nvSpPr>
          <p:spPr>
            <a:xfrm>
              <a:off x="2400344" y="2996240"/>
              <a:ext cx="32717" cy="21629"/>
            </a:xfrm>
            <a:custGeom>
              <a:rect b="b" l="l" r="r" t="t"/>
              <a:pathLst>
                <a:path extrusionOk="0" h="831" w="1257">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93"/>
            <p:cNvSpPr/>
            <p:nvPr/>
          </p:nvSpPr>
          <p:spPr>
            <a:xfrm>
              <a:off x="2382489" y="3074974"/>
              <a:ext cx="83184" cy="57833"/>
            </a:xfrm>
            <a:custGeom>
              <a:rect b="b" l="l" r="r" t="t"/>
              <a:pathLst>
                <a:path extrusionOk="0" h="2222" w="3196">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93"/>
            <p:cNvSpPr/>
            <p:nvPr/>
          </p:nvSpPr>
          <p:spPr>
            <a:xfrm>
              <a:off x="2335431" y="2960973"/>
              <a:ext cx="296011" cy="201036"/>
            </a:xfrm>
            <a:custGeom>
              <a:rect b="b" l="l" r="r" t="t"/>
              <a:pathLst>
                <a:path extrusionOk="0" h="7724" w="11373">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93"/>
            <p:cNvSpPr/>
            <p:nvPr/>
          </p:nvSpPr>
          <p:spPr>
            <a:xfrm>
              <a:off x="2293943" y="2937262"/>
              <a:ext cx="379065" cy="278130"/>
            </a:xfrm>
            <a:custGeom>
              <a:rect b="b" l="l" r="r" t="t"/>
              <a:pathLst>
                <a:path extrusionOk="0" h="10686" w="14564">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8" name="Google Shape;17798;p93"/>
          <p:cNvGrpSpPr/>
          <p:nvPr/>
        </p:nvGrpSpPr>
        <p:grpSpPr>
          <a:xfrm>
            <a:off x="2762829" y="2898611"/>
            <a:ext cx="378960" cy="355536"/>
            <a:chOff x="2762829" y="2898611"/>
            <a:chExt cx="378960" cy="355536"/>
          </a:xfrm>
        </p:grpSpPr>
        <p:sp>
          <p:nvSpPr>
            <p:cNvPr id="17799" name="Google Shape;17799;p93"/>
            <p:cNvSpPr/>
            <p:nvPr/>
          </p:nvSpPr>
          <p:spPr>
            <a:xfrm>
              <a:off x="2970060" y="2939813"/>
              <a:ext cx="166134" cy="173916"/>
            </a:xfrm>
            <a:custGeom>
              <a:rect b="b" l="l" r="r" t="t"/>
              <a:pathLst>
                <a:path extrusionOk="0" h="6682" w="6383">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93"/>
            <p:cNvSpPr/>
            <p:nvPr/>
          </p:nvSpPr>
          <p:spPr>
            <a:xfrm>
              <a:off x="3023442" y="2939813"/>
              <a:ext cx="59369" cy="118816"/>
            </a:xfrm>
            <a:custGeom>
              <a:rect b="b" l="l" r="r" t="t"/>
              <a:pathLst>
                <a:path extrusionOk="0" h="4565" w="2281">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93"/>
            <p:cNvSpPr/>
            <p:nvPr/>
          </p:nvSpPr>
          <p:spPr>
            <a:xfrm>
              <a:off x="3041297" y="2904285"/>
              <a:ext cx="23763" cy="94896"/>
            </a:xfrm>
            <a:custGeom>
              <a:rect b="b" l="l" r="r" t="t"/>
              <a:pathLst>
                <a:path extrusionOk="0" h="3646" w="913">
                  <a:moveTo>
                    <a:pt x="1" y="1"/>
                  </a:moveTo>
                  <a:lnTo>
                    <a:pt x="226" y="3646"/>
                  </a:lnTo>
                  <a:lnTo>
                    <a:pt x="683" y="3646"/>
                  </a:lnTo>
                  <a:lnTo>
                    <a:pt x="912"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93"/>
            <p:cNvSpPr/>
            <p:nvPr/>
          </p:nvSpPr>
          <p:spPr>
            <a:xfrm>
              <a:off x="3041219" y="3017010"/>
              <a:ext cx="23841" cy="23763"/>
            </a:xfrm>
            <a:custGeom>
              <a:rect b="b" l="l" r="r" t="t"/>
              <a:pathLst>
                <a:path extrusionOk="0" h="913" w="916">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93"/>
            <p:cNvSpPr/>
            <p:nvPr/>
          </p:nvSpPr>
          <p:spPr>
            <a:xfrm>
              <a:off x="2768320" y="3165367"/>
              <a:ext cx="201765" cy="83080"/>
            </a:xfrm>
            <a:custGeom>
              <a:rect b="b" l="l" r="r" t="t"/>
              <a:pathLst>
                <a:path extrusionOk="0" h="3192" w="7752">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93"/>
            <p:cNvSpPr/>
            <p:nvPr/>
          </p:nvSpPr>
          <p:spPr>
            <a:xfrm>
              <a:off x="2934428" y="3189547"/>
              <a:ext cx="35658" cy="58900"/>
            </a:xfrm>
            <a:custGeom>
              <a:rect b="b" l="l" r="r" t="t"/>
              <a:pathLst>
                <a:path extrusionOk="0" h="2263" w="137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93"/>
            <p:cNvSpPr/>
            <p:nvPr/>
          </p:nvSpPr>
          <p:spPr>
            <a:xfrm>
              <a:off x="2803848" y="2981483"/>
              <a:ext cx="130606" cy="95000"/>
            </a:xfrm>
            <a:custGeom>
              <a:rect b="b" l="l" r="r" t="t"/>
              <a:pathLst>
                <a:path extrusionOk="0" h="3650" w="5018">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93"/>
            <p:cNvSpPr/>
            <p:nvPr/>
          </p:nvSpPr>
          <p:spPr>
            <a:xfrm>
              <a:off x="2833519" y="2981405"/>
              <a:ext cx="100935" cy="94974"/>
            </a:xfrm>
            <a:custGeom>
              <a:rect b="b" l="l" r="r" t="t"/>
              <a:pathLst>
                <a:path extrusionOk="0" h="3649" w="3878">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93"/>
            <p:cNvSpPr/>
            <p:nvPr/>
          </p:nvSpPr>
          <p:spPr>
            <a:xfrm>
              <a:off x="2833519" y="3123801"/>
              <a:ext cx="71263" cy="53513"/>
            </a:xfrm>
            <a:custGeom>
              <a:rect b="b" l="l" r="r" t="t"/>
              <a:pathLst>
                <a:path extrusionOk="0" h="2056" w="2738">
                  <a:moveTo>
                    <a:pt x="0" y="0"/>
                  </a:moveTo>
                  <a:lnTo>
                    <a:pt x="0" y="2055"/>
                  </a:lnTo>
                  <a:lnTo>
                    <a:pt x="2738" y="2055"/>
                  </a:lnTo>
                  <a:lnTo>
                    <a:pt x="2738"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93"/>
            <p:cNvSpPr/>
            <p:nvPr/>
          </p:nvSpPr>
          <p:spPr>
            <a:xfrm>
              <a:off x="2833519" y="3123879"/>
              <a:ext cx="71263" cy="35580"/>
            </a:xfrm>
            <a:custGeom>
              <a:rect b="b" l="l" r="r" t="t"/>
              <a:pathLst>
                <a:path extrusionOk="0" h="1367" w="2738">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93"/>
            <p:cNvSpPr/>
            <p:nvPr/>
          </p:nvSpPr>
          <p:spPr>
            <a:xfrm>
              <a:off x="2821599" y="3155503"/>
              <a:ext cx="47552" cy="42425"/>
            </a:xfrm>
            <a:custGeom>
              <a:rect b="b" l="l" r="r" t="t"/>
              <a:pathLst>
                <a:path extrusionOk="0" h="1630" w="1827">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93"/>
            <p:cNvSpPr/>
            <p:nvPr/>
          </p:nvSpPr>
          <p:spPr>
            <a:xfrm>
              <a:off x="2869125" y="3155503"/>
              <a:ext cx="47578" cy="42425"/>
            </a:xfrm>
            <a:custGeom>
              <a:rect b="b" l="l" r="r" t="t"/>
              <a:pathLst>
                <a:path extrusionOk="0" h="1630" w="1828">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93"/>
            <p:cNvSpPr/>
            <p:nvPr/>
          </p:nvSpPr>
          <p:spPr>
            <a:xfrm>
              <a:off x="2809808" y="3029504"/>
              <a:ext cx="118685" cy="112179"/>
            </a:xfrm>
            <a:custGeom>
              <a:rect b="b" l="l" r="r" t="t"/>
              <a:pathLst>
                <a:path extrusionOk="0" h="4310" w="456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93"/>
            <p:cNvSpPr/>
            <p:nvPr/>
          </p:nvSpPr>
          <p:spPr>
            <a:xfrm>
              <a:off x="2768216" y="3189547"/>
              <a:ext cx="35658" cy="58900"/>
            </a:xfrm>
            <a:custGeom>
              <a:rect b="b" l="l" r="r" t="t"/>
              <a:pathLst>
                <a:path extrusionOk="0" h="2263" w="137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93"/>
            <p:cNvSpPr/>
            <p:nvPr/>
          </p:nvSpPr>
          <p:spPr>
            <a:xfrm>
              <a:off x="2809808" y="3029504"/>
              <a:ext cx="100935" cy="111632"/>
            </a:xfrm>
            <a:custGeom>
              <a:rect b="b" l="l" r="r" t="t"/>
              <a:pathLst>
                <a:path extrusionOk="0" h="4289" w="3878">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93"/>
            <p:cNvSpPr/>
            <p:nvPr/>
          </p:nvSpPr>
          <p:spPr>
            <a:xfrm>
              <a:off x="2822067" y="3026250"/>
              <a:ext cx="96614" cy="31910"/>
            </a:xfrm>
            <a:custGeom>
              <a:rect b="b" l="l" r="r" t="t"/>
              <a:pathLst>
                <a:path extrusionOk="0" h="1226" w="3712">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93"/>
            <p:cNvSpPr/>
            <p:nvPr/>
          </p:nvSpPr>
          <p:spPr>
            <a:xfrm>
              <a:off x="2762829" y="2975809"/>
              <a:ext cx="212827" cy="278338"/>
            </a:xfrm>
            <a:custGeom>
              <a:rect b="b" l="l" r="r" t="t"/>
              <a:pathLst>
                <a:path extrusionOk="0" h="10694" w="8177">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93"/>
            <p:cNvSpPr/>
            <p:nvPr/>
          </p:nvSpPr>
          <p:spPr>
            <a:xfrm>
              <a:off x="2798356" y="3219218"/>
              <a:ext cx="11088" cy="34929"/>
            </a:xfrm>
            <a:custGeom>
              <a:rect b="b" l="l" r="r" t="t"/>
              <a:pathLst>
                <a:path extrusionOk="0" h="1342" w="426">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93"/>
            <p:cNvSpPr/>
            <p:nvPr/>
          </p:nvSpPr>
          <p:spPr>
            <a:xfrm>
              <a:off x="2928936" y="3219218"/>
              <a:ext cx="11114" cy="34929"/>
            </a:xfrm>
            <a:custGeom>
              <a:rect b="b" l="l" r="r" t="t"/>
              <a:pathLst>
                <a:path extrusionOk="0" h="1342" w="427">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93"/>
            <p:cNvSpPr/>
            <p:nvPr/>
          </p:nvSpPr>
          <p:spPr>
            <a:xfrm>
              <a:off x="2964464" y="2934321"/>
              <a:ext cx="177325" cy="185056"/>
            </a:xfrm>
            <a:custGeom>
              <a:rect b="b" l="l" r="r" t="t"/>
              <a:pathLst>
                <a:path extrusionOk="0" h="7110" w="6813">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93"/>
            <p:cNvSpPr/>
            <p:nvPr/>
          </p:nvSpPr>
          <p:spPr>
            <a:xfrm>
              <a:off x="3035441" y="2898611"/>
              <a:ext cx="35293" cy="106166"/>
            </a:xfrm>
            <a:custGeom>
              <a:rect b="b" l="l" r="r" t="t"/>
              <a:pathLst>
                <a:path extrusionOk="0" h="4079" w="1356">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93"/>
            <p:cNvSpPr/>
            <p:nvPr/>
          </p:nvSpPr>
          <p:spPr>
            <a:xfrm>
              <a:off x="3035727" y="3011414"/>
              <a:ext cx="40681" cy="34929"/>
            </a:xfrm>
            <a:custGeom>
              <a:rect b="b" l="l" r="r" t="t"/>
              <a:pathLst>
                <a:path extrusionOk="0" h="1342" w="1563">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1" name="Google Shape;17821;p93"/>
          <p:cNvGrpSpPr/>
          <p:nvPr/>
        </p:nvGrpSpPr>
        <p:grpSpPr>
          <a:xfrm>
            <a:off x="4181432" y="1990720"/>
            <a:ext cx="357436" cy="356056"/>
            <a:chOff x="4181432" y="1990720"/>
            <a:chExt cx="357436" cy="356056"/>
          </a:xfrm>
        </p:grpSpPr>
        <p:sp>
          <p:nvSpPr>
            <p:cNvPr id="17822" name="Google Shape;17822;p93"/>
            <p:cNvSpPr/>
            <p:nvPr/>
          </p:nvSpPr>
          <p:spPr>
            <a:xfrm>
              <a:off x="4286947" y="2187982"/>
              <a:ext cx="55230" cy="55334"/>
            </a:xfrm>
            <a:custGeom>
              <a:rect b="b" l="l" r="r" t="t"/>
              <a:pathLst>
                <a:path extrusionOk="0" h="2126" w="2122">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93"/>
            <p:cNvSpPr/>
            <p:nvPr/>
          </p:nvSpPr>
          <p:spPr>
            <a:xfrm>
              <a:off x="4286947" y="2187982"/>
              <a:ext cx="44611" cy="55334"/>
            </a:xfrm>
            <a:custGeom>
              <a:rect b="b" l="l" r="r" t="t"/>
              <a:pathLst>
                <a:path extrusionOk="0" h="2126" w="1714">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93"/>
            <p:cNvSpPr/>
            <p:nvPr/>
          </p:nvSpPr>
          <p:spPr>
            <a:xfrm>
              <a:off x="4282262" y="1995847"/>
              <a:ext cx="252154" cy="240416"/>
            </a:xfrm>
            <a:custGeom>
              <a:rect b="b" l="l" r="r" t="t"/>
              <a:pathLst>
                <a:path extrusionOk="0" h="9237" w="9688">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93"/>
            <p:cNvSpPr/>
            <p:nvPr/>
          </p:nvSpPr>
          <p:spPr>
            <a:xfrm>
              <a:off x="4293610" y="1996004"/>
              <a:ext cx="130814" cy="240182"/>
            </a:xfrm>
            <a:custGeom>
              <a:rect b="b" l="l" r="r" t="t"/>
              <a:pathLst>
                <a:path extrusionOk="0" h="9228" w="5026">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93"/>
            <p:cNvSpPr/>
            <p:nvPr/>
          </p:nvSpPr>
          <p:spPr>
            <a:xfrm>
              <a:off x="4316879" y="2018882"/>
              <a:ext cx="203873" cy="194504"/>
            </a:xfrm>
            <a:custGeom>
              <a:rect b="b" l="l" r="r" t="t"/>
              <a:pathLst>
                <a:path extrusionOk="0" h="7473" w="7833">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93"/>
            <p:cNvSpPr/>
            <p:nvPr/>
          </p:nvSpPr>
          <p:spPr>
            <a:xfrm>
              <a:off x="4316983" y="2018908"/>
              <a:ext cx="107624" cy="194477"/>
            </a:xfrm>
            <a:custGeom>
              <a:rect b="b" l="l" r="r" t="t"/>
              <a:pathLst>
                <a:path extrusionOk="0" h="7472" w="4135">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93"/>
            <p:cNvSpPr/>
            <p:nvPr/>
          </p:nvSpPr>
          <p:spPr>
            <a:xfrm>
              <a:off x="4378512" y="2057298"/>
              <a:ext cx="62128" cy="53200"/>
            </a:xfrm>
            <a:custGeom>
              <a:rect b="b" l="l" r="r" t="t"/>
              <a:pathLst>
                <a:path extrusionOk="0" h="2044" w="2387">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93"/>
            <p:cNvSpPr/>
            <p:nvPr/>
          </p:nvSpPr>
          <p:spPr>
            <a:xfrm>
              <a:off x="4387491" y="2057272"/>
              <a:ext cx="37011" cy="53226"/>
            </a:xfrm>
            <a:custGeom>
              <a:rect b="b" l="l" r="r" t="t"/>
              <a:pathLst>
                <a:path extrusionOk="0" h="2045" w="1422">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93"/>
            <p:cNvSpPr/>
            <p:nvPr/>
          </p:nvSpPr>
          <p:spPr>
            <a:xfrm>
              <a:off x="4370547" y="2110421"/>
              <a:ext cx="87036" cy="55595"/>
            </a:xfrm>
            <a:custGeom>
              <a:rect b="b" l="l" r="r" t="t"/>
              <a:pathLst>
                <a:path extrusionOk="0" h="2136" w="3344">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93"/>
            <p:cNvSpPr/>
            <p:nvPr/>
          </p:nvSpPr>
          <p:spPr>
            <a:xfrm>
              <a:off x="4370547" y="2110421"/>
              <a:ext cx="49374" cy="55595"/>
            </a:xfrm>
            <a:custGeom>
              <a:rect b="b" l="l" r="r" t="t"/>
              <a:pathLst>
                <a:path extrusionOk="0" h="2136" w="1897">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93"/>
            <p:cNvSpPr/>
            <p:nvPr/>
          </p:nvSpPr>
          <p:spPr>
            <a:xfrm>
              <a:off x="4187314" y="2218200"/>
              <a:ext cx="126025" cy="123396"/>
            </a:xfrm>
            <a:custGeom>
              <a:rect b="b" l="l" r="r" t="t"/>
              <a:pathLst>
                <a:path extrusionOk="0" h="4741" w="4842">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93"/>
            <p:cNvSpPr/>
            <p:nvPr/>
          </p:nvSpPr>
          <p:spPr>
            <a:xfrm>
              <a:off x="4187210" y="2218252"/>
              <a:ext cx="110461" cy="123266"/>
            </a:xfrm>
            <a:custGeom>
              <a:rect b="b" l="l" r="r" t="t"/>
              <a:pathLst>
                <a:path extrusionOk="0" h="4736" w="4244">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93"/>
            <p:cNvSpPr/>
            <p:nvPr/>
          </p:nvSpPr>
          <p:spPr>
            <a:xfrm>
              <a:off x="4267426" y="2218252"/>
              <a:ext cx="45991" cy="44663"/>
            </a:xfrm>
            <a:custGeom>
              <a:rect b="b" l="l" r="r" t="t"/>
              <a:pathLst>
                <a:path extrusionOk="0" h="1716" w="1767">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93"/>
            <p:cNvSpPr/>
            <p:nvPr/>
          </p:nvSpPr>
          <p:spPr>
            <a:xfrm>
              <a:off x="4267348" y="2218278"/>
              <a:ext cx="30322" cy="24492"/>
            </a:xfrm>
            <a:custGeom>
              <a:rect b="b" l="l" r="r" t="t"/>
              <a:pathLst>
                <a:path extrusionOk="0" h="941" w="1165">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93"/>
            <p:cNvSpPr/>
            <p:nvPr/>
          </p:nvSpPr>
          <p:spPr>
            <a:xfrm>
              <a:off x="4181432" y="1990720"/>
              <a:ext cx="357436" cy="356056"/>
            </a:xfrm>
            <a:custGeom>
              <a:rect b="b" l="l" r="r" t="t"/>
              <a:pathLst>
                <a:path extrusionOk="0" h="13680" w="13733">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93"/>
            <p:cNvSpPr/>
            <p:nvPr/>
          </p:nvSpPr>
          <p:spPr>
            <a:xfrm>
              <a:off x="4303318" y="2013546"/>
              <a:ext cx="213399" cy="204941"/>
            </a:xfrm>
            <a:custGeom>
              <a:rect b="b" l="l" r="r" t="t"/>
              <a:pathLst>
                <a:path extrusionOk="0" h="7874" w="8199">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93"/>
            <p:cNvSpPr/>
            <p:nvPr/>
          </p:nvSpPr>
          <p:spPr>
            <a:xfrm>
              <a:off x="4365238" y="2051989"/>
              <a:ext cx="97473" cy="119258"/>
            </a:xfrm>
            <a:custGeom>
              <a:rect b="b" l="l" r="r" t="t"/>
              <a:pathLst>
                <a:path extrusionOk="0" h="4582" w="3745">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93"/>
            <p:cNvSpPr/>
            <p:nvPr/>
          </p:nvSpPr>
          <p:spPr>
            <a:xfrm>
              <a:off x="4419089" y="2123174"/>
              <a:ext cx="119779" cy="117566"/>
            </a:xfrm>
            <a:custGeom>
              <a:rect b="b" l="l" r="r" t="t"/>
              <a:pathLst>
                <a:path extrusionOk="0" h="4517" w="4602">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0" name="Google Shape;17840;p93"/>
          <p:cNvGrpSpPr/>
          <p:nvPr/>
        </p:nvGrpSpPr>
        <p:grpSpPr>
          <a:xfrm>
            <a:off x="3227107" y="2886821"/>
            <a:ext cx="383932" cy="379117"/>
            <a:chOff x="3227107" y="2886821"/>
            <a:chExt cx="383932" cy="379117"/>
          </a:xfrm>
        </p:grpSpPr>
        <p:sp>
          <p:nvSpPr>
            <p:cNvPr id="17841" name="Google Shape;17841;p93"/>
            <p:cNvSpPr/>
            <p:nvPr/>
          </p:nvSpPr>
          <p:spPr>
            <a:xfrm>
              <a:off x="3237102" y="2963524"/>
              <a:ext cx="296740" cy="296844"/>
            </a:xfrm>
            <a:custGeom>
              <a:rect b="b" l="l" r="r" t="t"/>
              <a:pathLst>
                <a:path extrusionOk="0" h="11405" w="11401">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93"/>
            <p:cNvSpPr/>
            <p:nvPr/>
          </p:nvSpPr>
          <p:spPr>
            <a:xfrm>
              <a:off x="3385459" y="3106024"/>
              <a:ext cx="148383" cy="11947"/>
            </a:xfrm>
            <a:custGeom>
              <a:rect b="b" l="l" r="r" t="t"/>
              <a:pathLst>
                <a:path extrusionOk="0" h="459" w="5701">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93"/>
            <p:cNvSpPr/>
            <p:nvPr/>
          </p:nvSpPr>
          <p:spPr>
            <a:xfrm>
              <a:off x="3510078" y="2892391"/>
              <a:ext cx="95000" cy="94974"/>
            </a:xfrm>
            <a:custGeom>
              <a:rect b="b" l="l" r="r" t="t"/>
              <a:pathLst>
                <a:path extrusionOk="0" h="3649" w="365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93"/>
            <p:cNvSpPr/>
            <p:nvPr/>
          </p:nvSpPr>
          <p:spPr>
            <a:xfrm>
              <a:off x="3510078" y="2892391"/>
              <a:ext cx="59369" cy="94974"/>
            </a:xfrm>
            <a:custGeom>
              <a:rect b="b" l="l" r="r" t="t"/>
              <a:pathLst>
                <a:path extrusionOk="0" h="3649" w="2281">
                  <a:moveTo>
                    <a:pt x="2281" y="0"/>
                  </a:moveTo>
                  <a:lnTo>
                    <a:pt x="1" y="2280"/>
                  </a:lnTo>
                  <a:lnTo>
                    <a:pt x="1" y="3649"/>
                  </a:lnTo>
                  <a:lnTo>
                    <a:pt x="2281" y="1369"/>
                  </a:lnTo>
                  <a:lnTo>
                    <a:pt x="2281"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93"/>
            <p:cNvSpPr/>
            <p:nvPr/>
          </p:nvSpPr>
          <p:spPr>
            <a:xfrm>
              <a:off x="3272707" y="2999156"/>
              <a:ext cx="225502" cy="225580"/>
            </a:xfrm>
            <a:custGeom>
              <a:rect b="b" l="l" r="r" t="t"/>
              <a:pathLst>
                <a:path extrusionOk="0" h="8667" w="8664">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93"/>
            <p:cNvSpPr/>
            <p:nvPr/>
          </p:nvSpPr>
          <p:spPr>
            <a:xfrm>
              <a:off x="3385459" y="3106024"/>
              <a:ext cx="112751" cy="11947"/>
            </a:xfrm>
            <a:custGeom>
              <a:rect b="b" l="l" r="r" t="t"/>
              <a:pathLst>
                <a:path extrusionOk="0" h="459" w="4332">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93"/>
            <p:cNvSpPr/>
            <p:nvPr/>
          </p:nvSpPr>
          <p:spPr>
            <a:xfrm>
              <a:off x="3308443" y="3034969"/>
              <a:ext cx="154057" cy="154057"/>
            </a:xfrm>
            <a:custGeom>
              <a:rect b="b" l="l" r="r" t="t"/>
              <a:pathLst>
                <a:path extrusionOk="0" h="5919" w="5919">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93"/>
            <p:cNvSpPr/>
            <p:nvPr/>
          </p:nvSpPr>
          <p:spPr>
            <a:xfrm>
              <a:off x="3385459" y="3106024"/>
              <a:ext cx="77041" cy="11947"/>
            </a:xfrm>
            <a:custGeom>
              <a:rect b="b" l="l" r="r" t="t"/>
              <a:pathLst>
                <a:path extrusionOk="0" h="459" w="296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93"/>
            <p:cNvSpPr/>
            <p:nvPr/>
          </p:nvSpPr>
          <p:spPr>
            <a:xfrm>
              <a:off x="3343502" y="3070028"/>
              <a:ext cx="83913" cy="83835"/>
            </a:xfrm>
            <a:custGeom>
              <a:rect b="b" l="l" r="r" t="t"/>
              <a:pathLst>
                <a:path extrusionOk="0" h="3221" w="3224">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93"/>
            <p:cNvSpPr/>
            <p:nvPr/>
          </p:nvSpPr>
          <p:spPr>
            <a:xfrm>
              <a:off x="3385459" y="3106024"/>
              <a:ext cx="42060" cy="11947"/>
            </a:xfrm>
            <a:custGeom>
              <a:rect b="b" l="l" r="r" t="t"/>
              <a:pathLst>
                <a:path extrusionOk="0" h="459" w="1616">
                  <a:moveTo>
                    <a:pt x="0" y="1"/>
                  </a:moveTo>
                  <a:lnTo>
                    <a:pt x="0" y="458"/>
                  </a:lnTo>
                  <a:lnTo>
                    <a:pt x="1594" y="458"/>
                  </a:lnTo>
                  <a:cubicBezTo>
                    <a:pt x="1615" y="307"/>
                    <a:pt x="1615" y="152"/>
                    <a:pt x="159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93"/>
            <p:cNvSpPr/>
            <p:nvPr/>
          </p:nvSpPr>
          <p:spPr>
            <a:xfrm>
              <a:off x="3367604" y="3094130"/>
              <a:ext cx="35632" cy="35632"/>
            </a:xfrm>
            <a:custGeom>
              <a:rect b="b" l="l" r="r" t="t"/>
              <a:pathLst>
                <a:path extrusionOk="0" h="1369" w="1369">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93"/>
            <p:cNvSpPr/>
            <p:nvPr/>
          </p:nvSpPr>
          <p:spPr>
            <a:xfrm>
              <a:off x="3385459" y="3106024"/>
              <a:ext cx="18141" cy="11947"/>
            </a:xfrm>
            <a:custGeom>
              <a:rect b="b" l="l" r="r" t="t"/>
              <a:pathLst>
                <a:path extrusionOk="0" h="459" w="697">
                  <a:moveTo>
                    <a:pt x="0" y="1"/>
                  </a:moveTo>
                  <a:lnTo>
                    <a:pt x="0" y="458"/>
                  </a:lnTo>
                  <a:lnTo>
                    <a:pt x="644" y="458"/>
                  </a:lnTo>
                  <a:cubicBezTo>
                    <a:pt x="697" y="310"/>
                    <a:pt x="697" y="148"/>
                    <a:pt x="64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93"/>
            <p:cNvSpPr/>
            <p:nvPr/>
          </p:nvSpPr>
          <p:spPr>
            <a:xfrm>
              <a:off x="3227107" y="2886821"/>
              <a:ext cx="383932" cy="379117"/>
            </a:xfrm>
            <a:custGeom>
              <a:rect b="b" l="l" r="r" t="t"/>
              <a:pathLst>
                <a:path extrusionOk="0" h="14566" w="14751">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4" name="Google Shape;17854;p93"/>
          <p:cNvGrpSpPr/>
          <p:nvPr/>
        </p:nvGrpSpPr>
        <p:grpSpPr>
          <a:xfrm>
            <a:off x="3702395" y="1990746"/>
            <a:ext cx="363396" cy="356030"/>
            <a:chOff x="3702395" y="1990746"/>
            <a:chExt cx="363396" cy="356030"/>
          </a:xfrm>
        </p:grpSpPr>
        <p:sp>
          <p:nvSpPr>
            <p:cNvPr id="17855" name="Google Shape;17855;p93"/>
            <p:cNvSpPr/>
            <p:nvPr/>
          </p:nvSpPr>
          <p:spPr>
            <a:xfrm>
              <a:off x="3854318" y="1995926"/>
              <a:ext cx="66891" cy="66969"/>
            </a:xfrm>
            <a:custGeom>
              <a:rect b="b" l="l" r="r" t="t"/>
              <a:pathLst>
                <a:path extrusionOk="0" h="2573" w="257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93"/>
            <p:cNvSpPr/>
            <p:nvPr/>
          </p:nvSpPr>
          <p:spPr>
            <a:xfrm>
              <a:off x="3847447" y="1997305"/>
              <a:ext cx="66422" cy="65563"/>
            </a:xfrm>
            <a:custGeom>
              <a:rect b="b" l="l" r="r" t="t"/>
              <a:pathLst>
                <a:path extrusionOk="0" h="2519" w="2552">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93"/>
            <p:cNvSpPr/>
            <p:nvPr/>
          </p:nvSpPr>
          <p:spPr>
            <a:xfrm>
              <a:off x="3787479" y="2146495"/>
              <a:ext cx="44611" cy="44533"/>
            </a:xfrm>
            <a:custGeom>
              <a:rect b="b" l="l" r="r" t="t"/>
              <a:pathLst>
                <a:path extrusionOk="0" h="1711" w="1714">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93"/>
            <p:cNvSpPr/>
            <p:nvPr/>
          </p:nvSpPr>
          <p:spPr>
            <a:xfrm>
              <a:off x="3782794" y="2147301"/>
              <a:ext cx="44351" cy="43778"/>
            </a:xfrm>
            <a:custGeom>
              <a:rect b="b" l="l" r="r" t="t"/>
              <a:pathLst>
                <a:path extrusionOk="0" h="1682" w="1704">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93"/>
            <p:cNvSpPr/>
            <p:nvPr/>
          </p:nvSpPr>
          <p:spPr>
            <a:xfrm>
              <a:off x="3943514" y="2146495"/>
              <a:ext cx="44637" cy="44533"/>
            </a:xfrm>
            <a:custGeom>
              <a:rect b="b" l="l" r="r" t="t"/>
              <a:pathLst>
                <a:path extrusionOk="0" h="1711" w="1715">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93"/>
            <p:cNvSpPr/>
            <p:nvPr/>
          </p:nvSpPr>
          <p:spPr>
            <a:xfrm>
              <a:off x="3938855" y="2147301"/>
              <a:ext cx="44351" cy="43778"/>
            </a:xfrm>
            <a:custGeom>
              <a:rect b="b" l="l" r="r" t="t"/>
              <a:pathLst>
                <a:path extrusionOk="0" h="1682" w="1704">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93"/>
            <p:cNvSpPr/>
            <p:nvPr/>
          </p:nvSpPr>
          <p:spPr>
            <a:xfrm>
              <a:off x="3715045" y="2308021"/>
              <a:ext cx="33445" cy="33471"/>
            </a:xfrm>
            <a:custGeom>
              <a:rect b="b" l="l" r="r" t="t"/>
              <a:pathLst>
                <a:path extrusionOk="0" h="1286" w="1285">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93"/>
            <p:cNvSpPr/>
            <p:nvPr/>
          </p:nvSpPr>
          <p:spPr>
            <a:xfrm>
              <a:off x="3711557" y="2308776"/>
              <a:ext cx="33185" cy="32743"/>
            </a:xfrm>
            <a:custGeom>
              <a:rect b="b" l="l" r="r" t="t"/>
              <a:pathLst>
                <a:path extrusionOk="0" h="1258" w="1275">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93"/>
            <p:cNvSpPr/>
            <p:nvPr/>
          </p:nvSpPr>
          <p:spPr>
            <a:xfrm>
              <a:off x="3871002" y="2308021"/>
              <a:ext cx="33523" cy="33471"/>
            </a:xfrm>
            <a:custGeom>
              <a:rect b="b" l="l" r="r" t="t"/>
              <a:pathLst>
                <a:path extrusionOk="0" h="1286" w="1288">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93"/>
            <p:cNvSpPr/>
            <p:nvPr/>
          </p:nvSpPr>
          <p:spPr>
            <a:xfrm>
              <a:off x="3867592" y="2308776"/>
              <a:ext cx="33185" cy="32743"/>
            </a:xfrm>
            <a:custGeom>
              <a:rect b="b" l="l" r="r" t="t"/>
              <a:pathLst>
                <a:path extrusionOk="0" h="1258" w="1275">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93"/>
            <p:cNvSpPr/>
            <p:nvPr/>
          </p:nvSpPr>
          <p:spPr>
            <a:xfrm>
              <a:off x="4027036" y="2308021"/>
              <a:ext cx="33549" cy="33471"/>
            </a:xfrm>
            <a:custGeom>
              <a:rect b="b" l="l" r="r" t="t"/>
              <a:pathLst>
                <a:path extrusionOk="0" h="1286" w="1289">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93"/>
            <p:cNvSpPr/>
            <p:nvPr/>
          </p:nvSpPr>
          <p:spPr>
            <a:xfrm>
              <a:off x="4023653" y="2308776"/>
              <a:ext cx="33185" cy="32743"/>
            </a:xfrm>
            <a:custGeom>
              <a:rect b="b" l="l" r="r" t="t"/>
              <a:pathLst>
                <a:path extrusionOk="0" h="1258" w="1275">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93"/>
            <p:cNvSpPr/>
            <p:nvPr/>
          </p:nvSpPr>
          <p:spPr>
            <a:xfrm>
              <a:off x="3858456" y="2302816"/>
              <a:ext cx="51300" cy="43960"/>
            </a:xfrm>
            <a:custGeom>
              <a:rect b="b" l="l" r="r" t="t"/>
              <a:pathLst>
                <a:path extrusionOk="0" h="1689" w="1971">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93"/>
            <p:cNvSpPr/>
            <p:nvPr/>
          </p:nvSpPr>
          <p:spPr>
            <a:xfrm>
              <a:off x="3938309" y="2141237"/>
              <a:ext cx="64210" cy="54996"/>
            </a:xfrm>
            <a:custGeom>
              <a:rect b="b" l="l" r="r" t="t"/>
              <a:pathLst>
                <a:path extrusionOk="0" h="2113" w="2467">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93"/>
            <p:cNvSpPr/>
            <p:nvPr/>
          </p:nvSpPr>
          <p:spPr>
            <a:xfrm>
              <a:off x="3782248" y="2141237"/>
              <a:ext cx="64236" cy="54996"/>
            </a:xfrm>
            <a:custGeom>
              <a:rect b="b" l="l" r="r" t="t"/>
              <a:pathLst>
                <a:path extrusionOk="0" h="2113" w="2468">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93"/>
            <p:cNvSpPr/>
            <p:nvPr/>
          </p:nvSpPr>
          <p:spPr>
            <a:xfrm>
              <a:off x="3702395"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93"/>
            <p:cNvSpPr/>
            <p:nvPr/>
          </p:nvSpPr>
          <p:spPr>
            <a:xfrm>
              <a:off x="4014491"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93"/>
            <p:cNvSpPr/>
            <p:nvPr/>
          </p:nvSpPr>
          <p:spPr>
            <a:xfrm>
              <a:off x="3849112" y="1990746"/>
              <a:ext cx="80321" cy="77380"/>
            </a:xfrm>
            <a:custGeom>
              <a:rect b="b" l="l" r="r" t="t"/>
              <a:pathLst>
                <a:path extrusionOk="0" h="2973" w="3086">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93"/>
            <p:cNvSpPr/>
            <p:nvPr/>
          </p:nvSpPr>
          <p:spPr>
            <a:xfrm>
              <a:off x="3742374" y="2208336"/>
              <a:ext cx="133677" cy="88415"/>
            </a:xfrm>
            <a:custGeom>
              <a:rect b="b" l="l" r="r" t="t"/>
              <a:pathLst>
                <a:path extrusionOk="0" h="3397" w="5136">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93"/>
            <p:cNvSpPr/>
            <p:nvPr/>
          </p:nvSpPr>
          <p:spPr>
            <a:xfrm>
              <a:off x="3828785" y="2080177"/>
              <a:ext cx="118295" cy="54788"/>
            </a:xfrm>
            <a:custGeom>
              <a:rect b="b" l="l" r="r" t="t"/>
              <a:pathLst>
                <a:path extrusionOk="0" h="2105" w="4545">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93"/>
            <p:cNvSpPr/>
            <p:nvPr/>
          </p:nvSpPr>
          <p:spPr>
            <a:xfrm>
              <a:off x="3898799" y="2208336"/>
              <a:ext cx="133755" cy="88285"/>
            </a:xfrm>
            <a:custGeom>
              <a:rect b="b" l="l" r="r" t="t"/>
              <a:pathLst>
                <a:path extrusionOk="0" h="3392" w="5139">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6" name="Google Shape;17876;p93"/>
          <p:cNvGrpSpPr/>
          <p:nvPr/>
        </p:nvGrpSpPr>
        <p:grpSpPr>
          <a:xfrm>
            <a:off x="1319656" y="2442662"/>
            <a:ext cx="457173" cy="335364"/>
            <a:chOff x="1319656" y="2442662"/>
            <a:chExt cx="457173" cy="335364"/>
          </a:xfrm>
        </p:grpSpPr>
        <p:sp>
          <p:nvSpPr>
            <p:cNvPr id="17877" name="Google Shape;17877;p93"/>
            <p:cNvSpPr/>
            <p:nvPr/>
          </p:nvSpPr>
          <p:spPr>
            <a:xfrm>
              <a:off x="1605360" y="2463900"/>
              <a:ext cx="35762" cy="78603"/>
            </a:xfrm>
            <a:custGeom>
              <a:rect b="b" l="l" r="r" t="t"/>
              <a:pathLst>
                <a:path extrusionOk="0" h="3020" w="1374">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93"/>
            <p:cNvSpPr/>
            <p:nvPr/>
          </p:nvSpPr>
          <p:spPr>
            <a:xfrm>
              <a:off x="1619649" y="2456742"/>
              <a:ext cx="85761" cy="85761"/>
            </a:xfrm>
            <a:custGeom>
              <a:rect b="b" l="l" r="r" t="t"/>
              <a:pathLst>
                <a:path extrusionOk="0" h="3295" w="3295">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93"/>
            <p:cNvSpPr/>
            <p:nvPr/>
          </p:nvSpPr>
          <p:spPr>
            <a:xfrm>
              <a:off x="1633938" y="2563898"/>
              <a:ext cx="42893" cy="42893"/>
            </a:xfrm>
            <a:custGeom>
              <a:rect b="b" l="l" r="r" t="t"/>
              <a:pathLst>
                <a:path extrusionOk="0" h="1648" w="1648">
                  <a:moveTo>
                    <a:pt x="1" y="0"/>
                  </a:moveTo>
                  <a:lnTo>
                    <a:pt x="1" y="1647"/>
                  </a:lnTo>
                  <a:lnTo>
                    <a:pt x="1647" y="1647"/>
                  </a:lnTo>
                  <a:lnTo>
                    <a:pt x="1647"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93"/>
            <p:cNvSpPr/>
            <p:nvPr/>
          </p:nvSpPr>
          <p:spPr>
            <a:xfrm>
              <a:off x="1583939" y="2581206"/>
              <a:ext cx="142969" cy="125583"/>
            </a:xfrm>
            <a:custGeom>
              <a:rect b="b" l="l" r="r" t="t"/>
              <a:pathLst>
                <a:path extrusionOk="0" h="4825" w="5493">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93"/>
            <p:cNvSpPr/>
            <p:nvPr/>
          </p:nvSpPr>
          <p:spPr>
            <a:xfrm>
              <a:off x="1612517" y="2492556"/>
              <a:ext cx="85839" cy="78499"/>
            </a:xfrm>
            <a:custGeom>
              <a:rect b="b" l="l" r="r" t="t"/>
              <a:pathLst>
                <a:path extrusionOk="0" h="3016" w="3298">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93"/>
            <p:cNvSpPr/>
            <p:nvPr/>
          </p:nvSpPr>
          <p:spPr>
            <a:xfrm>
              <a:off x="1612517" y="2492556"/>
              <a:ext cx="85552" cy="76859"/>
            </a:xfrm>
            <a:custGeom>
              <a:rect b="b" l="l" r="r" t="t"/>
              <a:pathLst>
                <a:path extrusionOk="0" h="2953" w="3287">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93"/>
            <p:cNvSpPr/>
            <p:nvPr/>
          </p:nvSpPr>
          <p:spPr>
            <a:xfrm>
              <a:off x="1633938" y="2599425"/>
              <a:ext cx="92970" cy="107363"/>
            </a:xfrm>
            <a:custGeom>
              <a:rect b="b" l="l" r="r" t="t"/>
              <a:pathLst>
                <a:path extrusionOk="0" h="4125" w="3572">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93"/>
            <p:cNvSpPr/>
            <p:nvPr/>
          </p:nvSpPr>
          <p:spPr>
            <a:xfrm>
              <a:off x="1569650" y="2628186"/>
              <a:ext cx="100024" cy="71445"/>
            </a:xfrm>
            <a:custGeom>
              <a:rect b="b" l="l" r="r" t="t"/>
              <a:pathLst>
                <a:path extrusionOk="0" h="2745" w="3843">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93"/>
            <p:cNvSpPr/>
            <p:nvPr/>
          </p:nvSpPr>
          <p:spPr>
            <a:xfrm>
              <a:off x="1383944" y="2571029"/>
              <a:ext cx="142891" cy="128602"/>
            </a:xfrm>
            <a:custGeom>
              <a:rect b="b" l="l" r="r" t="t"/>
              <a:pathLst>
                <a:path extrusionOk="0" h="4941" w="549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93"/>
            <p:cNvSpPr/>
            <p:nvPr/>
          </p:nvSpPr>
          <p:spPr>
            <a:xfrm>
              <a:off x="1383944" y="2603459"/>
              <a:ext cx="28604" cy="96172"/>
            </a:xfrm>
            <a:custGeom>
              <a:rect b="b" l="l" r="r" t="t"/>
              <a:pathLst>
                <a:path extrusionOk="0" h="3695" w="1099">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93"/>
            <p:cNvSpPr/>
            <p:nvPr/>
          </p:nvSpPr>
          <p:spPr>
            <a:xfrm>
              <a:off x="1498231" y="2603459"/>
              <a:ext cx="28604" cy="96172"/>
            </a:xfrm>
            <a:custGeom>
              <a:rect b="b" l="l" r="r" t="t"/>
              <a:pathLst>
                <a:path extrusionOk="0" h="3695" w="1099">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93"/>
            <p:cNvSpPr/>
            <p:nvPr/>
          </p:nvSpPr>
          <p:spPr>
            <a:xfrm>
              <a:off x="1421033" y="2571029"/>
              <a:ext cx="68713" cy="21473"/>
            </a:xfrm>
            <a:custGeom>
              <a:rect b="b" l="l" r="r" t="t"/>
              <a:pathLst>
                <a:path extrusionOk="0" h="825" w="264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93"/>
            <p:cNvSpPr/>
            <p:nvPr/>
          </p:nvSpPr>
          <p:spPr>
            <a:xfrm>
              <a:off x="1392455" y="2449611"/>
              <a:ext cx="125843" cy="128602"/>
            </a:xfrm>
            <a:custGeom>
              <a:rect b="b" l="l" r="r" t="t"/>
              <a:pathLst>
                <a:path extrusionOk="0" h="4941" w="4835">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93"/>
            <p:cNvSpPr/>
            <p:nvPr/>
          </p:nvSpPr>
          <p:spPr>
            <a:xfrm>
              <a:off x="1392455" y="2449611"/>
              <a:ext cx="76677" cy="126025"/>
            </a:xfrm>
            <a:custGeom>
              <a:rect b="b" l="l" r="r" t="t"/>
              <a:pathLst>
                <a:path extrusionOk="0" h="4842" w="2946">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93"/>
            <p:cNvSpPr/>
            <p:nvPr/>
          </p:nvSpPr>
          <p:spPr>
            <a:xfrm>
              <a:off x="1341076" y="2699605"/>
              <a:ext cx="414332" cy="28604"/>
            </a:xfrm>
            <a:custGeom>
              <a:rect b="b" l="l" r="r" t="t"/>
              <a:pathLst>
                <a:path extrusionOk="0" h="1099" w="15919">
                  <a:moveTo>
                    <a:pt x="1" y="1"/>
                  </a:moveTo>
                  <a:lnTo>
                    <a:pt x="1" y="1099"/>
                  </a:lnTo>
                  <a:lnTo>
                    <a:pt x="15918" y="1099"/>
                  </a:lnTo>
                  <a:lnTo>
                    <a:pt x="1591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93"/>
            <p:cNvSpPr/>
            <p:nvPr/>
          </p:nvSpPr>
          <p:spPr>
            <a:xfrm>
              <a:off x="1412522" y="2628186"/>
              <a:ext cx="85735" cy="114313"/>
            </a:xfrm>
            <a:custGeom>
              <a:rect b="b" l="l" r="r" t="t"/>
              <a:pathLst>
                <a:path extrusionOk="0" h="4392" w="3294">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93"/>
            <p:cNvSpPr/>
            <p:nvPr/>
          </p:nvSpPr>
          <p:spPr>
            <a:xfrm>
              <a:off x="1627431" y="2485607"/>
              <a:ext cx="57078" cy="20380"/>
            </a:xfrm>
            <a:custGeom>
              <a:rect b="b" l="l" r="r" t="t"/>
              <a:pathLst>
                <a:path extrusionOk="0" h="783" w="2193">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93"/>
            <p:cNvSpPr/>
            <p:nvPr/>
          </p:nvSpPr>
          <p:spPr>
            <a:xfrm>
              <a:off x="1319656" y="2442662"/>
              <a:ext cx="457173" cy="335364"/>
            </a:xfrm>
            <a:custGeom>
              <a:rect b="b" l="l" r="r" t="t"/>
              <a:pathLst>
                <a:path extrusionOk="0" h="12885" w="17565">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93"/>
            <p:cNvSpPr/>
            <p:nvPr/>
          </p:nvSpPr>
          <p:spPr>
            <a:xfrm>
              <a:off x="1612960" y="2657206"/>
              <a:ext cx="13404" cy="13404"/>
            </a:xfrm>
            <a:custGeom>
              <a:rect b="b" l="l" r="r" t="t"/>
              <a:pathLst>
                <a:path extrusionOk="0" h="515" w="515">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6" name="Google Shape;17896;p93"/>
          <p:cNvGrpSpPr/>
          <p:nvPr/>
        </p:nvGrpSpPr>
        <p:grpSpPr>
          <a:xfrm>
            <a:off x="4214512" y="2453905"/>
            <a:ext cx="314126" cy="312955"/>
            <a:chOff x="4214512" y="2453905"/>
            <a:chExt cx="314126" cy="312955"/>
          </a:xfrm>
        </p:grpSpPr>
        <p:sp>
          <p:nvSpPr>
            <p:cNvPr id="17897" name="Google Shape;17897;p93"/>
            <p:cNvSpPr/>
            <p:nvPr/>
          </p:nvSpPr>
          <p:spPr>
            <a:xfrm>
              <a:off x="4219067" y="2637347"/>
              <a:ext cx="55178" cy="124828"/>
            </a:xfrm>
            <a:custGeom>
              <a:rect b="b" l="l" r="r" t="t"/>
              <a:pathLst>
                <a:path extrusionOk="0" h="4796" w="212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93"/>
            <p:cNvSpPr/>
            <p:nvPr/>
          </p:nvSpPr>
          <p:spPr>
            <a:xfrm>
              <a:off x="4219067" y="2637347"/>
              <a:ext cx="26314" cy="124828"/>
            </a:xfrm>
            <a:custGeom>
              <a:rect b="b" l="l" r="r" t="t"/>
              <a:pathLst>
                <a:path extrusionOk="0" h="4796" w="1011">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93"/>
            <p:cNvSpPr/>
            <p:nvPr/>
          </p:nvSpPr>
          <p:spPr>
            <a:xfrm>
              <a:off x="4302329" y="2606479"/>
              <a:ext cx="55152" cy="155697"/>
            </a:xfrm>
            <a:custGeom>
              <a:rect b="b" l="l" r="r" t="t"/>
              <a:pathLst>
                <a:path extrusionOk="0" h="5982" w="2119">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93"/>
            <p:cNvSpPr/>
            <p:nvPr/>
          </p:nvSpPr>
          <p:spPr>
            <a:xfrm>
              <a:off x="4302329" y="2606479"/>
              <a:ext cx="26392" cy="155697"/>
            </a:xfrm>
            <a:custGeom>
              <a:rect b="b" l="l" r="r" t="t"/>
              <a:pathLst>
                <a:path extrusionOk="0" h="5982" w="1014">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93"/>
            <p:cNvSpPr/>
            <p:nvPr/>
          </p:nvSpPr>
          <p:spPr>
            <a:xfrm>
              <a:off x="4385669" y="2575610"/>
              <a:ext cx="55152" cy="186565"/>
            </a:xfrm>
            <a:custGeom>
              <a:rect b="b" l="l" r="r" t="t"/>
              <a:pathLst>
                <a:path extrusionOk="0" h="7168" w="2119">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93"/>
            <p:cNvSpPr/>
            <p:nvPr/>
          </p:nvSpPr>
          <p:spPr>
            <a:xfrm>
              <a:off x="4385669" y="2575610"/>
              <a:ext cx="26288" cy="186565"/>
            </a:xfrm>
            <a:custGeom>
              <a:rect b="b" l="l" r="r" t="t"/>
              <a:pathLst>
                <a:path extrusionOk="0" h="7168" w="101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93"/>
            <p:cNvSpPr/>
            <p:nvPr/>
          </p:nvSpPr>
          <p:spPr>
            <a:xfrm>
              <a:off x="4468983" y="2544767"/>
              <a:ext cx="55152" cy="217408"/>
            </a:xfrm>
            <a:custGeom>
              <a:rect b="b" l="l" r="r" t="t"/>
              <a:pathLst>
                <a:path extrusionOk="0" h="8353" w="2119">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93"/>
            <p:cNvSpPr/>
            <p:nvPr/>
          </p:nvSpPr>
          <p:spPr>
            <a:xfrm>
              <a:off x="4468983" y="2544767"/>
              <a:ext cx="26314" cy="217408"/>
            </a:xfrm>
            <a:custGeom>
              <a:rect b="b" l="l" r="r" t="t"/>
              <a:pathLst>
                <a:path extrusionOk="0" h="8353" w="1011">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93"/>
            <p:cNvSpPr/>
            <p:nvPr/>
          </p:nvSpPr>
          <p:spPr>
            <a:xfrm>
              <a:off x="4232367" y="2458408"/>
              <a:ext cx="283179" cy="114313"/>
            </a:xfrm>
            <a:custGeom>
              <a:rect b="b" l="l" r="r" t="t"/>
              <a:pathLst>
                <a:path extrusionOk="0" h="4392" w="1088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93"/>
            <p:cNvSpPr/>
            <p:nvPr/>
          </p:nvSpPr>
          <p:spPr>
            <a:xfrm>
              <a:off x="4214512" y="2632766"/>
              <a:ext cx="64288" cy="134094"/>
            </a:xfrm>
            <a:custGeom>
              <a:rect b="b" l="l" r="r" t="t"/>
              <a:pathLst>
                <a:path extrusionOk="0" h="5152" w="247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93"/>
            <p:cNvSpPr/>
            <p:nvPr/>
          </p:nvSpPr>
          <p:spPr>
            <a:xfrm>
              <a:off x="4297748" y="2601820"/>
              <a:ext cx="64314" cy="164936"/>
            </a:xfrm>
            <a:custGeom>
              <a:rect b="b" l="l" r="r" t="t"/>
              <a:pathLst>
                <a:path extrusionOk="0" h="6337" w="2471">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93"/>
            <p:cNvSpPr/>
            <p:nvPr/>
          </p:nvSpPr>
          <p:spPr>
            <a:xfrm>
              <a:off x="4381088" y="2570951"/>
              <a:ext cx="64314" cy="195805"/>
            </a:xfrm>
            <a:custGeom>
              <a:rect b="b" l="l" r="r" t="t"/>
              <a:pathLst>
                <a:path extrusionOk="0" h="7523" w="2471">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93"/>
            <p:cNvSpPr/>
            <p:nvPr/>
          </p:nvSpPr>
          <p:spPr>
            <a:xfrm>
              <a:off x="4464324" y="2540082"/>
              <a:ext cx="64314" cy="226778"/>
            </a:xfrm>
            <a:custGeom>
              <a:rect b="b" l="l" r="r" t="t"/>
              <a:pathLst>
                <a:path extrusionOk="0" h="8713" w="2471">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93"/>
            <p:cNvSpPr/>
            <p:nvPr/>
          </p:nvSpPr>
          <p:spPr>
            <a:xfrm>
              <a:off x="4274506" y="2453905"/>
              <a:ext cx="246350" cy="87765"/>
            </a:xfrm>
            <a:custGeom>
              <a:rect b="b" l="l" r="r" t="t"/>
              <a:pathLst>
                <a:path extrusionOk="0" h="3372" w="9465">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93"/>
            <p:cNvSpPr/>
            <p:nvPr/>
          </p:nvSpPr>
          <p:spPr>
            <a:xfrm>
              <a:off x="4227786" y="2534018"/>
              <a:ext cx="189428" cy="43284"/>
            </a:xfrm>
            <a:custGeom>
              <a:rect b="b" l="l" r="r" t="t"/>
              <a:pathLst>
                <a:path extrusionOk="0" h="1663" w="7278">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2" name="Google Shape;17912;p93"/>
          <p:cNvGrpSpPr/>
          <p:nvPr/>
        </p:nvGrpSpPr>
        <p:grpSpPr>
          <a:xfrm>
            <a:off x="895824" y="2452812"/>
            <a:ext cx="361938" cy="315063"/>
            <a:chOff x="895824" y="2452812"/>
            <a:chExt cx="361938" cy="315063"/>
          </a:xfrm>
        </p:grpSpPr>
        <p:sp>
          <p:nvSpPr>
            <p:cNvPr id="17913" name="Google Shape;17913;p93"/>
            <p:cNvSpPr/>
            <p:nvPr/>
          </p:nvSpPr>
          <p:spPr>
            <a:xfrm>
              <a:off x="976405" y="2492088"/>
              <a:ext cx="45002" cy="39510"/>
            </a:xfrm>
            <a:custGeom>
              <a:rect b="b" l="l" r="r" t="t"/>
              <a:pathLst>
                <a:path extrusionOk="0" h="1518" w="1729">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93"/>
            <p:cNvSpPr/>
            <p:nvPr/>
          </p:nvSpPr>
          <p:spPr>
            <a:xfrm>
              <a:off x="976405" y="2492192"/>
              <a:ext cx="30999" cy="39406"/>
            </a:xfrm>
            <a:custGeom>
              <a:rect b="b" l="l" r="r" t="t"/>
              <a:pathLst>
                <a:path extrusionOk="0" h="1514" w="1191">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93"/>
            <p:cNvSpPr/>
            <p:nvPr/>
          </p:nvSpPr>
          <p:spPr>
            <a:xfrm>
              <a:off x="959487" y="2514628"/>
              <a:ext cx="78759" cy="78863"/>
            </a:xfrm>
            <a:custGeom>
              <a:rect b="b" l="l" r="r" t="t"/>
              <a:pathLst>
                <a:path extrusionOk="0" h="3030" w="3026">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93"/>
            <p:cNvSpPr/>
            <p:nvPr/>
          </p:nvSpPr>
          <p:spPr>
            <a:xfrm>
              <a:off x="973985" y="2514628"/>
              <a:ext cx="65928" cy="70899"/>
            </a:xfrm>
            <a:custGeom>
              <a:rect b="b" l="l" r="r" t="t"/>
              <a:pathLst>
                <a:path extrusionOk="0" h="2724" w="2533">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93"/>
            <p:cNvSpPr/>
            <p:nvPr/>
          </p:nvSpPr>
          <p:spPr>
            <a:xfrm>
              <a:off x="1072030" y="2458408"/>
              <a:ext cx="168892" cy="164780"/>
            </a:xfrm>
            <a:custGeom>
              <a:rect b="b" l="l" r="r" t="t"/>
              <a:pathLst>
                <a:path extrusionOk="0" h="6331" w="6489">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93"/>
            <p:cNvSpPr/>
            <p:nvPr/>
          </p:nvSpPr>
          <p:spPr>
            <a:xfrm>
              <a:off x="948217" y="2591174"/>
              <a:ext cx="101299" cy="78889"/>
            </a:xfrm>
            <a:custGeom>
              <a:rect b="b" l="l" r="r" t="t"/>
              <a:pathLst>
                <a:path extrusionOk="0" h="3031" w="3892">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93"/>
            <p:cNvSpPr/>
            <p:nvPr/>
          </p:nvSpPr>
          <p:spPr>
            <a:xfrm>
              <a:off x="948217" y="2620768"/>
              <a:ext cx="101403" cy="85292"/>
            </a:xfrm>
            <a:custGeom>
              <a:rect b="b" l="l" r="r" t="t"/>
              <a:pathLst>
                <a:path extrusionOk="0" h="3277" w="3896">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93"/>
            <p:cNvSpPr/>
            <p:nvPr/>
          </p:nvSpPr>
          <p:spPr>
            <a:xfrm>
              <a:off x="948217" y="2632220"/>
              <a:ext cx="50676" cy="73840"/>
            </a:xfrm>
            <a:custGeom>
              <a:rect b="b" l="l" r="r" t="t"/>
              <a:pathLst>
                <a:path extrusionOk="0" h="2837" w="1947">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93"/>
            <p:cNvSpPr/>
            <p:nvPr/>
          </p:nvSpPr>
          <p:spPr>
            <a:xfrm>
              <a:off x="965343" y="2549348"/>
              <a:ext cx="67333" cy="55334"/>
            </a:xfrm>
            <a:custGeom>
              <a:rect b="b" l="l" r="r" t="t"/>
              <a:pathLst>
                <a:path extrusionOk="0" h="2126" w="2587">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93"/>
            <p:cNvSpPr/>
            <p:nvPr/>
          </p:nvSpPr>
          <p:spPr>
            <a:xfrm>
              <a:off x="965422" y="2549348"/>
              <a:ext cx="67255" cy="54866"/>
            </a:xfrm>
            <a:custGeom>
              <a:rect b="b" l="l" r="r" t="t"/>
              <a:pathLst>
                <a:path extrusionOk="0" h="2108" w="2584">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93"/>
            <p:cNvSpPr/>
            <p:nvPr/>
          </p:nvSpPr>
          <p:spPr>
            <a:xfrm>
              <a:off x="993271" y="2649710"/>
              <a:ext cx="78785" cy="56350"/>
            </a:xfrm>
            <a:custGeom>
              <a:rect b="b" l="l" r="r" t="t"/>
              <a:pathLst>
                <a:path extrusionOk="0" h="2165" w="3027">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93"/>
            <p:cNvSpPr/>
            <p:nvPr/>
          </p:nvSpPr>
          <p:spPr>
            <a:xfrm>
              <a:off x="914512" y="2705930"/>
              <a:ext cx="326411" cy="22566"/>
            </a:xfrm>
            <a:custGeom>
              <a:rect b="b" l="l" r="r" t="t"/>
              <a:pathLst>
                <a:path extrusionOk="0" h="867" w="12541">
                  <a:moveTo>
                    <a:pt x="1" y="1"/>
                  </a:moveTo>
                  <a:lnTo>
                    <a:pt x="1" y="866"/>
                  </a:lnTo>
                  <a:lnTo>
                    <a:pt x="12540" y="866"/>
                  </a:lnTo>
                  <a:lnTo>
                    <a:pt x="1254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93"/>
            <p:cNvSpPr/>
            <p:nvPr/>
          </p:nvSpPr>
          <p:spPr>
            <a:xfrm>
              <a:off x="895824" y="2486596"/>
              <a:ext cx="361938" cy="281279"/>
            </a:xfrm>
            <a:custGeom>
              <a:rect b="b" l="l" r="r" t="t"/>
              <a:pathLst>
                <a:path extrusionOk="0" h="10807" w="13906">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93"/>
            <p:cNvSpPr/>
            <p:nvPr/>
          </p:nvSpPr>
          <p:spPr>
            <a:xfrm>
              <a:off x="1019923" y="2672693"/>
              <a:ext cx="23555" cy="10541"/>
            </a:xfrm>
            <a:custGeom>
              <a:rect b="b" l="l" r="r" t="t"/>
              <a:pathLst>
                <a:path extrusionOk="0" h="405" w="905">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93"/>
            <p:cNvSpPr/>
            <p:nvPr/>
          </p:nvSpPr>
          <p:spPr>
            <a:xfrm>
              <a:off x="1066721" y="2452812"/>
              <a:ext cx="179798" cy="175764"/>
            </a:xfrm>
            <a:custGeom>
              <a:rect b="b" l="l" r="r" t="t"/>
              <a:pathLst>
                <a:path extrusionOk="0" h="6753" w="6908">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93"/>
            <p:cNvSpPr/>
            <p:nvPr/>
          </p:nvSpPr>
          <p:spPr>
            <a:xfrm>
              <a:off x="1098865" y="2486596"/>
              <a:ext cx="29229" cy="10645"/>
            </a:xfrm>
            <a:custGeom>
              <a:rect b="b" l="l" r="r" t="t"/>
              <a:pathLst>
                <a:path extrusionOk="0" h="409" w="1123">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93"/>
            <p:cNvSpPr/>
            <p:nvPr/>
          </p:nvSpPr>
          <p:spPr>
            <a:xfrm>
              <a:off x="1138322" y="2486596"/>
              <a:ext cx="74387" cy="10645"/>
            </a:xfrm>
            <a:custGeom>
              <a:rect b="b" l="l" r="r" t="t"/>
              <a:pathLst>
                <a:path extrusionOk="0" h="409" w="2858">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93"/>
            <p:cNvSpPr/>
            <p:nvPr/>
          </p:nvSpPr>
          <p:spPr>
            <a:xfrm>
              <a:off x="1098865" y="2514810"/>
              <a:ext cx="113766" cy="10567"/>
            </a:xfrm>
            <a:custGeom>
              <a:rect b="b" l="l" r="r" t="t"/>
              <a:pathLst>
                <a:path extrusionOk="0" h="406" w="4371">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93"/>
            <p:cNvSpPr/>
            <p:nvPr/>
          </p:nvSpPr>
          <p:spPr>
            <a:xfrm>
              <a:off x="1098865" y="2543024"/>
              <a:ext cx="74282" cy="10541"/>
            </a:xfrm>
            <a:custGeom>
              <a:rect b="b" l="l" r="r" t="t"/>
              <a:pathLst>
                <a:path extrusionOk="0" h="405" w="2854">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93"/>
            <p:cNvSpPr/>
            <p:nvPr/>
          </p:nvSpPr>
          <p:spPr>
            <a:xfrm>
              <a:off x="1183376" y="2543024"/>
              <a:ext cx="29255" cy="10541"/>
            </a:xfrm>
            <a:custGeom>
              <a:rect b="b" l="l" r="r" t="t"/>
              <a:pathLst>
                <a:path extrusionOk="0" h="405" w="1124">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3" name="Google Shape;17933;p93"/>
          <p:cNvGrpSpPr/>
          <p:nvPr/>
        </p:nvGrpSpPr>
        <p:grpSpPr>
          <a:xfrm>
            <a:off x="3768323" y="2886769"/>
            <a:ext cx="242811" cy="379091"/>
            <a:chOff x="3768323" y="2886769"/>
            <a:chExt cx="242811" cy="379091"/>
          </a:xfrm>
        </p:grpSpPr>
        <p:sp>
          <p:nvSpPr>
            <p:cNvPr id="17934" name="Google Shape;17934;p93"/>
            <p:cNvSpPr/>
            <p:nvPr/>
          </p:nvSpPr>
          <p:spPr>
            <a:xfrm>
              <a:off x="3886930" y="2892391"/>
              <a:ext cx="29880" cy="35267"/>
            </a:xfrm>
            <a:custGeom>
              <a:rect b="b" l="l" r="r" t="t"/>
              <a:pathLst>
                <a:path extrusionOk="0" h="1355" w="1148">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93"/>
            <p:cNvSpPr/>
            <p:nvPr/>
          </p:nvSpPr>
          <p:spPr>
            <a:xfrm>
              <a:off x="3863219" y="2915633"/>
              <a:ext cx="136644" cy="261576"/>
            </a:xfrm>
            <a:custGeom>
              <a:rect b="b" l="l" r="r" t="t"/>
              <a:pathLst>
                <a:path extrusionOk="0" h="10050" w="525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93"/>
            <p:cNvSpPr/>
            <p:nvPr/>
          </p:nvSpPr>
          <p:spPr>
            <a:xfrm>
              <a:off x="3774466" y="2937392"/>
              <a:ext cx="219828" cy="251712"/>
            </a:xfrm>
            <a:custGeom>
              <a:rect b="b" l="l" r="r" t="t"/>
              <a:pathLst>
                <a:path extrusionOk="0" h="9671" w="8446">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93"/>
            <p:cNvSpPr/>
            <p:nvPr/>
          </p:nvSpPr>
          <p:spPr>
            <a:xfrm>
              <a:off x="3776209" y="2999754"/>
              <a:ext cx="152964" cy="183416"/>
            </a:xfrm>
            <a:custGeom>
              <a:rect b="b" l="l" r="r" t="t"/>
              <a:pathLst>
                <a:path extrusionOk="0" h="7047" w="5877">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93"/>
            <p:cNvSpPr/>
            <p:nvPr/>
          </p:nvSpPr>
          <p:spPr>
            <a:xfrm>
              <a:off x="3815589" y="3177184"/>
              <a:ext cx="178314" cy="29697"/>
            </a:xfrm>
            <a:custGeom>
              <a:rect b="b" l="l" r="r" t="t"/>
              <a:pathLst>
                <a:path extrusionOk="0" h="1141" w="6851">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93"/>
            <p:cNvSpPr/>
            <p:nvPr/>
          </p:nvSpPr>
          <p:spPr>
            <a:xfrm>
              <a:off x="3815589" y="3177184"/>
              <a:ext cx="59447" cy="29697"/>
            </a:xfrm>
            <a:custGeom>
              <a:rect b="b" l="l" r="r" t="t"/>
              <a:pathLst>
                <a:path extrusionOk="0" h="1141" w="2284">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93"/>
            <p:cNvSpPr/>
            <p:nvPr/>
          </p:nvSpPr>
          <p:spPr>
            <a:xfrm>
              <a:off x="3803772" y="3200895"/>
              <a:ext cx="202051" cy="59473"/>
            </a:xfrm>
            <a:custGeom>
              <a:rect b="b" l="l" r="r" t="t"/>
              <a:pathLst>
                <a:path extrusionOk="0" h="2285" w="7763">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93"/>
            <p:cNvSpPr/>
            <p:nvPr/>
          </p:nvSpPr>
          <p:spPr>
            <a:xfrm>
              <a:off x="3803772" y="3200895"/>
              <a:ext cx="77224" cy="59473"/>
            </a:xfrm>
            <a:custGeom>
              <a:rect b="b" l="l" r="r" t="t"/>
              <a:pathLst>
                <a:path extrusionOk="0" h="2285" w="2967">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93"/>
            <p:cNvSpPr/>
            <p:nvPr/>
          </p:nvSpPr>
          <p:spPr>
            <a:xfrm>
              <a:off x="3768323" y="2886769"/>
              <a:ext cx="242811" cy="379091"/>
            </a:xfrm>
            <a:custGeom>
              <a:rect b="b" l="l" r="r" t="t"/>
              <a:pathLst>
                <a:path extrusionOk="0" h="14565" w="9329">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93"/>
            <p:cNvSpPr/>
            <p:nvPr/>
          </p:nvSpPr>
          <p:spPr>
            <a:xfrm>
              <a:off x="3929043" y="2948662"/>
              <a:ext cx="25949" cy="16970"/>
            </a:xfrm>
            <a:custGeom>
              <a:rect b="b" l="l" r="r" t="t"/>
              <a:pathLst>
                <a:path extrusionOk="0" h="652" w="997">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93"/>
            <p:cNvSpPr/>
            <p:nvPr/>
          </p:nvSpPr>
          <p:spPr>
            <a:xfrm>
              <a:off x="3851663" y="2958032"/>
              <a:ext cx="11114" cy="17074"/>
            </a:xfrm>
            <a:custGeom>
              <a:rect b="b" l="l" r="r" t="t"/>
              <a:pathLst>
                <a:path extrusionOk="0" h="656" w="427">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5" name="Google Shape;17945;p93"/>
          <p:cNvGrpSpPr/>
          <p:nvPr/>
        </p:nvGrpSpPr>
        <p:grpSpPr>
          <a:xfrm>
            <a:off x="3727590" y="2438549"/>
            <a:ext cx="346921" cy="343953"/>
            <a:chOff x="3727590" y="2438549"/>
            <a:chExt cx="346921" cy="343953"/>
          </a:xfrm>
        </p:grpSpPr>
        <p:sp>
          <p:nvSpPr>
            <p:cNvPr id="17946" name="Google Shape;17946;p93"/>
            <p:cNvSpPr/>
            <p:nvPr/>
          </p:nvSpPr>
          <p:spPr>
            <a:xfrm>
              <a:off x="3975294" y="262214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93"/>
            <p:cNvSpPr/>
            <p:nvPr/>
          </p:nvSpPr>
          <p:spPr>
            <a:xfrm>
              <a:off x="3935003" y="262214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93"/>
            <p:cNvSpPr/>
            <p:nvPr/>
          </p:nvSpPr>
          <p:spPr>
            <a:xfrm>
              <a:off x="3974851" y="255619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93"/>
            <p:cNvSpPr/>
            <p:nvPr/>
          </p:nvSpPr>
          <p:spPr>
            <a:xfrm>
              <a:off x="3826677" y="262214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93"/>
            <p:cNvSpPr/>
            <p:nvPr/>
          </p:nvSpPr>
          <p:spPr>
            <a:xfrm>
              <a:off x="3786386" y="262214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93"/>
            <p:cNvSpPr/>
            <p:nvPr/>
          </p:nvSpPr>
          <p:spPr>
            <a:xfrm>
              <a:off x="3826208" y="255619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93"/>
            <p:cNvSpPr/>
            <p:nvPr/>
          </p:nvSpPr>
          <p:spPr>
            <a:xfrm>
              <a:off x="3901037" y="262407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93"/>
            <p:cNvSpPr/>
            <p:nvPr/>
          </p:nvSpPr>
          <p:spPr>
            <a:xfrm>
              <a:off x="3846900" y="262407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93"/>
            <p:cNvSpPr/>
            <p:nvPr/>
          </p:nvSpPr>
          <p:spPr>
            <a:xfrm>
              <a:off x="3901402" y="254237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93"/>
            <p:cNvSpPr/>
            <p:nvPr/>
          </p:nvSpPr>
          <p:spPr>
            <a:xfrm>
              <a:off x="3871366" y="254237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93"/>
            <p:cNvSpPr/>
            <p:nvPr/>
          </p:nvSpPr>
          <p:spPr>
            <a:xfrm>
              <a:off x="3804241" y="255619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93"/>
            <p:cNvSpPr/>
            <p:nvPr/>
          </p:nvSpPr>
          <p:spPr>
            <a:xfrm>
              <a:off x="3952858" y="255619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93"/>
            <p:cNvSpPr/>
            <p:nvPr/>
          </p:nvSpPr>
          <p:spPr>
            <a:xfrm>
              <a:off x="3948381" y="255065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93"/>
            <p:cNvSpPr/>
            <p:nvPr/>
          </p:nvSpPr>
          <p:spPr>
            <a:xfrm>
              <a:off x="3948954" y="261665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93"/>
            <p:cNvSpPr/>
            <p:nvPr/>
          </p:nvSpPr>
          <p:spPr>
            <a:xfrm>
              <a:off x="3780790" y="261655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93"/>
            <p:cNvSpPr/>
            <p:nvPr/>
          </p:nvSpPr>
          <p:spPr>
            <a:xfrm>
              <a:off x="3798749" y="255065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93"/>
            <p:cNvSpPr/>
            <p:nvPr/>
          </p:nvSpPr>
          <p:spPr>
            <a:xfrm>
              <a:off x="3865692" y="253693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93"/>
            <p:cNvSpPr/>
            <p:nvPr/>
          </p:nvSpPr>
          <p:spPr>
            <a:xfrm>
              <a:off x="3841408" y="261855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93"/>
            <p:cNvSpPr/>
            <p:nvPr/>
          </p:nvSpPr>
          <p:spPr>
            <a:xfrm>
              <a:off x="3727590" y="243854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5" name="Google Shape;17965;p93"/>
          <p:cNvGrpSpPr/>
          <p:nvPr/>
        </p:nvGrpSpPr>
        <p:grpSpPr>
          <a:xfrm>
            <a:off x="6085968" y="1559106"/>
            <a:ext cx="356004" cy="289061"/>
            <a:chOff x="6085968" y="1559106"/>
            <a:chExt cx="356004" cy="289061"/>
          </a:xfrm>
        </p:grpSpPr>
        <p:sp>
          <p:nvSpPr>
            <p:cNvPr id="17966" name="Google Shape;17966;p93"/>
            <p:cNvSpPr/>
            <p:nvPr/>
          </p:nvSpPr>
          <p:spPr>
            <a:xfrm>
              <a:off x="6091095" y="1586591"/>
              <a:ext cx="345645" cy="256345"/>
            </a:xfrm>
            <a:custGeom>
              <a:rect b="b" l="l" r="r" t="t"/>
              <a:pathLst>
                <a:path extrusionOk="0" h="9849" w="1328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93"/>
            <p:cNvSpPr/>
            <p:nvPr/>
          </p:nvSpPr>
          <p:spPr>
            <a:xfrm>
              <a:off x="6091199" y="1586591"/>
              <a:ext cx="345541" cy="33445"/>
            </a:xfrm>
            <a:custGeom>
              <a:rect b="b" l="l" r="r" t="t"/>
              <a:pathLst>
                <a:path extrusionOk="0" h="1285" w="13276">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93"/>
            <p:cNvSpPr/>
            <p:nvPr/>
          </p:nvSpPr>
          <p:spPr>
            <a:xfrm>
              <a:off x="6107857" y="1586591"/>
              <a:ext cx="55803" cy="27875"/>
            </a:xfrm>
            <a:custGeom>
              <a:rect b="b" l="l" r="r" t="t"/>
              <a:pathLst>
                <a:path extrusionOk="0" h="1071" w="2144">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93"/>
            <p:cNvSpPr/>
            <p:nvPr/>
          </p:nvSpPr>
          <p:spPr>
            <a:xfrm>
              <a:off x="6364280" y="1586591"/>
              <a:ext cx="55699" cy="27875"/>
            </a:xfrm>
            <a:custGeom>
              <a:rect b="b" l="l" r="r" t="t"/>
              <a:pathLst>
                <a:path extrusionOk="0" h="1071" w="214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93"/>
            <p:cNvSpPr/>
            <p:nvPr/>
          </p:nvSpPr>
          <p:spPr>
            <a:xfrm>
              <a:off x="6124619" y="1564338"/>
              <a:ext cx="22280" cy="33445"/>
            </a:xfrm>
            <a:custGeom>
              <a:rect b="b" l="l" r="r" t="t"/>
              <a:pathLst>
                <a:path extrusionOk="0" h="1285" w="856">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93"/>
            <p:cNvSpPr/>
            <p:nvPr/>
          </p:nvSpPr>
          <p:spPr>
            <a:xfrm>
              <a:off x="6124619" y="1564338"/>
              <a:ext cx="22280" cy="16684"/>
            </a:xfrm>
            <a:custGeom>
              <a:rect b="b" l="l" r="r" t="t"/>
              <a:pathLst>
                <a:path extrusionOk="0" h="641" w="856">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93"/>
            <p:cNvSpPr/>
            <p:nvPr/>
          </p:nvSpPr>
          <p:spPr>
            <a:xfrm>
              <a:off x="6380937" y="1564338"/>
              <a:ext cx="22384" cy="33445"/>
            </a:xfrm>
            <a:custGeom>
              <a:rect b="b" l="l" r="r" t="t"/>
              <a:pathLst>
                <a:path extrusionOk="0" h="1285" w="86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93"/>
            <p:cNvSpPr/>
            <p:nvPr/>
          </p:nvSpPr>
          <p:spPr>
            <a:xfrm>
              <a:off x="6380937" y="1564338"/>
              <a:ext cx="22384" cy="16684"/>
            </a:xfrm>
            <a:custGeom>
              <a:rect b="b" l="l" r="r" t="t"/>
              <a:pathLst>
                <a:path extrusionOk="0" h="641" w="86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93"/>
            <p:cNvSpPr/>
            <p:nvPr/>
          </p:nvSpPr>
          <p:spPr>
            <a:xfrm>
              <a:off x="6091199" y="1620010"/>
              <a:ext cx="345541" cy="16788"/>
            </a:xfrm>
            <a:custGeom>
              <a:rect b="b" l="l" r="r" t="t"/>
              <a:pathLst>
                <a:path extrusionOk="0" h="645" w="13276">
                  <a:moveTo>
                    <a:pt x="0" y="1"/>
                  </a:moveTo>
                  <a:lnTo>
                    <a:pt x="0" y="645"/>
                  </a:lnTo>
                  <a:lnTo>
                    <a:pt x="13275" y="645"/>
                  </a:lnTo>
                  <a:lnTo>
                    <a:pt x="1327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93"/>
            <p:cNvSpPr/>
            <p:nvPr/>
          </p:nvSpPr>
          <p:spPr>
            <a:xfrm>
              <a:off x="6085968" y="1559106"/>
              <a:ext cx="356004" cy="289061"/>
            </a:xfrm>
            <a:custGeom>
              <a:rect b="b" l="l" r="r" t="t"/>
              <a:pathLst>
                <a:path extrusionOk="0" h="11106" w="13678">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93"/>
            <p:cNvSpPr/>
            <p:nvPr/>
          </p:nvSpPr>
          <p:spPr>
            <a:xfrm>
              <a:off x="6106243" y="1614779"/>
              <a:ext cx="314829" cy="10489"/>
            </a:xfrm>
            <a:custGeom>
              <a:rect b="b" l="l" r="r" t="t"/>
              <a:pathLst>
                <a:path extrusionOk="0" h="403" w="12096">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93"/>
            <p:cNvSpPr/>
            <p:nvPr/>
          </p:nvSpPr>
          <p:spPr>
            <a:xfrm>
              <a:off x="6123525" y="1659390"/>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93"/>
            <p:cNvSpPr/>
            <p:nvPr/>
          </p:nvSpPr>
          <p:spPr>
            <a:xfrm>
              <a:off x="6201009" y="1659390"/>
              <a:ext cx="47266" cy="10489"/>
            </a:xfrm>
            <a:custGeom>
              <a:rect b="b" l="l" r="r" t="t"/>
              <a:pathLst>
                <a:path extrusionOk="0" h="403" w="1816">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93"/>
            <p:cNvSpPr/>
            <p:nvPr/>
          </p:nvSpPr>
          <p:spPr>
            <a:xfrm>
              <a:off x="6357070" y="1659390"/>
              <a:ext cx="46069" cy="10489"/>
            </a:xfrm>
            <a:custGeom>
              <a:rect b="b" l="l" r="r" t="t"/>
              <a:pathLst>
                <a:path extrusionOk="0" h="403" w="177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93"/>
            <p:cNvSpPr/>
            <p:nvPr/>
          </p:nvSpPr>
          <p:spPr>
            <a:xfrm>
              <a:off x="6123525" y="1704001"/>
              <a:ext cx="46719" cy="10463"/>
            </a:xfrm>
            <a:custGeom>
              <a:rect b="b" l="l" r="r" t="t"/>
              <a:pathLst>
                <a:path extrusionOk="0" h="402" w="1795">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93"/>
            <p:cNvSpPr/>
            <p:nvPr/>
          </p:nvSpPr>
          <p:spPr>
            <a:xfrm>
              <a:off x="6279014" y="1703975"/>
              <a:ext cx="46095" cy="10489"/>
            </a:xfrm>
            <a:custGeom>
              <a:rect b="b" l="l" r="r" t="t"/>
              <a:pathLst>
                <a:path extrusionOk="0" h="403" w="1771">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93"/>
            <p:cNvSpPr/>
            <p:nvPr/>
          </p:nvSpPr>
          <p:spPr>
            <a:xfrm>
              <a:off x="6123525" y="1748586"/>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93"/>
            <p:cNvSpPr/>
            <p:nvPr/>
          </p:nvSpPr>
          <p:spPr>
            <a:xfrm>
              <a:off x="6200983" y="1748586"/>
              <a:ext cx="47292" cy="10463"/>
            </a:xfrm>
            <a:custGeom>
              <a:rect b="b" l="l" r="r" t="t"/>
              <a:pathLst>
                <a:path extrusionOk="0" h="402" w="1817">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93"/>
            <p:cNvSpPr/>
            <p:nvPr/>
          </p:nvSpPr>
          <p:spPr>
            <a:xfrm>
              <a:off x="6357044" y="1748586"/>
              <a:ext cx="46095" cy="10463"/>
            </a:xfrm>
            <a:custGeom>
              <a:rect b="b" l="l" r="r" t="t"/>
              <a:pathLst>
                <a:path extrusionOk="0" h="402" w="1771">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93"/>
            <p:cNvSpPr/>
            <p:nvPr/>
          </p:nvSpPr>
          <p:spPr>
            <a:xfrm>
              <a:off x="6201009" y="1793171"/>
              <a:ext cx="47266" cy="10411"/>
            </a:xfrm>
            <a:custGeom>
              <a:rect b="b" l="l" r="r" t="t"/>
              <a:pathLst>
                <a:path extrusionOk="0" h="400" w="1816">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93"/>
            <p:cNvSpPr/>
            <p:nvPr/>
          </p:nvSpPr>
          <p:spPr>
            <a:xfrm>
              <a:off x="6279040" y="1793171"/>
              <a:ext cx="46069" cy="10411"/>
            </a:xfrm>
            <a:custGeom>
              <a:rect b="b" l="l" r="r" t="t"/>
              <a:pathLst>
                <a:path extrusionOk="0" h="400" w="177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93"/>
            <p:cNvSpPr/>
            <p:nvPr/>
          </p:nvSpPr>
          <p:spPr>
            <a:xfrm>
              <a:off x="6357070" y="1793171"/>
              <a:ext cx="46069" cy="10411"/>
            </a:xfrm>
            <a:custGeom>
              <a:rect b="b" l="l" r="r" t="t"/>
              <a:pathLst>
                <a:path extrusionOk="0" h="400" w="177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93"/>
            <p:cNvSpPr/>
            <p:nvPr/>
          </p:nvSpPr>
          <p:spPr>
            <a:xfrm>
              <a:off x="6200749" y="1692939"/>
              <a:ext cx="47995" cy="32638"/>
            </a:xfrm>
            <a:custGeom>
              <a:rect b="b" l="l" r="r" t="t"/>
              <a:pathLst>
                <a:path extrusionOk="0" h="1254" w="1844">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93"/>
            <p:cNvSpPr/>
            <p:nvPr/>
          </p:nvSpPr>
          <p:spPr>
            <a:xfrm>
              <a:off x="6356784" y="1692939"/>
              <a:ext cx="48021" cy="32638"/>
            </a:xfrm>
            <a:custGeom>
              <a:rect b="b" l="l" r="r" t="t"/>
              <a:pathLst>
                <a:path extrusionOk="0" h="1254" w="1845">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93"/>
            <p:cNvSpPr/>
            <p:nvPr/>
          </p:nvSpPr>
          <p:spPr>
            <a:xfrm>
              <a:off x="6278780" y="1737472"/>
              <a:ext cx="47995" cy="32612"/>
            </a:xfrm>
            <a:custGeom>
              <a:rect b="b" l="l" r="r" t="t"/>
              <a:pathLst>
                <a:path extrusionOk="0" h="1253" w="1844">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93"/>
            <p:cNvSpPr/>
            <p:nvPr/>
          </p:nvSpPr>
          <p:spPr>
            <a:xfrm>
              <a:off x="6122745" y="1782110"/>
              <a:ext cx="47969" cy="32665"/>
            </a:xfrm>
            <a:custGeom>
              <a:rect b="b" l="l" r="r" t="t"/>
              <a:pathLst>
                <a:path extrusionOk="0" h="1255" w="1843">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93"/>
            <p:cNvSpPr/>
            <p:nvPr/>
          </p:nvSpPr>
          <p:spPr>
            <a:xfrm>
              <a:off x="6278780" y="1648380"/>
              <a:ext cx="47995" cy="32612"/>
            </a:xfrm>
            <a:custGeom>
              <a:rect b="b" l="l" r="r" t="t"/>
              <a:pathLst>
                <a:path extrusionOk="0" h="1253" w="1844">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3" name="Google Shape;17993;p93"/>
          <p:cNvGrpSpPr/>
          <p:nvPr/>
        </p:nvGrpSpPr>
        <p:grpSpPr>
          <a:xfrm>
            <a:off x="7026393" y="1998398"/>
            <a:ext cx="347363" cy="317223"/>
            <a:chOff x="7026393" y="1998398"/>
            <a:chExt cx="347363" cy="317223"/>
          </a:xfrm>
        </p:grpSpPr>
        <p:sp>
          <p:nvSpPr>
            <p:cNvPr id="17994" name="Google Shape;17994;p93"/>
            <p:cNvSpPr/>
            <p:nvPr/>
          </p:nvSpPr>
          <p:spPr>
            <a:xfrm>
              <a:off x="7060359" y="2032104"/>
              <a:ext cx="279327" cy="279353"/>
            </a:xfrm>
            <a:custGeom>
              <a:rect b="b" l="l" r="r" t="t"/>
              <a:pathLst>
                <a:path extrusionOk="0" h="10733" w="10732">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93"/>
            <p:cNvSpPr/>
            <p:nvPr/>
          </p:nvSpPr>
          <p:spPr>
            <a:xfrm>
              <a:off x="7199268" y="2112607"/>
              <a:ext cx="74491" cy="97551"/>
            </a:xfrm>
            <a:custGeom>
              <a:rect b="b" l="l" r="r" t="t"/>
              <a:pathLst>
                <a:path extrusionOk="0" h="3748" w="2862">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93"/>
            <p:cNvSpPr/>
            <p:nvPr/>
          </p:nvSpPr>
          <p:spPr>
            <a:xfrm>
              <a:off x="7199008" y="2054279"/>
              <a:ext cx="125218" cy="193436"/>
            </a:xfrm>
            <a:custGeom>
              <a:rect b="b" l="l" r="r" t="t"/>
              <a:pathLst>
                <a:path extrusionOk="0" h="7432" w="4811">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93"/>
            <p:cNvSpPr/>
            <p:nvPr/>
          </p:nvSpPr>
          <p:spPr>
            <a:xfrm>
              <a:off x="7198904" y="2003526"/>
              <a:ext cx="169725" cy="272560"/>
            </a:xfrm>
            <a:custGeom>
              <a:rect b="b" l="l" r="r" t="t"/>
              <a:pathLst>
                <a:path extrusionOk="0" h="10472" w="6521">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93"/>
            <p:cNvSpPr/>
            <p:nvPr/>
          </p:nvSpPr>
          <p:spPr>
            <a:xfrm>
              <a:off x="7063561" y="2032104"/>
              <a:ext cx="136748" cy="140418"/>
            </a:xfrm>
            <a:custGeom>
              <a:rect b="b" l="l" r="r" t="t"/>
              <a:pathLst>
                <a:path extrusionOk="0" h="5395" w="5254">
                  <a:moveTo>
                    <a:pt x="5232" y="1"/>
                  </a:moveTo>
                  <a:cubicBezTo>
                    <a:pt x="2713" y="4"/>
                    <a:pt x="539" y="1760"/>
                    <a:pt x="1" y="4219"/>
                  </a:cubicBezTo>
                  <a:lnTo>
                    <a:pt x="5254" y="5395"/>
                  </a:lnTo>
                  <a:lnTo>
                    <a:pt x="5232"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93"/>
            <p:cNvSpPr/>
            <p:nvPr/>
          </p:nvSpPr>
          <p:spPr>
            <a:xfrm>
              <a:off x="7060255" y="2141549"/>
              <a:ext cx="140054" cy="164858"/>
            </a:xfrm>
            <a:custGeom>
              <a:rect b="b" l="l" r="r" t="t"/>
              <a:pathLst>
                <a:path extrusionOk="0" h="6334" w="5381">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93"/>
            <p:cNvSpPr/>
            <p:nvPr/>
          </p:nvSpPr>
          <p:spPr>
            <a:xfrm>
              <a:off x="7146901" y="2286132"/>
              <a:ext cx="74100" cy="25325"/>
            </a:xfrm>
            <a:custGeom>
              <a:rect b="b" l="l" r="r" t="t"/>
              <a:pathLst>
                <a:path extrusionOk="0" h="973" w="2847">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93"/>
            <p:cNvSpPr/>
            <p:nvPr/>
          </p:nvSpPr>
          <p:spPr>
            <a:xfrm>
              <a:off x="7063561" y="2032104"/>
              <a:ext cx="136202" cy="118816"/>
            </a:xfrm>
            <a:custGeom>
              <a:rect b="b" l="l" r="r" t="t"/>
              <a:pathLst>
                <a:path extrusionOk="0" h="4565" w="5233">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93"/>
            <p:cNvSpPr/>
            <p:nvPr/>
          </p:nvSpPr>
          <p:spPr>
            <a:xfrm>
              <a:off x="7136099" y="2105527"/>
              <a:ext cx="35007" cy="30088"/>
            </a:xfrm>
            <a:custGeom>
              <a:rect b="b" l="l" r="r" t="t"/>
              <a:pathLst>
                <a:path extrusionOk="0" h="1156" w="1345">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93"/>
            <p:cNvSpPr/>
            <p:nvPr/>
          </p:nvSpPr>
          <p:spPr>
            <a:xfrm>
              <a:off x="7047528" y="2141445"/>
              <a:ext cx="119909" cy="164962"/>
            </a:xfrm>
            <a:custGeom>
              <a:rect b="b" l="l" r="r" t="t"/>
              <a:pathLst>
                <a:path extrusionOk="0" h="6338" w="4607">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93"/>
            <p:cNvSpPr/>
            <p:nvPr/>
          </p:nvSpPr>
          <p:spPr>
            <a:xfrm>
              <a:off x="7026393" y="1998398"/>
              <a:ext cx="347363" cy="317223"/>
            </a:xfrm>
            <a:custGeom>
              <a:rect b="b" l="l" r="r" t="t"/>
              <a:pathLst>
                <a:path extrusionOk="0" h="12188" w="13346">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5" name="Google Shape;18005;p93"/>
          <p:cNvGrpSpPr/>
          <p:nvPr/>
        </p:nvGrpSpPr>
        <p:grpSpPr>
          <a:xfrm>
            <a:off x="2761007" y="2017372"/>
            <a:ext cx="360845" cy="302674"/>
            <a:chOff x="2761007" y="2017372"/>
            <a:chExt cx="360845" cy="302674"/>
          </a:xfrm>
        </p:grpSpPr>
        <p:sp>
          <p:nvSpPr>
            <p:cNvPr id="18006" name="Google Shape;18006;p93"/>
            <p:cNvSpPr/>
            <p:nvPr/>
          </p:nvSpPr>
          <p:spPr>
            <a:xfrm>
              <a:off x="2929587" y="2089078"/>
              <a:ext cx="183546" cy="166966"/>
            </a:xfrm>
            <a:custGeom>
              <a:rect b="b" l="l" r="r" t="t"/>
              <a:pathLst>
                <a:path extrusionOk="0" h="6415" w="7052">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93"/>
            <p:cNvSpPr/>
            <p:nvPr/>
          </p:nvSpPr>
          <p:spPr>
            <a:xfrm>
              <a:off x="3010246" y="2022682"/>
              <a:ext cx="103980" cy="184275"/>
            </a:xfrm>
            <a:custGeom>
              <a:rect b="b" l="l" r="r" t="t"/>
              <a:pathLst>
                <a:path extrusionOk="0" h="7080" w="3995">
                  <a:moveTo>
                    <a:pt x="3994" y="0"/>
                  </a:moveTo>
                  <a:lnTo>
                    <a:pt x="1" y="2565"/>
                  </a:lnTo>
                  <a:lnTo>
                    <a:pt x="3439" y="7079"/>
                  </a:lnTo>
                  <a:lnTo>
                    <a:pt x="3994" y="6640"/>
                  </a:lnTo>
                  <a:lnTo>
                    <a:pt x="399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93"/>
            <p:cNvSpPr/>
            <p:nvPr/>
          </p:nvSpPr>
          <p:spPr>
            <a:xfrm>
              <a:off x="3080234" y="2158858"/>
              <a:ext cx="33992" cy="48099"/>
            </a:xfrm>
            <a:custGeom>
              <a:rect b="b" l="l" r="r" t="t"/>
              <a:pathLst>
                <a:path extrusionOk="0" h="1848" w="1306">
                  <a:moveTo>
                    <a:pt x="1305" y="0"/>
                  </a:moveTo>
                  <a:lnTo>
                    <a:pt x="0" y="862"/>
                  </a:lnTo>
                  <a:lnTo>
                    <a:pt x="750" y="1847"/>
                  </a:lnTo>
                  <a:lnTo>
                    <a:pt x="1305" y="1408"/>
                  </a:lnTo>
                  <a:lnTo>
                    <a:pt x="1305"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93"/>
            <p:cNvSpPr/>
            <p:nvPr/>
          </p:nvSpPr>
          <p:spPr>
            <a:xfrm>
              <a:off x="2941586" y="2144282"/>
              <a:ext cx="139664" cy="92736"/>
            </a:xfrm>
            <a:custGeom>
              <a:rect b="b" l="l" r="r" t="t"/>
              <a:pathLst>
                <a:path extrusionOk="0" h="3563" w="5366">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93"/>
            <p:cNvSpPr/>
            <p:nvPr/>
          </p:nvSpPr>
          <p:spPr>
            <a:xfrm>
              <a:off x="2996165" y="2191002"/>
              <a:ext cx="81804" cy="46043"/>
            </a:xfrm>
            <a:custGeom>
              <a:rect b="b" l="l" r="r" t="t"/>
              <a:pathLst>
                <a:path extrusionOk="0" h="1769" w="3143">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93"/>
            <p:cNvSpPr/>
            <p:nvPr/>
          </p:nvSpPr>
          <p:spPr>
            <a:xfrm>
              <a:off x="2915740" y="2168280"/>
              <a:ext cx="139690" cy="92762"/>
            </a:xfrm>
            <a:custGeom>
              <a:rect b="b" l="l" r="r" t="t"/>
              <a:pathLst>
                <a:path extrusionOk="0" h="3564" w="5367">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93"/>
            <p:cNvSpPr/>
            <p:nvPr/>
          </p:nvSpPr>
          <p:spPr>
            <a:xfrm>
              <a:off x="2979299" y="2221115"/>
              <a:ext cx="72825" cy="39978"/>
            </a:xfrm>
            <a:custGeom>
              <a:rect b="b" l="l" r="r" t="t"/>
              <a:pathLst>
                <a:path extrusionOk="0" h="1536" w="2798">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93"/>
            <p:cNvSpPr/>
            <p:nvPr/>
          </p:nvSpPr>
          <p:spPr>
            <a:xfrm>
              <a:off x="2889921" y="2192277"/>
              <a:ext cx="139690" cy="92788"/>
            </a:xfrm>
            <a:custGeom>
              <a:rect b="b" l="l" r="r" t="t"/>
              <a:pathLst>
                <a:path extrusionOk="0" h="3565" w="5367">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93"/>
            <p:cNvSpPr/>
            <p:nvPr/>
          </p:nvSpPr>
          <p:spPr>
            <a:xfrm>
              <a:off x="2962538" y="2250422"/>
              <a:ext cx="63507" cy="34591"/>
            </a:xfrm>
            <a:custGeom>
              <a:rect b="b" l="l" r="r" t="t"/>
              <a:pathLst>
                <a:path extrusionOk="0" h="1329" w="244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93"/>
            <p:cNvSpPr/>
            <p:nvPr/>
          </p:nvSpPr>
          <p:spPr>
            <a:xfrm>
              <a:off x="2864180" y="2216274"/>
              <a:ext cx="139690" cy="92788"/>
            </a:xfrm>
            <a:custGeom>
              <a:rect b="b" l="l" r="r" t="t"/>
              <a:pathLst>
                <a:path extrusionOk="0" h="3565" w="5367">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93"/>
            <p:cNvSpPr/>
            <p:nvPr/>
          </p:nvSpPr>
          <p:spPr>
            <a:xfrm>
              <a:off x="2945698" y="2278350"/>
              <a:ext cx="54788" cy="30712"/>
            </a:xfrm>
            <a:custGeom>
              <a:rect b="b" l="l" r="r" t="t"/>
              <a:pathLst>
                <a:path extrusionOk="0" h="1180" w="2105">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93"/>
            <p:cNvSpPr/>
            <p:nvPr/>
          </p:nvSpPr>
          <p:spPr>
            <a:xfrm>
              <a:off x="2779851" y="2100712"/>
              <a:ext cx="177690" cy="161006"/>
            </a:xfrm>
            <a:custGeom>
              <a:rect b="b" l="l" r="r" t="t"/>
              <a:pathLst>
                <a:path extrusionOk="0" h="6186" w="6827">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93"/>
            <p:cNvSpPr/>
            <p:nvPr/>
          </p:nvSpPr>
          <p:spPr>
            <a:xfrm>
              <a:off x="2774619" y="2074685"/>
              <a:ext cx="98124" cy="142527"/>
            </a:xfrm>
            <a:custGeom>
              <a:rect b="b" l="l" r="r" t="t"/>
              <a:pathLst>
                <a:path extrusionOk="0" h="5476" w="3770">
                  <a:moveTo>
                    <a:pt x="2840" y="1"/>
                  </a:moveTo>
                  <a:lnTo>
                    <a:pt x="1" y="4937"/>
                  </a:lnTo>
                  <a:lnTo>
                    <a:pt x="933" y="5476"/>
                  </a:lnTo>
                  <a:lnTo>
                    <a:pt x="3769" y="536"/>
                  </a:lnTo>
                  <a:lnTo>
                    <a:pt x="2840"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93"/>
            <p:cNvSpPr/>
            <p:nvPr/>
          </p:nvSpPr>
          <p:spPr>
            <a:xfrm>
              <a:off x="2768685" y="2038064"/>
              <a:ext cx="84095" cy="176492"/>
            </a:xfrm>
            <a:custGeom>
              <a:rect b="b" l="l" r="r" t="t"/>
              <a:pathLst>
                <a:path extrusionOk="0" h="6781" w="3231">
                  <a:moveTo>
                    <a:pt x="0" y="0"/>
                  </a:moveTo>
                  <a:lnTo>
                    <a:pt x="0" y="6555"/>
                  </a:lnTo>
                  <a:lnTo>
                    <a:pt x="391" y="6781"/>
                  </a:lnTo>
                  <a:lnTo>
                    <a:pt x="3230" y="1865"/>
                  </a:lnTo>
                  <a:lnTo>
                    <a:pt x="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93"/>
            <p:cNvSpPr/>
            <p:nvPr/>
          </p:nvSpPr>
          <p:spPr>
            <a:xfrm>
              <a:off x="2772147" y="2179836"/>
              <a:ext cx="42060" cy="44793"/>
            </a:xfrm>
            <a:custGeom>
              <a:rect b="b" l="l" r="r" t="t"/>
              <a:pathLst>
                <a:path extrusionOk="0" h="1721" w="1616">
                  <a:moveTo>
                    <a:pt x="684" y="0"/>
                  </a:moveTo>
                  <a:lnTo>
                    <a:pt x="1" y="1186"/>
                  </a:lnTo>
                  <a:lnTo>
                    <a:pt x="926" y="1721"/>
                  </a:lnTo>
                  <a:lnTo>
                    <a:pt x="1616" y="528"/>
                  </a:lnTo>
                  <a:lnTo>
                    <a:pt x="6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93"/>
            <p:cNvSpPr/>
            <p:nvPr/>
          </p:nvSpPr>
          <p:spPr>
            <a:xfrm>
              <a:off x="2768685" y="2167733"/>
              <a:ext cx="28032" cy="46823"/>
            </a:xfrm>
            <a:custGeom>
              <a:rect b="b" l="l" r="r" t="t"/>
              <a:pathLst>
                <a:path extrusionOk="0" h="1799" w="1077">
                  <a:moveTo>
                    <a:pt x="0" y="1"/>
                  </a:moveTo>
                  <a:lnTo>
                    <a:pt x="0" y="1573"/>
                  </a:lnTo>
                  <a:lnTo>
                    <a:pt x="391" y="1799"/>
                  </a:lnTo>
                  <a:lnTo>
                    <a:pt x="1077" y="609"/>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93"/>
            <p:cNvSpPr/>
            <p:nvPr/>
          </p:nvSpPr>
          <p:spPr>
            <a:xfrm>
              <a:off x="2816575" y="2192928"/>
              <a:ext cx="74933" cy="60150"/>
            </a:xfrm>
            <a:custGeom>
              <a:rect b="b" l="l" r="r" t="t"/>
              <a:pathLst>
                <a:path extrusionOk="0" h="2311" w="2879">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93"/>
            <p:cNvSpPr/>
            <p:nvPr/>
          </p:nvSpPr>
          <p:spPr>
            <a:xfrm>
              <a:off x="2819959" y="2194099"/>
              <a:ext cx="71550" cy="59004"/>
            </a:xfrm>
            <a:custGeom>
              <a:rect b="b" l="l" r="r" t="t"/>
              <a:pathLst>
                <a:path extrusionOk="0" h="2267" w="2749">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93"/>
            <p:cNvSpPr/>
            <p:nvPr/>
          </p:nvSpPr>
          <p:spPr>
            <a:xfrm>
              <a:off x="2845232" y="2219476"/>
              <a:ext cx="66604" cy="54163"/>
            </a:xfrm>
            <a:custGeom>
              <a:rect b="b" l="l" r="r" t="t"/>
              <a:pathLst>
                <a:path extrusionOk="0" h="2081" w="2559">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93"/>
            <p:cNvSpPr/>
            <p:nvPr/>
          </p:nvSpPr>
          <p:spPr>
            <a:xfrm>
              <a:off x="2848719" y="2220673"/>
              <a:ext cx="63221" cy="52940"/>
            </a:xfrm>
            <a:custGeom>
              <a:rect b="b" l="l" r="r" t="t"/>
              <a:pathLst>
                <a:path extrusionOk="0" h="2034" w="2429">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93"/>
            <p:cNvSpPr/>
            <p:nvPr/>
          </p:nvSpPr>
          <p:spPr>
            <a:xfrm>
              <a:off x="2873810" y="2245972"/>
              <a:ext cx="58458" cy="48229"/>
            </a:xfrm>
            <a:custGeom>
              <a:rect b="b" l="l" r="r" t="t"/>
              <a:pathLst>
                <a:path extrusionOk="0" h="1853" w="2246">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93"/>
            <p:cNvSpPr/>
            <p:nvPr/>
          </p:nvSpPr>
          <p:spPr>
            <a:xfrm>
              <a:off x="2877011" y="2246961"/>
              <a:ext cx="55256" cy="47240"/>
            </a:xfrm>
            <a:custGeom>
              <a:rect b="b" l="l" r="r" t="t"/>
              <a:pathLst>
                <a:path extrusionOk="0" h="1815" w="2123">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93"/>
            <p:cNvSpPr/>
            <p:nvPr/>
          </p:nvSpPr>
          <p:spPr>
            <a:xfrm>
              <a:off x="2902570" y="2272520"/>
              <a:ext cx="50103" cy="42295"/>
            </a:xfrm>
            <a:custGeom>
              <a:rect b="b" l="l" r="r" t="t"/>
              <a:pathLst>
                <a:path extrusionOk="0" h="1625" w="1925">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93"/>
            <p:cNvSpPr/>
            <p:nvPr/>
          </p:nvSpPr>
          <p:spPr>
            <a:xfrm>
              <a:off x="2905850" y="2273691"/>
              <a:ext cx="46823" cy="41097"/>
            </a:xfrm>
            <a:custGeom>
              <a:rect b="b" l="l" r="r" t="t"/>
              <a:pathLst>
                <a:path extrusionOk="0" h="1579" w="1799">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93"/>
            <p:cNvSpPr/>
            <p:nvPr/>
          </p:nvSpPr>
          <p:spPr>
            <a:xfrm>
              <a:off x="2907958" y="2106282"/>
              <a:ext cx="72461" cy="111476"/>
            </a:xfrm>
            <a:custGeom>
              <a:rect b="b" l="l" r="r" t="t"/>
              <a:pathLst>
                <a:path extrusionOk="0" h="4283" w="2784">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93"/>
            <p:cNvSpPr/>
            <p:nvPr/>
          </p:nvSpPr>
          <p:spPr>
            <a:xfrm>
              <a:off x="2907958" y="2106282"/>
              <a:ext cx="30712" cy="111476"/>
            </a:xfrm>
            <a:custGeom>
              <a:rect b="b" l="l" r="r" t="t"/>
              <a:pathLst>
                <a:path extrusionOk="0" h="4283" w="118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93"/>
            <p:cNvSpPr/>
            <p:nvPr/>
          </p:nvSpPr>
          <p:spPr>
            <a:xfrm>
              <a:off x="2761007" y="2032807"/>
              <a:ext cx="360429" cy="287239"/>
            </a:xfrm>
            <a:custGeom>
              <a:rect b="b" l="l" r="r" t="t"/>
              <a:pathLst>
                <a:path extrusionOk="0" h="11036" w="13848">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93"/>
            <p:cNvSpPr/>
            <p:nvPr/>
          </p:nvSpPr>
          <p:spPr>
            <a:xfrm>
              <a:off x="3077657" y="2017372"/>
              <a:ext cx="44195" cy="29411"/>
            </a:xfrm>
            <a:custGeom>
              <a:rect b="b" l="l" r="r" t="t"/>
              <a:pathLst>
                <a:path extrusionOk="0" h="1130" w="1698">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4" name="Google Shape;18034;p93"/>
          <p:cNvGrpSpPr/>
          <p:nvPr/>
        </p:nvGrpSpPr>
        <p:grpSpPr>
          <a:xfrm>
            <a:off x="5575621" y="2902906"/>
            <a:ext cx="379143" cy="337499"/>
            <a:chOff x="5575621" y="2902906"/>
            <a:chExt cx="379143" cy="337499"/>
          </a:xfrm>
        </p:grpSpPr>
        <p:sp>
          <p:nvSpPr>
            <p:cNvPr id="18035" name="Google Shape;18035;p93"/>
            <p:cNvSpPr/>
            <p:nvPr/>
          </p:nvSpPr>
          <p:spPr>
            <a:xfrm>
              <a:off x="5735508" y="2908398"/>
              <a:ext cx="213764" cy="178158"/>
            </a:xfrm>
            <a:custGeom>
              <a:rect b="b" l="l" r="r" t="t"/>
              <a:pathLst>
                <a:path extrusionOk="0" h="6845" w="8213">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93"/>
            <p:cNvSpPr/>
            <p:nvPr/>
          </p:nvSpPr>
          <p:spPr>
            <a:xfrm>
              <a:off x="5788994" y="2944029"/>
              <a:ext cx="106791" cy="106895"/>
            </a:xfrm>
            <a:custGeom>
              <a:rect b="b" l="l" r="r" t="t"/>
              <a:pathLst>
                <a:path extrusionOk="0" h="4107" w="4103">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93"/>
            <p:cNvSpPr/>
            <p:nvPr/>
          </p:nvSpPr>
          <p:spPr>
            <a:xfrm>
              <a:off x="5812705" y="2967740"/>
              <a:ext cx="59369" cy="59369"/>
            </a:xfrm>
            <a:custGeom>
              <a:rect b="b" l="l" r="r" t="t"/>
              <a:pathLst>
                <a:path extrusionOk="0" h="2281" w="2281">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93"/>
            <p:cNvSpPr/>
            <p:nvPr/>
          </p:nvSpPr>
          <p:spPr>
            <a:xfrm>
              <a:off x="5581295" y="3065734"/>
              <a:ext cx="192239" cy="169179"/>
            </a:xfrm>
            <a:custGeom>
              <a:rect b="b" l="l" r="r" t="t"/>
              <a:pathLst>
                <a:path extrusionOk="0" h="6500" w="7386">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93"/>
            <p:cNvSpPr/>
            <p:nvPr/>
          </p:nvSpPr>
          <p:spPr>
            <a:xfrm>
              <a:off x="5582127" y="3050898"/>
              <a:ext cx="106713" cy="106817"/>
            </a:xfrm>
            <a:custGeom>
              <a:rect b="b" l="l" r="r" t="t"/>
              <a:pathLst>
                <a:path extrusionOk="0" h="4104" w="410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93"/>
            <p:cNvSpPr/>
            <p:nvPr/>
          </p:nvSpPr>
          <p:spPr>
            <a:xfrm>
              <a:off x="5611148" y="3050898"/>
              <a:ext cx="77692" cy="106817"/>
            </a:xfrm>
            <a:custGeom>
              <a:rect b="b" l="l" r="r" t="t"/>
              <a:pathLst>
                <a:path extrusionOk="0" h="4104" w="2985">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93"/>
            <p:cNvSpPr/>
            <p:nvPr/>
          </p:nvSpPr>
          <p:spPr>
            <a:xfrm>
              <a:off x="5581190" y="3177184"/>
              <a:ext cx="23841" cy="57729"/>
            </a:xfrm>
            <a:custGeom>
              <a:rect b="b" l="l" r="r" t="t"/>
              <a:pathLst>
                <a:path extrusionOk="0" h="2218" w="916">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93"/>
            <p:cNvSpPr/>
            <p:nvPr/>
          </p:nvSpPr>
          <p:spPr>
            <a:xfrm>
              <a:off x="5616822" y="3133952"/>
              <a:ext cx="35658" cy="41618"/>
            </a:xfrm>
            <a:custGeom>
              <a:rect b="b" l="l" r="r" t="t"/>
              <a:pathLst>
                <a:path extrusionOk="0" h="1599" w="137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93"/>
            <p:cNvSpPr/>
            <p:nvPr/>
          </p:nvSpPr>
          <p:spPr>
            <a:xfrm>
              <a:off x="5599149" y="3087467"/>
              <a:ext cx="71185" cy="58432"/>
            </a:xfrm>
            <a:custGeom>
              <a:rect b="b" l="l" r="r" t="t"/>
              <a:pathLst>
                <a:path extrusionOk="0" h="2245" w="2735">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93"/>
            <p:cNvSpPr/>
            <p:nvPr/>
          </p:nvSpPr>
          <p:spPr>
            <a:xfrm>
              <a:off x="5599436" y="3087467"/>
              <a:ext cx="70795" cy="57885"/>
            </a:xfrm>
            <a:custGeom>
              <a:rect b="b" l="l" r="r" t="t"/>
              <a:pathLst>
                <a:path extrusionOk="0" h="2224" w="272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93"/>
            <p:cNvSpPr/>
            <p:nvPr/>
          </p:nvSpPr>
          <p:spPr>
            <a:xfrm>
              <a:off x="5746777" y="3065734"/>
              <a:ext cx="26756" cy="35658"/>
            </a:xfrm>
            <a:custGeom>
              <a:rect b="b" l="l" r="r" t="t"/>
              <a:pathLst>
                <a:path extrusionOk="0" h="1370" w="1028">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93"/>
            <p:cNvSpPr/>
            <p:nvPr/>
          </p:nvSpPr>
          <p:spPr>
            <a:xfrm>
              <a:off x="5599436" y="3195143"/>
              <a:ext cx="11088" cy="45262"/>
            </a:xfrm>
            <a:custGeom>
              <a:rect b="b" l="l" r="r" t="t"/>
              <a:pathLst>
                <a:path extrusionOk="0" h="1739" w="426">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93"/>
            <p:cNvSpPr/>
            <p:nvPr/>
          </p:nvSpPr>
          <p:spPr>
            <a:xfrm>
              <a:off x="5575621" y="3045302"/>
              <a:ext cx="204706" cy="195102"/>
            </a:xfrm>
            <a:custGeom>
              <a:rect b="b" l="l" r="r" t="t"/>
              <a:pathLst>
                <a:path extrusionOk="0" h="7496" w="7865">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93"/>
            <p:cNvSpPr/>
            <p:nvPr/>
          </p:nvSpPr>
          <p:spPr>
            <a:xfrm>
              <a:off x="5730016" y="2902906"/>
              <a:ext cx="224747" cy="189142"/>
            </a:xfrm>
            <a:custGeom>
              <a:rect b="b" l="l" r="r" t="t"/>
              <a:pathLst>
                <a:path extrusionOk="0" h="7267" w="8635">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93"/>
            <p:cNvSpPr/>
            <p:nvPr/>
          </p:nvSpPr>
          <p:spPr>
            <a:xfrm>
              <a:off x="5777438" y="2926539"/>
              <a:ext cx="138206" cy="130007"/>
            </a:xfrm>
            <a:custGeom>
              <a:rect b="b" l="l" r="r" t="t"/>
              <a:pathLst>
                <a:path extrusionOk="0" h="4995" w="531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0" name="Google Shape;18050;p93"/>
          <p:cNvGrpSpPr/>
          <p:nvPr/>
        </p:nvGrpSpPr>
        <p:grpSpPr>
          <a:xfrm>
            <a:off x="7540306" y="1997409"/>
            <a:ext cx="265611" cy="319800"/>
            <a:chOff x="7540306" y="1997409"/>
            <a:chExt cx="265611" cy="319800"/>
          </a:xfrm>
        </p:grpSpPr>
        <p:sp>
          <p:nvSpPr>
            <p:cNvPr id="18051" name="Google Shape;18051;p93"/>
            <p:cNvSpPr/>
            <p:nvPr/>
          </p:nvSpPr>
          <p:spPr>
            <a:xfrm>
              <a:off x="7663026" y="2178717"/>
              <a:ext cx="20354" cy="92424"/>
            </a:xfrm>
            <a:custGeom>
              <a:rect b="b" l="l" r="r" t="t"/>
              <a:pathLst>
                <a:path extrusionOk="0" h="3551" w="782">
                  <a:moveTo>
                    <a:pt x="0" y="1"/>
                  </a:moveTo>
                  <a:lnTo>
                    <a:pt x="0" y="3551"/>
                  </a:lnTo>
                  <a:lnTo>
                    <a:pt x="782" y="3551"/>
                  </a:lnTo>
                  <a:lnTo>
                    <a:pt x="78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93"/>
            <p:cNvSpPr/>
            <p:nvPr/>
          </p:nvSpPr>
          <p:spPr>
            <a:xfrm>
              <a:off x="7598374" y="2012323"/>
              <a:ext cx="149580" cy="182739"/>
            </a:xfrm>
            <a:custGeom>
              <a:rect b="b" l="l" r="r" t="t"/>
              <a:pathLst>
                <a:path extrusionOk="0" h="7021" w="5747">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93"/>
            <p:cNvSpPr/>
            <p:nvPr/>
          </p:nvSpPr>
          <p:spPr>
            <a:xfrm>
              <a:off x="7658992" y="2012323"/>
              <a:ext cx="88962" cy="182817"/>
            </a:xfrm>
            <a:custGeom>
              <a:rect b="b" l="l" r="r" t="t"/>
              <a:pathLst>
                <a:path extrusionOk="0" h="7024" w="3418">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93"/>
            <p:cNvSpPr/>
            <p:nvPr/>
          </p:nvSpPr>
          <p:spPr>
            <a:xfrm>
              <a:off x="7588666" y="2002068"/>
              <a:ext cx="168997" cy="20640"/>
            </a:xfrm>
            <a:custGeom>
              <a:rect b="b" l="l" r="r" t="t"/>
              <a:pathLst>
                <a:path extrusionOk="0" h="793" w="6493">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93"/>
            <p:cNvSpPr/>
            <p:nvPr/>
          </p:nvSpPr>
          <p:spPr>
            <a:xfrm>
              <a:off x="7729500" y="2002068"/>
              <a:ext cx="28162" cy="20640"/>
            </a:xfrm>
            <a:custGeom>
              <a:rect b="b" l="l" r="r" t="t"/>
              <a:pathLst>
                <a:path extrusionOk="0" h="793" w="1082">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93"/>
            <p:cNvSpPr/>
            <p:nvPr/>
          </p:nvSpPr>
          <p:spPr>
            <a:xfrm>
              <a:off x="7636192" y="2057455"/>
              <a:ext cx="73918" cy="69936"/>
            </a:xfrm>
            <a:custGeom>
              <a:rect b="b" l="l" r="r" t="t"/>
              <a:pathLst>
                <a:path extrusionOk="0" h="2687" w="284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93"/>
            <p:cNvSpPr/>
            <p:nvPr/>
          </p:nvSpPr>
          <p:spPr>
            <a:xfrm>
              <a:off x="7653786" y="2183219"/>
              <a:ext cx="38755" cy="19078"/>
            </a:xfrm>
            <a:custGeom>
              <a:rect b="b" l="l" r="r" t="t"/>
              <a:pathLst>
                <a:path extrusionOk="0" h="733" w="1489">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93"/>
            <p:cNvSpPr/>
            <p:nvPr/>
          </p:nvSpPr>
          <p:spPr>
            <a:xfrm>
              <a:off x="7633459" y="2257398"/>
              <a:ext cx="79410" cy="27407"/>
            </a:xfrm>
            <a:custGeom>
              <a:rect b="b" l="l" r="r" t="t"/>
              <a:pathLst>
                <a:path extrusionOk="0" h="1053" w="3051">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93"/>
            <p:cNvSpPr/>
            <p:nvPr/>
          </p:nvSpPr>
          <p:spPr>
            <a:xfrm>
              <a:off x="7684811" y="2257398"/>
              <a:ext cx="28058" cy="27407"/>
            </a:xfrm>
            <a:custGeom>
              <a:rect b="b" l="l" r="r" t="t"/>
              <a:pathLst>
                <a:path extrusionOk="0" h="1053" w="1078">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93"/>
            <p:cNvSpPr/>
            <p:nvPr/>
          </p:nvSpPr>
          <p:spPr>
            <a:xfrm>
              <a:off x="7604881" y="2277986"/>
              <a:ext cx="136566" cy="34460"/>
            </a:xfrm>
            <a:custGeom>
              <a:rect b="b" l="l" r="r" t="t"/>
              <a:pathLst>
                <a:path extrusionOk="0" h="1324" w="5247">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93"/>
            <p:cNvSpPr/>
            <p:nvPr/>
          </p:nvSpPr>
          <p:spPr>
            <a:xfrm>
              <a:off x="7706882" y="2277986"/>
              <a:ext cx="34565" cy="34460"/>
            </a:xfrm>
            <a:custGeom>
              <a:rect b="b" l="l" r="r" t="t"/>
              <a:pathLst>
                <a:path extrusionOk="0" h="1324" w="1328">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93"/>
            <p:cNvSpPr/>
            <p:nvPr/>
          </p:nvSpPr>
          <p:spPr>
            <a:xfrm>
              <a:off x="7540306" y="1997409"/>
              <a:ext cx="265611" cy="319800"/>
            </a:xfrm>
            <a:custGeom>
              <a:rect b="b" l="l" r="r" t="t"/>
              <a:pathLst>
                <a:path extrusionOk="0" h="12287" w="10205">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93"/>
            <p:cNvSpPr/>
            <p:nvPr/>
          </p:nvSpPr>
          <p:spPr>
            <a:xfrm>
              <a:off x="7630153" y="2052744"/>
              <a:ext cx="86099" cy="79384"/>
            </a:xfrm>
            <a:custGeom>
              <a:rect b="b" l="l" r="r" t="t"/>
              <a:pathLst>
                <a:path extrusionOk="0" h="3050" w="3308">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4" name="Google Shape;18064;p93"/>
          <p:cNvGrpSpPr/>
          <p:nvPr/>
        </p:nvGrpSpPr>
        <p:grpSpPr>
          <a:xfrm>
            <a:off x="917089" y="2925706"/>
            <a:ext cx="319722" cy="301320"/>
            <a:chOff x="917089" y="2925706"/>
            <a:chExt cx="319722" cy="301320"/>
          </a:xfrm>
        </p:grpSpPr>
        <p:sp>
          <p:nvSpPr>
            <p:cNvPr id="18065" name="Google Shape;18065;p93"/>
            <p:cNvSpPr/>
            <p:nvPr/>
          </p:nvSpPr>
          <p:spPr>
            <a:xfrm>
              <a:off x="952069" y="2999884"/>
              <a:ext cx="249734" cy="154707"/>
            </a:xfrm>
            <a:custGeom>
              <a:rect b="b" l="l" r="r" t="t"/>
              <a:pathLst>
                <a:path extrusionOk="0" h="5944" w="9595">
                  <a:moveTo>
                    <a:pt x="0" y="1"/>
                  </a:moveTo>
                  <a:lnTo>
                    <a:pt x="0" y="5943"/>
                  </a:lnTo>
                  <a:lnTo>
                    <a:pt x="9595" y="5943"/>
                  </a:lnTo>
                  <a:lnTo>
                    <a:pt x="959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93"/>
            <p:cNvSpPr/>
            <p:nvPr/>
          </p:nvSpPr>
          <p:spPr>
            <a:xfrm>
              <a:off x="921747" y="2930391"/>
              <a:ext cx="310378" cy="81804"/>
            </a:xfrm>
            <a:custGeom>
              <a:rect b="b" l="l" r="r" t="t"/>
              <a:pathLst>
                <a:path extrusionOk="0" h="3143" w="11925">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93"/>
            <p:cNvSpPr/>
            <p:nvPr/>
          </p:nvSpPr>
          <p:spPr>
            <a:xfrm>
              <a:off x="1214531" y="2930391"/>
              <a:ext cx="17595" cy="81804"/>
            </a:xfrm>
            <a:custGeom>
              <a:rect b="b" l="l" r="r" t="t"/>
              <a:pathLst>
                <a:path extrusionOk="0" h="3143" w="676">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93"/>
            <p:cNvSpPr/>
            <p:nvPr/>
          </p:nvSpPr>
          <p:spPr>
            <a:xfrm>
              <a:off x="921747" y="2930391"/>
              <a:ext cx="17621" cy="81804"/>
            </a:xfrm>
            <a:custGeom>
              <a:rect b="b" l="l" r="r" t="t"/>
              <a:pathLst>
                <a:path extrusionOk="0" h="3143" w="677">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93"/>
            <p:cNvSpPr/>
            <p:nvPr/>
          </p:nvSpPr>
          <p:spPr>
            <a:xfrm>
              <a:off x="1179732" y="2957303"/>
              <a:ext cx="29697" cy="29619"/>
            </a:xfrm>
            <a:custGeom>
              <a:rect b="b" l="l" r="r" t="t"/>
              <a:pathLst>
                <a:path extrusionOk="0" h="1138" w="1141">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93"/>
            <p:cNvSpPr/>
            <p:nvPr/>
          </p:nvSpPr>
          <p:spPr>
            <a:xfrm>
              <a:off x="1129343" y="2957303"/>
              <a:ext cx="29697" cy="29619"/>
            </a:xfrm>
            <a:custGeom>
              <a:rect b="b" l="l" r="r" t="t"/>
              <a:pathLst>
                <a:path extrusionOk="0" h="1138" w="1141">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93"/>
            <p:cNvSpPr/>
            <p:nvPr/>
          </p:nvSpPr>
          <p:spPr>
            <a:xfrm>
              <a:off x="921747" y="3035516"/>
              <a:ext cx="310378" cy="81700"/>
            </a:xfrm>
            <a:custGeom>
              <a:rect b="b" l="l" r="r" t="t"/>
              <a:pathLst>
                <a:path extrusionOk="0" h="3139" w="11925">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93"/>
            <p:cNvSpPr/>
            <p:nvPr/>
          </p:nvSpPr>
          <p:spPr>
            <a:xfrm>
              <a:off x="1214531" y="3035516"/>
              <a:ext cx="17595" cy="81700"/>
            </a:xfrm>
            <a:custGeom>
              <a:rect b="b" l="l" r="r" t="t"/>
              <a:pathLst>
                <a:path extrusionOk="0" h="3139" w="676">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93"/>
            <p:cNvSpPr/>
            <p:nvPr/>
          </p:nvSpPr>
          <p:spPr>
            <a:xfrm>
              <a:off x="921747" y="3035516"/>
              <a:ext cx="17621" cy="81700"/>
            </a:xfrm>
            <a:custGeom>
              <a:rect b="b" l="l" r="r" t="t"/>
              <a:pathLst>
                <a:path extrusionOk="0" h="3139" w="677">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93"/>
            <p:cNvSpPr/>
            <p:nvPr/>
          </p:nvSpPr>
          <p:spPr>
            <a:xfrm>
              <a:off x="1179732" y="3062350"/>
              <a:ext cx="29697" cy="29697"/>
            </a:xfrm>
            <a:custGeom>
              <a:rect b="b" l="l" r="r" t="t"/>
              <a:pathLst>
                <a:path extrusionOk="0" h="1141" w="1141">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93"/>
            <p:cNvSpPr/>
            <p:nvPr/>
          </p:nvSpPr>
          <p:spPr>
            <a:xfrm>
              <a:off x="1129343" y="3062350"/>
              <a:ext cx="29697" cy="29697"/>
            </a:xfrm>
            <a:custGeom>
              <a:rect b="b" l="l" r="r" t="t"/>
              <a:pathLst>
                <a:path extrusionOk="0" h="1141" w="1141">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93"/>
            <p:cNvSpPr/>
            <p:nvPr/>
          </p:nvSpPr>
          <p:spPr>
            <a:xfrm>
              <a:off x="921747" y="3140563"/>
              <a:ext cx="310378" cy="81804"/>
            </a:xfrm>
            <a:custGeom>
              <a:rect b="b" l="l" r="r" t="t"/>
              <a:pathLst>
                <a:path extrusionOk="0" h="3143" w="11925">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93"/>
            <p:cNvSpPr/>
            <p:nvPr/>
          </p:nvSpPr>
          <p:spPr>
            <a:xfrm>
              <a:off x="1214531" y="3140563"/>
              <a:ext cx="17595" cy="81804"/>
            </a:xfrm>
            <a:custGeom>
              <a:rect b="b" l="l" r="r" t="t"/>
              <a:pathLst>
                <a:path extrusionOk="0" h="3143" w="676">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93"/>
            <p:cNvSpPr/>
            <p:nvPr/>
          </p:nvSpPr>
          <p:spPr>
            <a:xfrm>
              <a:off x="921747" y="3140563"/>
              <a:ext cx="17621" cy="81804"/>
            </a:xfrm>
            <a:custGeom>
              <a:rect b="b" l="l" r="r" t="t"/>
              <a:pathLst>
                <a:path extrusionOk="0" h="3143" w="677">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93"/>
            <p:cNvSpPr/>
            <p:nvPr/>
          </p:nvSpPr>
          <p:spPr>
            <a:xfrm>
              <a:off x="1179732" y="3167397"/>
              <a:ext cx="29697" cy="29697"/>
            </a:xfrm>
            <a:custGeom>
              <a:rect b="b" l="l" r="r" t="t"/>
              <a:pathLst>
                <a:path extrusionOk="0" h="1141" w="1141">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93"/>
            <p:cNvSpPr/>
            <p:nvPr/>
          </p:nvSpPr>
          <p:spPr>
            <a:xfrm>
              <a:off x="1129343" y="3167397"/>
              <a:ext cx="29697" cy="29697"/>
            </a:xfrm>
            <a:custGeom>
              <a:rect b="b" l="l" r="r" t="t"/>
              <a:pathLst>
                <a:path extrusionOk="0" h="1141" w="1141">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93"/>
            <p:cNvSpPr/>
            <p:nvPr/>
          </p:nvSpPr>
          <p:spPr>
            <a:xfrm>
              <a:off x="917088" y="2925706"/>
              <a:ext cx="319722" cy="301320"/>
            </a:xfrm>
            <a:custGeom>
              <a:rect b="b" l="l" r="r" t="t"/>
              <a:pathLst>
                <a:path extrusionOk="0" h="11577" w="12284">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93"/>
            <p:cNvSpPr/>
            <p:nvPr/>
          </p:nvSpPr>
          <p:spPr>
            <a:xfrm>
              <a:off x="1175151" y="2952670"/>
              <a:ext cx="45522" cy="39015"/>
            </a:xfrm>
            <a:custGeom>
              <a:rect b="b" l="l" r="r" t="t"/>
              <a:pathLst>
                <a:path extrusionOk="0" h="1499" w="1749">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93"/>
            <p:cNvSpPr/>
            <p:nvPr/>
          </p:nvSpPr>
          <p:spPr>
            <a:xfrm>
              <a:off x="1124684" y="2952644"/>
              <a:ext cx="45548" cy="38911"/>
            </a:xfrm>
            <a:custGeom>
              <a:rect b="b" l="l" r="r" t="t"/>
              <a:pathLst>
                <a:path extrusionOk="0" h="1495" w="175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93"/>
            <p:cNvSpPr/>
            <p:nvPr/>
          </p:nvSpPr>
          <p:spPr>
            <a:xfrm>
              <a:off x="942621" y="2967376"/>
              <a:ext cx="171651" cy="9474"/>
            </a:xfrm>
            <a:custGeom>
              <a:rect b="b" l="l" r="r" t="t"/>
              <a:pathLst>
                <a:path extrusionOk="0" h="364" w="6595">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93"/>
            <p:cNvSpPr/>
            <p:nvPr/>
          </p:nvSpPr>
          <p:spPr>
            <a:xfrm>
              <a:off x="1175151" y="3057691"/>
              <a:ext cx="45522" cy="39015"/>
            </a:xfrm>
            <a:custGeom>
              <a:rect b="b" l="l" r="r" t="t"/>
              <a:pathLst>
                <a:path extrusionOk="0" h="1499" w="1749">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93"/>
            <p:cNvSpPr/>
            <p:nvPr/>
          </p:nvSpPr>
          <p:spPr>
            <a:xfrm>
              <a:off x="1124762" y="3057691"/>
              <a:ext cx="45548" cy="39015"/>
            </a:xfrm>
            <a:custGeom>
              <a:rect b="b" l="l" r="r" t="t"/>
              <a:pathLst>
                <a:path extrusionOk="0" h="1499" w="175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93"/>
            <p:cNvSpPr/>
            <p:nvPr/>
          </p:nvSpPr>
          <p:spPr>
            <a:xfrm>
              <a:off x="944183" y="3072501"/>
              <a:ext cx="170090" cy="9370"/>
            </a:xfrm>
            <a:custGeom>
              <a:rect b="b" l="l" r="r" t="t"/>
              <a:pathLst>
                <a:path extrusionOk="0" h="360" w="6535">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93"/>
            <p:cNvSpPr/>
            <p:nvPr/>
          </p:nvSpPr>
          <p:spPr>
            <a:xfrm>
              <a:off x="1168540"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93"/>
            <p:cNvSpPr/>
            <p:nvPr/>
          </p:nvSpPr>
          <p:spPr>
            <a:xfrm>
              <a:off x="1118177"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93"/>
            <p:cNvSpPr/>
            <p:nvPr/>
          </p:nvSpPr>
          <p:spPr>
            <a:xfrm>
              <a:off x="942543" y="3177548"/>
              <a:ext cx="170064" cy="9370"/>
            </a:xfrm>
            <a:custGeom>
              <a:rect b="b" l="l" r="r" t="t"/>
              <a:pathLst>
                <a:path extrusionOk="0" h="360" w="6534">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93"/>
            <p:cNvSpPr/>
            <p:nvPr/>
          </p:nvSpPr>
          <p:spPr>
            <a:xfrm>
              <a:off x="942621" y="3087337"/>
              <a:ext cx="26314" cy="9370"/>
            </a:xfrm>
            <a:custGeom>
              <a:rect b="b" l="l" r="r" t="t"/>
              <a:pathLst>
                <a:path extrusionOk="0" h="360" w="1011">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2" name="Google Shape;18092;p93"/>
          <p:cNvGrpSpPr/>
          <p:nvPr/>
        </p:nvGrpSpPr>
        <p:grpSpPr>
          <a:xfrm>
            <a:off x="4599121" y="3415570"/>
            <a:ext cx="365973" cy="243695"/>
            <a:chOff x="4599121" y="3415570"/>
            <a:chExt cx="365973" cy="243695"/>
          </a:xfrm>
        </p:grpSpPr>
        <p:sp>
          <p:nvSpPr>
            <p:cNvPr id="18093" name="Google Shape;18093;p93"/>
            <p:cNvSpPr/>
            <p:nvPr/>
          </p:nvSpPr>
          <p:spPr>
            <a:xfrm>
              <a:off x="4604795" y="3421243"/>
              <a:ext cx="354521" cy="232269"/>
            </a:xfrm>
            <a:custGeom>
              <a:rect b="b" l="l" r="r" t="t"/>
              <a:pathLst>
                <a:path extrusionOk="0" h="8924" w="13621">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93"/>
            <p:cNvSpPr/>
            <p:nvPr/>
          </p:nvSpPr>
          <p:spPr>
            <a:xfrm>
              <a:off x="4641520" y="3445683"/>
              <a:ext cx="281175" cy="183364"/>
            </a:xfrm>
            <a:custGeom>
              <a:rect b="b" l="l" r="r" t="t"/>
              <a:pathLst>
                <a:path extrusionOk="0" h="7045" w="10803">
                  <a:moveTo>
                    <a:pt x="1" y="1"/>
                  </a:moveTo>
                  <a:lnTo>
                    <a:pt x="1" y="7045"/>
                  </a:lnTo>
                  <a:lnTo>
                    <a:pt x="10802" y="7045"/>
                  </a:lnTo>
                  <a:lnTo>
                    <a:pt x="10802"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93"/>
            <p:cNvSpPr/>
            <p:nvPr/>
          </p:nvSpPr>
          <p:spPr>
            <a:xfrm>
              <a:off x="4721008" y="3470149"/>
              <a:ext cx="122277" cy="97811"/>
            </a:xfrm>
            <a:custGeom>
              <a:rect b="b" l="l" r="r" t="t"/>
              <a:pathLst>
                <a:path extrusionOk="0" h="3758" w="4698">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93"/>
            <p:cNvSpPr/>
            <p:nvPr/>
          </p:nvSpPr>
          <p:spPr>
            <a:xfrm>
              <a:off x="4702606" y="3586258"/>
              <a:ext cx="24466" cy="24466"/>
            </a:xfrm>
            <a:custGeom>
              <a:rect b="b" l="l" r="r" t="t"/>
              <a:pathLst>
                <a:path extrusionOk="0" h="940" w="94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93"/>
            <p:cNvSpPr/>
            <p:nvPr/>
          </p:nvSpPr>
          <p:spPr>
            <a:xfrm>
              <a:off x="4599121" y="3415570"/>
              <a:ext cx="365973" cy="243695"/>
            </a:xfrm>
            <a:custGeom>
              <a:rect b="b" l="l" r="r" t="t"/>
              <a:pathLst>
                <a:path extrusionOk="0" h="9363" w="14061">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93"/>
            <p:cNvSpPr/>
            <p:nvPr/>
          </p:nvSpPr>
          <p:spPr>
            <a:xfrm>
              <a:off x="4635768" y="3440009"/>
              <a:ext cx="292601" cy="194816"/>
            </a:xfrm>
            <a:custGeom>
              <a:rect b="b" l="l" r="r" t="t"/>
              <a:pathLst>
                <a:path extrusionOk="0" h="7485" w="11242">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93"/>
            <p:cNvSpPr/>
            <p:nvPr/>
          </p:nvSpPr>
          <p:spPr>
            <a:xfrm>
              <a:off x="4617444" y="3525536"/>
              <a:ext cx="11478" cy="23659"/>
            </a:xfrm>
            <a:custGeom>
              <a:rect b="b" l="l" r="r" t="t"/>
              <a:pathLst>
                <a:path extrusionOk="0" h="909" w="441">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93"/>
            <p:cNvSpPr/>
            <p:nvPr/>
          </p:nvSpPr>
          <p:spPr>
            <a:xfrm>
              <a:off x="4935292" y="3519419"/>
              <a:ext cx="11478" cy="35918"/>
            </a:xfrm>
            <a:custGeom>
              <a:rect b="b" l="l" r="r" t="t"/>
              <a:pathLst>
                <a:path extrusionOk="0" h="1380" w="441">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93"/>
            <p:cNvSpPr/>
            <p:nvPr/>
          </p:nvSpPr>
          <p:spPr>
            <a:xfrm>
              <a:off x="4932013" y="3440009"/>
              <a:ext cx="14758" cy="11374"/>
            </a:xfrm>
            <a:custGeom>
              <a:rect b="b" l="l" r="r" t="t"/>
              <a:pathLst>
                <a:path extrusionOk="0" h="437" w="567">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93"/>
            <p:cNvSpPr/>
            <p:nvPr/>
          </p:nvSpPr>
          <p:spPr>
            <a:xfrm>
              <a:off x="4617444" y="3494953"/>
              <a:ext cx="11478" cy="17621"/>
            </a:xfrm>
            <a:custGeom>
              <a:rect b="b" l="l" r="r" t="t"/>
              <a:pathLst>
                <a:path extrusionOk="0" h="677" w="441">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93"/>
            <p:cNvSpPr/>
            <p:nvPr/>
          </p:nvSpPr>
          <p:spPr>
            <a:xfrm>
              <a:off x="4617444" y="3562182"/>
              <a:ext cx="11478" cy="17595"/>
            </a:xfrm>
            <a:custGeom>
              <a:rect b="b" l="l" r="r" t="t"/>
              <a:pathLst>
                <a:path extrusionOk="0" h="676" w="441">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93"/>
            <p:cNvSpPr/>
            <p:nvPr/>
          </p:nvSpPr>
          <p:spPr>
            <a:xfrm>
              <a:off x="4658281" y="3580532"/>
              <a:ext cx="245648" cy="35918"/>
            </a:xfrm>
            <a:custGeom>
              <a:rect b="b" l="l" r="r" t="t"/>
              <a:pathLst>
                <a:path extrusionOk="0" h="1380" w="9438">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93"/>
            <p:cNvSpPr/>
            <p:nvPr/>
          </p:nvSpPr>
          <p:spPr>
            <a:xfrm>
              <a:off x="4757915" y="3492585"/>
              <a:ext cx="55074" cy="52914"/>
            </a:xfrm>
            <a:custGeom>
              <a:rect b="b" l="l" r="r" t="t"/>
              <a:pathLst>
                <a:path extrusionOk="0" h="2033" w="2116">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93"/>
            <p:cNvSpPr/>
            <p:nvPr/>
          </p:nvSpPr>
          <p:spPr>
            <a:xfrm>
              <a:off x="4715256" y="3464449"/>
              <a:ext cx="133729" cy="109289"/>
            </a:xfrm>
            <a:custGeom>
              <a:rect b="b" l="l" r="r" t="t"/>
              <a:pathLst>
                <a:path extrusionOk="0" h="4199" w="5138">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7" name="Google Shape;18107;p93"/>
          <p:cNvGrpSpPr/>
          <p:nvPr/>
        </p:nvGrpSpPr>
        <p:grpSpPr>
          <a:xfrm>
            <a:off x="3236451" y="1990798"/>
            <a:ext cx="356160" cy="356186"/>
            <a:chOff x="3236451" y="1990798"/>
            <a:chExt cx="356160" cy="356186"/>
          </a:xfrm>
        </p:grpSpPr>
        <p:sp>
          <p:nvSpPr>
            <p:cNvPr id="18108" name="Google Shape;18108;p93"/>
            <p:cNvSpPr/>
            <p:nvPr/>
          </p:nvSpPr>
          <p:spPr>
            <a:xfrm>
              <a:off x="3342123" y="2018283"/>
              <a:ext cx="167253" cy="152990"/>
            </a:xfrm>
            <a:custGeom>
              <a:rect b="b" l="l" r="r" t="t"/>
              <a:pathLst>
                <a:path extrusionOk="0" h="5878" w="6426">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93"/>
            <p:cNvSpPr/>
            <p:nvPr/>
          </p:nvSpPr>
          <p:spPr>
            <a:xfrm>
              <a:off x="3242594" y="2152065"/>
              <a:ext cx="122459" cy="122668"/>
            </a:xfrm>
            <a:custGeom>
              <a:rect b="b" l="l" r="r" t="t"/>
              <a:pathLst>
                <a:path extrusionOk="0" h="4713" w="4705">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93"/>
            <p:cNvSpPr/>
            <p:nvPr/>
          </p:nvSpPr>
          <p:spPr>
            <a:xfrm>
              <a:off x="3275831" y="2152065"/>
              <a:ext cx="89326" cy="122563"/>
            </a:xfrm>
            <a:custGeom>
              <a:rect b="b" l="l" r="r" t="t"/>
              <a:pathLst>
                <a:path extrusionOk="0" h="4709" w="3432">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93"/>
            <p:cNvSpPr/>
            <p:nvPr/>
          </p:nvSpPr>
          <p:spPr>
            <a:xfrm>
              <a:off x="3241761" y="2244670"/>
              <a:ext cx="122642" cy="96900"/>
            </a:xfrm>
            <a:custGeom>
              <a:rect b="b" l="l" r="r" t="t"/>
              <a:pathLst>
                <a:path extrusionOk="0" h="3723" w="4712">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93"/>
            <p:cNvSpPr/>
            <p:nvPr/>
          </p:nvSpPr>
          <p:spPr>
            <a:xfrm>
              <a:off x="3282338" y="2244670"/>
              <a:ext cx="41696" cy="27303"/>
            </a:xfrm>
            <a:custGeom>
              <a:rect b="b" l="l" r="r" t="t"/>
              <a:pathLst>
                <a:path extrusionOk="0" h="1049" w="1602">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93"/>
            <p:cNvSpPr/>
            <p:nvPr/>
          </p:nvSpPr>
          <p:spPr>
            <a:xfrm>
              <a:off x="3241761" y="2280458"/>
              <a:ext cx="122746" cy="61113"/>
            </a:xfrm>
            <a:custGeom>
              <a:rect b="b" l="l" r="r" t="t"/>
              <a:pathLst>
                <a:path extrusionOk="0" h="2348" w="4716">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93"/>
            <p:cNvSpPr/>
            <p:nvPr/>
          </p:nvSpPr>
          <p:spPr>
            <a:xfrm>
              <a:off x="3262192" y="2191262"/>
              <a:ext cx="81804" cy="67073"/>
            </a:xfrm>
            <a:custGeom>
              <a:rect b="b" l="l" r="r" t="t"/>
              <a:pathLst>
                <a:path extrusionOk="0" h="2577" w="3143">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93"/>
            <p:cNvSpPr/>
            <p:nvPr/>
          </p:nvSpPr>
          <p:spPr>
            <a:xfrm>
              <a:off x="3262192" y="2191262"/>
              <a:ext cx="81883" cy="66422"/>
            </a:xfrm>
            <a:custGeom>
              <a:rect b="b" l="l" r="r" t="t"/>
              <a:pathLst>
                <a:path extrusionOk="0" h="2552" w="3146">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93"/>
            <p:cNvSpPr/>
            <p:nvPr/>
          </p:nvSpPr>
          <p:spPr>
            <a:xfrm>
              <a:off x="3342045" y="2294305"/>
              <a:ext cx="22462" cy="47266"/>
            </a:xfrm>
            <a:custGeom>
              <a:rect b="b" l="l" r="r" t="t"/>
              <a:pathLst>
                <a:path extrusionOk="0" h="1816" w="863">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93"/>
            <p:cNvSpPr/>
            <p:nvPr/>
          </p:nvSpPr>
          <p:spPr>
            <a:xfrm>
              <a:off x="3241761" y="2294305"/>
              <a:ext cx="22384" cy="47266"/>
            </a:xfrm>
            <a:custGeom>
              <a:rect b="b" l="l" r="r" t="t"/>
              <a:pathLst>
                <a:path extrusionOk="0" h="1816" w="86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93"/>
            <p:cNvSpPr/>
            <p:nvPr/>
          </p:nvSpPr>
          <p:spPr>
            <a:xfrm>
              <a:off x="3476581" y="2163881"/>
              <a:ext cx="31415" cy="68999"/>
            </a:xfrm>
            <a:custGeom>
              <a:rect b="b" l="l" r="r" t="t"/>
              <a:pathLst>
                <a:path extrusionOk="0" h="2651" w="1207">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93"/>
            <p:cNvSpPr/>
            <p:nvPr/>
          </p:nvSpPr>
          <p:spPr>
            <a:xfrm>
              <a:off x="3489022" y="2157582"/>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93"/>
            <p:cNvSpPr/>
            <p:nvPr/>
          </p:nvSpPr>
          <p:spPr>
            <a:xfrm>
              <a:off x="3500370" y="2252348"/>
              <a:ext cx="40239" cy="35189"/>
            </a:xfrm>
            <a:custGeom>
              <a:rect b="b" l="l" r="r" t="t"/>
              <a:pathLst>
                <a:path extrusionOk="0" h="1352" w="1546">
                  <a:moveTo>
                    <a:pt x="1" y="1"/>
                  </a:moveTo>
                  <a:lnTo>
                    <a:pt x="1" y="1352"/>
                  </a:lnTo>
                  <a:lnTo>
                    <a:pt x="1545" y="1352"/>
                  </a:lnTo>
                  <a:lnTo>
                    <a:pt x="154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93"/>
            <p:cNvSpPr/>
            <p:nvPr/>
          </p:nvSpPr>
          <p:spPr>
            <a:xfrm>
              <a:off x="3500370" y="2252348"/>
              <a:ext cx="40239" cy="21811"/>
            </a:xfrm>
            <a:custGeom>
              <a:rect b="b" l="l" r="r" t="t"/>
              <a:pathLst>
                <a:path extrusionOk="0" h="838" w="1546">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93"/>
            <p:cNvSpPr/>
            <p:nvPr/>
          </p:nvSpPr>
          <p:spPr>
            <a:xfrm>
              <a:off x="3453572" y="2274160"/>
              <a:ext cx="133833" cy="67411"/>
            </a:xfrm>
            <a:custGeom>
              <a:rect b="b" l="l" r="r" t="t"/>
              <a:pathLst>
                <a:path extrusionOk="0" h="2590" w="5142">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93"/>
            <p:cNvSpPr/>
            <p:nvPr/>
          </p:nvSpPr>
          <p:spPr>
            <a:xfrm>
              <a:off x="3482879" y="2188972"/>
              <a:ext cx="75402" cy="68999"/>
            </a:xfrm>
            <a:custGeom>
              <a:rect b="b" l="l" r="r" t="t"/>
              <a:pathLst>
                <a:path extrusionOk="0" h="2651" w="2897">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93"/>
            <p:cNvSpPr/>
            <p:nvPr/>
          </p:nvSpPr>
          <p:spPr>
            <a:xfrm>
              <a:off x="3482879" y="2188972"/>
              <a:ext cx="75037" cy="67515"/>
            </a:xfrm>
            <a:custGeom>
              <a:rect b="b" l="l" r="r" t="t"/>
              <a:pathLst>
                <a:path extrusionOk="0" h="2594" w="2883">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93"/>
            <p:cNvSpPr/>
            <p:nvPr/>
          </p:nvSpPr>
          <p:spPr>
            <a:xfrm>
              <a:off x="3453677" y="2291182"/>
              <a:ext cx="26756" cy="50389"/>
            </a:xfrm>
            <a:custGeom>
              <a:rect b="b" l="l" r="r" t="t"/>
              <a:pathLst>
                <a:path extrusionOk="0" h="1936" w="1028">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93"/>
            <p:cNvSpPr/>
            <p:nvPr/>
          </p:nvSpPr>
          <p:spPr>
            <a:xfrm>
              <a:off x="3560546" y="2291182"/>
              <a:ext cx="26756" cy="50389"/>
            </a:xfrm>
            <a:custGeom>
              <a:rect b="b" l="l" r="r" t="t"/>
              <a:pathLst>
                <a:path extrusionOk="0" h="1936" w="1028">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93"/>
            <p:cNvSpPr/>
            <p:nvPr/>
          </p:nvSpPr>
          <p:spPr>
            <a:xfrm>
              <a:off x="3297538" y="1995926"/>
              <a:ext cx="189506" cy="163323"/>
            </a:xfrm>
            <a:custGeom>
              <a:rect b="b" l="l" r="r" t="t"/>
              <a:pathLst>
                <a:path extrusionOk="0" h="6275" w="7281">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93"/>
            <p:cNvSpPr/>
            <p:nvPr/>
          </p:nvSpPr>
          <p:spPr>
            <a:xfrm>
              <a:off x="3236451" y="2146755"/>
              <a:ext cx="133365" cy="200230"/>
            </a:xfrm>
            <a:custGeom>
              <a:rect b="b" l="l" r="r" t="t"/>
              <a:pathLst>
                <a:path extrusionOk="0" h="7693" w="5124">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93"/>
            <p:cNvSpPr/>
            <p:nvPr/>
          </p:nvSpPr>
          <p:spPr>
            <a:xfrm>
              <a:off x="3258705" y="2313982"/>
              <a:ext cx="10749" cy="33003"/>
            </a:xfrm>
            <a:custGeom>
              <a:rect b="b" l="l" r="r" t="t"/>
              <a:pathLst>
                <a:path extrusionOk="0" h="1268" w="413">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93"/>
            <p:cNvSpPr/>
            <p:nvPr/>
          </p:nvSpPr>
          <p:spPr>
            <a:xfrm>
              <a:off x="3336735" y="2313982"/>
              <a:ext cx="10749" cy="33003"/>
            </a:xfrm>
            <a:custGeom>
              <a:rect b="b" l="l" r="r" t="t"/>
              <a:pathLst>
                <a:path extrusionOk="0" h="1268" w="413">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93"/>
            <p:cNvSpPr/>
            <p:nvPr/>
          </p:nvSpPr>
          <p:spPr>
            <a:xfrm>
              <a:off x="3492952" y="2184287"/>
              <a:ext cx="56922" cy="17438"/>
            </a:xfrm>
            <a:custGeom>
              <a:rect b="b" l="l" r="r" t="t"/>
              <a:pathLst>
                <a:path extrusionOk="0" h="670" w="2187">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93"/>
            <p:cNvSpPr/>
            <p:nvPr/>
          </p:nvSpPr>
          <p:spPr>
            <a:xfrm>
              <a:off x="3448263" y="2152351"/>
              <a:ext cx="144349" cy="194634"/>
            </a:xfrm>
            <a:custGeom>
              <a:rect b="b" l="l" r="r" t="t"/>
              <a:pathLst>
                <a:path extrusionOk="0" h="7478" w="5546">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93"/>
            <p:cNvSpPr/>
            <p:nvPr/>
          </p:nvSpPr>
          <p:spPr>
            <a:xfrm>
              <a:off x="3476216" y="2308386"/>
              <a:ext cx="10463" cy="38130"/>
            </a:xfrm>
            <a:custGeom>
              <a:rect b="b" l="l" r="r" t="t"/>
              <a:pathLst>
                <a:path extrusionOk="0" h="1465" w="402">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93"/>
            <p:cNvSpPr/>
            <p:nvPr/>
          </p:nvSpPr>
          <p:spPr>
            <a:xfrm>
              <a:off x="3554221" y="2308386"/>
              <a:ext cx="10463" cy="38130"/>
            </a:xfrm>
            <a:custGeom>
              <a:rect b="b" l="l" r="r" t="t"/>
              <a:pathLst>
                <a:path extrusionOk="0" h="1465" w="402">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93"/>
            <p:cNvSpPr/>
            <p:nvPr/>
          </p:nvSpPr>
          <p:spPr>
            <a:xfrm>
              <a:off x="3292306" y="1990798"/>
              <a:ext cx="222301" cy="185680"/>
            </a:xfrm>
            <a:custGeom>
              <a:rect b="b" l="l" r="r" t="t"/>
              <a:pathLst>
                <a:path extrusionOk="0" h="7134" w="8541">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93"/>
            <p:cNvSpPr/>
            <p:nvPr/>
          </p:nvSpPr>
          <p:spPr>
            <a:xfrm>
              <a:off x="3329395" y="2024217"/>
              <a:ext cx="30530" cy="10489"/>
            </a:xfrm>
            <a:custGeom>
              <a:rect b="b" l="l" r="r" t="t"/>
              <a:pathLst>
                <a:path extrusionOk="0" h="403" w="1173">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93"/>
            <p:cNvSpPr/>
            <p:nvPr/>
          </p:nvSpPr>
          <p:spPr>
            <a:xfrm>
              <a:off x="3368957" y="2024243"/>
              <a:ext cx="85761" cy="10463"/>
            </a:xfrm>
            <a:custGeom>
              <a:rect b="b" l="l" r="r" t="t"/>
              <a:pathLst>
                <a:path extrusionOk="0" h="402" w="3295">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93"/>
            <p:cNvSpPr/>
            <p:nvPr/>
          </p:nvSpPr>
          <p:spPr>
            <a:xfrm>
              <a:off x="3329395" y="2052067"/>
              <a:ext cx="125322" cy="10489"/>
            </a:xfrm>
            <a:custGeom>
              <a:rect b="b" l="l" r="r" t="t"/>
              <a:pathLst>
                <a:path extrusionOk="0" h="403" w="4815">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93"/>
            <p:cNvSpPr/>
            <p:nvPr/>
          </p:nvSpPr>
          <p:spPr>
            <a:xfrm>
              <a:off x="3329421" y="2079916"/>
              <a:ext cx="86281" cy="10463"/>
            </a:xfrm>
            <a:custGeom>
              <a:rect b="b" l="l" r="r" t="t"/>
              <a:pathLst>
                <a:path extrusionOk="0" h="402" w="3315">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93"/>
            <p:cNvSpPr/>
            <p:nvPr/>
          </p:nvSpPr>
          <p:spPr>
            <a:xfrm>
              <a:off x="3424656" y="2079916"/>
              <a:ext cx="30062" cy="10463"/>
            </a:xfrm>
            <a:custGeom>
              <a:rect b="b" l="l" r="r" t="t"/>
              <a:pathLst>
                <a:path extrusionOk="0" h="402" w="1155">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1" name="Google Shape;18141;p93"/>
          <p:cNvGrpSpPr/>
          <p:nvPr/>
        </p:nvGrpSpPr>
        <p:grpSpPr>
          <a:xfrm>
            <a:off x="4198844" y="2918392"/>
            <a:ext cx="319982" cy="315974"/>
            <a:chOff x="4198844" y="2918392"/>
            <a:chExt cx="319982" cy="315974"/>
          </a:xfrm>
        </p:grpSpPr>
        <p:sp>
          <p:nvSpPr>
            <p:cNvPr id="18142" name="Google Shape;18142;p93"/>
            <p:cNvSpPr/>
            <p:nvPr/>
          </p:nvSpPr>
          <p:spPr>
            <a:xfrm>
              <a:off x="4398110" y="2971046"/>
              <a:ext cx="115770" cy="258635"/>
            </a:xfrm>
            <a:custGeom>
              <a:rect b="b" l="l" r="r" t="t"/>
              <a:pathLst>
                <a:path extrusionOk="0" h="9937" w="4448">
                  <a:moveTo>
                    <a:pt x="1" y="0"/>
                  </a:moveTo>
                  <a:lnTo>
                    <a:pt x="1" y="9937"/>
                  </a:lnTo>
                  <a:lnTo>
                    <a:pt x="1366" y="9937"/>
                  </a:lnTo>
                  <a:lnTo>
                    <a:pt x="2618" y="5897"/>
                  </a:lnTo>
                  <a:lnTo>
                    <a:pt x="4448"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93"/>
            <p:cNvSpPr/>
            <p:nvPr/>
          </p:nvSpPr>
          <p:spPr>
            <a:xfrm>
              <a:off x="4398110" y="2971046"/>
              <a:ext cx="93517" cy="258635"/>
            </a:xfrm>
            <a:custGeom>
              <a:rect b="b" l="l" r="r" t="t"/>
              <a:pathLst>
                <a:path extrusionOk="0" h="9937" w="3593">
                  <a:moveTo>
                    <a:pt x="1" y="0"/>
                  </a:moveTo>
                  <a:lnTo>
                    <a:pt x="1" y="9937"/>
                  </a:lnTo>
                  <a:lnTo>
                    <a:pt x="1366" y="9937"/>
                  </a:lnTo>
                  <a:lnTo>
                    <a:pt x="2618" y="5897"/>
                  </a:lnTo>
                  <a:lnTo>
                    <a:pt x="3593"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93"/>
            <p:cNvSpPr/>
            <p:nvPr/>
          </p:nvSpPr>
          <p:spPr>
            <a:xfrm>
              <a:off x="4377497" y="2956939"/>
              <a:ext cx="101143" cy="272742"/>
            </a:xfrm>
            <a:custGeom>
              <a:rect b="b" l="l" r="r" t="t"/>
              <a:pathLst>
                <a:path extrusionOk="0" h="10479" w="3886">
                  <a:moveTo>
                    <a:pt x="1" y="1"/>
                  </a:moveTo>
                  <a:lnTo>
                    <a:pt x="1" y="10479"/>
                  </a:lnTo>
                  <a:lnTo>
                    <a:pt x="2158" y="10479"/>
                  </a:lnTo>
                  <a:lnTo>
                    <a:pt x="2759" y="6823"/>
                  </a:lnTo>
                  <a:lnTo>
                    <a:pt x="388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93"/>
            <p:cNvSpPr/>
            <p:nvPr/>
          </p:nvSpPr>
          <p:spPr>
            <a:xfrm>
              <a:off x="4377497" y="2956939"/>
              <a:ext cx="71836" cy="272742"/>
            </a:xfrm>
            <a:custGeom>
              <a:rect b="b" l="l" r="r" t="t"/>
              <a:pathLst>
                <a:path extrusionOk="0" h="10479" w="2760">
                  <a:moveTo>
                    <a:pt x="1" y="1"/>
                  </a:moveTo>
                  <a:lnTo>
                    <a:pt x="1" y="10479"/>
                  </a:lnTo>
                  <a:lnTo>
                    <a:pt x="2158" y="10479"/>
                  </a:lnTo>
                  <a:lnTo>
                    <a:pt x="2759" y="6823"/>
                  </a:lnTo>
                  <a:lnTo>
                    <a:pt x="2759"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93"/>
            <p:cNvSpPr/>
            <p:nvPr/>
          </p:nvSpPr>
          <p:spPr>
            <a:xfrm>
              <a:off x="4203607" y="2923051"/>
              <a:ext cx="230057" cy="306630"/>
            </a:xfrm>
            <a:custGeom>
              <a:rect b="b" l="l" r="r" t="t"/>
              <a:pathLst>
                <a:path extrusionOk="0" h="11781" w="8839">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93"/>
            <p:cNvSpPr/>
            <p:nvPr/>
          </p:nvSpPr>
          <p:spPr>
            <a:xfrm>
              <a:off x="4416616" y="2944758"/>
              <a:ext cx="17048" cy="284923"/>
            </a:xfrm>
            <a:custGeom>
              <a:rect b="b" l="l" r="r" t="t"/>
              <a:pathLst>
                <a:path extrusionOk="0" h="10947" w="655">
                  <a:moveTo>
                    <a:pt x="0" y="1"/>
                  </a:moveTo>
                  <a:lnTo>
                    <a:pt x="0" y="10947"/>
                  </a:lnTo>
                  <a:lnTo>
                    <a:pt x="655" y="10947"/>
                  </a:lnTo>
                  <a:lnTo>
                    <a:pt x="655"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93"/>
            <p:cNvSpPr/>
            <p:nvPr/>
          </p:nvSpPr>
          <p:spPr>
            <a:xfrm>
              <a:off x="4243533" y="3002825"/>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93"/>
            <p:cNvSpPr/>
            <p:nvPr/>
          </p:nvSpPr>
          <p:spPr>
            <a:xfrm>
              <a:off x="4243533" y="3076353"/>
              <a:ext cx="22462" cy="22462"/>
            </a:xfrm>
            <a:custGeom>
              <a:rect b="b" l="l" r="r" t="t"/>
              <a:pathLst>
                <a:path extrusionOk="0" h="863" w="863">
                  <a:moveTo>
                    <a:pt x="0" y="1"/>
                  </a:moveTo>
                  <a:lnTo>
                    <a:pt x="0" y="863"/>
                  </a:lnTo>
                  <a:lnTo>
                    <a:pt x="862" y="863"/>
                  </a:lnTo>
                  <a:lnTo>
                    <a:pt x="8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93"/>
            <p:cNvSpPr/>
            <p:nvPr/>
          </p:nvSpPr>
          <p:spPr>
            <a:xfrm>
              <a:off x="4243533" y="3149907"/>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93"/>
            <p:cNvSpPr/>
            <p:nvPr/>
          </p:nvSpPr>
          <p:spPr>
            <a:xfrm>
              <a:off x="4198844" y="2940099"/>
              <a:ext cx="319982" cy="294267"/>
            </a:xfrm>
            <a:custGeom>
              <a:rect b="b" l="l" r="r" t="t"/>
              <a:pathLst>
                <a:path extrusionOk="0" h="11306" w="12294">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93"/>
            <p:cNvSpPr/>
            <p:nvPr/>
          </p:nvSpPr>
          <p:spPr>
            <a:xfrm>
              <a:off x="4198844" y="2918392"/>
              <a:ext cx="167435" cy="268630"/>
            </a:xfrm>
            <a:custGeom>
              <a:rect b="b" l="l" r="r" t="t"/>
              <a:pathLst>
                <a:path extrusionOk="0" h="10321" w="6433">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93"/>
            <p:cNvSpPr/>
            <p:nvPr/>
          </p:nvSpPr>
          <p:spPr>
            <a:xfrm>
              <a:off x="4238848" y="2998140"/>
              <a:ext cx="31910" cy="31806"/>
            </a:xfrm>
            <a:custGeom>
              <a:rect b="b" l="l" r="r" t="t"/>
              <a:pathLst>
                <a:path extrusionOk="0" h="1222" w="1226">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93"/>
            <p:cNvSpPr/>
            <p:nvPr/>
          </p:nvSpPr>
          <p:spPr>
            <a:xfrm>
              <a:off x="4282626" y="3020576"/>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93"/>
            <p:cNvSpPr/>
            <p:nvPr/>
          </p:nvSpPr>
          <p:spPr>
            <a:xfrm>
              <a:off x="4282626" y="3004934"/>
              <a:ext cx="37402" cy="9370"/>
            </a:xfrm>
            <a:custGeom>
              <a:rect b="b" l="l" r="r" t="t"/>
              <a:pathLst>
                <a:path extrusionOk="0" h="360" w="1437">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93"/>
            <p:cNvSpPr/>
            <p:nvPr/>
          </p:nvSpPr>
          <p:spPr>
            <a:xfrm>
              <a:off x="4238848" y="3071694"/>
              <a:ext cx="31910" cy="31806"/>
            </a:xfrm>
            <a:custGeom>
              <a:rect b="b" l="l" r="r" t="t"/>
              <a:pathLst>
                <a:path extrusionOk="0" h="1222" w="1226">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93"/>
            <p:cNvSpPr/>
            <p:nvPr/>
          </p:nvSpPr>
          <p:spPr>
            <a:xfrm>
              <a:off x="4282626" y="3094130"/>
              <a:ext cx="114963" cy="9370"/>
            </a:xfrm>
            <a:custGeom>
              <a:rect b="b" l="l" r="r" t="t"/>
              <a:pathLst>
                <a:path extrusionOk="0" h="360" w="4417">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93"/>
            <p:cNvSpPr/>
            <p:nvPr/>
          </p:nvSpPr>
          <p:spPr>
            <a:xfrm>
              <a:off x="4282626" y="3078461"/>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93"/>
            <p:cNvSpPr/>
            <p:nvPr/>
          </p:nvSpPr>
          <p:spPr>
            <a:xfrm>
              <a:off x="4238848" y="3145222"/>
              <a:ext cx="31910" cy="31910"/>
            </a:xfrm>
            <a:custGeom>
              <a:rect b="b" l="l" r="r" t="t"/>
              <a:pathLst>
                <a:path extrusionOk="0" h="1226" w="1226">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93"/>
            <p:cNvSpPr/>
            <p:nvPr/>
          </p:nvSpPr>
          <p:spPr>
            <a:xfrm>
              <a:off x="4282626" y="3167658"/>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93"/>
            <p:cNvSpPr/>
            <p:nvPr/>
          </p:nvSpPr>
          <p:spPr>
            <a:xfrm>
              <a:off x="4282626" y="3151989"/>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2" name="Google Shape;18162;p93"/>
          <p:cNvGrpSpPr/>
          <p:nvPr/>
        </p:nvGrpSpPr>
        <p:grpSpPr>
          <a:xfrm>
            <a:off x="4657084" y="2911911"/>
            <a:ext cx="332007" cy="319592"/>
            <a:chOff x="4657084" y="2911911"/>
            <a:chExt cx="332007" cy="319592"/>
          </a:xfrm>
        </p:grpSpPr>
        <p:sp>
          <p:nvSpPr>
            <p:cNvPr id="18163" name="Google Shape;18163;p93"/>
            <p:cNvSpPr/>
            <p:nvPr/>
          </p:nvSpPr>
          <p:spPr>
            <a:xfrm>
              <a:off x="4825690" y="3069768"/>
              <a:ext cx="48750" cy="48645"/>
            </a:xfrm>
            <a:custGeom>
              <a:rect b="b" l="l" r="r" t="t"/>
              <a:pathLst>
                <a:path extrusionOk="0" h="1869" w="1873">
                  <a:moveTo>
                    <a:pt x="482" y="0"/>
                  </a:moveTo>
                  <a:lnTo>
                    <a:pt x="0" y="482"/>
                  </a:lnTo>
                  <a:lnTo>
                    <a:pt x="1387" y="1869"/>
                  </a:lnTo>
                  <a:lnTo>
                    <a:pt x="1872" y="1387"/>
                  </a:lnTo>
                  <a:lnTo>
                    <a:pt x="482"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93"/>
            <p:cNvSpPr/>
            <p:nvPr/>
          </p:nvSpPr>
          <p:spPr>
            <a:xfrm>
              <a:off x="4672388" y="2916466"/>
              <a:ext cx="200125" cy="200125"/>
            </a:xfrm>
            <a:custGeom>
              <a:rect b="b" l="l" r="r" t="t"/>
              <a:pathLst>
                <a:path extrusionOk="0" h="7689" w="7689">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93"/>
            <p:cNvSpPr/>
            <p:nvPr/>
          </p:nvSpPr>
          <p:spPr>
            <a:xfrm>
              <a:off x="4695475" y="2939448"/>
              <a:ext cx="154057" cy="154161"/>
            </a:xfrm>
            <a:custGeom>
              <a:rect b="b" l="l" r="r" t="t"/>
              <a:pathLst>
                <a:path extrusionOk="0" h="5923" w="5919">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93"/>
            <p:cNvSpPr/>
            <p:nvPr/>
          </p:nvSpPr>
          <p:spPr>
            <a:xfrm>
              <a:off x="4847840" y="3093115"/>
              <a:ext cx="136124" cy="133729"/>
            </a:xfrm>
            <a:custGeom>
              <a:rect b="b" l="l" r="r" t="t"/>
              <a:pathLst>
                <a:path extrusionOk="0" h="5138" w="523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93"/>
            <p:cNvSpPr/>
            <p:nvPr/>
          </p:nvSpPr>
          <p:spPr>
            <a:xfrm>
              <a:off x="4857184" y="3093141"/>
              <a:ext cx="126780" cy="125557"/>
            </a:xfrm>
            <a:custGeom>
              <a:rect b="b" l="l" r="r" t="t"/>
              <a:pathLst>
                <a:path extrusionOk="0" h="4824" w="4871">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93"/>
            <p:cNvSpPr/>
            <p:nvPr/>
          </p:nvSpPr>
          <p:spPr>
            <a:xfrm>
              <a:off x="4914965" y="3159042"/>
              <a:ext cx="43726" cy="43726"/>
            </a:xfrm>
            <a:custGeom>
              <a:rect b="b" l="l" r="r" t="t"/>
              <a:pathLst>
                <a:path extrusionOk="0" h="1680" w="1680">
                  <a:moveTo>
                    <a:pt x="1194" y="1"/>
                  </a:moveTo>
                  <a:lnTo>
                    <a:pt x="1" y="1194"/>
                  </a:lnTo>
                  <a:lnTo>
                    <a:pt x="486" y="1679"/>
                  </a:lnTo>
                  <a:lnTo>
                    <a:pt x="1679" y="486"/>
                  </a:lnTo>
                  <a:lnTo>
                    <a:pt x="119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93"/>
            <p:cNvSpPr/>
            <p:nvPr/>
          </p:nvSpPr>
          <p:spPr>
            <a:xfrm>
              <a:off x="4739878" y="2961780"/>
              <a:ext cx="70899" cy="77614"/>
            </a:xfrm>
            <a:custGeom>
              <a:rect b="b" l="l" r="r" t="t"/>
              <a:pathLst>
                <a:path extrusionOk="0" h="2982" w="2724">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93"/>
            <p:cNvSpPr/>
            <p:nvPr/>
          </p:nvSpPr>
          <p:spPr>
            <a:xfrm>
              <a:off x="4761298" y="3049623"/>
              <a:ext cx="22280" cy="22904"/>
            </a:xfrm>
            <a:custGeom>
              <a:rect b="b" l="l" r="r" t="t"/>
              <a:pathLst>
                <a:path extrusionOk="0" h="880" w="856">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93"/>
            <p:cNvSpPr/>
            <p:nvPr/>
          </p:nvSpPr>
          <p:spPr>
            <a:xfrm>
              <a:off x="4685584" y="2934946"/>
              <a:ext cx="176206" cy="162776"/>
            </a:xfrm>
            <a:custGeom>
              <a:rect b="b" l="l" r="r" t="t"/>
              <a:pathLst>
                <a:path extrusionOk="0" h="6254" w="677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93"/>
            <p:cNvSpPr/>
            <p:nvPr/>
          </p:nvSpPr>
          <p:spPr>
            <a:xfrm>
              <a:off x="4657084" y="2911911"/>
              <a:ext cx="332007" cy="319592"/>
            </a:xfrm>
            <a:custGeom>
              <a:rect b="b" l="l" r="r" t="t"/>
              <a:pathLst>
                <a:path extrusionOk="0" h="12279" w="12756">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93"/>
            <p:cNvSpPr/>
            <p:nvPr/>
          </p:nvSpPr>
          <p:spPr>
            <a:xfrm>
              <a:off x="4735219" y="2957069"/>
              <a:ext cx="82169" cy="87452"/>
            </a:xfrm>
            <a:custGeom>
              <a:rect b="b" l="l" r="r" t="t"/>
              <a:pathLst>
                <a:path extrusionOk="0" h="3360" w="3157">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93"/>
            <p:cNvSpPr/>
            <p:nvPr/>
          </p:nvSpPr>
          <p:spPr>
            <a:xfrm>
              <a:off x="4756639" y="3045302"/>
              <a:ext cx="31701" cy="32352"/>
            </a:xfrm>
            <a:custGeom>
              <a:rect b="b" l="l" r="r" t="t"/>
              <a:pathLst>
                <a:path extrusionOk="0" h="1243" w="1218">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5" name="Google Shape;18175;p93"/>
          <p:cNvGrpSpPr/>
          <p:nvPr/>
        </p:nvGrpSpPr>
        <p:grpSpPr>
          <a:xfrm>
            <a:off x="7003021" y="2476992"/>
            <a:ext cx="383749" cy="266600"/>
            <a:chOff x="7003021" y="2476992"/>
            <a:chExt cx="383749" cy="266600"/>
          </a:xfrm>
        </p:grpSpPr>
        <p:sp>
          <p:nvSpPr>
            <p:cNvPr id="18176" name="Google Shape;18176;p93"/>
            <p:cNvSpPr/>
            <p:nvPr/>
          </p:nvSpPr>
          <p:spPr>
            <a:xfrm>
              <a:off x="7009345" y="2514445"/>
              <a:ext cx="371178" cy="223654"/>
            </a:xfrm>
            <a:custGeom>
              <a:rect b="b" l="l" r="r" t="t"/>
              <a:pathLst>
                <a:path extrusionOk="0" h="8593" w="14261">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93"/>
            <p:cNvSpPr/>
            <p:nvPr/>
          </p:nvSpPr>
          <p:spPr>
            <a:xfrm>
              <a:off x="7009267" y="2514445"/>
              <a:ext cx="204134" cy="223654"/>
            </a:xfrm>
            <a:custGeom>
              <a:rect b="b" l="l" r="r" t="t"/>
              <a:pathLst>
                <a:path extrusionOk="0" h="8593" w="7843">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93"/>
            <p:cNvSpPr/>
            <p:nvPr/>
          </p:nvSpPr>
          <p:spPr>
            <a:xfrm>
              <a:off x="7108614" y="2546251"/>
              <a:ext cx="166342" cy="159991"/>
            </a:xfrm>
            <a:custGeom>
              <a:rect b="b" l="l" r="r" t="t"/>
              <a:pathLst>
                <a:path extrusionOk="0" h="6147" w="6391">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93"/>
            <p:cNvSpPr/>
            <p:nvPr/>
          </p:nvSpPr>
          <p:spPr>
            <a:xfrm>
              <a:off x="7114939" y="2546225"/>
              <a:ext cx="95183" cy="160017"/>
            </a:xfrm>
            <a:custGeom>
              <a:rect b="b" l="l" r="r" t="t"/>
              <a:pathLst>
                <a:path extrusionOk="0" h="6148" w="3657">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93"/>
            <p:cNvSpPr/>
            <p:nvPr/>
          </p:nvSpPr>
          <p:spPr>
            <a:xfrm>
              <a:off x="7151377" y="2585865"/>
              <a:ext cx="83913" cy="80711"/>
            </a:xfrm>
            <a:custGeom>
              <a:rect b="b" l="l" r="r" t="t"/>
              <a:pathLst>
                <a:path extrusionOk="0" h="3101" w="3224">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93"/>
            <p:cNvSpPr/>
            <p:nvPr/>
          </p:nvSpPr>
          <p:spPr>
            <a:xfrm>
              <a:off x="7154501" y="2585839"/>
              <a:ext cx="56167" cy="80815"/>
            </a:xfrm>
            <a:custGeom>
              <a:rect b="b" l="l" r="r" t="t"/>
              <a:pathLst>
                <a:path extrusionOk="0" h="3105" w="2158">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93"/>
            <p:cNvSpPr/>
            <p:nvPr/>
          </p:nvSpPr>
          <p:spPr>
            <a:xfrm>
              <a:off x="7204864" y="2588390"/>
              <a:ext cx="32534" cy="27901"/>
            </a:xfrm>
            <a:custGeom>
              <a:rect b="b" l="l" r="r" t="t"/>
              <a:pathLst>
                <a:path extrusionOk="0" h="1072" w="125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93"/>
            <p:cNvSpPr/>
            <p:nvPr/>
          </p:nvSpPr>
          <p:spPr>
            <a:xfrm>
              <a:off x="7309521" y="2529255"/>
              <a:ext cx="37063" cy="25663"/>
            </a:xfrm>
            <a:custGeom>
              <a:rect b="b" l="l" r="r" t="t"/>
              <a:pathLst>
                <a:path extrusionOk="0" h="986" w="1424">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93"/>
            <p:cNvSpPr/>
            <p:nvPr/>
          </p:nvSpPr>
          <p:spPr>
            <a:xfrm>
              <a:off x="7073998" y="2476992"/>
              <a:ext cx="225216" cy="57260"/>
            </a:xfrm>
            <a:custGeom>
              <a:rect b="b" l="l" r="r" t="t"/>
              <a:pathLst>
                <a:path extrusionOk="0" h="2200" w="8653">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93"/>
            <p:cNvSpPr/>
            <p:nvPr/>
          </p:nvSpPr>
          <p:spPr>
            <a:xfrm>
              <a:off x="7003021" y="2508849"/>
              <a:ext cx="383749" cy="234742"/>
            </a:xfrm>
            <a:custGeom>
              <a:rect b="b" l="l" r="r" t="t"/>
              <a:pathLst>
                <a:path extrusionOk="0" h="9019" w="14744">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93"/>
            <p:cNvSpPr/>
            <p:nvPr/>
          </p:nvSpPr>
          <p:spPr>
            <a:xfrm>
              <a:off x="7103305" y="2540733"/>
              <a:ext cx="187528" cy="171131"/>
            </a:xfrm>
            <a:custGeom>
              <a:rect b="b" l="l" r="r" t="t"/>
              <a:pathLst>
                <a:path extrusionOk="0" h="6575" w="7205">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93"/>
            <p:cNvSpPr/>
            <p:nvPr/>
          </p:nvSpPr>
          <p:spPr>
            <a:xfrm>
              <a:off x="7145521" y="2580477"/>
              <a:ext cx="95183" cy="91591"/>
            </a:xfrm>
            <a:custGeom>
              <a:rect b="b" l="l" r="r" t="t"/>
              <a:pathLst>
                <a:path extrusionOk="0" h="3519" w="3657">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8" name="Google Shape;18188;p93"/>
          <p:cNvGrpSpPr/>
          <p:nvPr/>
        </p:nvGrpSpPr>
        <p:grpSpPr>
          <a:xfrm>
            <a:off x="5597041" y="2013989"/>
            <a:ext cx="366884" cy="286563"/>
            <a:chOff x="5597041" y="2013989"/>
            <a:chExt cx="366884" cy="286563"/>
          </a:xfrm>
        </p:grpSpPr>
        <p:sp>
          <p:nvSpPr>
            <p:cNvPr id="18189" name="Google Shape;18189;p93"/>
            <p:cNvSpPr/>
            <p:nvPr/>
          </p:nvSpPr>
          <p:spPr>
            <a:xfrm>
              <a:off x="5659950" y="2025519"/>
              <a:ext cx="292341" cy="17985"/>
            </a:xfrm>
            <a:custGeom>
              <a:rect b="b" l="l" r="r" t="t"/>
              <a:pathLst>
                <a:path extrusionOk="0" h="691" w="11232">
                  <a:moveTo>
                    <a:pt x="1" y="0"/>
                  </a:moveTo>
                  <a:lnTo>
                    <a:pt x="1" y="690"/>
                  </a:lnTo>
                  <a:lnTo>
                    <a:pt x="11232" y="690"/>
                  </a:lnTo>
                  <a:lnTo>
                    <a:pt x="11232"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93"/>
            <p:cNvSpPr/>
            <p:nvPr/>
          </p:nvSpPr>
          <p:spPr>
            <a:xfrm>
              <a:off x="5744019" y="2227544"/>
              <a:ext cx="208376" cy="17517"/>
            </a:xfrm>
            <a:custGeom>
              <a:rect b="b" l="l" r="r" t="t"/>
              <a:pathLst>
                <a:path extrusionOk="0" h="673" w="8006">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93"/>
            <p:cNvSpPr/>
            <p:nvPr/>
          </p:nvSpPr>
          <p:spPr>
            <a:xfrm>
              <a:off x="5767834" y="2139519"/>
              <a:ext cx="23295" cy="54424"/>
            </a:xfrm>
            <a:custGeom>
              <a:rect b="b" l="l" r="r" t="t"/>
              <a:pathLst>
                <a:path extrusionOk="0" h="2091" w="895">
                  <a:moveTo>
                    <a:pt x="1" y="1"/>
                  </a:moveTo>
                  <a:lnTo>
                    <a:pt x="1" y="2091"/>
                  </a:lnTo>
                  <a:lnTo>
                    <a:pt x="894" y="2091"/>
                  </a:lnTo>
                  <a:lnTo>
                    <a:pt x="89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93"/>
            <p:cNvSpPr/>
            <p:nvPr/>
          </p:nvSpPr>
          <p:spPr>
            <a:xfrm>
              <a:off x="5809400" y="2113258"/>
              <a:ext cx="23295" cy="78759"/>
            </a:xfrm>
            <a:custGeom>
              <a:rect b="b" l="l" r="r" t="t"/>
              <a:pathLst>
                <a:path extrusionOk="0" h="3026" w="895">
                  <a:moveTo>
                    <a:pt x="1" y="0"/>
                  </a:moveTo>
                  <a:lnTo>
                    <a:pt x="1" y="3026"/>
                  </a:lnTo>
                  <a:lnTo>
                    <a:pt x="895" y="3026"/>
                  </a:lnTo>
                  <a:lnTo>
                    <a:pt x="895"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93"/>
            <p:cNvSpPr/>
            <p:nvPr/>
          </p:nvSpPr>
          <p:spPr>
            <a:xfrm>
              <a:off x="5851070" y="2127989"/>
              <a:ext cx="22019" cy="64028"/>
            </a:xfrm>
            <a:custGeom>
              <a:rect b="b" l="l" r="r" t="t"/>
              <a:pathLst>
                <a:path extrusionOk="0" h="2460" w="846">
                  <a:moveTo>
                    <a:pt x="1" y="1"/>
                  </a:moveTo>
                  <a:lnTo>
                    <a:pt x="1" y="2460"/>
                  </a:lnTo>
                  <a:lnTo>
                    <a:pt x="845" y="2460"/>
                  </a:lnTo>
                  <a:lnTo>
                    <a:pt x="84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93"/>
            <p:cNvSpPr/>
            <p:nvPr/>
          </p:nvSpPr>
          <p:spPr>
            <a:xfrm>
              <a:off x="5892662" y="2080098"/>
              <a:ext cx="23269" cy="111918"/>
            </a:xfrm>
            <a:custGeom>
              <a:rect b="b" l="l" r="r" t="t"/>
              <a:pathLst>
                <a:path extrusionOk="0" h="4300" w="894">
                  <a:moveTo>
                    <a:pt x="0" y="0"/>
                  </a:moveTo>
                  <a:lnTo>
                    <a:pt x="0" y="4300"/>
                  </a:lnTo>
                  <a:lnTo>
                    <a:pt x="894" y="4300"/>
                  </a:lnTo>
                  <a:lnTo>
                    <a:pt x="89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93"/>
            <p:cNvSpPr/>
            <p:nvPr/>
          </p:nvSpPr>
          <p:spPr>
            <a:xfrm>
              <a:off x="5669476" y="2048865"/>
              <a:ext cx="273289" cy="170532"/>
            </a:xfrm>
            <a:custGeom>
              <a:rect b="b" l="l" r="r" t="t"/>
              <a:pathLst>
                <a:path extrusionOk="0" h="6552" w="1050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93"/>
            <p:cNvSpPr/>
            <p:nvPr/>
          </p:nvSpPr>
          <p:spPr>
            <a:xfrm>
              <a:off x="5669476" y="2043478"/>
              <a:ext cx="273289" cy="108613"/>
            </a:xfrm>
            <a:custGeom>
              <a:rect b="b" l="l" r="r" t="t"/>
              <a:pathLst>
                <a:path extrusionOk="0" h="4173" w="10500">
                  <a:moveTo>
                    <a:pt x="1" y="0"/>
                  </a:moveTo>
                  <a:lnTo>
                    <a:pt x="1" y="4173"/>
                  </a:lnTo>
                  <a:lnTo>
                    <a:pt x="328" y="4173"/>
                  </a:lnTo>
                  <a:lnTo>
                    <a:pt x="328" y="503"/>
                  </a:lnTo>
                  <a:lnTo>
                    <a:pt x="10500" y="503"/>
                  </a:lnTo>
                  <a:lnTo>
                    <a:pt x="10500"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93"/>
            <p:cNvSpPr/>
            <p:nvPr/>
          </p:nvSpPr>
          <p:spPr>
            <a:xfrm>
              <a:off x="5659950" y="2025519"/>
              <a:ext cx="9292" cy="11738"/>
            </a:xfrm>
            <a:custGeom>
              <a:rect b="b" l="l" r="r" t="t"/>
              <a:pathLst>
                <a:path extrusionOk="0" h="451" w="357">
                  <a:moveTo>
                    <a:pt x="1" y="0"/>
                  </a:moveTo>
                  <a:lnTo>
                    <a:pt x="1" y="451"/>
                  </a:lnTo>
                  <a:lnTo>
                    <a:pt x="356" y="451"/>
                  </a:lnTo>
                  <a:lnTo>
                    <a:pt x="35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93"/>
            <p:cNvSpPr/>
            <p:nvPr/>
          </p:nvSpPr>
          <p:spPr>
            <a:xfrm>
              <a:off x="5744019" y="2232125"/>
              <a:ext cx="10827" cy="10645"/>
            </a:xfrm>
            <a:custGeom>
              <a:rect b="b" l="l" r="r" t="t"/>
              <a:pathLst>
                <a:path extrusionOk="0" h="409" w="416">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93"/>
            <p:cNvSpPr/>
            <p:nvPr/>
          </p:nvSpPr>
          <p:spPr>
            <a:xfrm>
              <a:off x="5608676" y="2163621"/>
              <a:ext cx="125296" cy="125400"/>
            </a:xfrm>
            <a:custGeom>
              <a:rect b="b" l="l" r="r" t="t"/>
              <a:pathLst>
                <a:path extrusionOk="0" h="4818" w="4814">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93"/>
            <p:cNvSpPr/>
            <p:nvPr/>
          </p:nvSpPr>
          <p:spPr>
            <a:xfrm>
              <a:off x="5597041" y="2013989"/>
              <a:ext cx="366884" cy="286563"/>
            </a:xfrm>
            <a:custGeom>
              <a:rect b="b" l="l" r="r" t="t"/>
              <a:pathLst>
                <a:path extrusionOk="0" h="11010" w="14096">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93"/>
            <p:cNvSpPr/>
            <p:nvPr/>
          </p:nvSpPr>
          <p:spPr>
            <a:xfrm>
              <a:off x="5761977" y="2129915"/>
              <a:ext cx="34903" cy="73736"/>
            </a:xfrm>
            <a:custGeom>
              <a:rect b="b" l="l" r="r" t="t"/>
              <a:pathLst>
                <a:path extrusionOk="0" h="2833" w="1341">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93"/>
            <p:cNvSpPr/>
            <p:nvPr/>
          </p:nvSpPr>
          <p:spPr>
            <a:xfrm>
              <a:off x="5803648" y="2101701"/>
              <a:ext cx="34903" cy="101950"/>
            </a:xfrm>
            <a:custGeom>
              <a:rect b="b" l="l" r="r" t="t"/>
              <a:pathLst>
                <a:path extrusionOk="0" h="3917" w="1341">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93"/>
            <p:cNvSpPr/>
            <p:nvPr/>
          </p:nvSpPr>
          <p:spPr>
            <a:xfrm>
              <a:off x="5845213" y="2116355"/>
              <a:ext cx="34929" cy="87296"/>
            </a:xfrm>
            <a:custGeom>
              <a:rect b="b" l="l" r="r" t="t"/>
              <a:pathLst>
                <a:path extrusionOk="0" h="3354" w="1342">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93"/>
            <p:cNvSpPr/>
            <p:nvPr/>
          </p:nvSpPr>
          <p:spPr>
            <a:xfrm>
              <a:off x="5886883" y="2068464"/>
              <a:ext cx="34929" cy="135187"/>
            </a:xfrm>
            <a:custGeom>
              <a:rect b="b" l="l" r="r" t="t"/>
              <a:pathLst>
                <a:path extrusionOk="0" h="5194" w="1342">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93"/>
            <p:cNvSpPr/>
            <p:nvPr/>
          </p:nvSpPr>
          <p:spPr>
            <a:xfrm>
              <a:off x="5685873" y="2083040"/>
              <a:ext cx="44429" cy="11634"/>
            </a:xfrm>
            <a:custGeom>
              <a:rect b="b" l="l" r="r" t="t"/>
              <a:pathLst>
                <a:path extrusionOk="0" h="447" w="1707">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93"/>
            <p:cNvSpPr/>
            <p:nvPr/>
          </p:nvSpPr>
          <p:spPr>
            <a:xfrm>
              <a:off x="5685873" y="2101337"/>
              <a:ext cx="61295" cy="11582"/>
            </a:xfrm>
            <a:custGeom>
              <a:rect b="b" l="l" r="r" t="t"/>
              <a:pathLst>
                <a:path extrusionOk="0" h="445" w="2355">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93"/>
            <p:cNvSpPr/>
            <p:nvPr/>
          </p:nvSpPr>
          <p:spPr>
            <a:xfrm>
              <a:off x="5685873" y="2119556"/>
              <a:ext cx="61295" cy="11660"/>
            </a:xfrm>
            <a:custGeom>
              <a:rect b="b" l="l" r="r" t="t"/>
              <a:pathLst>
                <a:path extrusionOk="0" h="448" w="2355">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93"/>
            <p:cNvSpPr/>
            <p:nvPr/>
          </p:nvSpPr>
          <p:spPr>
            <a:xfrm>
              <a:off x="5685873" y="2137880"/>
              <a:ext cx="61295" cy="11556"/>
            </a:xfrm>
            <a:custGeom>
              <a:rect b="b" l="l" r="r" t="t"/>
              <a:pathLst>
                <a:path extrusionOk="0" h="444" w="2355">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93"/>
            <p:cNvSpPr/>
            <p:nvPr/>
          </p:nvSpPr>
          <p:spPr>
            <a:xfrm>
              <a:off x="5628092" y="2190091"/>
              <a:ext cx="39770" cy="72278"/>
            </a:xfrm>
            <a:custGeom>
              <a:rect b="b" l="l" r="r" t="t"/>
              <a:pathLst>
                <a:path extrusionOk="0" h="2777" w="1528">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93"/>
            <p:cNvSpPr/>
            <p:nvPr/>
          </p:nvSpPr>
          <p:spPr>
            <a:xfrm>
              <a:off x="5634859" y="2190143"/>
              <a:ext cx="79332" cy="72487"/>
            </a:xfrm>
            <a:custGeom>
              <a:rect b="b" l="l" r="r" t="t"/>
              <a:pathLst>
                <a:path extrusionOk="0" h="2785" w="3048">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1" name="Google Shape;18211;p93"/>
          <p:cNvGrpSpPr/>
          <p:nvPr/>
        </p:nvGrpSpPr>
        <p:grpSpPr>
          <a:xfrm>
            <a:off x="5147755" y="2911807"/>
            <a:ext cx="297286" cy="319696"/>
            <a:chOff x="5147755" y="2911807"/>
            <a:chExt cx="297286" cy="319696"/>
          </a:xfrm>
        </p:grpSpPr>
        <p:sp>
          <p:nvSpPr>
            <p:cNvPr id="18212" name="Google Shape;18212;p93"/>
            <p:cNvSpPr/>
            <p:nvPr/>
          </p:nvSpPr>
          <p:spPr>
            <a:xfrm>
              <a:off x="5152439" y="3048243"/>
              <a:ext cx="287838" cy="42607"/>
            </a:xfrm>
            <a:custGeom>
              <a:rect b="b" l="l" r="r" t="t"/>
              <a:pathLst>
                <a:path extrusionOk="0" h="1637" w="11059">
                  <a:moveTo>
                    <a:pt x="0" y="1"/>
                  </a:moveTo>
                  <a:lnTo>
                    <a:pt x="0" y="1637"/>
                  </a:lnTo>
                  <a:lnTo>
                    <a:pt x="11059" y="1637"/>
                  </a:lnTo>
                  <a:lnTo>
                    <a:pt x="1105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93"/>
            <p:cNvSpPr/>
            <p:nvPr/>
          </p:nvSpPr>
          <p:spPr>
            <a:xfrm>
              <a:off x="5242364" y="2916466"/>
              <a:ext cx="114131" cy="57078"/>
            </a:xfrm>
            <a:custGeom>
              <a:rect b="b" l="l" r="r" t="t"/>
              <a:pathLst>
                <a:path extrusionOk="0" h="2193" w="4385">
                  <a:moveTo>
                    <a:pt x="2192" y="0"/>
                  </a:moveTo>
                  <a:lnTo>
                    <a:pt x="894" y="1302"/>
                  </a:lnTo>
                  <a:lnTo>
                    <a:pt x="0" y="2192"/>
                  </a:lnTo>
                  <a:lnTo>
                    <a:pt x="4384" y="2192"/>
                  </a:lnTo>
                  <a:lnTo>
                    <a:pt x="219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93"/>
            <p:cNvSpPr/>
            <p:nvPr/>
          </p:nvSpPr>
          <p:spPr>
            <a:xfrm>
              <a:off x="5242364" y="2950354"/>
              <a:ext cx="114131" cy="23191"/>
            </a:xfrm>
            <a:custGeom>
              <a:rect b="b" l="l" r="r" t="t"/>
              <a:pathLst>
                <a:path extrusionOk="0" h="891" w="4385">
                  <a:moveTo>
                    <a:pt x="894" y="0"/>
                  </a:moveTo>
                  <a:lnTo>
                    <a:pt x="0" y="890"/>
                  </a:lnTo>
                  <a:lnTo>
                    <a:pt x="4384" y="890"/>
                  </a:lnTo>
                  <a:lnTo>
                    <a:pt x="349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93"/>
            <p:cNvSpPr/>
            <p:nvPr/>
          </p:nvSpPr>
          <p:spPr>
            <a:xfrm>
              <a:off x="5173027" y="2965554"/>
              <a:ext cx="246741" cy="230968"/>
            </a:xfrm>
            <a:custGeom>
              <a:rect b="b" l="l" r="r" t="t"/>
              <a:pathLst>
                <a:path extrusionOk="0" h="8874" w="9480">
                  <a:moveTo>
                    <a:pt x="1" y="0"/>
                  </a:moveTo>
                  <a:lnTo>
                    <a:pt x="1" y="8874"/>
                  </a:lnTo>
                  <a:lnTo>
                    <a:pt x="9480" y="8874"/>
                  </a:lnTo>
                  <a:lnTo>
                    <a:pt x="9480"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93"/>
            <p:cNvSpPr/>
            <p:nvPr/>
          </p:nvSpPr>
          <p:spPr>
            <a:xfrm>
              <a:off x="5402538" y="2965554"/>
              <a:ext cx="17230" cy="230968"/>
            </a:xfrm>
            <a:custGeom>
              <a:rect b="b" l="l" r="r" t="t"/>
              <a:pathLst>
                <a:path extrusionOk="0" h="8874" w="662">
                  <a:moveTo>
                    <a:pt x="0" y="0"/>
                  </a:moveTo>
                  <a:lnTo>
                    <a:pt x="0" y="8874"/>
                  </a:lnTo>
                  <a:lnTo>
                    <a:pt x="662" y="8874"/>
                  </a:lnTo>
                  <a:lnTo>
                    <a:pt x="66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93"/>
            <p:cNvSpPr/>
            <p:nvPr/>
          </p:nvSpPr>
          <p:spPr>
            <a:xfrm>
              <a:off x="5173027" y="3043038"/>
              <a:ext cx="246741" cy="153484"/>
            </a:xfrm>
            <a:custGeom>
              <a:rect b="b" l="l" r="r" t="t"/>
              <a:pathLst>
                <a:path extrusionOk="0" h="5897" w="9480">
                  <a:moveTo>
                    <a:pt x="1" y="0"/>
                  </a:moveTo>
                  <a:lnTo>
                    <a:pt x="1" y="5897"/>
                  </a:lnTo>
                  <a:lnTo>
                    <a:pt x="9480" y="5897"/>
                  </a:lnTo>
                  <a:lnTo>
                    <a:pt x="9480" y="0"/>
                  </a:lnTo>
                  <a:lnTo>
                    <a:pt x="4740" y="3395"/>
                  </a:lnTo>
                  <a:lnTo>
                    <a:pt x="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93"/>
            <p:cNvSpPr/>
            <p:nvPr/>
          </p:nvSpPr>
          <p:spPr>
            <a:xfrm>
              <a:off x="5152439" y="3048243"/>
              <a:ext cx="287942" cy="178601"/>
            </a:xfrm>
            <a:custGeom>
              <a:rect b="b" l="l" r="r" t="t"/>
              <a:pathLst>
                <a:path extrusionOk="0" h="6862" w="11063">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93"/>
            <p:cNvSpPr/>
            <p:nvPr/>
          </p:nvSpPr>
          <p:spPr>
            <a:xfrm>
              <a:off x="5424973" y="3048243"/>
              <a:ext cx="15408" cy="178601"/>
            </a:xfrm>
            <a:custGeom>
              <a:rect b="b" l="l" r="r" t="t"/>
              <a:pathLst>
                <a:path extrusionOk="0" h="6862" w="592">
                  <a:moveTo>
                    <a:pt x="591" y="1"/>
                  </a:moveTo>
                  <a:lnTo>
                    <a:pt x="0" y="423"/>
                  </a:lnTo>
                  <a:lnTo>
                    <a:pt x="0" y="6862"/>
                  </a:lnTo>
                  <a:lnTo>
                    <a:pt x="591" y="6862"/>
                  </a:lnTo>
                  <a:lnTo>
                    <a:pt x="591"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93"/>
            <p:cNvSpPr/>
            <p:nvPr/>
          </p:nvSpPr>
          <p:spPr>
            <a:xfrm>
              <a:off x="5206108" y="2999520"/>
              <a:ext cx="28943" cy="28969"/>
            </a:xfrm>
            <a:custGeom>
              <a:rect b="b" l="l" r="r" t="t"/>
              <a:pathLst>
                <a:path extrusionOk="0" h="1113" w="1112">
                  <a:moveTo>
                    <a:pt x="0" y="1"/>
                  </a:moveTo>
                  <a:lnTo>
                    <a:pt x="0" y="1113"/>
                  </a:lnTo>
                  <a:lnTo>
                    <a:pt x="1112" y="1113"/>
                  </a:lnTo>
                  <a:lnTo>
                    <a:pt x="1112"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93"/>
            <p:cNvSpPr/>
            <p:nvPr/>
          </p:nvSpPr>
          <p:spPr>
            <a:xfrm>
              <a:off x="5147755" y="2911807"/>
              <a:ext cx="276698" cy="319696"/>
            </a:xfrm>
            <a:custGeom>
              <a:rect b="b" l="l" r="r" t="t"/>
              <a:pathLst>
                <a:path extrusionOk="0" h="12283" w="10631">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93"/>
            <p:cNvSpPr/>
            <p:nvPr/>
          </p:nvSpPr>
          <p:spPr>
            <a:xfrm>
              <a:off x="5201345" y="2994861"/>
              <a:ext cx="38391" cy="38312"/>
            </a:xfrm>
            <a:custGeom>
              <a:rect b="b" l="l" r="r" t="t"/>
              <a:pathLst>
                <a:path extrusionOk="0" h="1472" w="1475">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93"/>
            <p:cNvSpPr/>
            <p:nvPr/>
          </p:nvSpPr>
          <p:spPr>
            <a:xfrm>
              <a:off x="5253634" y="2994861"/>
              <a:ext cx="32430" cy="9370"/>
            </a:xfrm>
            <a:custGeom>
              <a:rect b="b" l="l" r="r" t="t"/>
              <a:pathLst>
                <a:path extrusionOk="0" h="360" w="1246">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93"/>
            <p:cNvSpPr/>
            <p:nvPr/>
          </p:nvSpPr>
          <p:spPr>
            <a:xfrm>
              <a:off x="5253634" y="3019665"/>
              <a:ext cx="98931" cy="9370"/>
            </a:xfrm>
            <a:custGeom>
              <a:rect b="b" l="l" r="r" t="t"/>
              <a:pathLst>
                <a:path extrusionOk="0" h="360" w="3801">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93"/>
            <p:cNvSpPr/>
            <p:nvPr/>
          </p:nvSpPr>
          <p:spPr>
            <a:xfrm>
              <a:off x="5211053" y="3058680"/>
              <a:ext cx="61841" cy="9474"/>
            </a:xfrm>
            <a:custGeom>
              <a:rect b="b" l="l" r="r" t="t"/>
              <a:pathLst>
                <a:path extrusionOk="0" h="364" w="2376">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93"/>
            <p:cNvSpPr/>
            <p:nvPr/>
          </p:nvSpPr>
          <p:spPr>
            <a:xfrm>
              <a:off x="5177712" y="3195038"/>
              <a:ext cx="49114" cy="9370"/>
            </a:xfrm>
            <a:custGeom>
              <a:rect b="b" l="l" r="r" t="t"/>
              <a:pathLst>
                <a:path extrusionOk="0" h="360" w="1887">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93"/>
            <p:cNvSpPr/>
            <p:nvPr/>
          </p:nvSpPr>
          <p:spPr>
            <a:xfrm>
              <a:off x="5191377" y="3002461"/>
              <a:ext cx="253664" cy="229042"/>
            </a:xfrm>
            <a:custGeom>
              <a:rect b="b" l="l" r="r" t="t"/>
              <a:pathLst>
                <a:path extrusionOk="0" h="8800" w="9746">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8" name="Google Shape;18228;p93"/>
          <p:cNvGrpSpPr/>
          <p:nvPr/>
        </p:nvGrpSpPr>
        <p:grpSpPr>
          <a:xfrm>
            <a:off x="6138804" y="1997409"/>
            <a:ext cx="224669" cy="319748"/>
            <a:chOff x="6138804" y="1997409"/>
            <a:chExt cx="224669" cy="319748"/>
          </a:xfrm>
        </p:grpSpPr>
        <p:sp>
          <p:nvSpPr>
            <p:cNvPr id="18229" name="Google Shape;18229;p93"/>
            <p:cNvSpPr/>
            <p:nvPr/>
          </p:nvSpPr>
          <p:spPr>
            <a:xfrm>
              <a:off x="6231123" y="2097225"/>
              <a:ext cx="45080" cy="45080"/>
            </a:xfrm>
            <a:custGeom>
              <a:rect b="b" l="l" r="r" t="t"/>
              <a:pathLst>
                <a:path extrusionOk="0" h="1732" w="1732">
                  <a:moveTo>
                    <a:pt x="1" y="0"/>
                  </a:moveTo>
                  <a:lnTo>
                    <a:pt x="1" y="1731"/>
                  </a:lnTo>
                  <a:lnTo>
                    <a:pt x="1732" y="1731"/>
                  </a:lnTo>
                  <a:lnTo>
                    <a:pt x="173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93"/>
            <p:cNvSpPr/>
            <p:nvPr/>
          </p:nvSpPr>
          <p:spPr>
            <a:xfrm>
              <a:off x="6231123" y="2097225"/>
              <a:ext cx="45080" cy="30010"/>
            </a:xfrm>
            <a:custGeom>
              <a:rect b="b" l="l" r="r" t="t"/>
              <a:pathLst>
                <a:path extrusionOk="0" h="1153" w="1732">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93"/>
            <p:cNvSpPr/>
            <p:nvPr/>
          </p:nvSpPr>
          <p:spPr>
            <a:xfrm>
              <a:off x="6183597" y="2127260"/>
              <a:ext cx="140132" cy="65147"/>
            </a:xfrm>
            <a:custGeom>
              <a:rect b="b" l="l" r="r" t="t"/>
              <a:pathLst>
                <a:path extrusionOk="0" h="2503" w="5384">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93"/>
            <p:cNvSpPr/>
            <p:nvPr/>
          </p:nvSpPr>
          <p:spPr>
            <a:xfrm>
              <a:off x="6183597" y="2145844"/>
              <a:ext cx="25012" cy="46459"/>
            </a:xfrm>
            <a:custGeom>
              <a:rect b="b" l="l" r="r" t="t"/>
              <a:pathLst>
                <a:path extrusionOk="0" h="1785" w="961">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93"/>
            <p:cNvSpPr/>
            <p:nvPr/>
          </p:nvSpPr>
          <p:spPr>
            <a:xfrm>
              <a:off x="6298717" y="2145844"/>
              <a:ext cx="25012" cy="46459"/>
            </a:xfrm>
            <a:custGeom>
              <a:rect b="b" l="l" r="r" t="t"/>
              <a:pathLst>
                <a:path extrusionOk="0" h="1785" w="961">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93"/>
            <p:cNvSpPr/>
            <p:nvPr/>
          </p:nvSpPr>
          <p:spPr>
            <a:xfrm>
              <a:off x="6213529" y="2037153"/>
              <a:ext cx="80165" cy="75115"/>
            </a:xfrm>
            <a:custGeom>
              <a:rect b="b" l="l" r="r" t="t"/>
              <a:pathLst>
                <a:path extrusionOk="0" h="2886" w="308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93"/>
            <p:cNvSpPr/>
            <p:nvPr/>
          </p:nvSpPr>
          <p:spPr>
            <a:xfrm>
              <a:off x="6213633" y="2037153"/>
              <a:ext cx="38573" cy="75011"/>
            </a:xfrm>
            <a:custGeom>
              <a:rect b="b" l="l" r="r" t="t"/>
              <a:pathLst>
                <a:path extrusionOk="0" h="2882" w="1482">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93"/>
            <p:cNvSpPr/>
            <p:nvPr/>
          </p:nvSpPr>
          <p:spPr>
            <a:xfrm>
              <a:off x="6208583" y="2002068"/>
              <a:ext cx="90159" cy="65147"/>
            </a:xfrm>
            <a:custGeom>
              <a:rect b="b" l="l" r="r" t="t"/>
              <a:pathLst>
                <a:path extrusionOk="0" h="2503" w="3464">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93"/>
            <p:cNvSpPr/>
            <p:nvPr/>
          </p:nvSpPr>
          <p:spPr>
            <a:xfrm>
              <a:off x="6208583" y="2002068"/>
              <a:ext cx="38052" cy="65147"/>
            </a:xfrm>
            <a:custGeom>
              <a:rect b="b" l="l" r="r" t="t"/>
              <a:pathLst>
                <a:path extrusionOk="0" h="2503" w="1462">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93"/>
            <p:cNvSpPr/>
            <p:nvPr/>
          </p:nvSpPr>
          <p:spPr>
            <a:xfrm>
              <a:off x="624359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93"/>
            <p:cNvSpPr/>
            <p:nvPr/>
          </p:nvSpPr>
          <p:spPr>
            <a:xfrm>
              <a:off x="6148512" y="2292457"/>
              <a:ext cx="19989" cy="19989"/>
            </a:xfrm>
            <a:custGeom>
              <a:rect b="b" l="l" r="r" t="t"/>
              <a:pathLst>
                <a:path extrusionOk="0" h="768" w="768">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93"/>
            <p:cNvSpPr/>
            <p:nvPr/>
          </p:nvSpPr>
          <p:spPr>
            <a:xfrm>
              <a:off x="6338721" y="2292457"/>
              <a:ext cx="20093" cy="19989"/>
            </a:xfrm>
            <a:custGeom>
              <a:rect b="b" l="l" r="r" t="t"/>
              <a:pathLst>
                <a:path extrusionOk="0" h="768" w="772">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93"/>
            <p:cNvSpPr/>
            <p:nvPr/>
          </p:nvSpPr>
          <p:spPr>
            <a:xfrm>
              <a:off x="6178834" y="1997409"/>
              <a:ext cx="149580" cy="199553"/>
            </a:xfrm>
            <a:custGeom>
              <a:rect b="b" l="l" r="r" t="t"/>
              <a:pathLst>
                <a:path extrusionOk="0" h="7667" w="5747">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93"/>
            <p:cNvSpPr/>
            <p:nvPr/>
          </p:nvSpPr>
          <p:spPr>
            <a:xfrm>
              <a:off x="6248978" y="2152637"/>
              <a:ext cx="9370" cy="44403"/>
            </a:xfrm>
            <a:custGeom>
              <a:rect b="b" l="l" r="r" t="t"/>
              <a:pathLst>
                <a:path extrusionOk="0" h="1706" w="36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93"/>
            <p:cNvSpPr/>
            <p:nvPr/>
          </p:nvSpPr>
          <p:spPr>
            <a:xfrm>
              <a:off x="6203924"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93"/>
            <p:cNvSpPr/>
            <p:nvPr/>
          </p:nvSpPr>
          <p:spPr>
            <a:xfrm>
              <a:off x="6294032"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93"/>
            <p:cNvSpPr/>
            <p:nvPr/>
          </p:nvSpPr>
          <p:spPr>
            <a:xfrm>
              <a:off x="623396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93"/>
            <p:cNvSpPr/>
            <p:nvPr/>
          </p:nvSpPr>
          <p:spPr>
            <a:xfrm>
              <a:off x="6138804" y="2287694"/>
              <a:ext cx="34460" cy="29463"/>
            </a:xfrm>
            <a:custGeom>
              <a:rect b="b" l="l" r="r" t="t"/>
              <a:pathLst>
                <a:path extrusionOk="0" h="1132" w="1324">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93"/>
            <p:cNvSpPr/>
            <p:nvPr/>
          </p:nvSpPr>
          <p:spPr>
            <a:xfrm>
              <a:off x="6329013" y="2287694"/>
              <a:ext cx="34460" cy="29463"/>
            </a:xfrm>
            <a:custGeom>
              <a:rect b="b" l="l" r="r" t="t"/>
              <a:pathLst>
                <a:path extrusionOk="0" h="1132" w="1324">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93"/>
            <p:cNvSpPr/>
            <p:nvPr/>
          </p:nvSpPr>
          <p:spPr>
            <a:xfrm>
              <a:off x="6169985" y="2207659"/>
              <a:ext cx="167357" cy="74517"/>
            </a:xfrm>
            <a:custGeom>
              <a:rect b="b" l="l" r="r" t="t"/>
              <a:pathLst>
                <a:path extrusionOk="0" h="2863" w="643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93"/>
            <p:cNvSpPr/>
            <p:nvPr/>
          </p:nvSpPr>
          <p:spPr>
            <a:xfrm>
              <a:off x="6223888" y="2034160"/>
              <a:ext cx="61633" cy="22696"/>
            </a:xfrm>
            <a:custGeom>
              <a:rect b="b" l="l" r="r" t="t"/>
              <a:pathLst>
                <a:path extrusionOk="0" h="872" w="2368">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0" name="Google Shape;18250;p93"/>
          <p:cNvGrpSpPr/>
          <p:nvPr/>
        </p:nvGrpSpPr>
        <p:grpSpPr>
          <a:xfrm>
            <a:off x="6612088" y="1997409"/>
            <a:ext cx="224565" cy="319748"/>
            <a:chOff x="6612088" y="1997409"/>
            <a:chExt cx="224565" cy="319748"/>
          </a:xfrm>
        </p:grpSpPr>
        <p:sp>
          <p:nvSpPr>
            <p:cNvPr id="18251" name="Google Shape;18251;p93"/>
            <p:cNvSpPr/>
            <p:nvPr/>
          </p:nvSpPr>
          <p:spPr>
            <a:xfrm>
              <a:off x="671677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93"/>
            <p:cNvSpPr/>
            <p:nvPr/>
          </p:nvSpPr>
          <p:spPr>
            <a:xfrm>
              <a:off x="6621692"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93"/>
            <p:cNvSpPr/>
            <p:nvPr/>
          </p:nvSpPr>
          <p:spPr>
            <a:xfrm>
              <a:off x="6811901"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93"/>
            <p:cNvSpPr/>
            <p:nvPr/>
          </p:nvSpPr>
          <p:spPr>
            <a:xfrm>
              <a:off x="6706776" y="2122211"/>
              <a:ext cx="40056" cy="40056"/>
            </a:xfrm>
            <a:custGeom>
              <a:rect b="b" l="l" r="r" t="t"/>
              <a:pathLst>
                <a:path extrusionOk="0" h="1539" w="1539">
                  <a:moveTo>
                    <a:pt x="1" y="1"/>
                  </a:moveTo>
                  <a:lnTo>
                    <a:pt x="1" y="1538"/>
                  </a:lnTo>
                  <a:lnTo>
                    <a:pt x="1538" y="1538"/>
                  </a:lnTo>
                  <a:lnTo>
                    <a:pt x="153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93"/>
            <p:cNvSpPr/>
            <p:nvPr/>
          </p:nvSpPr>
          <p:spPr>
            <a:xfrm>
              <a:off x="6706776" y="2122211"/>
              <a:ext cx="40134" cy="25064"/>
            </a:xfrm>
            <a:custGeom>
              <a:rect b="b" l="l" r="r" t="t"/>
              <a:pathLst>
                <a:path extrusionOk="0" h="963" w="1542">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93"/>
            <p:cNvSpPr/>
            <p:nvPr/>
          </p:nvSpPr>
          <p:spPr>
            <a:xfrm>
              <a:off x="6701726" y="2002068"/>
              <a:ext cx="50129" cy="40134"/>
            </a:xfrm>
            <a:custGeom>
              <a:rect b="b" l="l" r="r" t="t"/>
              <a:pathLst>
                <a:path extrusionOk="0" h="1542" w="1926">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93"/>
            <p:cNvSpPr/>
            <p:nvPr/>
          </p:nvSpPr>
          <p:spPr>
            <a:xfrm>
              <a:off x="6701726" y="2002068"/>
              <a:ext cx="33914" cy="40134"/>
            </a:xfrm>
            <a:custGeom>
              <a:rect b="b" l="l" r="r" t="t"/>
              <a:pathLst>
                <a:path extrusionOk="0" h="1542" w="1303">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93"/>
            <p:cNvSpPr/>
            <p:nvPr/>
          </p:nvSpPr>
          <p:spPr>
            <a:xfrm>
              <a:off x="6676740" y="2022135"/>
              <a:ext cx="100128" cy="100102"/>
            </a:xfrm>
            <a:custGeom>
              <a:rect b="b" l="l" r="r" t="t"/>
              <a:pathLst>
                <a:path extrusionOk="0" h="3846" w="3847">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93"/>
            <p:cNvSpPr/>
            <p:nvPr/>
          </p:nvSpPr>
          <p:spPr>
            <a:xfrm>
              <a:off x="6700347" y="2022109"/>
              <a:ext cx="79800" cy="99139"/>
            </a:xfrm>
            <a:custGeom>
              <a:rect b="b" l="l" r="r" t="t"/>
              <a:pathLst>
                <a:path extrusionOk="0" h="3809" w="3066">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93"/>
            <p:cNvSpPr/>
            <p:nvPr/>
          </p:nvSpPr>
          <p:spPr>
            <a:xfrm>
              <a:off x="6686709" y="2057715"/>
              <a:ext cx="80165" cy="74517"/>
            </a:xfrm>
            <a:custGeom>
              <a:rect b="b" l="l" r="r" t="t"/>
              <a:pathLst>
                <a:path extrusionOk="0" h="2863" w="308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93"/>
            <p:cNvSpPr/>
            <p:nvPr/>
          </p:nvSpPr>
          <p:spPr>
            <a:xfrm>
              <a:off x="6661722" y="2149592"/>
              <a:ext cx="130242" cy="52784"/>
            </a:xfrm>
            <a:custGeom>
              <a:rect b="b" l="l" r="r" t="t"/>
              <a:pathLst>
                <a:path extrusionOk="0" h="2028" w="5004">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93"/>
            <p:cNvSpPr/>
            <p:nvPr/>
          </p:nvSpPr>
          <p:spPr>
            <a:xfrm>
              <a:off x="6661722" y="2166536"/>
              <a:ext cx="25012" cy="35840"/>
            </a:xfrm>
            <a:custGeom>
              <a:rect b="b" l="l" r="r" t="t"/>
              <a:pathLst>
                <a:path extrusionOk="0" h="1377" w="961">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93"/>
            <p:cNvSpPr/>
            <p:nvPr/>
          </p:nvSpPr>
          <p:spPr>
            <a:xfrm>
              <a:off x="6766847" y="2166536"/>
              <a:ext cx="25038" cy="35840"/>
            </a:xfrm>
            <a:custGeom>
              <a:rect b="b" l="l" r="r" t="t"/>
              <a:pathLst>
                <a:path extrusionOk="0" h="1377" w="962">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93"/>
            <p:cNvSpPr/>
            <p:nvPr/>
          </p:nvSpPr>
          <p:spPr>
            <a:xfrm>
              <a:off x="6686709" y="2057715"/>
              <a:ext cx="80165" cy="73866"/>
            </a:xfrm>
            <a:custGeom>
              <a:rect b="b" l="l" r="r" t="t"/>
              <a:pathLst>
                <a:path extrusionOk="0" h="2838" w="308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93"/>
            <p:cNvSpPr/>
            <p:nvPr/>
          </p:nvSpPr>
          <p:spPr>
            <a:xfrm>
              <a:off x="6656959" y="1997409"/>
              <a:ext cx="139690" cy="209652"/>
            </a:xfrm>
            <a:custGeom>
              <a:rect b="b" l="l" r="r" t="t"/>
              <a:pathLst>
                <a:path extrusionOk="0" h="8055" w="5367">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93"/>
            <p:cNvSpPr/>
            <p:nvPr/>
          </p:nvSpPr>
          <p:spPr>
            <a:xfrm>
              <a:off x="6722158" y="2172600"/>
              <a:ext cx="9370" cy="34460"/>
            </a:xfrm>
            <a:custGeom>
              <a:rect b="b" l="l" r="r" t="t"/>
              <a:pathLst>
                <a:path extrusionOk="0" h="1324" w="36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93"/>
            <p:cNvSpPr/>
            <p:nvPr/>
          </p:nvSpPr>
          <p:spPr>
            <a:xfrm>
              <a:off x="6682050" y="2182595"/>
              <a:ext cx="9448" cy="24466"/>
            </a:xfrm>
            <a:custGeom>
              <a:rect b="b" l="l" r="r" t="t"/>
              <a:pathLst>
                <a:path extrusionOk="0" h="940" w="363">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93"/>
            <p:cNvSpPr/>
            <p:nvPr/>
          </p:nvSpPr>
          <p:spPr>
            <a:xfrm>
              <a:off x="6762188" y="2182595"/>
              <a:ext cx="9370" cy="24466"/>
            </a:xfrm>
            <a:custGeom>
              <a:rect b="b" l="l" r="r" t="t"/>
              <a:pathLst>
                <a:path extrusionOk="0" h="940" w="36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93"/>
            <p:cNvSpPr/>
            <p:nvPr/>
          </p:nvSpPr>
          <p:spPr>
            <a:xfrm>
              <a:off x="670714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93"/>
            <p:cNvSpPr/>
            <p:nvPr/>
          </p:nvSpPr>
          <p:spPr>
            <a:xfrm>
              <a:off x="6612088"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93"/>
            <p:cNvSpPr/>
            <p:nvPr/>
          </p:nvSpPr>
          <p:spPr>
            <a:xfrm>
              <a:off x="6802297"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93"/>
            <p:cNvSpPr/>
            <p:nvPr/>
          </p:nvSpPr>
          <p:spPr>
            <a:xfrm>
              <a:off x="6643165" y="2217654"/>
              <a:ext cx="167305" cy="64522"/>
            </a:xfrm>
            <a:custGeom>
              <a:rect b="b" l="l" r="r" t="t"/>
              <a:pathLst>
                <a:path extrusionOk="0" h="2479" w="6428">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3" name="Google Shape;18273;p93"/>
          <p:cNvGrpSpPr/>
          <p:nvPr/>
        </p:nvGrpSpPr>
        <p:grpSpPr>
          <a:xfrm>
            <a:off x="6060617" y="2898247"/>
            <a:ext cx="346738" cy="346816"/>
            <a:chOff x="6060617" y="2898247"/>
            <a:chExt cx="346738" cy="346816"/>
          </a:xfrm>
        </p:grpSpPr>
        <p:sp>
          <p:nvSpPr>
            <p:cNvPr id="18274" name="Google Shape;18274;p93"/>
            <p:cNvSpPr/>
            <p:nvPr/>
          </p:nvSpPr>
          <p:spPr>
            <a:xfrm>
              <a:off x="6066109" y="2903739"/>
              <a:ext cx="255512" cy="255512"/>
            </a:xfrm>
            <a:custGeom>
              <a:rect b="b" l="l" r="r" t="t"/>
              <a:pathLst>
                <a:path extrusionOk="0" h="9817" w="9817">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93"/>
            <p:cNvSpPr/>
            <p:nvPr/>
          </p:nvSpPr>
          <p:spPr>
            <a:xfrm>
              <a:off x="6133312" y="2975444"/>
              <a:ext cx="116707" cy="112179"/>
            </a:xfrm>
            <a:custGeom>
              <a:rect b="b" l="l" r="r" t="t"/>
              <a:pathLst>
                <a:path extrusionOk="0" h="4310" w="4484">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93"/>
            <p:cNvSpPr/>
            <p:nvPr/>
          </p:nvSpPr>
          <p:spPr>
            <a:xfrm>
              <a:off x="6156580" y="3003658"/>
              <a:ext cx="65225" cy="55829"/>
            </a:xfrm>
            <a:custGeom>
              <a:rect b="b" l="l" r="r" t="t"/>
              <a:pathLst>
                <a:path extrusionOk="0" h="2145" w="2506">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93"/>
            <p:cNvSpPr/>
            <p:nvPr/>
          </p:nvSpPr>
          <p:spPr>
            <a:xfrm>
              <a:off x="6159131" y="3004934"/>
              <a:ext cx="45730" cy="40811"/>
            </a:xfrm>
            <a:custGeom>
              <a:rect b="b" l="l" r="r" t="t"/>
              <a:pathLst>
                <a:path extrusionOk="0" h="1568" w="1757">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93"/>
            <p:cNvSpPr/>
            <p:nvPr/>
          </p:nvSpPr>
          <p:spPr>
            <a:xfrm>
              <a:off x="6234064" y="3071694"/>
              <a:ext cx="167877" cy="167877"/>
            </a:xfrm>
            <a:custGeom>
              <a:rect b="b" l="l" r="r" t="t"/>
              <a:pathLst>
                <a:path extrusionOk="0" h="6450" w="645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93"/>
            <p:cNvSpPr/>
            <p:nvPr/>
          </p:nvSpPr>
          <p:spPr>
            <a:xfrm>
              <a:off x="6272689" y="3113624"/>
              <a:ext cx="87296" cy="83991"/>
            </a:xfrm>
            <a:custGeom>
              <a:rect b="b" l="l" r="r" t="t"/>
              <a:pathLst>
                <a:path extrusionOk="0" h="3227" w="3354">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93"/>
            <p:cNvSpPr/>
            <p:nvPr/>
          </p:nvSpPr>
          <p:spPr>
            <a:xfrm>
              <a:off x="6284323" y="3130386"/>
              <a:ext cx="58926" cy="50467"/>
            </a:xfrm>
            <a:custGeom>
              <a:rect b="b" l="l" r="r" t="t"/>
              <a:pathLst>
                <a:path extrusionOk="0" h="1939" w="2264">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93"/>
            <p:cNvSpPr/>
            <p:nvPr/>
          </p:nvSpPr>
          <p:spPr>
            <a:xfrm>
              <a:off x="6286718" y="3131844"/>
              <a:ext cx="39666" cy="35684"/>
            </a:xfrm>
            <a:custGeom>
              <a:rect b="b" l="l" r="r" t="t"/>
              <a:pathLst>
                <a:path extrusionOk="0" h="1371" w="1524">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93"/>
            <p:cNvSpPr/>
            <p:nvPr/>
          </p:nvSpPr>
          <p:spPr>
            <a:xfrm>
              <a:off x="6060617" y="2898247"/>
              <a:ext cx="346738" cy="346816"/>
            </a:xfrm>
            <a:custGeom>
              <a:rect b="b" l="l" r="r" t="t"/>
              <a:pathLst>
                <a:path extrusionOk="0" h="13325" w="13322">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3" name="Google Shape;18283;p93"/>
          <p:cNvGrpSpPr/>
          <p:nvPr/>
        </p:nvGrpSpPr>
        <p:grpSpPr>
          <a:xfrm>
            <a:off x="1342820" y="1992178"/>
            <a:ext cx="358737" cy="353245"/>
            <a:chOff x="1342820" y="1992178"/>
            <a:chExt cx="358737" cy="353245"/>
          </a:xfrm>
        </p:grpSpPr>
        <p:sp>
          <p:nvSpPr>
            <p:cNvPr id="18284" name="Google Shape;18284;p93"/>
            <p:cNvSpPr/>
            <p:nvPr/>
          </p:nvSpPr>
          <p:spPr>
            <a:xfrm>
              <a:off x="1353440" y="2147301"/>
              <a:ext cx="92346" cy="103069"/>
            </a:xfrm>
            <a:custGeom>
              <a:rect b="b" l="l" r="r" t="t"/>
              <a:pathLst>
                <a:path extrusionOk="0" h="3960" w="3548">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93"/>
            <p:cNvSpPr/>
            <p:nvPr/>
          </p:nvSpPr>
          <p:spPr>
            <a:xfrm>
              <a:off x="1484670" y="2006024"/>
              <a:ext cx="99477" cy="117957"/>
            </a:xfrm>
            <a:custGeom>
              <a:rect b="b" l="l" r="r" t="t"/>
              <a:pathLst>
                <a:path extrusionOk="0" h="4532" w="3822">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93"/>
            <p:cNvSpPr/>
            <p:nvPr/>
          </p:nvSpPr>
          <p:spPr>
            <a:xfrm>
              <a:off x="1597864" y="2116459"/>
              <a:ext cx="92346" cy="102939"/>
            </a:xfrm>
            <a:custGeom>
              <a:rect b="b" l="l" r="r" t="t"/>
              <a:pathLst>
                <a:path extrusionOk="0" h="3955" w="3548">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93"/>
            <p:cNvSpPr/>
            <p:nvPr/>
          </p:nvSpPr>
          <p:spPr>
            <a:xfrm>
              <a:off x="1353179" y="2177259"/>
              <a:ext cx="29489" cy="73189"/>
            </a:xfrm>
            <a:custGeom>
              <a:rect b="b" l="l" r="r" t="t"/>
              <a:pathLst>
                <a:path extrusionOk="0" h="2812" w="1133">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93"/>
            <p:cNvSpPr/>
            <p:nvPr/>
          </p:nvSpPr>
          <p:spPr>
            <a:xfrm>
              <a:off x="1432303" y="2160680"/>
              <a:ext cx="9812" cy="20744"/>
            </a:xfrm>
            <a:custGeom>
              <a:rect b="b" l="l" r="r" t="t"/>
              <a:pathLst>
                <a:path extrusionOk="0" h="797" w="377">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93"/>
            <p:cNvSpPr/>
            <p:nvPr/>
          </p:nvSpPr>
          <p:spPr>
            <a:xfrm>
              <a:off x="1412964" y="2156645"/>
              <a:ext cx="9266" cy="22019"/>
            </a:xfrm>
            <a:custGeom>
              <a:rect b="b" l="l" r="r" t="t"/>
              <a:pathLst>
                <a:path extrusionOk="0" h="846" w="356">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93"/>
            <p:cNvSpPr/>
            <p:nvPr/>
          </p:nvSpPr>
          <p:spPr>
            <a:xfrm>
              <a:off x="1393470" y="2153002"/>
              <a:ext cx="9370" cy="25663"/>
            </a:xfrm>
            <a:custGeom>
              <a:rect b="b" l="l" r="r" t="t"/>
              <a:pathLst>
                <a:path extrusionOk="0" h="986" w="36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93"/>
            <p:cNvSpPr/>
            <p:nvPr/>
          </p:nvSpPr>
          <p:spPr>
            <a:xfrm>
              <a:off x="1373767" y="2147301"/>
              <a:ext cx="9838" cy="43336"/>
            </a:xfrm>
            <a:custGeom>
              <a:rect b="b" l="l" r="r" t="t"/>
              <a:pathLst>
                <a:path extrusionOk="0" h="1665" w="378">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93"/>
            <p:cNvSpPr/>
            <p:nvPr/>
          </p:nvSpPr>
          <p:spPr>
            <a:xfrm>
              <a:off x="1566995" y="2032442"/>
              <a:ext cx="14419" cy="22852"/>
            </a:xfrm>
            <a:custGeom>
              <a:rect b="b" l="l" r="r" t="t"/>
              <a:pathLst>
                <a:path extrusionOk="0" h="878" w="554">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93"/>
            <p:cNvSpPr/>
            <p:nvPr/>
          </p:nvSpPr>
          <p:spPr>
            <a:xfrm>
              <a:off x="1548672" y="2024113"/>
              <a:ext cx="14315" cy="24049"/>
            </a:xfrm>
            <a:custGeom>
              <a:rect b="b" l="l" r="r" t="t"/>
              <a:pathLst>
                <a:path extrusionOk="0" h="924" w="55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93"/>
            <p:cNvSpPr/>
            <p:nvPr/>
          </p:nvSpPr>
          <p:spPr>
            <a:xfrm>
              <a:off x="1529828" y="2015993"/>
              <a:ext cx="15122" cy="27693"/>
            </a:xfrm>
            <a:custGeom>
              <a:rect b="b" l="l" r="r" t="t"/>
              <a:pathLst>
                <a:path extrusionOk="0" h="1064" w="581">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93"/>
            <p:cNvSpPr/>
            <p:nvPr/>
          </p:nvSpPr>
          <p:spPr>
            <a:xfrm>
              <a:off x="1507757" y="2006076"/>
              <a:ext cx="19625" cy="44689"/>
            </a:xfrm>
            <a:custGeom>
              <a:rect b="b" l="l" r="r" t="t"/>
              <a:pathLst>
                <a:path extrusionOk="0" h="1717" w="754">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93"/>
            <p:cNvSpPr/>
            <p:nvPr/>
          </p:nvSpPr>
          <p:spPr>
            <a:xfrm>
              <a:off x="1484670" y="2042281"/>
              <a:ext cx="20275" cy="81622"/>
            </a:xfrm>
            <a:custGeom>
              <a:rect b="b" l="l" r="r" t="t"/>
              <a:pathLst>
                <a:path extrusionOk="0" h="3136" w="779">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93"/>
            <p:cNvSpPr/>
            <p:nvPr/>
          </p:nvSpPr>
          <p:spPr>
            <a:xfrm>
              <a:off x="1657571" y="2125699"/>
              <a:ext cx="9370" cy="22019"/>
            </a:xfrm>
            <a:custGeom>
              <a:rect b="b" l="l" r="r" t="t"/>
              <a:pathLst>
                <a:path extrusionOk="0" h="846" w="36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93"/>
            <p:cNvSpPr/>
            <p:nvPr/>
          </p:nvSpPr>
          <p:spPr>
            <a:xfrm>
              <a:off x="1677065" y="2129577"/>
              <a:ext cx="9838" cy="20874"/>
            </a:xfrm>
            <a:custGeom>
              <a:rect b="b" l="l" r="r" t="t"/>
              <a:pathLst>
                <a:path extrusionOk="0" h="802" w="378">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93"/>
            <p:cNvSpPr/>
            <p:nvPr/>
          </p:nvSpPr>
          <p:spPr>
            <a:xfrm>
              <a:off x="1618478" y="2116459"/>
              <a:ext cx="9812" cy="43206"/>
            </a:xfrm>
            <a:custGeom>
              <a:rect b="b" l="l" r="r" t="t"/>
              <a:pathLst>
                <a:path extrusionOk="0" h="1660" w="377">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93"/>
            <p:cNvSpPr/>
            <p:nvPr/>
          </p:nvSpPr>
          <p:spPr>
            <a:xfrm>
              <a:off x="1638337" y="2122029"/>
              <a:ext cx="9188" cy="25689"/>
            </a:xfrm>
            <a:custGeom>
              <a:rect b="b" l="l" r="r" t="t"/>
              <a:pathLst>
                <a:path extrusionOk="0" h="987" w="353">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93"/>
            <p:cNvSpPr/>
            <p:nvPr/>
          </p:nvSpPr>
          <p:spPr>
            <a:xfrm>
              <a:off x="1597864" y="2146312"/>
              <a:ext cx="29515" cy="73085"/>
            </a:xfrm>
            <a:custGeom>
              <a:rect b="b" l="l" r="r" t="t"/>
              <a:pathLst>
                <a:path extrusionOk="0" h="2808" w="1134">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93"/>
            <p:cNvSpPr/>
            <p:nvPr/>
          </p:nvSpPr>
          <p:spPr>
            <a:xfrm>
              <a:off x="1440814" y="2002719"/>
              <a:ext cx="18896" cy="13014"/>
            </a:xfrm>
            <a:custGeom>
              <a:rect b="b" l="l" r="r" t="t"/>
              <a:pathLst>
                <a:path extrusionOk="0" h="500" w="726">
                  <a:moveTo>
                    <a:pt x="0" y="0"/>
                  </a:moveTo>
                  <a:lnTo>
                    <a:pt x="510" y="500"/>
                  </a:lnTo>
                  <a:lnTo>
                    <a:pt x="725" y="46"/>
                  </a:lnTo>
                  <a:lnTo>
                    <a:pt x="0"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93"/>
            <p:cNvSpPr/>
            <p:nvPr/>
          </p:nvSpPr>
          <p:spPr>
            <a:xfrm>
              <a:off x="1585136" y="2057376"/>
              <a:ext cx="17881" cy="20536"/>
            </a:xfrm>
            <a:custGeom>
              <a:rect b="b" l="l" r="r" t="t"/>
              <a:pathLst>
                <a:path extrusionOk="0" h="789" w="687">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93"/>
            <p:cNvSpPr/>
            <p:nvPr/>
          </p:nvSpPr>
          <p:spPr>
            <a:xfrm>
              <a:off x="1462963" y="2007117"/>
              <a:ext cx="43622" cy="30608"/>
            </a:xfrm>
            <a:custGeom>
              <a:rect b="b" l="l" r="r" t="t"/>
              <a:pathLst>
                <a:path extrusionOk="0" h="1176" w="1676">
                  <a:moveTo>
                    <a:pt x="254" y="0"/>
                  </a:moveTo>
                  <a:lnTo>
                    <a:pt x="1" y="532"/>
                  </a:lnTo>
                  <a:lnTo>
                    <a:pt x="1524" y="1175"/>
                  </a:lnTo>
                  <a:lnTo>
                    <a:pt x="1675" y="598"/>
                  </a:lnTo>
                  <a:lnTo>
                    <a:pt x="254"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93"/>
            <p:cNvSpPr/>
            <p:nvPr/>
          </p:nvSpPr>
          <p:spPr>
            <a:xfrm>
              <a:off x="1605828" y="2067085"/>
              <a:ext cx="16059" cy="17829"/>
            </a:xfrm>
            <a:custGeom>
              <a:rect b="b" l="l" r="r" t="t"/>
              <a:pathLst>
                <a:path extrusionOk="0" h="685" w="617">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93"/>
            <p:cNvSpPr/>
            <p:nvPr/>
          </p:nvSpPr>
          <p:spPr>
            <a:xfrm>
              <a:off x="1369186" y="2260495"/>
              <a:ext cx="71550" cy="17621"/>
            </a:xfrm>
            <a:custGeom>
              <a:rect b="b" l="l" r="r" t="t"/>
              <a:pathLst>
                <a:path extrusionOk="0" h="677" w="2749">
                  <a:moveTo>
                    <a:pt x="1" y="1"/>
                  </a:moveTo>
                  <a:lnTo>
                    <a:pt x="1" y="676"/>
                  </a:lnTo>
                  <a:lnTo>
                    <a:pt x="2749" y="676"/>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93"/>
            <p:cNvSpPr/>
            <p:nvPr/>
          </p:nvSpPr>
          <p:spPr>
            <a:xfrm>
              <a:off x="1369186" y="2289360"/>
              <a:ext cx="71550" cy="44429"/>
            </a:xfrm>
            <a:custGeom>
              <a:rect b="b" l="l" r="r" t="t"/>
              <a:pathLst>
                <a:path extrusionOk="0" h="1707" w="2749">
                  <a:moveTo>
                    <a:pt x="1" y="0"/>
                  </a:moveTo>
                  <a:lnTo>
                    <a:pt x="1" y="1707"/>
                  </a:lnTo>
                  <a:lnTo>
                    <a:pt x="2749" y="1707"/>
                  </a:lnTo>
                  <a:lnTo>
                    <a:pt x="27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93"/>
            <p:cNvSpPr/>
            <p:nvPr/>
          </p:nvSpPr>
          <p:spPr>
            <a:xfrm>
              <a:off x="1381289" y="2260495"/>
              <a:ext cx="59447" cy="17621"/>
            </a:xfrm>
            <a:custGeom>
              <a:rect b="b" l="l" r="r" t="t"/>
              <a:pathLst>
                <a:path extrusionOk="0" h="677" w="2284">
                  <a:moveTo>
                    <a:pt x="0" y="1"/>
                  </a:moveTo>
                  <a:lnTo>
                    <a:pt x="0" y="676"/>
                  </a:lnTo>
                  <a:lnTo>
                    <a:pt x="2284" y="676"/>
                  </a:lnTo>
                  <a:lnTo>
                    <a:pt x="2284"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93"/>
            <p:cNvSpPr/>
            <p:nvPr/>
          </p:nvSpPr>
          <p:spPr>
            <a:xfrm>
              <a:off x="1381289" y="2289360"/>
              <a:ext cx="59447" cy="44429"/>
            </a:xfrm>
            <a:custGeom>
              <a:rect b="b" l="l" r="r" t="t"/>
              <a:pathLst>
                <a:path extrusionOk="0" h="1707" w="2284">
                  <a:moveTo>
                    <a:pt x="0" y="0"/>
                  </a:moveTo>
                  <a:lnTo>
                    <a:pt x="0" y="1707"/>
                  </a:lnTo>
                  <a:lnTo>
                    <a:pt x="2284" y="1707"/>
                  </a:lnTo>
                  <a:lnTo>
                    <a:pt x="228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93"/>
            <p:cNvSpPr/>
            <p:nvPr/>
          </p:nvSpPr>
          <p:spPr>
            <a:xfrm>
              <a:off x="1613897" y="2258387"/>
              <a:ext cx="71550" cy="75402"/>
            </a:xfrm>
            <a:custGeom>
              <a:rect b="b" l="l" r="r" t="t"/>
              <a:pathLst>
                <a:path extrusionOk="0" h="2897" w="2749">
                  <a:moveTo>
                    <a:pt x="0" y="1"/>
                  </a:moveTo>
                  <a:lnTo>
                    <a:pt x="0" y="2897"/>
                  </a:lnTo>
                  <a:lnTo>
                    <a:pt x="2748" y="2897"/>
                  </a:lnTo>
                  <a:lnTo>
                    <a:pt x="2748"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93"/>
            <p:cNvSpPr/>
            <p:nvPr/>
          </p:nvSpPr>
          <p:spPr>
            <a:xfrm>
              <a:off x="1613897" y="2229470"/>
              <a:ext cx="71550" cy="17699"/>
            </a:xfrm>
            <a:custGeom>
              <a:rect b="b" l="l" r="r" t="t"/>
              <a:pathLst>
                <a:path extrusionOk="0" h="680" w="2749">
                  <a:moveTo>
                    <a:pt x="0" y="0"/>
                  </a:moveTo>
                  <a:lnTo>
                    <a:pt x="0" y="679"/>
                  </a:lnTo>
                  <a:lnTo>
                    <a:pt x="2748" y="679"/>
                  </a:lnTo>
                  <a:lnTo>
                    <a:pt x="274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93"/>
            <p:cNvSpPr/>
            <p:nvPr/>
          </p:nvSpPr>
          <p:spPr>
            <a:xfrm>
              <a:off x="1629357" y="2258387"/>
              <a:ext cx="56089" cy="75402"/>
            </a:xfrm>
            <a:custGeom>
              <a:rect b="b" l="l" r="r" t="t"/>
              <a:pathLst>
                <a:path extrusionOk="0" h="2897" w="2155">
                  <a:moveTo>
                    <a:pt x="1" y="1"/>
                  </a:moveTo>
                  <a:lnTo>
                    <a:pt x="1" y="2897"/>
                  </a:lnTo>
                  <a:lnTo>
                    <a:pt x="2154" y="2897"/>
                  </a:lnTo>
                  <a:lnTo>
                    <a:pt x="21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93"/>
            <p:cNvSpPr/>
            <p:nvPr/>
          </p:nvSpPr>
          <p:spPr>
            <a:xfrm>
              <a:off x="1629357" y="2229470"/>
              <a:ext cx="56089" cy="17699"/>
            </a:xfrm>
            <a:custGeom>
              <a:rect b="b" l="l" r="r" t="t"/>
              <a:pathLst>
                <a:path extrusionOk="0" h="680" w="2155">
                  <a:moveTo>
                    <a:pt x="1" y="0"/>
                  </a:moveTo>
                  <a:lnTo>
                    <a:pt x="1" y="679"/>
                  </a:lnTo>
                  <a:lnTo>
                    <a:pt x="2154" y="679"/>
                  </a:lnTo>
                  <a:lnTo>
                    <a:pt x="2154"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93"/>
            <p:cNvSpPr/>
            <p:nvPr/>
          </p:nvSpPr>
          <p:spPr>
            <a:xfrm>
              <a:off x="1489798" y="2134574"/>
              <a:ext cx="71550" cy="17699"/>
            </a:xfrm>
            <a:custGeom>
              <a:rect b="b" l="l" r="r" t="t"/>
              <a:pathLst>
                <a:path extrusionOk="0" h="680" w="2749">
                  <a:moveTo>
                    <a:pt x="1" y="1"/>
                  </a:moveTo>
                  <a:lnTo>
                    <a:pt x="1" y="680"/>
                  </a:lnTo>
                  <a:lnTo>
                    <a:pt x="2749" y="680"/>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93"/>
            <p:cNvSpPr/>
            <p:nvPr/>
          </p:nvSpPr>
          <p:spPr>
            <a:xfrm>
              <a:off x="1489798" y="2163517"/>
              <a:ext cx="71550" cy="170272"/>
            </a:xfrm>
            <a:custGeom>
              <a:rect b="b" l="l" r="r" t="t"/>
              <a:pathLst>
                <a:path extrusionOk="0" h="6542" w="2749">
                  <a:moveTo>
                    <a:pt x="1" y="1"/>
                  </a:moveTo>
                  <a:lnTo>
                    <a:pt x="1" y="6542"/>
                  </a:lnTo>
                  <a:lnTo>
                    <a:pt x="2749" y="6542"/>
                  </a:lnTo>
                  <a:lnTo>
                    <a:pt x="2749"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93"/>
            <p:cNvSpPr/>
            <p:nvPr/>
          </p:nvSpPr>
          <p:spPr>
            <a:xfrm>
              <a:off x="1501068" y="2134574"/>
              <a:ext cx="60280" cy="17699"/>
            </a:xfrm>
            <a:custGeom>
              <a:rect b="b" l="l" r="r" t="t"/>
              <a:pathLst>
                <a:path extrusionOk="0" h="680" w="2316">
                  <a:moveTo>
                    <a:pt x="0" y="1"/>
                  </a:moveTo>
                  <a:lnTo>
                    <a:pt x="0" y="680"/>
                  </a:lnTo>
                  <a:lnTo>
                    <a:pt x="2316" y="680"/>
                  </a:lnTo>
                  <a:lnTo>
                    <a:pt x="2316"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93"/>
            <p:cNvSpPr/>
            <p:nvPr/>
          </p:nvSpPr>
          <p:spPr>
            <a:xfrm>
              <a:off x="1501068" y="2163517"/>
              <a:ext cx="65511" cy="170272"/>
            </a:xfrm>
            <a:custGeom>
              <a:rect b="b" l="l" r="r" t="t"/>
              <a:pathLst>
                <a:path extrusionOk="0" h="6542" w="2517">
                  <a:moveTo>
                    <a:pt x="0" y="1"/>
                  </a:moveTo>
                  <a:lnTo>
                    <a:pt x="0" y="6542"/>
                  </a:lnTo>
                  <a:lnTo>
                    <a:pt x="2516" y="6542"/>
                  </a:lnTo>
                  <a:lnTo>
                    <a:pt x="25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93"/>
            <p:cNvSpPr/>
            <p:nvPr/>
          </p:nvSpPr>
          <p:spPr>
            <a:xfrm>
              <a:off x="1461948" y="2013806"/>
              <a:ext cx="43804" cy="24934"/>
            </a:xfrm>
            <a:custGeom>
              <a:rect b="b" l="l" r="r" t="t"/>
              <a:pathLst>
                <a:path extrusionOk="0" h="958" w="1683">
                  <a:moveTo>
                    <a:pt x="135" y="0"/>
                  </a:moveTo>
                  <a:lnTo>
                    <a:pt x="1" y="282"/>
                  </a:lnTo>
                  <a:lnTo>
                    <a:pt x="1605" y="957"/>
                  </a:lnTo>
                  <a:lnTo>
                    <a:pt x="1683" y="658"/>
                  </a:lnTo>
                  <a:lnTo>
                    <a:pt x="135"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93"/>
            <p:cNvSpPr/>
            <p:nvPr/>
          </p:nvSpPr>
          <p:spPr>
            <a:xfrm>
              <a:off x="1584225" y="2065159"/>
              <a:ext cx="15044" cy="12962"/>
            </a:xfrm>
            <a:custGeom>
              <a:rect b="b" l="l" r="r" t="t"/>
              <a:pathLst>
                <a:path extrusionOk="0" h="498" w="578">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93"/>
            <p:cNvSpPr/>
            <p:nvPr/>
          </p:nvSpPr>
          <p:spPr>
            <a:xfrm>
              <a:off x="1629643" y="2118567"/>
              <a:ext cx="11556" cy="30608"/>
            </a:xfrm>
            <a:custGeom>
              <a:rect b="b" l="l" r="r" t="t"/>
              <a:pathLst>
                <a:path extrusionOk="0" h="1176" w="444">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93"/>
            <p:cNvSpPr/>
            <p:nvPr/>
          </p:nvSpPr>
          <p:spPr>
            <a:xfrm>
              <a:off x="1649060" y="2121664"/>
              <a:ext cx="11478" cy="27511"/>
            </a:xfrm>
            <a:custGeom>
              <a:rect b="b" l="l" r="r" t="t"/>
              <a:pathLst>
                <a:path extrusionOk="0" h="1057" w="441">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93"/>
            <p:cNvSpPr/>
            <p:nvPr/>
          </p:nvSpPr>
          <p:spPr>
            <a:xfrm>
              <a:off x="1668476" y="2129186"/>
              <a:ext cx="11556" cy="22722"/>
            </a:xfrm>
            <a:custGeom>
              <a:rect b="b" l="l" r="r" t="t"/>
              <a:pathLst>
                <a:path extrusionOk="0" h="873" w="444">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93"/>
            <p:cNvSpPr/>
            <p:nvPr/>
          </p:nvSpPr>
          <p:spPr>
            <a:xfrm>
              <a:off x="1587505" y="2106647"/>
              <a:ext cx="114053" cy="238672"/>
            </a:xfrm>
            <a:custGeom>
              <a:rect b="b" l="l" r="r" t="t"/>
              <a:pathLst>
                <a:path extrusionOk="0" h="9170" w="4382">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93"/>
            <p:cNvSpPr/>
            <p:nvPr/>
          </p:nvSpPr>
          <p:spPr>
            <a:xfrm>
              <a:off x="1385037" y="2150112"/>
              <a:ext cx="11296" cy="30010"/>
            </a:xfrm>
            <a:custGeom>
              <a:rect b="b" l="l" r="r" t="t"/>
              <a:pathLst>
                <a:path extrusionOk="0" h="1153" w="434">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93"/>
            <p:cNvSpPr/>
            <p:nvPr/>
          </p:nvSpPr>
          <p:spPr>
            <a:xfrm>
              <a:off x="1404271" y="2152637"/>
              <a:ext cx="11556" cy="27485"/>
            </a:xfrm>
            <a:custGeom>
              <a:rect b="b" l="l" r="r" t="t"/>
              <a:pathLst>
                <a:path extrusionOk="0" h="1056" w="444">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93"/>
            <p:cNvSpPr/>
            <p:nvPr/>
          </p:nvSpPr>
          <p:spPr>
            <a:xfrm>
              <a:off x="1423766" y="2160133"/>
              <a:ext cx="11478" cy="22748"/>
            </a:xfrm>
            <a:custGeom>
              <a:rect b="b" l="l" r="r" t="t"/>
              <a:pathLst>
                <a:path extrusionOk="0" h="874" w="441">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93"/>
            <p:cNvSpPr/>
            <p:nvPr/>
          </p:nvSpPr>
          <p:spPr>
            <a:xfrm>
              <a:off x="1342820" y="2137593"/>
              <a:ext cx="114026" cy="207830"/>
            </a:xfrm>
            <a:custGeom>
              <a:rect b="b" l="l" r="r" t="t"/>
              <a:pathLst>
                <a:path extrusionOk="0" h="7985" w="4381">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93"/>
            <p:cNvSpPr/>
            <p:nvPr/>
          </p:nvSpPr>
          <p:spPr>
            <a:xfrm>
              <a:off x="1449325" y="1994624"/>
              <a:ext cx="182895" cy="350695"/>
            </a:xfrm>
            <a:custGeom>
              <a:rect b="b" l="l" r="r" t="t"/>
              <a:pathLst>
                <a:path extrusionOk="0" h="13474" w="7027">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93"/>
            <p:cNvSpPr/>
            <p:nvPr/>
          </p:nvSpPr>
          <p:spPr>
            <a:xfrm>
              <a:off x="1421580" y="1992178"/>
              <a:ext cx="51222" cy="37115"/>
            </a:xfrm>
            <a:custGeom>
              <a:rect b="b" l="l" r="r" t="t"/>
              <a:pathLst>
                <a:path extrusionOk="0" h="1426" w="1968">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0" name="Google Shape;18330;p93"/>
          <p:cNvGrpSpPr/>
          <p:nvPr/>
        </p:nvGrpSpPr>
        <p:grpSpPr>
          <a:xfrm>
            <a:off x="7959662" y="2436857"/>
            <a:ext cx="352829" cy="347467"/>
            <a:chOff x="7959662" y="2436857"/>
            <a:chExt cx="352829" cy="347467"/>
          </a:xfrm>
        </p:grpSpPr>
        <p:sp>
          <p:nvSpPr>
            <p:cNvPr id="18331" name="Google Shape;18331;p93"/>
            <p:cNvSpPr/>
            <p:nvPr/>
          </p:nvSpPr>
          <p:spPr>
            <a:xfrm>
              <a:off x="8032643" y="2534122"/>
              <a:ext cx="115666" cy="189064"/>
            </a:xfrm>
            <a:custGeom>
              <a:rect b="b" l="l" r="r" t="t"/>
              <a:pathLst>
                <a:path extrusionOk="0" h="7264" w="4444">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93"/>
            <p:cNvSpPr/>
            <p:nvPr/>
          </p:nvSpPr>
          <p:spPr>
            <a:xfrm>
              <a:off x="8136024" y="2452526"/>
              <a:ext cx="81622" cy="43544"/>
            </a:xfrm>
            <a:custGeom>
              <a:rect b="b" l="l" r="r" t="t"/>
              <a:pathLst>
                <a:path extrusionOk="0" h="1673" w="3136">
                  <a:moveTo>
                    <a:pt x="0" y="1"/>
                  </a:moveTo>
                  <a:lnTo>
                    <a:pt x="0" y="1672"/>
                  </a:lnTo>
                  <a:lnTo>
                    <a:pt x="3135" y="1672"/>
                  </a:lnTo>
                  <a:lnTo>
                    <a:pt x="2717" y="838"/>
                  </a:lnTo>
                  <a:lnTo>
                    <a:pt x="313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93"/>
            <p:cNvSpPr/>
            <p:nvPr/>
          </p:nvSpPr>
          <p:spPr>
            <a:xfrm>
              <a:off x="8136024" y="2452526"/>
              <a:ext cx="16319" cy="43544"/>
            </a:xfrm>
            <a:custGeom>
              <a:rect b="b" l="l" r="r" t="t"/>
              <a:pathLst>
                <a:path extrusionOk="0" h="1673" w="627">
                  <a:moveTo>
                    <a:pt x="0" y="1"/>
                  </a:moveTo>
                  <a:lnTo>
                    <a:pt x="0" y="1672"/>
                  </a:lnTo>
                  <a:lnTo>
                    <a:pt x="627" y="1672"/>
                  </a:lnTo>
                  <a:lnTo>
                    <a:pt x="627"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93"/>
            <p:cNvSpPr/>
            <p:nvPr/>
          </p:nvSpPr>
          <p:spPr>
            <a:xfrm>
              <a:off x="8032643" y="2554372"/>
              <a:ext cx="16319" cy="88572"/>
            </a:xfrm>
            <a:custGeom>
              <a:rect b="b" l="l" r="r" t="t"/>
              <a:pathLst>
                <a:path extrusionOk="0" h="3403" w="627">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93"/>
            <p:cNvSpPr/>
            <p:nvPr/>
          </p:nvSpPr>
          <p:spPr>
            <a:xfrm>
              <a:off x="8043522" y="2632038"/>
              <a:ext cx="49036" cy="97994"/>
            </a:xfrm>
            <a:custGeom>
              <a:rect b="b" l="l" r="r" t="t"/>
              <a:pathLst>
                <a:path extrusionOk="0" h="3765" w="1884">
                  <a:moveTo>
                    <a:pt x="1" y="0"/>
                  </a:moveTo>
                  <a:lnTo>
                    <a:pt x="1" y="3765"/>
                  </a:lnTo>
                  <a:lnTo>
                    <a:pt x="1883" y="3765"/>
                  </a:lnTo>
                  <a:lnTo>
                    <a:pt x="188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93"/>
            <p:cNvSpPr/>
            <p:nvPr/>
          </p:nvSpPr>
          <p:spPr>
            <a:xfrm>
              <a:off x="7967340" y="2659236"/>
              <a:ext cx="337290" cy="119700"/>
            </a:xfrm>
            <a:custGeom>
              <a:rect b="b" l="l" r="r" t="t"/>
              <a:pathLst>
                <a:path extrusionOk="0" h="4599" w="12959">
                  <a:moveTo>
                    <a:pt x="6481" y="0"/>
                  </a:moveTo>
                  <a:lnTo>
                    <a:pt x="0" y="4599"/>
                  </a:lnTo>
                  <a:lnTo>
                    <a:pt x="12959" y="4599"/>
                  </a:lnTo>
                  <a:lnTo>
                    <a:pt x="6481"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93"/>
            <p:cNvSpPr/>
            <p:nvPr/>
          </p:nvSpPr>
          <p:spPr>
            <a:xfrm>
              <a:off x="7967340" y="2659236"/>
              <a:ext cx="174931" cy="119700"/>
            </a:xfrm>
            <a:custGeom>
              <a:rect b="b" l="l" r="r" t="t"/>
              <a:pathLst>
                <a:path extrusionOk="0" h="4599" w="6721">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93"/>
            <p:cNvSpPr/>
            <p:nvPr/>
          </p:nvSpPr>
          <p:spPr>
            <a:xfrm>
              <a:off x="8054428" y="2528734"/>
              <a:ext cx="21733" cy="27225"/>
            </a:xfrm>
            <a:custGeom>
              <a:rect b="b" l="l" r="r" t="t"/>
              <a:pathLst>
                <a:path extrusionOk="0" h="1046" w="835">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93"/>
            <p:cNvSpPr/>
            <p:nvPr/>
          </p:nvSpPr>
          <p:spPr>
            <a:xfrm>
              <a:off x="8043522" y="2485138"/>
              <a:ext cx="43544" cy="49010"/>
            </a:xfrm>
            <a:custGeom>
              <a:rect b="b" l="l" r="r" t="t"/>
              <a:pathLst>
                <a:path extrusionOk="0" h="1883" w="1673">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93"/>
            <p:cNvSpPr/>
            <p:nvPr/>
          </p:nvSpPr>
          <p:spPr>
            <a:xfrm>
              <a:off x="8043522" y="2485243"/>
              <a:ext cx="29984" cy="48958"/>
            </a:xfrm>
            <a:custGeom>
              <a:rect b="b" l="l" r="r" t="t"/>
              <a:pathLst>
                <a:path extrusionOk="0" h="1881" w="1152">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93"/>
            <p:cNvSpPr/>
            <p:nvPr/>
          </p:nvSpPr>
          <p:spPr>
            <a:xfrm>
              <a:off x="8043522" y="2485138"/>
              <a:ext cx="43544" cy="21811"/>
            </a:xfrm>
            <a:custGeom>
              <a:rect b="b" l="l" r="r" t="t"/>
              <a:pathLst>
                <a:path extrusionOk="0" h="838" w="1673">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93"/>
            <p:cNvSpPr/>
            <p:nvPr/>
          </p:nvSpPr>
          <p:spPr>
            <a:xfrm>
              <a:off x="8043522" y="2485243"/>
              <a:ext cx="29984" cy="19807"/>
            </a:xfrm>
            <a:custGeom>
              <a:rect b="b" l="l" r="r" t="t"/>
              <a:pathLst>
                <a:path extrusionOk="0" h="761" w="1152">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93"/>
            <p:cNvSpPr/>
            <p:nvPr/>
          </p:nvSpPr>
          <p:spPr>
            <a:xfrm>
              <a:off x="8092532" y="2552003"/>
              <a:ext cx="55777" cy="45236"/>
            </a:xfrm>
            <a:custGeom>
              <a:rect b="b" l="l" r="r" t="t"/>
              <a:pathLst>
                <a:path extrusionOk="0" h="1738" w="2143">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93"/>
            <p:cNvSpPr/>
            <p:nvPr/>
          </p:nvSpPr>
          <p:spPr>
            <a:xfrm>
              <a:off x="7959662" y="2436857"/>
              <a:ext cx="352829" cy="347467"/>
            </a:xfrm>
            <a:custGeom>
              <a:rect b="b" l="l" r="r" t="t"/>
              <a:pathLst>
                <a:path extrusionOk="0" h="13350" w="13556">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93"/>
            <p:cNvSpPr/>
            <p:nvPr/>
          </p:nvSpPr>
          <p:spPr>
            <a:xfrm>
              <a:off x="8155466" y="2700464"/>
              <a:ext cx="64991" cy="45756"/>
            </a:xfrm>
            <a:custGeom>
              <a:rect b="b" l="l" r="r" t="t"/>
              <a:pathLst>
                <a:path extrusionOk="0" h="1758" w="2497">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93"/>
            <p:cNvSpPr/>
            <p:nvPr/>
          </p:nvSpPr>
          <p:spPr>
            <a:xfrm>
              <a:off x="8128268" y="2681152"/>
              <a:ext cx="25819" cy="18115"/>
            </a:xfrm>
            <a:custGeom>
              <a:rect b="b" l="l" r="r" t="t"/>
              <a:pathLst>
                <a:path extrusionOk="0" h="696" w="992">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7" name="Google Shape;18347;p93"/>
          <p:cNvGrpSpPr/>
          <p:nvPr/>
        </p:nvGrpSpPr>
        <p:grpSpPr>
          <a:xfrm>
            <a:off x="7009528" y="2897961"/>
            <a:ext cx="325578" cy="347207"/>
            <a:chOff x="7009528" y="2897961"/>
            <a:chExt cx="325578" cy="347207"/>
          </a:xfrm>
        </p:grpSpPr>
        <p:sp>
          <p:nvSpPr>
            <p:cNvPr id="18348" name="Google Shape;18348;p93"/>
            <p:cNvSpPr/>
            <p:nvPr/>
          </p:nvSpPr>
          <p:spPr>
            <a:xfrm>
              <a:off x="7068506" y="2961520"/>
              <a:ext cx="211109" cy="254965"/>
            </a:xfrm>
            <a:custGeom>
              <a:rect b="b" l="l" r="r" t="t"/>
              <a:pathLst>
                <a:path extrusionOk="0" h="9796" w="8111">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93"/>
            <p:cNvSpPr/>
            <p:nvPr/>
          </p:nvSpPr>
          <p:spPr>
            <a:xfrm>
              <a:off x="7090577" y="2978932"/>
              <a:ext cx="162307" cy="162281"/>
            </a:xfrm>
            <a:custGeom>
              <a:rect b="b" l="l" r="r" t="t"/>
              <a:pathLst>
                <a:path extrusionOk="0" h="6235" w="6236">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93"/>
            <p:cNvSpPr/>
            <p:nvPr/>
          </p:nvSpPr>
          <p:spPr>
            <a:xfrm>
              <a:off x="7107964" y="2996319"/>
              <a:ext cx="127509" cy="127509"/>
            </a:xfrm>
            <a:custGeom>
              <a:rect b="b" l="l" r="r" t="t"/>
              <a:pathLst>
                <a:path extrusionOk="0" h="4899" w="4899">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93"/>
            <p:cNvSpPr/>
            <p:nvPr/>
          </p:nvSpPr>
          <p:spPr>
            <a:xfrm>
              <a:off x="7154319" y="3216563"/>
              <a:ext cx="34825" cy="23112"/>
            </a:xfrm>
            <a:custGeom>
              <a:rect b="b" l="l" r="r" t="t"/>
              <a:pathLst>
                <a:path extrusionOk="0" h="888" w="1338">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93"/>
            <p:cNvSpPr/>
            <p:nvPr/>
          </p:nvSpPr>
          <p:spPr>
            <a:xfrm>
              <a:off x="7142762" y="3181764"/>
              <a:ext cx="57911" cy="34825"/>
            </a:xfrm>
            <a:custGeom>
              <a:rect b="b" l="l" r="r" t="t"/>
              <a:pathLst>
                <a:path extrusionOk="0" h="1338" w="2225">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93"/>
            <p:cNvSpPr/>
            <p:nvPr/>
          </p:nvSpPr>
          <p:spPr>
            <a:xfrm>
              <a:off x="7160357" y="3002175"/>
              <a:ext cx="22748" cy="92710"/>
            </a:xfrm>
            <a:custGeom>
              <a:rect b="b" l="l" r="r" t="t"/>
              <a:pathLst>
                <a:path extrusionOk="0" h="3562" w="874">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93"/>
            <p:cNvSpPr/>
            <p:nvPr/>
          </p:nvSpPr>
          <p:spPr>
            <a:xfrm>
              <a:off x="7163012" y="3118023"/>
              <a:ext cx="17438" cy="17438"/>
            </a:xfrm>
            <a:custGeom>
              <a:rect b="b" l="l" r="r" t="t"/>
              <a:pathLst>
                <a:path extrusionOk="0" h="670" w="67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93"/>
            <p:cNvSpPr/>
            <p:nvPr/>
          </p:nvSpPr>
          <p:spPr>
            <a:xfrm>
              <a:off x="7062832" y="2956054"/>
              <a:ext cx="216783" cy="289113"/>
            </a:xfrm>
            <a:custGeom>
              <a:rect b="b" l="l" r="r" t="t"/>
              <a:pathLst>
                <a:path extrusionOk="0" h="11108" w="8329">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93"/>
            <p:cNvSpPr/>
            <p:nvPr/>
          </p:nvSpPr>
          <p:spPr>
            <a:xfrm>
              <a:off x="7286460" y="3054646"/>
              <a:ext cx="48645" cy="10853"/>
            </a:xfrm>
            <a:custGeom>
              <a:rect b="b" l="l" r="r" t="t"/>
              <a:pathLst>
                <a:path extrusionOk="0" h="417" w="1869">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93"/>
            <p:cNvSpPr/>
            <p:nvPr/>
          </p:nvSpPr>
          <p:spPr>
            <a:xfrm>
              <a:off x="7009528" y="3054646"/>
              <a:ext cx="45913" cy="10853"/>
            </a:xfrm>
            <a:custGeom>
              <a:rect b="b" l="l" r="r" t="t"/>
              <a:pathLst>
                <a:path extrusionOk="0" h="417" w="1764">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93"/>
            <p:cNvSpPr/>
            <p:nvPr/>
          </p:nvSpPr>
          <p:spPr>
            <a:xfrm>
              <a:off x="7166135" y="2897961"/>
              <a:ext cx="11192" cy="45913"/>
            </a:xfrm>
            <a:custGeom>
              <a:rect b="b" l="l" r="r" t="t"/>
              <a:pathLst>
                <a:path extrusionOk="0" h="1764" w="43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93"/>
            <p:cNvSpPr/>
            <p:nvPr/>
          </p:nvSpPr>
          <p:spPr>
            <a:xfrm>
              <a:off x="7154761" y="2996683"/>
              <a:ext cx="33914" cy="103615"/>
            </a:xfrm>
            <a:custGeom>
              <a:rect b="b" l="l" r="r" t="t"/>
              <a:pathLst>
                <a:path extrusionOk="0" h="3981" w="1303">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93"/>
            <p:cNvSpPr/>
            <p:nvPr/>
          </p:nvSpPr>
          <p:spPr>
            <a:xfrm>
              <a:off x="7152861" y="3112635"/>
              <a:ext cx="32977" cy="28240"/>
            </a:xfrm>
            <a:custGeom>
              <a:rect b="b" l="l" r="r" t="t"/>
              <a:pathLst>
                <a:path extrusionOk="0" h="1085" w="1267">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93"/>
            <p:cNvSpPr/>
            <p:nvPr/>
          </p:nvSpPr>
          <p:spPr>
            <a:xfrm>
              <a:off x="7226285" y="2933957"/>
              <a:ext cx="22410" cy="26184"/>
            </a:xfrm>
            <a:custGeom>
              <a:rect b="b" l="l" r="r" t="t"/>
              <a:pathLst>
                <a:path extrusionOk="0" h="1006" w="861">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93"/>
            <p:cNvSpPr/>
            <p:nvPr/>
          </p:nvSpPr>
          <p:spPr>
            <a:xfrm>
              <a:off x="7095809" y="3160005"/>
              <a:ext cx="21264" cy="26106"/>
            </a:xfrm>
            <a:custGeom>
              <a:rect b="b" l="l" r="r" t="t"/>
              <a:pathLst>
                <a:path extrusionOk="0" h="1003" w="817">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93"/>
            <p:cNvSpPr/>
            <p:nvPr/>
          </p:nvSpPr>
          <p:spPr>
            <a:xfrm>
              <a:off x="7095158" y="2934321"/>
              <a:ext cx="22722" cy="25715"/>
            </a:xfrm>
            <a:custGeom>
              <a:rect b="b" l="l" r="r" t="t"/>
              <a:pathLst>
                <a:path extrusionOk="0" h="988" w="873">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93"/>
            <p:cNvSpPr/>
            <p:nvPr/>
          </p:nvSpPr>
          <p:spPr>
            <a:xfrm>
              <a:off x="7225087" y="3159771"/>
              <a:ext cx="23138" cy="26106"/>
            </a:xfrm>
            <a:custGeom>
              <a:rect b="b" l="l" r="r" t="t"/>
              <a:pathLst>
                <a:path extrusionOk="0" h="1003" w="889">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93"/>
            <p:cNvSpPr/>
            <p:nvPr/>
          </p:nvSpPr>
          <p:spPr>
            <a:xfrm>
              <a:off x="7268788" y="3115238"/>
              <a:ext cx="29775" cy="19937"/>
            </a:xfrm>
            <a:custGeom>
              <a:rect b="b" l="l" r="r" t="t"/>
              <a:pathLst>
                <a:path extrusionOk="0" h="766" w="1144">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93"/>
            <p:cNvSpPr/>
            <p:nvPr/>
          </p:nvSpPr>
          <p:spPr>
            <a:xfrm>
              <a:off x="7043467" y="2985101"/>
              <a:ext cx="30582" cy="19573"/>
            </a:xfrm>
            <a:custGeom>
              <a:rect b="b" l="l" r="r" t="t"/>
              <a:pathLst>
                <a:path extrusionOk="0" h="752" w="1175">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93"/>
            <p:cNvSpPr/>
            <p:nvPr/>
          </p:nvSpPr>
          <p:spPr>
            <a:xfrm>
              <a:off x="7269516" y="2985101"/>
              <a:ext cx="30400" cy="19573"/>
            </a:xfrm>
            <a:custGeom>
              <a:rect b="b" l="l" r="r" t="t"/>
              <a:pathLst>
                <a:path extrusionOk="0" h="752" w="1168">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93"/>
            <p:cNvSpPr/>
            <p:nvPr/>
          </p:nvSpPr>
          <p:spPr>
            <a:xfrm>
              <a:off x="7042947" y="3115368"/>
              <a:ext cx="29801" cy="19885"/>
            </a:xfrm>
            <a:custGeom>
              <a:rect b="b" l="l" r="r" t="t"/>
              <a:pathLst>
                <a:path extrusionOk="0" h="764" w="1145">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9" name="Google Shape;18369;p93"/>
          <p:cNvGrpSpPr/>
          <p:nvPr/>
        </p:nvGrpSpPr>
        <p:grpSpPr>
          <a:xfrm>
            <a:off x="6980143" y="1563869"/>
            <a:ext cx="456522" cy="279535"/>
            <a:chOff x="6980143" y="1563869"/>
            <a:chExt cx="456522" cy="279535"/>
          </a:xfrm>
        </p:grpSpPr>
        <p:sp>
          <p:nvSpPr>
            <p:cNvPr id="18370" name="Google Shape;18370;p93"/>
            <p:cNvSpPr/>
            <p:nvPr/>
          </p:nvSpPr>
          <p:spPr>
            <a:xfrm>
              <a:off x="6986832" y="1800329"/>
              <a:ext cx="443248" cy="36386"/>
            </a:xfrm>
            <a:custGeom>
              <a:rect b="b" l="l" r="r" t="t"/>
              <a:pathLst>
                <a:path extrusionOk="0" h="1398" w="1703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93"/>
            <p:cNvSpPr/>
            <p:nvPr/>
          </p:nvSpPr>
          <p:spPr>
            <a:xfrm>
              <a:off x="6986832" y="1778622"/>
              <a:ext cx="443144" cy="21733"/>
            </a:xfrm>
            <a:custGeom>
              <a:rect b="b" l="l" r="r" t="t"/>
              <a:pathLst>
                <a:path extrusionOk="0" h="835" w="17026">
                  <a:moveTo>
                    <a:pt x="2160" y="1"/>
                  </a:moveTo>
                  <a:lnTo>
                    <a:pt x="0" y="835"/>
                  </a:lnTo>
                  <a:lnTo>
                    <a:pt x="17026" y="835"/>
                  </a:lnTo>
                  <a:lnTo>
                    <a:pt x="1486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93"/>
            <p:cNvSpPr/>
            <p:nvPr/>
          </p:nvSpPr>
          <p:spPr>
            <a:xfrm>
              <a:off x="7043233" y="1570558"/>
              <a:ext cx="330627" cy="208090"/>
            </a:xfrm>
            <a:custGeom>
              <a:rect b="b" l="l" r="r" t="t"/>
              <a:pathLst>
                <a:path extrusionOk="0" h="7995" w="12703">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93"/>
            <p:cNvSpPr/>
            <p:nvPr/>
          </p:nvSpPr>
          <p:spPr>
            <a:xfrm>
              <a:off x="7043233" y="1591172"/>
              <a:ext cx="330523" cy="166888"/>
            </a:xfrm>
            <a:custGeom>
              <a:rect b="b" l="l" r="r" t="t"/>
              <a:pathLst>
                <a:path extrusionOk="0" h="6412" w="12699">
                  <a:moveTo>
                    <a:pt x="0" y="0"/>
                  </a:moveTo>
                  <a:lnTo>
                    <a:pt x="0" y="6411"/>
                  </a:lnTo>
                  <a:lnTo>
                    <a:pt x="12699" y="6411"/>
                  </a:lnTo>
                  <a:lnTo>
                    <a:pt x="1269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93"/>
            <p:cNvSpPr/>
            <p:nvPr/>
          </p:nvSpPr>
          <p:spPr>
            <a:xfrm>
              <a:off x="7043233" y="1591172"/>
              <a:ext cx="124203" cy="166888"/>
            </a:xfrm>
            <a:custGeom>
              <a:rect b="b" l="l" r="r" t="t"/>
              <a:pathLst>
                <a:path extrusionOk="0" h="6412" w="4772">
                  <a:moveTo>
                    <a:pt x="0" y="0"/>
                  </a:moveTo>
                  <a:lnTo>
                    <a:pt x="0" y="6411"/>
                  </a:lnTo>
                  <a:lnTo>
                    <a:pt x="4771" y="6411"/>
                  </a:lnTo>
                  <a:lnTo>
                    <a:pt x="4771"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93"/>
            <p:cNvSpPr/>
            <p:nvPr/>
          </p:nvSpPr>
          <p:spPr>
            <a:xfrm>
              <a:off x="7074102" y="1625606"/>
              <a:ext cx="39848" cy="23008"/>
            </a:xfrm>
            <a:custGeom>
              <a:rect b="b" l="l" r="r" t="t"/>
              <a:pathLst>
                <a:path extrusionOk="0" h="884" w="1531">
                  <a:moveTo>
                    <a:pt x="0" y="0"/>
                  </a:moveTo>
                  <a:lnTo>
                    <a:pt x="0" y="883"/>
                  </a:lnTo>
                  <a:lnTo>
                    <a:pt x="1531" y="883"/>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93"/>
            <p:cNvSpPr/>
            <p:nvPr/>
          </p:nvSpPr>
          <p:spPr>
            <a:xfrm>
              <a:off x="7105309" y="1687968"/>
              <a:ext cx="39874" cy="23008"/>
            </a:xfrm>
            <a:custGeom>
              <a:rect b="b" l="l" r="r" t="t"/>
              <a:pathLst>
                <a:path extrusionOk="0" h="884" w="1532">
                  <a:moveTo>
                    <a:pt x="1" y="0"/>
                  </a:moveTo>
                  <a:lnTo>
                    <a:pt x="1" y="884"/>
                  </a:lnTo>
                  <a:lnTo>
                    <a:pt x="1531" y="884"/>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93"/>
            <p:cNvSpPr/>
            <p:nvPr/>
          </p:nvSpPr>
          <p:spPr>
            <a:xfrm>
              <a:off x="6980143" y="1563869"/>
              <a:ext cx="456522" cy="279535"/>
            </a:xfrm>
            <a:custGeom>
              <a:rect b="b" l="l" r="r" t="t"/>
              <a:pathLst>
                <a:path extrusionOk="0" h="10740" w="1754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93"/>
            <p:cNvSpPr/>
            <p:nvPr/>
          </p:nvSpPr>
          <p:spPr>
            <a:xfrm>
              <a:off x="7067413" y="1618917"/>
              <a:ext cx="53226" cy="36386"/>
            </a:xfrm>
            <a:custGeom>
              <a:rect b="b" l="l" r="r" t="t"/>
              <a:pathLst>
                <a:path extrusionOk="0" h="1398" w="2045">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93"/>
            <p:cNvSpPr/>
            <p:nvPr/>
          </p:nvSpPr>
          <p:spPr>
            <a:xfrm>
              <a:off x="7067413" y="1662409"/>
              <a:ext cx="84355" cy="13404"/>
            </a:xfrm>
            <a:custGeom>
              <a:rect b="b" l="l" r="r" t="t"/>
              <a:pathLst>
                <a:path extrusionOk="0" h="515" w="3241">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93"/>
            <p:cNvSpPr/>
            <p:nvPr/>
          </p:nvSpPr>
          <p:spPr>
            <a:xfrm>
              <a:off x="7098646" y="1681279"/>
              <a:ext cx="53226" cy="36386"/>
            </a:xfrm>
            <a:custGeom>
              <a:rect b="b" l="l" r="r" t="t"/>
              <a:pathLst>
                <a:path extrusionOk="0" h="1398" w="2045">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93"/>
            <p:cNvSpPr/>
            <p:nvPr/>
          </p:nvSpPr>
          <p:spPr>
            <a:xfrm>
              <a:off x="7067413" y="1724771"/>
              <a:ext cx="84355" cy="13404"/>
            </a:xfrm>
            <a:custGeom>
              <a:rect b="b" l="l" r="r" t="t"/>
              <a:pathLst>
                <a:path extrusionOk="0" h="515" w="3241">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93"/>
            <p:cNvSpPr/>
            <p:nvPr/>
          </p:nvSpPr>
          <p:spPr>
            <a:xfrm>
              <a:off x="7199372" y="1646194"/>
              <a:ext cx="45366" cy="70352"/>
            </a:xfrm>
            <a:custGeom>
              <a:rect b="b" l="l" r="r" t="t"/>
              <a:pathLst>
                <a:path extrusionOk="0" h="2703" w="1743">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93"/>
            <p:cNvSpPr/>
            <p:nvPr/>
          </p:nvSpPr>
          <p:spPr>
            <a:xfrm>
              <a:off x="7300203" y="1646064"/>
              <a:ext cx="45340" cy="70378"/>
            </a:xfrm>
            <a:custGeom>
              <a:rect b="b" l="l" r="r" t="t"/>
              <a:pathLst>
                <a:path extrusionOk="0" h="2704" w="1742">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93"/>
            <p:cNvSpPr/>
            <p:nvPr/>
          </p:nvSpPr>
          <p:spPr>
            <a:xfrm>
              <a:off x="7251740" y="1637813"/>
              <a:ext cx="42243" cy="86932"/>
            </a:xfrm>
            <a:custGeom>
              <a:rect b="b" l="l" r="r" t="t"/>
              <a:pathLst>
                <a:path extrusionOk="0" h="3340" w="1623">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5" name="Google Shape;18385;p93"/>
          <p:cNvGrpSpPr/>
          <p:nvPr/>
        </p:nvGrpSpPr>
        <p:grpSpPr>
          <a:xfrm>
            <a:off x="2827559" y="2428451"/>
            <a:ext cx="264778" cy="363864"/>
            <a:chOff x="2827559" y="2428451"/>
            <a:chExt cx="264778" cy="363864"/>
          </a:xfrm>
        </p:grpSpPr>
        <p:sp>
          <p:nvSpPr>
            <p:cNvPr id="18386" name="Google Shape;18386;p93"/>
            <p:cNvSpPr/>
            <p:nvPr/>
          </p:nvSpPr>
          <p:spPr>
            <a:xfrm>
              <a:off x="2833051" y="2433864"/>
              <a:ext cx="200490" cy="352959"/>
            </a:xfrm>
            <a:custGeom>
              <a:rect b="b" l="l" r="r" t="t"/>
              <a:pathLst>
                <a:path extrusionOk="0" h="13561" w="7703">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93"/>
            <p:cNvSpPr/>
            <p:nvPr/>
          </p:nvSpPr>
          <p:spPr>
            <a:xfrm>
              <a:off x="2833051" y="2468481"/>
              <a:ext cx="200490" cy="279978"/>
            </a:xfrm>
            <a:custGeom>
              <a:rect b="b" l="l" r="r" t="t"/>
              <a:pathLst>
                <a:path extrusionOk="0" h="10757" w="7703">
                  <a:moveTo>
                    <a:pt x="1" y="0"/>
                  </a:moveTo>
                  <a:lnTo>
                    <a:pt x="1" y="10756"/>
                  </a:lnTo>
                  <a:lnTo>
                    <a:pt x="7703" y="10756"/>
                  </a:lnTo>
                  <a:lnTo>
                    <a:pt x="77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93"/>
            <p:cNvSpPr/>
            <p:nvPr/>
          </p:nvSpPr>
          <p:spPr>
            <a:xfrm>
              <a:off x="3016310" y="2468481"/>
              <a:ext cx="17230" cy="279978"/>
            </a:xfrm>
            <a:custGeom>
              <a:rect b="b" l="l" r="r" t="t"/>
              <a:pathLst>
                <a:path extrusionOk="0" h="10757" w="662">
                  <a:moveTo>
                    <a:pt x="0" y="0"/>
                  </a:moveTo>
                  <a:lnTo>
                    <a:pt x="0" y="10756"/>
                  </a:lnTo>
                  <a:lnTo>
                    <a:pt x="662" y="10756"/>
                  </a:lnTo>
                  <a:lnTo>
                    <a:pt x="66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93"/>
            <p:cNvSpPr/>
            <p:nvPr/>
          </p:nvSpPr>
          <p:spPr>
            <a:xfrm>
              <a:off x="2939295" y="2542555"/>
              <a:ext cx="147446" cy="144895"/>
            </a:xfrm>
            <a:custGeom>
              <a:rect b="b" l="l" r="r" t="t"/>
              <a:pathLst>
                <a:path extrusionOk="0" h="5567" w="5665">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93"/>
            <p:cNvSpPr/>
            <p:nvPr/>
          </p:nvSpPr>
          <p:spPr>
            <a:xfrm>
              <a:off x="2962824" y="2565641"/>
              <a:ext cx="100492" cy="98748"/>
            </a:xfrm>
            <a:custGeom>
              <a:rect b="b" l="l" r="r" t="t"/>
              <a:pathLst>
                <a:path extrusionOk="0" h="3794" w="3861">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93"/>
            <p:cNvSpPr/>
            <p:nvPr/>
          </p:nvSpPr>
          <p:spPr>
            <a:xfrm>
              <a:off x="2827559" y="2428451"/>
              <a:ext cx="264778" cy="363864"/>
            </a:xfrm>
            <a:custGeom>
              <a:rect b="b" l="l" r="r" t="t"/>
              <a:pathLst>
                <a:path extrusionOk="0" h="13980" w="10173">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93"/>
            <p:cNvSpPr/>
            <p:nvPr/>
          </p:nvSpPr>
          <p:spPr>
            <a:xfrm>
              <a:off x="2957228" y="2600805"/>
              <a:ext cx="12311" cy="19703"/>
            </a:xfrm>
            <a:custGeom>
              <a:rect b="b" l="l" r="r" t="t"/>
              <a:pathLst>
                <a:path extrusionOk="0" h="757" w="473">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93"/>
            <p:cNvSpPr/>
            <p:nvPr/>
          </p:nvSpPr>
          <p:spPr>
            <a:xfrm>
              <a:off x="2982865" y="2653016"/>
              <a:ext cx="20822" cy="14393"/>
            </a:xfrm>
            <a:custGeom>
              <a:rect b="b" l="l" r="r" t="t"/>
              <a:pathLst>
                <a:path extrusionOk="0" h="553" w="80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93"/>
            <p:cNvSpPr/>
            <p:nvPr/>
          </p:nvSpPr>
          <p:spPr>
            <a:xfrm>
              <a:off x="2966129" y="2573970"/>
              <a:ext cx="18245" cy="17517"/>
            </a:xfrm>
            <a:custGeom>
              <a:rect b="b" l="l" r="r" t="t"/>
              <a:pathLst>
                <a:path extrusionOk="0" h="673" w="701">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93"/>
            <p:cNvSpPr/>
            <p:nvPr/>
          </p:nvSpPr>
          <p:spPr>
            <a:xfrm>
              <a:off x="2961445" y="2630944"/>
              <a:ext cx="17256" cy="18506"/>
            </a:xfrm>
            <a:custGeom>
              <a:rect b="b" l="l" r="r" t="t"/>
              <a:pathLst>
                <a:path extrusionOk="0" h="711" w="663">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93"/>
            <p:cNvSpPr/>
            <p:nvPr/>
          </p:nvSpPr>
          <p:spPr>
            <a:xfrm>
              <a:off x="3041661" y="2638545"/>
              <a:ext cx="18245" cy="17490"/>
            </a:xfrm>
            <a:custGeom>
              <a:rect b="b" l="l" r="r" t="t"/>
              <a:pathLst>
                <a:path extrusionOk="0" h="672" w="701">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93"/>
            <p:cNvSpPr/>
            <p:nvPr/>
          </p:nvSpPr>
          <p:spPr>
            <a:xfrm>
              <a:off x="3056497" y="2609628"/>
              <a:ext cx="12311" cy="19599"/>
            </a:xfrm>
            <a:custGeom>
              <a:rect b="b" l="l" r="r" t="t"/>
              <a:pathLst>
                <a:path extrusionOk="0" h="753" w="473">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93"/>
            <p:cNvSpPr/>
            <p:nvPr/>
          </p:nvSpPr>
          <p:spPr>
            <a:xfrm>
              <a:off x="3047335" y="2580477"/>
              <a:ext cx="17152" cy="18427"/>
            </a:xfrm>
            <a:custGeom>
              <a:rect b="b" l="l" r="r" t="t"/>
              <a:pathLst>
                <a:path extrusionOk="0" h="708" w="659">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93"/>
            <p:cNvSpPr/>
            <p:nvPr/>
          </p:nvSpPr>
          <p:spPr>
            <a:xfrm>
              <a:off x="3012276" y="2656530"/>
              <a:ext cx="22540" cy="12884"/>
            </a:xfrm>
            <a:custGeom>
              <a:rect b="b" l="l" r="r" t="t"/>
              <a:pathLst>
                <a:path extrusionOk="0" h="495" w="866">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93"/>
            <p:cNvSpPr/>
            <p:nvPr/>
          </p:nvSpPr>
          <p:spPr>
            <a:xfrm>
              <a:off x="3022245" y="2562622"/>
              <a:ext cx="20822" cy="14315"/>
            </a:xfrm>
            <a:custGeom>
              <a:rect b="b" l="l" r="r" t="t"/>
              <a:pathLst>
                <a:path extrusionOk="0" h="550" w="80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93"/>
            <p:cNvSpPr/>
            <p:nvPr/>
          </p:nvSpPr>
          <p:spPr>
            <a:xfrm>
              <a:off x="2991220" y="2560748"/>
              <a:ext cx="20796" cy="12780"/>
            </a:xfrm>
            <a:custGeom>
              <a:rect b="b" l="l" r="r" t="t"/>
              <a:pathLst>
                <a:path extrusionOk="0" h="491" w="799">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93"/>
            <p:cNvSpPr/>
            <p:nvPr/>
          </p:nvSpPr>
          <p:spPr>
            <a:xfrm>
              <a:off x="2995410" y="2583783"/>
              <a:ext cx="35840" cy="64106"/>
            </a:xfrm>
            <a:custGeom>
              <a:rect b="b" l="l" r="r" t="t"/>
              <a:pathLst>
                <a:path extrusionOk="0" h="2463" w="1377">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3" name="Google Shape;18403;p93"/>
          <p:cNvGrpSpPr/>
          <p:nvPr/>
        </p:nvGrpSpPr>
        <p:grpSpPr>
          <a:xfrm>
            <a:off x="7488303" y="2436571"/>
            <a:ext cx="352490" cy="347493"/>
            <a:chOff x="7488303" y="2436571"/>
            <a:chExt cx="352490" cy="347493"/>
          </a:xfrm>
        </p:grpSpPr>
        <p:sp>
          <p:nvSpPr>
            <p:cNvPr id="18404" name="Google Shape;18404;p93"/>
            <p:cNvSpPr/>
            <p:nvPr/>
          </p:nvSpPr>
          <p:spPr>
            <a:xfrm>
              <a:off x="7494810" y="2545939"/>
              <a:ext cx="154057" cy="73840"/>
            </a:xfrm>
            <a:custGeom>
              <a:rect b="b" l="l" r="r" t="t"/>
              <a:pathLst>
                <a:path extrusionOk="0" h="2837" w="5919">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93"/>
            <p:cNvSpPr/>
            <p:nvPr/>
          </p:nvSpPr>
          <p:spPr>
            <a:xfrm>
              <a:off x="7656259" y="2627092"/>
              <a:ext cx="73736" cy="152183"/>
            </a:xfrm>
            <a:custGeom>
              <a:rect b="b" l="l" r="r" t="t"/>
              <a:pathLst>
                <a:path extrusionOk="0" h="5847" w="2833">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93"/>
            <p:cNvSpPr/>
            <p:nvPr/>
          </p:nvSpPr>
          <p:spPr>
            <a:xfrm>
              <a:off x="7494706" y="2549791"/>
              <a:ext cx="111007" cy="64496"/>
            </a:xfrm>
            <a:custGeom>
              <a:rect b="b" l="l" r="r" t="t"/>
              <a:pathLst>
                <a:path extrusionOk="0" h="2478" w="4265">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93"/>
            <p:cNvSpPr/>
            <p:nvPr/>
          </p:nvSpPr>
          <p:spPr>
            <a:xfrm>
              <a:off x="7656155" y="2687242"/>
              <a:ext cx="21629" cy="92033"/>
            </a:xfrm>
            <a:custGeom>
              <a:rect b="b" l="l" r="r" t="t"/>
              <a:pathLst>
                <a:path extrusionOk="0" h="3536" w="831">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93"/>
            <p:cNvSpPr/>
            <p:nvPr/>
          </p:nvSpPr>
          <p:spPr>
            <a:xfrm>
              <a:off x="7558812" y="2442011"/>
              <a:ext cx="275735" cy="274382"/>
            </a:xfrm>
            <a:custGeom>
              <a:rect b="b" l="l" r="r" t="t"/>
              <a:pathLst>
                <a:path extrusionOk="0" h="10542" w="10594">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93"/>
            <p:cNvSpPr/>
            <p:nvPr/>
          </p:nvSpPr>
          <p:spPr>
            <a:xfrm>
              <a:off x="7558890" y="2442011"/>
              <a:ext cx="275761" cy="205253"/>
            </a:xfrm>
            <a:custGeom>
              <a:rect b="b" l="l" r="r" t="t"/>
              <a:pathLst>
                <a:path extrusionOk="0" h="7886" w="10595">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93"/>
            <p:cNvSpPr/>
            <p:nvPr/>
          </p:nvSpPr>
          <p:spPr>
            <a:xfrm>
              <a:off x="7697929" y="2520406"/>
              <a:ext cx="57703" cy="57625"/>
            </a:xfrm>
            <a:custGeom>
              <a:rect b="b" l="l" r="r" t="t"/>
              <a:pathLst>
                <a:path extrusionOk="0" h="2214" w="2217">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93"/>
            <p:cNvSpPr/>
            <p:nvPr/>
          </p:nvSpPr>
          <p:spPr>
            <a:xfrm>
              <a:off x="7698007" y="2520328"/>
              <a:ext cx="35554" cy="57755"/>
            </a:xfrm>
            <a:custGeom>
              <a:rect b="b" l="l" r="r" t="t"/>
              <a:pathLst>
                <a:path extrusionOk="0" h="2219" w="1366">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93"/>
            <p:cNvSpPr/>
            <p:nvPr/>
          </p:nvSpPr>
          <p:spPr>
            <a:xfrm>
              <a:off x="7551576" y="2649788"/>
              <a:ext cx="74569" cy="73918"/>
            </a:xfrm>
            <a:custGeom>
              <a:rect b="b" l="l" r="r" t="t"/>
              <a:pathLst>
                <a:path extrusionOk="0" h="2840" w="2865">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93"/>
            <p:cNvSpPr/>
            <p:nvPr/>
          </p:nvSpPr>
          <p:spPr>
            <a:xfrm>
              <a:off x="7551576" y="2649788"/>
              <a:ext cx="28969" cy="32274"/>
            </a:xfrm>
            <a:custGeom>
              <a:rect b="b" l="l" r="r" t="t"/>
              <a:pathLst>
                <a:path extrusionOk="0" h="1240" w="1113">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93"/>
            <p:cNvSpPr/>
            <p:nvPr/>
          </p:nvSpPr>
          <p:spPr>
            <a:xfrm>
              <a:off x="7558890" y="2619675"/>
              <a:ext cx="97395" cy="96744"/>
            </a:xfrm>
            <a:custGeom>
              <a:rect b="b" l="l" r="r" t="t"/>
              <a:pathLst>
                <a:path extrusionOk="0" h="3717" w="3742">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93"/>
            <p:cNvSpPr/>
            <p:nvPr/>
          </p:nvSpPr>
          <p:spPr>
            <a:xfrm>
              <a:off x="7558812" y="2619675"/>
              <a:ext cx="25949" cy="27485"/>
            </a:xfrm>
            <a:custGeom>
              <a:rect b="b" l="l" r="r" t="t"/>
              <a:pathLst>
                <a:path extrusionOk="0" h="1056" w="997">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93"/>
            <p:cNvSpPr/>
            <p:nvPr/>
          </p:nvSpPr>
          <p:spPr>
            <a:xfrm>
              <a:off x="7769635" y="2441985"/>
              <a:ext cx="65095" cy="64418"/>
            </a:xfrm>
            <a:custGeom>
              <a:rect b="b" l="l" r="r" t="t"/>
              <a:pathLst>
                <a:path extrusionOk="0" h="2475" w="2501">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93"/>
            <p:cNvSpPr/>
            <p:nvPr/>
          </p:nvSpPr>
          <p:spPr>
            <a:xfrm>
              <a:off x="7769635" y="2442011"/>
              <a:ext cx="65095" cy="28318"/>
            </a:xfrm>
            <a:custGeom>
              <a:rect b="b" l="l" r="r" t="t"/>
              <a:pathLst>
                <a:path extrusionOk="0" h="1088" w="2501">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93"/>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93"/>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93"/>
            <p:cNvSpPr/>
            <p:nvPr/>
          </p:nvSpPr>
          <p:spPr>
            <a:xfrm>
              <a:off x="7573101" y="2583965"/>
              <a:ext cx="117696" cy="118061"/>
            </a:xfrm>
            <a:custGeom>
              <a:rect b="b" l="l" r="r" t="t"/>
              <a:pathLst>
                <a:path extrusionOk="0" h="4536" w="4522">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93"/>
            <p:cNvSpPr/>
            <p:nvPr/>
          </p:nvSpPr>
          <p:spPr>
            <a:xfrm>
              <a:off x="7514799" y="2685082"/>
              <a:ext cx="30036" cy="27459"/>
            </a:xfrm>
            <a:custGeom>
              <a:rect b="b" l="l" r="r" t="t"/>
              <a:pathLst>
                <a:path extrusionOk="0" h="1055" w="1154">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93"/>
            <p:cNvSpPr/>
            <p:nvPr/>
          </p:nvSpPr>
          <p:spPr>
            <a:xfrm>
              <a:off x="7531717" y="2701843"/>
              <a:ext cx="29958" cy="27537"/>
            </a:xfrm>
            <a:custGeom>
              <a:rect b="b" l="l" r="r" t="t"/>
              <a:pathLst>
                <a:path extrusionOk="0" h="1058" w="1151">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93"/>
            <p:cNvSpPr/>
            <p:nvPr/>
          </p:nvSpPr>
          <p:spPr>
            <a:xfrm>
              <a:off x="7564876" y="2735601"/>
              <a:ext cx="31936" cy="27667"/>
            </a:xfrm>
            <a:custGeom>
              <a:rect b="b" l="l" r="r" t="t"/>
              <a:pathLst>
                <a:path extrusionOk="0" h="1063" w="1227">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93"/>
            <p:cNvSpPr/>
            <p:nvPr/>
          </p:nvSpPr>
          <p:spPr>
            <a:xfrm>
              <a:off x="7548479" y="2718709"/>
              <a:ext cx="30036" cy="27511"/>
            </a:xfrm>
            <a:custGeom>
              <a:rect b="b" l="l" r="r" t="t"/>
              <a:pathLst>
                <a:path extrusionOk="0" h="1057" w="1154">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93"/>
            <p:cNvSpPr/>
            <p:nvPr/>
          </p:nvSpPr>
          <p:spPr>
            <a:xfrm>
              <a:off x="7488303" y="2436571"/>
              <a:ext cx="352490" cy="347493"/>
            </a:xfrm>
            <a:custGeom>
              <a:rect b="b" l="l" r="r" t="t"/>
              <a:pathLst>
                <a:path extrusionOk="0" h="13351" w="13543">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93"/>
            <p:cNvSpPr/>
            <p:nvPr/>
          </p:nvSpPr>
          <p:spPr>
            <a:xfrm>
              <a:off x="7690407" y="2517517"/>
              <a:ext cx="81909" cy="65277"/>
            </a:xfrm>
            <a:custGeom>
              <a:rect b="b" l="l" r="r" t="t"/>
              <a:pathLst>
                <a:path extrusionOk="0" h="2508" w="3147">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7" name="Google Shape;18427;p93"/>
          <p:cNvGrpSpPr/>
          <p:nvPr/>
        </p:nvGrpSpPr>
        <p:grpSpPr>
          <a:xfrm>
            <a:off x="4146190" y="3339908"/>
            <a:ext cx="341975" cy="394915"/>
            <a:chOff x="4146190" y="3339908"/>
            <a:chExt cx="341975" cy="394915"/>
          </a:xfrm>
        </p:grpSpPr>
        <p:sp>
          <p:nvSpPr>
            <p:cNvPr id="18428" name="Google Shape;18428;p93"/>
            <p:cNvSpPr/>
            <p:nvPr/>
          </p:nvSpPr>
          <p:spPr>
            <a:xfrm>
              <a:off x="4152046" y="3360704"/>
              <a:ext cx="278520" cy="368341"/>
            </a:xfrm>
            <a:custGeom>
              <a:rect b="b" l="l" r="r" t="t"/>
              <a:pathLst>
                <a:path extrusionOk="0" h="14152" w="10701">
                  <a:moveTo>
                    <a:pt x="0" y="1"/>
                  </a:moveTo>
                  <a:lnTo>
                    <a:pt x="0" y="14152"/>
                  </a:lnTo>
                  <a:lnTo>
                    <a:pt x="10700" y="14152"/>
                  </a:lnTo>
                  <a:lnTo>
                    <a:pt x="10700" y="2478"/>
                  </a:lnTo>
                  <a:lnTo>
                    <a:pt x="822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93"/>
            <p:cNvSpPr/>
            <p:nvPr/>
          </p:nvSpPr>
          <p:spPr>
            <a:xfrm>
              <a:off x="4405528" y="3400083"/>
              <a:ext cx="25038" cy="328962"/>
            </a:xfrm>
            <a:custGeom>
              <a:rect b="b" l="l" r="r" t="t"/>
              <a:pathLst>
                <a:path extrusionOk="0" h="12639" w="962">
                  <a:moveTo>
                    <a:pt x="1" y="0"/>
                  </a:moveTo>
                  <a:lnTo>
                    <a:pt x="1" y="12639"/>
                  </a:lnTo>
                  <a:lnTo>
                    <a:pt x="961" y="12639"/>
                  </a:lnTo>
                  <a:lnTo>
                    <a:pt x="961" y="965"/>
                  </a:lnTo>
                  <a:lnTo>
                    <a:pt x="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93"/>
            <p:cNvSpPr/>
            <p:nvPr/>
          </p:nvSpPr>
          <p:spPr>
            <a:xfrm>
              <a:off x="4366071" y="3360704"/>
              <a:ext cx="64496" cy="64496"/>
            </a:xfrm>
            <a:custGeom>
              <a:rect b="b" l="l" r="r" t="t"/>
              <a:pathLst>
                <a:path extrusionOk="0" h="2478" w="2478">
                  <a:moveTo>
                    <a:pt x="0" y="1"/>
                  </a:moveTo>
                  <a:lnTo>
                    <a:pt x="21" y="2460"/>
                  </a:lnTo>
                  <a:lnTo>
                    <a:pt x="2477" y="2478"/>
                  </a:lnTo>
                  <a:lnTo>
                    <a:pt x="2477" y="2478"/>
                  </a:lnTo>
                  <a:lnTo>
                    <a:pt x="0"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93"/>
            <p:cNvSpPr/>
            <p:nvPr/>
          </p:nvSpPr>
          <p:spPr>
            <a:xfrm>
              <a:off x="4187210" y="3451722"/>
              <a:ext cx="33914" cy="33836"/>
            </a:xfrm>
            <a:custGeom>
              <a:rect b="b" l="l" r="r" t="t"/>
              <a:pathLst>
                <a:path extrusionOk="0" h="1300" w="1303">
                  <a:moveTo>
                    <a:pt x="1" y="1"/>
                  </a:moveTo>
                  <a:lnTo>
                    <a:pt x="1" y="1299"/>
                  </a:lnTo>
                  <a:lnTo>
                    <a:pt x="1302" y="1299"/>
                  </a:lnTo>
                  <a:lnTo>
                    <a:pt x="130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93"/>
            <p:cNvSpPr/>
            <p:nvPr/>
          </p:nvSpPr>
          <p:spPr>
            <a:xfrm>
              <a:off x="4187210" y="3547607"/>
              <a:ext cx="33914" cy="33914"/>
            </a:xfrm>
            <a:custGeom>
              <a:rect b="b" l="l" r="r" t="t"/>
              <a:pathLst>
                <a:path extrusionOk="0" h="1303" w="1303">
                  <a:moveTo>
                    <a:pt x="1" y="1"/>
                  </a:moveTo>
                  <a:lnTo>
                    <a:pt x="1" y="1303"/>
                  </a:lnTo>
                  <a:lnTo>
                    <a:pt x="1302" y="1303"/>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93"/>
            <p:cNvSpPr/>
            <p:nvPr/>
          </p:nvSpPr>
          <p:spPr>
            <a:xfrm>
              <a:off x="4187210" y="3643492"/>
              <a:ext cx="33914" cy="33914"/>
            </a:xfrm>
            <a:custGeom>
              <a:rect b="b" l="l" r="r" t="t"/>
              <a:pathLst>
                <a:path extrusionOk="0" h="1303" w="1303">
                  <a:moveTo>
                    <a:pt x="1" y="1"/>
                  </a:moveTo>
                  <a:lnTo>
                    <a:pt x="1" y="1302"/>
                  </a:lnTo>
                  <a:lnTo>
                    <a:pt x="1302" y="1302"/>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93"/>
            <p:cNvSpPr/>
            <p:nvPr/>
          </p:nvSpPr>
          <p:spPr>
            <a:xfrm>
              <a:off x="4274220" y="3345790"/>
              <a:ext cx="42971" cy="39484"/>
            </a:xfrm>
            <a:custGeom>
              <a:rect b="b" l="l" r="r" t="t"/>
              <a:pathLst>
                <a:path extrusionOk="0" h="1517" w="1651">
                  <a:moveTo>
                    <a:pt x="0" y="0"/>
                  </a:moveTo>
                  <a:lnTo>
                    <a:pt x="172" y="1516"/>
                  </a:lnTo>
                  <a:lnTo>
                    <a:pt x="1478" y="1516"/>
                  </a:lnTo>
                  <a:lnTo>
                    <a:pt x="165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93"/>
            <p:cNvSpPr/>
            <p:nvPr/>
          </p:nvSpPr>
          <p:spPr>
            <a:xfrm>
              <a:off x="4368595" y="3604737"/>
              <a:ext cx="113246" cy="111450"/>
            </a:xfrm>
            <a:custGeom>
              <a:rect b="b" l="l" r="r" t="t"/>
              <a:pathLst>
                <a:path extrusionOk="0" h="4282" w="4351">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93"/>
            <p:cNvSpPr/>
            <p:nvPr/>
          </p:nvSpPr>
          <p:spPr>
            <a:xfrm>
              <a:off x="4146268" y="3339908"/>
              <a:ext cx="290050" cy="178236"/>
            </a:xfrm>
            <a:custGeom>
              <a:rect b="b" l="l" r="r" t="t"/>
              <a:pathLst>
                <a:path extrusionOk="0" h="6848" w="11144">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93"/>
            <p:cNvSpPr/>
            <p:nvPr/>
          </p:nvSpPr>
          <p:spPr>
            <a:xfrm>
              <a:off x="4146190" y="3405106"/>
              <a:ext cx="11660" cy="52706"/>
            </a:xfrm>
            <a:custGeom>
              <a:rect b="b" l="l" r="r" t="t"/>
              <a:pathLst>
                <a:path extrusionOk="0" h="2025" w="448">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93"/>
            <p:cNvSpPr/>
            <p:nvPr/>
          </p:nvSpPr>
          <p:spPr>
            <a:xfrm>
              <a:off x="4240696" y="3451540"/>
              <a:ext cx="153224" cy="11660"/>
            </a:xfrm>
            <a:custGeom>
              <a:rect b="b" l="l" r="r" t="t"/>
              <a:pathLst>
                <a:path extrusionOk="0" h="448" w="5887">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93"/>
            <p:cNvSpPr/>
            <p:nvPr/>
          </p:nvSpPr>
          <p:spPr>
            <a:xfrm>
              <a:off x="4240696" y="3474157"/>
              <a:ext cx="153224" cy="11582"/>
            </a:xfrm>
            <a:custGeom>
              <a:rect b="b" l="l" r="r" t="t"/>
              <a:pathLst>
                <a:path extrusionOk="0" h="445" w="5887">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93"/>
            <p:cNvSpPr/>
            <p:nvPr/>
          </p:nvSpPr>
          <p:spPr>
            <a:xfrm>
              <a:off x="4181432" y="3445866"/>
              <a:ext cx="45444" cy="45444"/>
            </a:xfrm>
            <a:custGeom>
              <a:rect b="b" l="l" r="r" t="t"/>
              <a:pathLst>
                <a:path extrusionOk="0" h="1746" w="1746">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93"/>
            <p:cNvSpPr/>
            <p:nvPr/>
          </p:nvSpPr>
          <p:spPr>
            <a:xfrm>
              <a:off x="4240696" y="3547529"/>
              <a:ext cx="153224" cy="11556"/>
            </a:xfrm>
            <a:custGeom>
              <a:rect b="b" l="l" r="r" t="t"/>
              <a:pathLst>
                <a:path extrusionOk="0" h="444" w="5887">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93"/>
            <p:cNvSpPr/>
            <p:nvPr/>
          </p:nvSpPr>
          <p:spPr>
            <a:xfrm>
              <a:off x="4240696" y="3570043"/>
              <a:ext cx="153224" cy="11582"/>
            </a:xfrm>
            <a:custGeom>
              <a:rect b="b" l="l" r="r" t="t"/>
              <a:pathLst>
                <a:path extrusionOk="0" h="445" w="5887">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93"/>
            <p:cNvSpPr/>
            <p:nvPr/>
          </p:nvSpPr>
          <p:spPr>
            <a:xfrm>
              <a:off x="4181432" y="3541855"/>
              <a:ext cx="45444" cy="45444"/>
            </a:xfrm>
            <a:custGeom>
              <a:rect b="b" l="l" r="r" t="t"/>
              <a:pathLst>
                <a:path extrusionOk="0" h="1746" w="1746">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93"/>
            <p:cNvSpPr/>
            <p:nvPr/>
          </p:nvSpPr>
          <p:spPr>
            <a:xfrm>
              <a:off x="4181432" y="3637714"/>
              <a:ext cx="45444" cy="45470"/>
            </a:xfrm>
            <a:custGeom>
              <a:rect b="b" l="l" r="r" t="t"/>
              <a:pathLst>
                <a:path extrusionOk="0" h="1747" w="1746">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93"/>
            <p:cNvSpPr/>
            <p:nvPr/>
          </p:nvSpPr>
          <p:spPr>
            <a:xfrm>
              <a:off x="4146268" y="3470357"/>
              <a:ext cx="341897" cy="264465"/>
            </a:xfrm>
            <a:custGeom>
              <a:rect b="b" l="l" r="r" t="t"/>
              <a:pathLst>
                <a:path extrusionOk="0" h="10161" w="13136">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6" name="Google Shape;18446;p93"/>
          <p:cNvGrpSpPr/>
          <p:nvPr/>
        </p:nvGrpSpPr>
        <p:grpSpPr>
          <a:xfrm>
            <a:off x="6529398" y="2898143"/>
            <a:ext cx="346999" cy="347025"/>
            <a:chOff x="6529398" y="2898143"/>
            <a:chExt cx="346999" cy="347025"/>
          </a:xfrm>
        </p:grpSpPr>
        <p:sp>
          <p:nvSpPr>
            <p:cNvPr id="18447" name="Google Shape;18447;p93"/>
            <p:cNvSpPr/>
            <p:nvPr/>
          </p:nvSpPr>
          <p:spPr>
            <a:xfrm>
              <a:off x="6606674" y="2903270"/>
              <a:ext cx="192447" cy="336770"/>
            </a:xfrm>
            <a:custGeom>
              <a:rect b="b" l="l" r="r" t="t"/>
              <a:pathLst>
                <a:path extrusionOk="0" h="12939" w="7394">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93"/>
            <p:cNvSpPr/>
            <p:nvPr/>
          </p:nvSpPr>
          <p:spPr>
            <a:xfrm>
              <a:off x="6758414" y="2903270"/>
              <a:ext cx="40707" cy="336848"/>
            </a:xfrm>
            <a:custGeom>
              <a:rect b="b" l="l" r="r" t="t"/>
              <a:pathLst>
                <a:path extrusionOk="0" h="12942" w="1564">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93"/>
            <p:cNvSpPr/>
            <p:nvPr/>
          </p:nvSpPr>
          <p:spPr>
            <a:xfrm>
              <a:off x="6606674" y="3188532"/>
              <a:ext cx="192525" cy="20354"/>
            </a:xfrm>
            <a:custGeom>
              <a:rect b="b" l="l" r="r" t="t"/>
              <a:pathLst>
                <a:path extrusionOk="0" h="782" w="7397">
                  <a:moveTo>
                    <a:pt x="1" y="1"/>
                  </a:moveTo>
                  <a:lnTo>
                    <a:pt x="1" y="782"/>
                  </a:lnTo>
                  <a:lnTo>
                    <a:pt x="7397" y="782"/>
                  </a:lnTo>
                  <a:lnTo>
                    <a:pt x="739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93"/>
            <p:cNvSpPr/>
            <p:nvPr/>
          </p:nvSpPr>
          <p:spPr>
            <a:xfrm>
              <a:off x="6778768" y="3188532"/>
              <a:ext cx="20432" cy="20354"/>
            </a:xfrm>
            <a:custGeom>
              <a:rect b="b" l="l" r="r" t="t"/>
              <a:pathLst>
                <a:path extrusionOk="0" h="782" w="785">
                  <a:moveTo>
                    <a:pt x="0" y="1"/>
                  </a:moveTo>
                  <a:lnTo>
                    <a:pt x="4" y="782"/>
                  </a:lnTo>
                  <a:lnTo>
                    <a:pt x="785" y="782"/>
                  </a:lnTo>
                  <a:lnTo>
                    <a:pt x="785"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93"/>
            <p:cNvSpPr/>
            <p:nvPr/>
          </p:nvSpPr>
          <p:spPr>
            <a:xfrm>
              <a:off x="6606674" y="3208859"/>
              <a:ext cx="192525" cy="31181"/>
            </a:xfrm>
            <a:custGeom>
              <a:rect b="b" l="l" r="r" t="t"/>
              <a:pathLst>
                <a:path extrusionOk="0" h="1198" w="7397">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93"/>
            <p:cNvSpPr/>
            <p:nvPr/>
          </p:nvSpPr>
          <p:spPr>
            <a:xfrm>
              <a:off x="6758414" y="3208859"/>
              <a:ext cx="40707" cy="31181"/>
            </a:xfrm>
            <a:custGeom>
              <a:rect b="b" l="l" r="r" t="t"/>
              <a:pathLst>
                <a:path extrusionOk="0" h="1198" w="1564">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93"/>
            <p:cNvSpPr/>
            <p:nvPr/>
          </p:nvSpPr>
          <p:spPr>
            <a:xfrm>
              <a:off x="6606674" y="2903270"/>
              <a:ext cx="192447" cy="31181"/>
            </a:xfrm>
            <a:custGeom>
              <a:rect b="b" l="l" r="r" t="t"/>
              <a:pathLst>
                <a:path extrusionOk="0" h="1198" w="7394">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93"/>
            <p:cNvSpPr/>
            <p:nvPr/>
          </p:nvSpPr>
          <p:spPr>
            <a:xfrm>
              <a:off x="6758414" y="2903270"/>
              <a:ext cx="40785" cy="31181"/>
            </a:xfrm>
            <a:custGeom>
              <a:rect b="b" l="l" r="r" t="t"/>
              <a:pathLst>
                <a:path extrusionOk="0" h="1198" w="1567">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93"/>
            <p:cNvSpPr/>
            <p:nvPr/>
          </p:nvSpPr>
          <p:spPr>
            <a:xfrm>
              <a:off x="6534526" y="2952722"/>
              <a:ext cx="132818" cy="146066"/>
            </a:xfrm>
            <a:custGeom>
              <a:rect b="b" l="l" r="r" t="t"/>
              <a:pathLst>
                <a:path extrusionOk="0" h="5612" w="5103">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93"/>
            <p:cNvSpPr/>
            <p:nvPr/>
          </p:nvSpPr>
          <p:spPr>
            <a:xfrm>
              <a:off x="6620885" y="2952722"/>
              <a:ext cx="46459" cy="115250"/>
            </a:xfrm>
            <a:custGeom>
              <a:rect b="b" l="l" r="r" t="t"/>
              <a:pathLst>
                <a:path extrusionOk="0" h="4428" w="1785">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93"/>
            <p:cNvSpPr/>
            <p:nvPr/>
          </p:nvSpPr>
          <p:spPr>
            <a:xfrm>
              <a:off x="6573072" y="2985517"/>
              <a:ext cx="56350" cy="47526"/>
            </a:xfrm>
            <a:custGeom>
              <a:rect b="b" l="l" r="r" t="t"/>
              <a:pathLst>
                <a:path extrusionOk="0" h="1826" w="2165">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93"/>
            <p:cNvSpPr/>
            <p:nvPr/>
          </p:nvSpPr>
          <p:spPr>
            <a:xfrm>
              <a:off x="6738373" y="3035412"/>
              <a:ext cx="132896" cy="146092"/>
            </a:xfrm>
            <a:custGeom>
              <a:rect b="b" l="l" r="r" t="t"/>
              <a:pathLst>
                <a:path extrusionOk="0" h="5613" w="5106">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93"/>
            <p:cNvSpPr/>
            <p:nvPr/>
          </p:nvSpPr>
          <p:spPr>
            <a:xfrm>
              <a:off x="6824810" y="3035412"/>
              <a:ext cx="46459" cy="115250"/>
            </a:xfrm>
            <a:custGeom>
              <a:rect b="b" l="l" r="r" t="t"/>
              <a:pathLst>
                <a:path extrusionOk="0" h="4428" w="1785">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93"/>
            <p:cNvSpPr/>
            <p:nvPr/>
          </p:nvSpPr>
          <p:spPr>
            <a:xfrm>
              <a:off x="6785795" y="3058134"/>
              <a:ext cx="33289" cy="28500"/>
            </a:xfrm>
            <a:custGeom>
              <a:rect b="b" l="l" r="r" t="t"/>
              <a:pathLst>
                <a:path extrusionOk="0" h="1095" w="1279">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93"/>
            <p:cNvSpPr/>
            <p:nvPr/>
          </p:nvSpPr>
          <p:spPr>
            <a:xfrm>
              <a:off x="6781136" y="3086608"/>
              <a:ext cx="47474" cy="28526"/>
            </a:xfrm>
            <a:custGeom>
              <a:rect b="b" l="l" r="r" t="t"/>
              <a:pathLst>
                <a:path extrusionOk="0" h="1096" w="1824">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93"/>
            <p:cNvSpPr/>
            <p:nvPr/>
          </p:nvSpPr>
          <p:spPr>
            <a:xfrm>
              <a:off x="6638193" y="3109512"/>
              <a:ext cx="71914" cy="20354"/>
            </a:xfrm>
            <a:custGeom>
              <a:rect b="b" l="l" r="r" t="t"/>
              <a:pathLst>
                <a:path extrusionOk="0" h="782" w="2763">
                  <a:moveTo>
                    <a:pt x="0" y="0"/>
                  </a:moveTo>
                  <a:lnTo>
                    <a:pt x="0" y="782"/>
                  </a:lnTo>
                  <a:lnTo>
                    <a:pt x="2762" y="782"/>
                  </a:lnTo>
                  <a:lnTo>
                    <a:pt x="276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93"/>
            <p:cNvSpPr/>
            <p:nvPr/>
          </p:nvSpPr>
          <p:spPr>
            <a:xfrm>
              <a:off x="6529398" y="2898143"/>
              <a:ext cx="274850" cy="265090"/>
            </a:xfrm>
            <a:custGeom>
              <a:rect b="b" l="l" r="r" t="t"/>
              <a:pathLst>
                <a:path extrusionOk="0" h="10185" w="1056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93"/>
            <p:cNvSpPr/>
            <p:nvPr/>
          </p:nvSpPr>
          <p:spPr>
            <a:xfrm>
              <a:off x="6682518" y="3219400"/>
              <a:ext cx="40681" cy="10203"/>
            </a:xfrm>
            <a:custGeom>
              <a:rect b="b" l="l" r="r" t="t"/>
              <a:pathLst>
                <a:path extrusionOk="0" h="392" w="1563">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93"/>
            <p:cNvSpPr/>
            <p:nvPr/>
          </p:nvSpPr>
          <p:spPr>
            <a:xfrm>
              <a:off x="6568049" y="2980468"/>
              <a:ext cx="66396" cy="57677"/>
            </a:xfrm>
            <a:custGeom>
              <a:rect b="b" l="l" r="r" t="t"/>
              <a:pathLst>
                <a:path extrusionOk="0" h="2216" w="2551">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93"/>
            <p:cNvSpPr/>
            <p:nvPr/>
          </p:nvSpPr>
          <p:spPr>
            <a:xfrm>
              <a:off x="6601547" y="2979609"/>
              <a:ext cx="274850" cy="265559"/>
            </a:xfrm>
            <a:custGeom>
              <a:rect b="b" l="l" r="r" t="t"/>
              <a:pathLst>
                <a:path extrusionOk="0" h="10203" w="1056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93"/>
            <p:cNvSpPr/>
            <p:nvPr/>
          </p:nvSpPr>
          <p:spPr>
            <a:xfrm>
              <a:off x="6776087" y="3053006"/>
              <a:ext cx="57651" cy="67151"/>
            </a:xfrm>
            <a:custGeom>
              <a:rect b="b" l="l" r="r" t="t"/>
              <a:pathLst>
                <a:path extrusionOk="0" h="2580" w="2215">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93"/>
            <p:cNvSpPr/>
            <p:nvPr/>
          </p:nvSpPr>
          <p:spPr>
            <a:xfrm>
              <a:off x="6686709" y="2960973"/>
              <a:ext cx="85396" cy="10203"/>
            </a:xfrm>
            <a:custGeom>
              <a:rect b="b" l="l" r="r" t="t"/>
              <a:pathLst>
                <a:path extrusionOk="0" h="392" w="3281">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93"/>
            <p:cNvSpPr/>
            <p:nvPr/>
          </p:nvSpPr>
          <p:spPr>
            <a:xfrm>
              <a:off x="6686709" y="2981301"/>
              <a:ext cx="85396" cy="10203"/>
            </a:xfrm>
            <a:custGeom>
              <a:rect b="b" l="l" r="r" t="t"/>
              <a:pathLst>
                <a:path extrusionOk="0" h="392" w="3281">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93"/>
            <p:cNvSpPr/>
            <p:nvPr/>
          </p:nvSpPr>
          <p:spPr>
            <a:xfrm>
              <a:off x="6686709" y="3001628"/>
              <a:ext cx="83652" cy="10203"/>
            </a:xfrm>
            <a:custGeom>
              <a:rect b="b" l="l" r="r" t="t"/>
              <a:pathLst>
                <a:path extrusionOk="0" h="392" w="3214">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93"/>
            <p:cNvSpPr/>
            <p:nvPr/>
          </p:nvSpPr>
          <p:spPr>
            <a:xfrm>
              <a:off x="6633144" y="3104385"/>
              <a:ext cx="81987" cy="30530"/>
            </a:xfrm>
            <a:custGeom>
              <a:rect b="b" l="l" r="r" t="t"/>
              <a:pathLst>
                <a:path extrusionOk="0" h="1173" w="315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93"/>
            <p:cNvSpPr/>
            <p:nvPr/>
          </p:nvSpPr>
          <p:spPr>
            <a:xfrm>
              <a:off x="6631400" y="3145040"/>
              <a:ext cx="85474" cy="10203"/>
            </a:xfrm>
            <a:custGeom>
              <a:rect b="b" l="l" r="r" t="t"/>
              <a:pathLst>
                <a:path extrusionOk="0" h="392" w="3284">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3" name="Google Shape;18473;p93"/>
          <p:cNvGrpSpPr/>
          <p:nvPr/>
        </p:nvGrpSpPr>
        <p:grpSpPr>
          <a:xfrm>
            <a:off x="6011529" y="3354899"/>
            <a:ext cx="403582" cy="382344"/>
            <a:chOff x="6011529" y="3354899"/>
            <a:chExt cx="403582" cy="382344"/>
          </a:xfrm>
        </p:grpSpPr>
        <p:sp>
          <p:nvSpPr>
            <p:cNvPr id="18474" name="Google Shape;18474;p93"/>
            <p:cNvSpPr/>
            <p:nvPr/>
          </p:nvSpPr>
          <p:spPr>
            <a:xfrm>
              <a:off x="6037895"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93"/>
            <p:cNvSpPr/>
            <p:nvPr/>
          </p:nvSpPr>
          <p:spPr>
            <a:xfrm>
              <a:off x="6198875" y="3360990"/>
              <a:ext cx="216236" cy="370267"/>
            </a:xfrm>
            <a:custGeom>
              <a:rect b="b" l="l" r="r" t="t"/>
              <a:pathLst>
                <a:path extrusionOk="0" h="14226" w="8308">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93"/>
            <p:cNvSpPr/>
            <p:nvPr/>
          </p:nvSpPr>
          <p:spPr>
            <a:xfrm>
              <a:off x="6094219" y="3417287"/>
              <a:ext cx="257620" cy="257542"/>
            </a:xfrm>
            <a:custGeom>
              <a:rect b="b" l="l" r="r" t="t"/>
              <a:pathLst>
                <a:path extrusionOk="0" h="9895" w="9898">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93"/>
            <p:cNvSpPr/>
            <p:nvPr/>
          </p:nvSpPr>
          <p:spPr>
            <a:xfrm>
              <a:off x="6202909" y="3417287"/>
              <a:ext cx="154343" cy="257594"/>
            </a:xfrm>
            <a:custGeom>
              <a:rect b="b" l="l" r="r" t="t"/>
              <a:pathLst>
                <a:path extrusionOk="0" h="9897" w="593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93"/>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93"/>
            <p:cNvSpPr/>
            <p:nvPr/>
          </p:nvSpPr>
          <p:spPr>
            <a:xfrm>
              <a:off x="6011529"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93"/>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1" name="Google Shape;18481;p93"/>
          <p:cNvGrpSpPr/>
          <p:nvPr/>
        </p:nvGrpSpPr>
        <p:grpSpPr>
          <a:xfrm>
            <a:off x="5588348" y="2418482"/>
            <a:ext cx="386847" cy="383723"/>
            <a:chOff x="5588348" y="2418482"/>
            <a:chExt cx="386847" cy="383723"/>
          </a:xfrm>
        </p:grpSpPr>
        <p:sp>
          <p:nvSpPr>
            <p:cNvPr id="18482" name="Google Shape;18482;p93"/>
            <p:cNvSpPr/>
            <p:nvPr/>
          </p:nvSpPr>
          <p:spPr>
            <a:xfrm>
              <a:off x="5733217" y="2424598"/>
              <a:ext cx="235757" cy="236382"/>
            </a:xfrm>
            <a:custGeom>
              <a:rect b="b" l="l" r="r" t="t"/>
              <a:pathLst>
                <a:path extrusionOk="0" h="9082" w="9058">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93"/>
            <p:cNvSpPr/>
            <p:nvPr/>
          </p:nvSpPr>
          <p:spPr>
            <a:xfrm>
              <a:off x="5594673" y="2509214"/>
              <a:ext cx="289582" cy="286771"/>
            </a:xfrm>
            <a:custGeom>
              <a:rect b="b" l="l" r="r" t="t"/>
              <a:pathLst>
                <a:path extrusionOk="0" h="11018" w="11126">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93"/>
            <p:cNvSpPr/>
            <p:nvPr/>
          </p:nvSpPr>
          <p:spPr>
            <a:xfrm>
              <a:off x="5727075" y="2418482"/>
              <a:ext cx="248120" cy="248641"/>
            </a:xfrm>
            <a:custGeom>
              <a:rect b="b" l="l" r="r" t="t"/>
              <a:pathLst>
                <a:path extrusionOk="0" h="9553" w="9533">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93"/>
            <p:cNvSpPr/>
            <p:nvPr/>
          </p:nvSpPr>
          <p:spPr>
            <a:xfrm>
              <a:off x="5800706" y="2511608"/>
              <a:ext cx="15512" cy="13274"/>
            </a:xfrm>
            <a:custGeom>
              <a:rect b="b" l="l" r="r" t="t"/>
              <a:pathLst>
                <a:path extrusionOk="0" h="510" w="596">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93"/>
            <p:cNvSpPr/>
            <p:nvPr/>
          </p:nvSpPr>
          <p:spPr>
            <a:xfrm>
              <a:off x="5883760" y="2511608"/>
              <a:ext cx="15512" cy="13274"/>
            </a:xfrm>
            <a:custGeom>
              <a:rect b="b" l="l" r="r" t="t"/>
              <a:pathLst>
                <a:path extrusionOk="0" h="510" w="596">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93"/>
            <p:cNvSpPr/>
            <p:nvPr/>
          </p:nvSpPr>
          <p:spPr>
            <a:xfrm>
              <a:off x="5842194" y="2511608"/>
              <a:ext cx="15512" cy="13274"/>
            </a:xfrm>
            <a:custGeom>
              <a:rect b="b" l="l" r="r" t="t"/>
              <a:pathLst>
                <a:path extrusionOk="0" h="510" w="596">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93"/>
            <p:cNvSpPr/>
            <p:nvPr/>
          </p:nvSpPr>
          <p:spPr>
            <a:xfrm>
              <a:off x="5588348" y="2503097"/>
              <a:ext cx="302674" cy="299108"/>
            </a:xfrm>
            <a:custGeom>
              <a:rect b="b" l="l" r="r" t="t"/>
              <a:pathLst>
                <a:path extrusionOk="0" h="11492" w="11629">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9" name="Google Shape;18489;p93"/>
          <p:cNvGrpSpPr/>
          <p:nvPr/>
        </p:nvGrpSpPr>
        <p:grpSpPr>
          <a:xfrm>
            <a:off x="6065458" y="2434229"/>
            <a:ext cx="378154" cy="352230"/>
            <a:chOff x="6065458" y="2434229"/>
            <a:chExt cx="378154" cy="352230"/>
          </a:xfrm>
        </p:grpSpPr>
        <p:sp>
          <p:nvSpPr>
            <p:cNvPr id="18490" name="Google Shape;18490;p93"/>
            <p:cNvSpPr/>
            <p:nvPr/>
          </p:nvSpPr>
          <p:spPr>
            <a:xfrm>
              <a:off x="6071054" y="2493936"/>
              <a:ext cx="285001" cy="235653"/>
            </a:xfrm>
            <a:custGeom>
              <a:rect b="b" l="l" r="r" t="t"/>
              <a:pathLst>
                <a:path extrusionOk="0" h="9054" w="1095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93"/>
            <p:cNvSpPr/>
            <p:nvPr/>
          </p:nvSpPr>
          <p:spPr>
            <a:xfrm>
              <a:off x="6212071" y="2555387"/>
              <a:ext cx="143984" cy="174020"/>
            </a:xfrm>
            <a:custGeom>
              <a:rect b="b" l="l" r="r" t="t"/>
              <a:pathLst>
                <a:path extrusionOk="0" h="6686" w="5532">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93"/>
            <p:cNvSpPr/>
            <p:nvPr/>
          </p:nvSpPr>
          <p:spPr>
            <a:xfrm>
              <a:off x="6071054" y="2493936"/>
              <a:ext cx="285001" cy="65511"/>
            </a:xfrm>
            <a:custGeom>
              <a:rect b="b" l="l" r="r" t="t"/>
              <a:pathLst>
                <a:path extrusionOk="0" h="2517" w="1095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93"/>
            <p:cNvSpPr/>
            <p:nvPr/>
          </p:nvSpPr>
          <p:spPr>
            <a:xfrm>
              <a:off x="6071054" y="2590914"/>
              <a:ext cx="285001" cy="138570"/>
            </a:xfrm>
            <a:custGeom>
              <a:rect b="b" l="l" r="r" t="t"/>
              <a:pathLst>
                <a:path extrusionOk="0" h="5324" w="1095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93"/>
            <p:cNvSpPr/>
            <p:nvPr/>
          </p:nvSpPr>
          <p:spPr>
            <a:xfrm>
              <a:off x="6212071" y="2590914"/>
              <a:ext cx="143984" cy="138388"/>
            </a:xfrm>
            <a:custGeom>
              <a:rect b="b" l="l" r="r" t="t"/>
              <a:pathLst>
                <a:path extrusionOk="0" h="5317" w="5532">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93"/>
            <p:cNvSpPr/>
            <p:nvPr/>
          </p:nvSpPr>
          <p:spPr>
            <a:xfrm>
              <a:off x="6071054" y="2590914"/>
              <a:ext cx="285001" cy="66682"/>
            </a:xfrm>
            <a:custGeom>
              <a:rect b="b" l="l" r="r" t="t"/>
              <a:pathLst>
                <a:path extrusionOk="0" h="2562" w="1095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93"/>
            <p:cNvSpPr/>
            <p:nvPr/>
          </p:nvSpPr>
          <p:spPr>
            <a:xfrm>
              <a:off x="6071054" y="2439616"/>
              <a:ext cx="285001" cy="108639"/>
            </a:xfrm>
            <a:custGeom>
              <a:rect b="b" l="l" r="r" t="t"/>
              <a:pathLst>
                <a:path extrusionOk="0" h="4174" w="1095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93"/>
            <p:cNvSpPr/>
            <p:nvPr/>
          </p:nvSpPr>
          <p:spPr>
            <a:xfrm>
              <a:off x="6224720" y="2566448"/>
              <a:ext cx="212567" cy="214519"/>
            </a:xfrm>
            <a:custGeom>
              <a:rect b="b" l="l" r="r" t="t"/>
              <a:pathLst>
                <a:path extrusionOk="0" h="8242" w="8167">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93"/>
            <p:cNvSpPr/>
            <p:nvPr/>
          </p:nvSpPr>
          <p:spPr>
            <a:xfrm>
              <a:off x="6288175" y="2633964"/>
              <a:ext cx="82637" cy="79514"/>
            </a:xfrm>
            <a:custGeom>
              <a:rect b="b" l="l" r="r" t="t"/>
              <a:pathLst>
                <a:path extrusionOk="0" h="3055" w="3175">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93"/>
            <p:cNvSpPr/>
            <p:nvPr/>
          </p:nvSpPr>
          <p:spPr>
            <a:xfrm>
              <a:off x="6303011" y="2645676"/>
              <a:ext cx="56063" cy="56063"/>
            </a:xfrm>
            <a:custGeom>
              <a:rect b="b" l="l" r="r" t="t"/>
              <a:pathLst>
                <a:path extrusionOk="0" h="2154" w="2154">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93"/>
            <p:cNvSpPr/>
            <p:nvPr/>
          </p:nvSpPr>
          <p:spPr>
            <a:xfrm>
              <a:off x="6065458" y="2434229"/>
              <a:ext cx="378154" cy="352230"/>
            </a:xfrm>
            <a:custGeom>
              <a:rect b="b" l="l" r="r" t="t"/>
              <a:pathLst>
                <a:path extrusionOk="0" h="13533" w="14529">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93"/>
            <p:cNvSpPr/>
            <p:nvPr/>
          </p:nvSpPr>
          <p:spPr>
            <a:xfrm>
              <a:off x="6286171" y="2640184"/>
              <a:ext cx="78395" cy="67099"/>
            </a:xfrm>
            <a:custGeom>
              <a:rect b="b" l="l" r="r" t="t"/>
              <a:pathLst>
                <a:path extrusionOk="0" h="2578" w="3012">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2" name="Google Shape;18502;p93"/>
          <p:cNvGrpSpPr/>
          <p:nvPr/>
        </p:nvGrpSpPr>
        <p:grpSpPr>
          <a:xfrm>
            <a:off x="2870687" y="3796508"/>
            <a:ext cx="375421" cy="353610"/>
            <a:chOff x="2870687" y="3796508"/>
            <a:chExt cx="375421" cy="353610"/>
          </a:xfrm>
        </p:grpSpPr>
        <p:sp>
          <p:nvSpPr>
            <p:cNvPr id="18503" name="Google Shape;18503;p93"/>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93"/>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93"/>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93"/>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7" name="Google Shape;18507;p93"/>
          <p:cNvGrpSpPr/>
          <p:nvPr/>
        </p:nvGrpSpPr>
        <p:grpSpPr>
          <a:xfrm>
            <a:off x="8020722" y="1543724"/>
            <a:ext cx="264309" cy="319826"/>
            <a:chOff x="8020722" y="1543724"/>
            <a:chExt cx="264309" cy="319826"/>
          </a:xfrm>
        </p:grpSpPr>
        <p:sp>
          <p:nvSpPr>
            <p:cNvPr id="18508" name="Google Shape;18508;p93"/>
            <p:cNvSpPr/>
            <p:nvPr/>
          </p:nvSpPr>
          <p:spPr>
            <a:xfrm>
              <a:off x="8056250" y="1617642"/>
              <a:ext cx="193254" cy="241145"/>
            </a:xfrm>
            <a:custGeom>
              <a:rect b="b" l="l" r="r" t="t"/>
              <a:pathLst>
                <a:path extrusionOk="0" h="9265" w="7425">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93"/>
            <p:cNvSpPr/>
            <p:nvPr/>
          </p:nvSpPr>
          <p:spPr>
            <a:xfrm>
              <a:off x="8068613" y="1617642"/>
              <a:ext cx="180891" cy="241223"/>
            </a:xfrm>
            <a:custGeom>
              <a:rect b="b" l="l" r="r" t="t"/>
              <a:pathLst>
                <a:path extrusionOk="0" h="9268" w="695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93"/>
            <p:cNvSpPr/>
            <p:nvPr/>
          </p:nvSpPr>
          <p:spPr>
            <a:xfrm>
              <a:off x="8056250" y="1574592"/>
              <a:ext cx="192890" cy="39952"/>
            </a:xfrm>
            <a:custGeom>
              <a:rect b="b" l="l" r="r" t="t"/>
              <a:pathLst>
                <a:path extrusionOk="0" h="1535" w="7411">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93"/>
            <p:cNvSpPr/>
            <p:nvPr/>
          </p:nvSpPr>
          <p:spPr>
            <a:xfrm>
              <a:off x="8168636" y="1574592"/>
              <a:ext cx="80503" cy="39952"/>
            </a:xfrm>
            <a:custGeom>
              <a:rect b="b" l="l" r="r" t="t"/>
              <a:pathLst>
                <a:path extrusionOk="0" h="1535" w="3093">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93"/>
            <p:cNvSpPr/>
            <p:nvPr/>
          </p:nvSpPr>
          <p:spPr>
            <a:xfrm>
              <a:off x="8025771" y="1598303"/>
              <a:ext cx="254315" cy="28604"/>
            </a:xfrm>
            <a:custGeom>
              <a:rect b="b" l="l" r="r" t="t"/>
              <a:pathLst>
                <a:path extrusionOk="0" h="1099" w="9771">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93"/>
            <p:cNvSpPr/>
            <p:nvPr/>
          </p:nvSpPr>
          <p:spPr>
            <a:xfrm>
              <a:off x="8024860" y="1598303"/>
              <a:ext cx="255226" cy="28786"/>
            </a:xfrm>
            <a:custGeom>
              <a:rect b="b" l="l" r="r" t="t"/>
              <a:pathLst>
                <a:path extrusionOk="0" h="1106" w="9806">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93"/>
            <p:cNvSpPr/>
            <p:nvPr/>
          </p:nvSpPr>
          <p:spPr>
            <a:xfrm>
              <a:off x="8143988" y="1655902"/>
              <a:ext cx="17803" cy="154265"/>
            </a:xfrm>
            <a:custGeom>
              <a:rect b="b" l="l" r="r" t="t"/>
              <a:pathLst>
                <a:path extrusionOk="0" h="5927" w="684">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93"/>
            <p:cNvSpPr/>
            <p:nvPr/>
          </p:nvSpPr>
          <p:spPr>
            <a:xfrm>
              <a:off x="8194351" y="1655902"/>
              <a:ext cx="21655" cy="154083"/>
            </a:xfrm>
            <a:custGeom>
              <a:rect b="b" l="l" r="r" t="t"/>
              <a:pathLst>
                <a:path extrusionOk="0" h="5920" w="832">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93"/>
            <p:cNvSpPr/>
            <p:nvPr/>
          </p:nvSpPr>
          <p:spPr>
            <a:xfrm>
              <a:off x="8089773" y="1655902"/>
              <a:ext cx="21629" cy="154083"/>
            </a:xfrm>
            <a:custGeom>
              <a:rect b="b" l="l" r="r" t="t"/>
              <a:pathLst>
                <a:path extrusionOk="0" h="5920" w="831">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93"/>
            <p:cNvSpPr/>
            <p:nvPr/>
          </p:nvSpPr>
          <p:spPr>
            <a:xfrm>
              <a:off x="8144821" y="1655902"/>
              <a:ext cx="16970" cy="154265"/>
            </a:xfrm>
            <a:custGeom>
              <a:rect b="b" l="l" r="r" t="t"/>
              <a:pathLst>
                <a:path extrusionOk="0" h="5927" w="652">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93"/>
            <p:cNvSpPr/>
            <p:nvPr/>
          </p:nvSpPr>
          <p:spPr>
            <a:xfrm>
              <a:off x="8195080" y="1655902"/>
              <a:ext cx="20926" cy="154265"/>
            </a:xfrm>
            <a:custGeom>
              <a:rect b="b" l="l" r="r" t="t"/>
              <a:pathLst>
                <a:path extrusionOk="0" h="5927" w="804">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93"/>
            <p:cNvSpPr/>
            <p:nvPr/>
          </p:nvSpPr>
          <p:spPr>
            <a:xfrm>
              <a:off x="8094458" y="1655902"/>
              <a:ext cx="17126" cy="154265"/>
            </a:xfrm>
            <a:custGeom>
              <a:rect b="b" l="l" r="r" t="t"/>
              <a:pathLst>
                <a:path extrusionOk="0" h="5927" w="658">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93"/>
            <p:cNvSpPr/>
            <p:nvPr/>
          </p:nvSpPr>
          <p:spPr>
            <a:xfrm>
              <a:off x="8020722" y="1543724"/>
              <a:ext cx="264309" cy="319826"/>
            </a:xfrm>
            <a:custGeom>
              <a:rect b="b" l="l" r="r" t="t"/>
              <a:pathLst>
                <a:path extrusionOk="0" h="12288" w="10155">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93"/>
            <p:cNvSpPr/>
            <p:nvPr/>
          </p:nvSpPr>
          <p:spPr>
            <a:xfrm>
              <a:off x="8139329" y="1651243"/>
              <a:ext cx="27121" cy="163583"/>
            </a:xfrm>
            <a:custGeom>
              <a:rect b="b" l="l" r="r" t="t"/>
              <a:pathLst>
                <a:path extrusionOk="0" h="6285" w="1042">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93"/>
            <p:cNvSpPr/>
            <p:nvPr/>
          </p:nvSpPr>
          <p:spPr>
            <a:xfrm>
              <a:off x="8189510" y="1651321"/>
              <a:ext cx="31259" cy="163427"/>
            </a:xfrm>
            <a:custGeom>
              <a:rect b="b" l="l" r="r" t="t"/>
              <a:pathLst>
                <a:path extrusionOk="0" h="6279" w="1201">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93"/>
            <p:cNvSpPr/>
            <p:nvPr/>
          </p:nvSpPr>
          <p:spPr>
            <a:xfrm>
              <a:off x="8085010" y="1651243"/>
              <a:ext cx="31259" cy="163505"/>
            </a:xfrm>
            <a:custGeom>
              <a:rect b="b" l="l" r="r" t="t"/>
              <a:pathLst>
                <a:path extrusionOk="0" h="6282" w="1201">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4" name="Google Shape;18524;p93"/>
          <p:cNvGrpSpPr/>
          <p:nvPr/>
        </p:nvGrpSpPr>
        <p:grpSpPr>
          <a:xfrm>
            <a:off x="2319216" y="2452526"/>
            <a:ext cx="343875" cy="315609"/>
            <a:chOff x="2319216" y="2452526"/>
            <a:chExt cx="343875" cy="315609"/>
          </a:xfrm>
        </p:grpSpPr>
        <p:sp>
          <p:nvSpPr>
            <p:cNvPr id="18525" name="Google Shape;18525;p93"/>
            <p:cNvSpPr/>
            <p:nvPr/>
          </p:nvSpPr>
          <p:spPr>
            <a:xfrm>
              <a:off x="2411535" y="2701895"/>
              <a:ext cx="71550" cy="61269"/>
            </a:xfrm>
            <a:custGeom>
              <a:rect b="b" l="l" r="r" t="t"/>
              <a:pathLst>
                <a:path extrusionOk="0" h="2354" w="2749">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93"/>
            <p:cNvSpPr/>
            <p:nvPr/>
          </p:nvSpPr>
          <p:spPr>
            <a:xfrm>
              <a:off x="2433867" y="2718579"/>
              <a:ext cx="32534" cy="27875"/>
            </a:xfrm>
            <a:custGeom>
              <a:rect b="b" l="l" r="r" t="t"/>
              <a:pathLst>
                <a:path extrusionOk="0" h="1071" w="125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93"/>
            <p:cNvSpPr/>
            <p:nvPr/>
          </p:nvSpPr>
          <p:spPr>
            <a:xfrm>
              <a:off x="2533058" y="2701895"/>
              <a:ext cx="71628" cy="61269"/>
            </a:xfrm>
            <a:custGeom>
              <a:rect b="b" l="l" r="r" t="t"/>
              <a:pathLst>
                <a:path extrusionOk="0" h="2354" w="2752">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93"/>
            <p:cNvSpPr/>
            <p:nvPr/>
          </p:nvSpPr>
          <p:spPr>
            <a:xfrm>
              <a:off x="2555389" y="2718579"/>
              <a:ext cx="32534" cy="27875"/>
            </a:xfrm>
            <a:custGeom>
              <a:rect b="b" l="l" r="r" t="t"/>
              <a:pathLst>
                <a:path extrusionOk="0" h="1071" w="125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93"/>
            <p:cNvSpPr/>
            <p:nvPr/>
          </p:nvSpPr>
          <p:spPr>
            <a:xfrm>
              <a:off x="2390011" y="2479725"/>
              <a:ext cx="265585" cy="139690"/>
            </a:xfrm>
            <a:custGeom>
              <a:rect b="b" l="l" r="r" t="t"/>
              <a:pathLst>
                <a:path extrusionOk="0" h="5367" w="10204">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93"/>
            <p:cNvSpPr/>
            <p:nvPr/>
          </p:nvSpPr>
          <p:spPr>
            <a:xfrm>
              <a:off x="2614003" y="2479725"/>
              <a:ext cx="41592" cy="139690"/>
            </a:xfrm>
            <a:custGeom>
              <a:rect b="b" l="l" r="r" t="t"/>
              <a:pathLst>
                <a:path extrusionOk="0" h="5367" w="1598">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93"/>
            <p:cNvSpPr/>
            <p:nvPr/>
          </p:nvSpPr>
          <p:spPr>
            <a:xfrm>
              <a:off x="2324161" y="2457471"/>
              <a:ext cx="329794" cy="188491"/>
            </a:xfrm>
            <a:custGeom>
              <a:rect b="b" l="l" r="r" t="t"/>
              <a:pathLst>
                <a:path extrusionOk="0" h="7242" w="12671">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93"/>
            <p:cNvSpPr/>
            <p:nvPr/>
          </p:nvSpPr>
          <p:spPr>
            <a:xfrm>
              <a:off x="2415830" y="2619570"/>
              <a:ext cx="239037" cy="26418"/>
            </a:xfrm>
            <a:custGeom>
              <a:rect b="b" l="l" r="r" t="t"/>
              <a:pathLst>
                <a:path extrusionOk="0" h="1015" w="9184">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93"/>
            <p:cNvSpPr/>
            <p:nvPr/>
          </p:nvSpPr>
          <p:spPr>
            <a:xfrm>
              <a:off x="2389282" y="2628003"/>
              <a:ext cx="229224" cy="73918"/>
            </a:xfrm>
            <a:custGeom>
              <a:rect b="b" l="l" r="r" t="t"/>
              <a:pathLst>
                <a:path extrusionOk="0" h="2840" w="8807">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93"/>
            <p:cNvSpPr/>
            <p:nvPr/>
          </p:nvSpPr>
          <p:spPr>
            <a:xfrm>
              <a:off x="2397793" y="2664728"/>
              <a:ext cx="220713" cy="37193"/>
            </a:xfrm>
            <a:custGeom>
              <a:rect b="b" l="l" r="r" t="t"/>
              <a:pathLst>
                <a:path extrusionOk="0" h="1429" w="848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93"/>
            <p:cNvSpPr/>
            <p:nvPr/>
          </p:nvSpPr>
          <p:spPr>
            <a:xfrm>
              <a:off x="2409974" y="2628081"/>
              <a:ext cx="30895" cy="26236"/>
            </a:xfrm>
            <a:custGeom>
              <a:rect b="b" l="l" r="r" t="t"/>
              <a:pathLst>
                <a:path extrusionOk="0" h="1008" w="1187">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93"/>
            <p:cNvSpPr/>
            <p:nvPr/>
          </p:nvSpPr>
          <p:spPr>
            <a:xfrm>
              <a:off x="2433607" y="2713582"/>
              <a:ext cx="44065" cy="37792"/>
            </a:xfrm>
            <a:custGeom>
              <a:rect b="b" l="l" r="r" t="t"/>
              <a:pathLst>
                <a:path extrusionOk="0" h="1452" w="1693">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93"/>
            <p:cNvSpPr/>
            <p:nvPr/>
          </p:nvSpPr>
          <p:spPr>
            <a:xfrm>
              <a:off x="2555129" y="2713582"/>
              <a:ext cx="44169" cy="37792"/>
            </a:xfrm>
            <a:custGeom>
              <a:rect b="b" l="l" r="r" t="t"/>
              <a:pathLst>
                <a:path extrusionOk="0" h="1452" w="1697">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93"/>
            <p:cNvSpPr/>
            <p:nvPr/>
          </p:nvSpPr>
          <p:spPr>
            <a:xfrm>
              <a:off x="2319216" y="2452526"/>
              <a:ext cx="343875" cy="315609"/>
            </a:xfrm>
            <a:custGeom>
              <a:rect b="b" l="l" r="r" t="t"/>
              <a:pathLst>
                <a:path extrusionOk="0" h="12126" w="13212">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9" name="Google Shape;18539;p93"/>
          <p:cNvGrpSpPr/>
          <p:nvPr/>
        </p:nvGrpSpPr>
        <p:grpSpPr>
          <a:xfrm>
            <a:off x="7990504" y="1997539"/>
            <a:ext cx="301320" cy="319592"/>
            <a:chOff x="7990504" y="1997539"/>
            <a:chExt cx="301320" cy="319592"/>
          </a:xfrm>
        </p:grpSpPr>
        <p:sp>
          <p:nvSpPr>
            <p:cNvPr id="18540" name="Google Shape;18540;p93"/>
            <p:cNvSpPr/>
            <p:nvPr/>
          </p:nvSpPr>
          <p:spPr>
            <a:xfrm>
              <a:off x="8016141" y="2002068"/>
              <a:ext cx="260379" cy="260301"/>
            </a:xfrm>
            <a:custGeom>
              <a:rect b="b" l="l" r="r" t="t"/>
              <a:pathLst>
                <a:path extrusionOk="0" h="10001" w="10004">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93"/>
            <p:cNvSpPr/>
            <p:nvPr/>
          </p:nvSpPr>
          <p:spPr>
            <a:xfrm>
              <a:off x="7990504" y="2004827"/>
              <a:ext cx="247469" cy="257490"/>
            </a:xfrm>
            <a:custGeom>
              <a:rect b="b" l="l" r="r" t="t"/>
              <a:pathLst>
                <a:path extrusionOk="0" h="9893" w="9508">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93"/>
            <p:cNvSpPr/>
            <p:nvPr/>
          </p:nvSpPr>
          <p:spPr>
            <a:xfrm>
              <a:off x="8116243" y="2202350"/>
              <a:ext cx="60202" cy="110096"/>
            </a:xfrm>
            <a:custGeom>
              <a:rect b="b" l="l" r="r" t="t"/>
              <a:pathLst>
                <a:path extrusionOk="0" h="4230" w="2313">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93"/>
            <p:cNvSpPr/>
            <p:nvPr/>
          </p:nvSpPr>
          <p:spPr>
            <a:xfrm>
              <a:off x="8116243" y="2227622"/>
              <a:ext cx="15044" cy="74855"/>
            </a:xfrm>
            <a:custGeom>
              <a:rect b="b" l="l" r="r" t="t"/>
              <a:pathLst>
                <a:path extrusionOk="0" h="2876" w="578">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93"/>
            <p:cNvSpPr/>
            <p:nvPr/>
          </p:nvSpPr>
          <p:spPr>
            <a:xfrm>
              <a:off x="8161401" y="2227622"/>
              <a:ext cx="15044" cy="74855"/>
            </a:xfrm>
            <a:custGeom>
              <a:rect b="b" l="l" r="r" t="t"/>
              <a:pathLst>
                <a:path extrusionOk="0" h="2876" w="578">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93"/>
            <p:cNvSpPr/>
            <p:nvPr/>
          </p:nvSpPr>
          <p:spPr>
            <a:xfrm>
              <a:off x="8126316" y="2297402"/>
              <a:ext cx="40056" cy="15044"/>
            </a:xfrm>
            <a:custGeom>
              <a:rect b="b" l="l" r="r" t="t"/>
              <a:pathLst>
                <a:path extrusionOk="0" h="578" w="1539">
                  <a:moveTo>
                    <a:pt x="0" y="1"/>
                  </a:moveTo>
                  <a:lnTo>
                    <a:pt x="0"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93"/>
            <p:cNvSpPr/>
            <p:nvPr/>
          </p:nvSpPr>
          <p:spPr>
            <a:xfrm>
              <a:off x="8143806" y="2227362"/>
              <a:ext cx="5075" cy="70066"/>
            </a:xfrm>
            <a:custGeom>
              <a:rect b="b" l="l" r="r" t="t"/>
              <a:pathLst>
                <a:path extrusionOk="0" h="2692" w="195">
                  <a:moveTo>
                    <a:pt x="1" y="0"/>
                  </a:moveTo>
                  <a:lnTo>
                    <a:pt x="1" y="2692"/>
                  </a:lnTo>
                  <a:lnTo>
                    <a:pt x="194" y="2692"/>
                  </a:lnTo>
                  <a:lnTo>
                    <a:pt x="19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93"/>
            <p:cNvSpPr/>
            <p:nvPr/>
          </p:nvSpPr>
          <p:spPr>
            <a:xfrm>
              <a:off x="8136310" y="2202350"/>
              <a:ext cx="20067" cy="25038"/>
            </a:xfrm>
            <a:custGeom>
              <a:rect b="b" l="l" r="r" t="t"/>
              <a:pathLst>
                <a:path extrusionOk="0" h="962" w="771">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93"/>
            <p:cNvSpPr/>
            <p:nvPr/>
          </p:nvSpPr>
          <p:spPr>
            <a:xfrm>
              <a:off x="8126316" y="2162241"/>
              <a:ext cx="40056" cy="45080"/>
            </a:xfrm>
            <a:custGeom>
              <a:rect b="b" l="l" r="r" t="t"/>
              <a:pathLst>
                <a:path extrusionOk="0" h="1732" w="1539">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93"/>
            <p:cNvSpPr/>
            <p:nvPr/>
          </p:nvSpPr>
          <p:spPr>
            <a:xfrm>
              <a:off x="8126238" y="2162241"/>
              <a:ext cx="27589" cy="45080"/>
            </a:xfrm>
            <a:custGeom>
              <a:rect b="b" l="l" r="r" t="t"/>
              <a:pathLst>
                <a:path extrusionOk="0" h="1732" w="106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93"/>
            <p:cNvSpPr/>
            <p:nvPr/>
          </p:nvSpPr>
          <p:spPr>
            <a:xfrm>
              <a:off x="8126316" y="2162241"/>
              <a:ext cx="40056" cy="20093"/>
            </a:xfrm>
            <a:custGeom>
              <a:rect b="b" l="l" r="r" t="t"/>
              <a:pathLst>
                <a:path extrusionOk="0" h="772" w="1539">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93"/>
            <p:cNvSpPr/>
            <p:nvPr/>
          </p:nvSpPr>
          <p:spPr>
            <a:xfrm>
              <a:off x="8126316" y="2162241"/>
              <a:ext cx="27511" cy="18349"/>
            </a:xfrm>
            <a:custGeom>
              <a:rect b="b" l="l" r="r" t="t"/>
              <a:pathLst>
                <a:path extrusionOk="0" h="705" w="1057">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93"/>
            <p:cNvSpPr/>
            <p:nvPr/>
          </p:nvSpPr>
          <p:spPr>
            <a:xfrm>
              <a:off x="8196382" y="2202350"/>
              <a:ext cx="60097" cy="110096"/>
            </a:xfrm>
            <a:custGeom>
              <a:rect b="b" l="l" r="r" t="t"/>
              <a:pathLst>
                <a:path extrusionOk="0" h="4230" w="2309">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93"/>
            <p:cNvSpPr/>
            <p:nvPr/>
          </p:nvSpPr>
          <p:spPr>
            <a:xfrm>
              <a:off x="8196382"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93"/>
            <p:cNvSpPr/>
            <p:nvPr/>
          </p:nvSpPr>
          <p:spPr>
            <a:xfrm>
              <a:off x="8241513" y="2227622"/>
              <a:ext cx="15044" cy="74855"/>
            </a:xfrm>
            <a:custGeom>
              <a:rect b="b" l="l" r="r" t="t"/>
              <a:pathLst>
                <a:path extrusionOk="0" h="2876" w="578">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93"/>
            <p:cNvSpPr/>
            <p:nvPr/>
          </p:nvSpPr>
          <p:spPr>
            <a:xfrm>
              <a:off x="8206350"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93"/>
            <p:cNvSpPr/>
            <p:nvPr/>
          </p:nvSpPr>
          <p:spPr>
            <a:xfrm>
              <a:off x="8223945"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93"/>
            <p:cNvSpPr/>
            <p:nvPr/>
          </p:nvSpPr>
          <p:spPr>
            <a:xfrm>
              <a:off x="8216423" y="2202350"/>
              <a:ext cx="19989" cy="25038"/>
            </a:xfrm>
            <a:custGeom>
              <a:rect b="b" l="l" r="r" t="t"/>
              <a:pathLst>
                <a:path extrusionOk="0" h="962" w="768">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93"/>
            <p:cNvSpPr/>
            <p:nvPr/>
          </p:nvSpPr>
          <p:spPr>
            <a:xfrm>
              <a:off x="8206350" y="2162241"/>
              <a:ext cx="40134" cy="45080"/>
            </a:xfrm>
            <a:custGeom>
              <a:rect b="b" l="l" r="r" t="t"/>
              <a:pathLst>
                <a:path extrusionOk="0" h="1732" w="1542">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93"/>
            <p:cNvSpPr/>
            <p:nvPr/>
          </p:nvSpPr>
          <p:spPr>
            <a:xfrm>
              <a:off x="8206350"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93"/>
            <p:cNvSpPr/>
            <p:nvPr/>
          </p:nvSpPr>
          <p:spPr>
            <a:xfrm>
              <a:off x="8206350" y="2162241"/>
              <a:ext cx="40134" cy="20093"/>
            </a:xfrm>
            <a:custGeom>
              <a:rect b="b" l="l" r="r" t="t"/>
              <a:pathLst>
                <a:path extrusionOk="0" h="772" w="1542">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93"/>
            <p:cNvSpPr/>
            <p:nvPr/>
          </p:nvSpPr>
          <p:spPr>
            <a:xfrm>
              <a:off x="8206350"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93"/>
            <p:cNvSpPr/>
            <p:nvPr/>
          </p:nvSpPr>
          <p:spPr>
            <a:xfrm>
              <a:off x="8036208" y="2202350"/>
              <a:ext cx="60097" cy="110096"/>
            </a:xfrm>
            <a:custGeom>
              <a:rect b="b" l="l" r="r" t="t"/>
              <a:pathLst>
                <a:path extrusionOk="0" h="4230" w="2309">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93"/>
            <p:cNvSpPr/>
            <p:nvPr/>
          </p:nvSpPr>
          <p:spPr>
            <a:xfrm>
              <a:off x="8036208"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93"/>
            <p:cNvSpPr/>
            <p:nvPr/>
          </p:nvSpPr>
          <p:spPr>
            <a:xfrm>
              <a:off x="8081262" y="2227622"/>
              <a:ext cx="15044" cy="74855"/>
            </a:xfrm>
            <a:custGeom>
              <a:rect b="b" l="l" r="r" t="t"/>
              <a:pathLst>
                <a:path extrusionOk="0" h="2876" w="578">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93"/>
            <p:cNvSpPr/>
            <p:nvPr/>
          </p:nvSpPr>
          <p:spPr>
            <a:xfrm>
              <a:off x="8046177"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93"/>
            <p:cNvSpPr/>
            <p:nvPr/>
          </p:nvSpPr>
          <p:spPr>
            <a:xfrm>
              <a:off x="8063772"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93"/>
            <p:cNvSpPr/>
            <p:nvPr/>
          </p:nvSpPr>
          <p:spPr>
            <a:xfrm>
              <a:off x="8056250" y="2202350"/>
              <a:ext cx="19989" cy="25038"/>
            </a:xfrm>
            <a:custGeom>
              <a:rect b="b" l="l" r="r" t="t"/>
              <a:pathLst>
                <a:path extrusionOk="0" h="962" w="768">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93"/>
            <p:cNvSpPr/>
            <p:nvPr/>
          </p:nvSpPr>
          <p:spPr>
            <a:xfrm>
              <a:off x="8046177" y="2162241"/>
              <a:ext cx="40134" cy="45080"/>
            </a:xfrm>
            <a:custGeom>
              <a:rect b="b" l="l" r="r" t="t"/>
              <a:pathLst>
                <a:path extrusionOk="0" h="1732" w="1542">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93"/>
            <p:cNvSpPr/>
            <p:nvPr/>
          </p:nvSpPr>
          <p:spPr>
            <a:xfrm>
              <a:off x="8046177"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93"/>
            <p:cNvSpPr/>
            <p:nvPr/>
          </p:nvSpPr>
          <p:spPr>
            <a:xfrm>
              <a:off x="8046177" y="2162241"/>
              <a:ext cx="40134" cy="20093"/>
            </a:xfrm>
            <a:custGeom>
              <a:rect b="b" l="l" r="r" t="t"/>
              <a:pathLst>
                <a:path extrusionOk="0" h="772" w="1542">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93"/>
            <p:cNvSpPr/>
            <p:nvPr/>
          </p:nvSpPr>
          <p:spPr>
            <a:xfrm>
              <a:off x="8046177"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93"/>
            <p:cNvSpPr/>
            <p:nvPr/>
          </p:nvSpPr>
          <p:spPr>
            <a:xfrm>
              <a:off x="8031445" y="2157582"/>
              <a:ext cx="69519" cy="159549"/>
            </a:xfrm>
            <a:custGeom>
              <a:rect b="b" l="l" r="r" t="t"/>
              <a:pathLst>
                <a:path extrusionOk="0" h="6130" w="2671">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93"/>
            <p:cNvSpPr/>
            <p:nvPr/>
          </p:nvSpPr>
          <p:spPr>
            <a:xfrm>
              <a:off x="8111584" y="2157582"/>
              <a:ext cx="69519" cy="159549"/>
            </a:xfrm>
            <a:custGeom>
              <a:rect b="b" l="l" r="r" t="t"/>
              <a:pathLst>
                <a:path extrusionOk="0" h="6130" w="2671">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93"/>
            <p:cNvSpPr/>
            <p:nvPr/>
          </p:nvSpPr>
          <p:spPr>
            <a:xfrm>
              <a:off x="8191697" y="2157582"/>
              <a:ext cx="69441" cy="159549"/>
            </a:xfrm>
            <a:custGeom>
              <a:rect b="b" l="l" r="r" t="t"/>
              <a:pathLst>
                <a:path extrusionOk="0" h="6130" w="2668">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93"/>
            <p:cNvSpPr/>
            <p:nvPr/>
          </p:nvSpPr>
          <p:spPr>
            <a:xfrm>
              <a:off x="7997193" y="1997539"/>
              <a:ext cx="294631" cy="189532"/>
            </a:xfrm>
            <a:custGeom>
              <a:rect b="b" l="l" r="r" t="t"/>
              <a:pathLst>
                <a:path extrusionOk="0" h="7282" w="1132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6" name="Google Shape;18576;p93"/>
          <p:cNvGrpSpPr/>
          <p:nvPr/>
        </p:nvGrpSpPr>
        <p:grpSpPr>
          <a:xfrm>
            <a:off x="3302118" y="3796534"/>
            <a:ext cx="372844" cy="353610"/>
            <a:chOff x="3302118" y="3796534"/>
            <a:chExt cx="372844" cy="353610"/>
          </a:xfrm>
        </p:grpSpPr>
        <p:sp>
          <p:nvSpPr>
            <p:cNvPr id="18577" name="Google Shape;18577;p93"/>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93"/>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93"/>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93"/>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93"/>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93"/>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93"/>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93"/>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5" name="Google Shape;18585;p93"/>
          <p:cNvGrpSpPr/>
          <p:nvPr/>
        </p:nvGrpSpPr>
        <p:grpSpPr>
          <a:xfrm>
            <a:off x="6962652" y="3354899"/>
            <a:ext cx="404051" cy="382344"/>
            <a:chOff x="6962652" y="3354899"/>
            <a:chExt cx="404051" cy="382344"/>
          </a:xfrm>
        </p:grpSpPr>
        <p:sp>
          <p:nvSpPr>
            <p:cNvPr id="18586" name="Google Shape;18586;p93"/>
            <p:cNvSpPr/>
            <p:nvPr/>
          </p:nvSpPr>
          <p:spPr>
            <a:xfrm>
              <a:off x="6989565" y="3360990"/>
              <a:ext cx="370267" cy="370163"/>
            </a:xfrm>
            <a:custGeom>
              <a:rect b="b" l="l" r="r" t="t"/>
              <a:pathLst>
                <a:path extrusionOk="0" h="14222" w="14226">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93"/>
            <p:cNvSpPr/>
            <p:nvPr/>
          </p:nvSpPr>
          <p:spPr>
            <a:xfrm>
              <a:off x="7150571" y="3360990"/>
              <a:ext cx="216132" cy="370267"/>
            </a:xfrm>
            <a:custGeom>
              <a:rect b="b" l="l" r="r" t="t"/>
              <a:pathLst>
                <a:path extrusionOk="0" h="14226" w="8304">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93"/>
            <p:cNvSpPr/>
            <p:nvPr/>
          </p:nvSpPr>
          <p:spPr>
            <a:xfrm>
              <a:off x="7044795" y="3472882"/>
              <a:ext cx="76026" cy="121913"/>
            </a:xfrm>
            <a:custGeom>
              <a:rect b="b" l="l" r="r" t="t"/>
              <a:pathLst>
                <a:path extrusionOk="0" h="4684" w="2921">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93"/>
            <p:cNvSpPr/>
            <p:nvPr/>
          </p:nvSpPr>
          <p:spPr>
            <a:xfrm>
              <a:off x="7197628" y="3472882"/>
              <a:ext cx="76130" cy="121913"/>
            </a:xfrm>
            <a:custGeom>
              <a:rect b="b" l="l" r="r" t="t"/>
              <a:pathLst>
                <a:path extrusionOk="0" h="4684" w="2925">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93"/>
            <p:cNvSpPr/>
            <p:nvPr/>
          </p:nvSpPr>
          <p:spPr>
            <a:xfrm>
              <a:off x="7141487" y="3497790"/>
              <a:ext cx="25038" cy="97004"/>
            </a:xfrm>
            <a:custGeom>
              <a:rect b="b" l="l" r="r" t="t"/>
              <a:pathLst>
                <a:path extrusionOk="0" h="3727" w="962">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93"/>
            <p:cNvSpPr/>
            <p:nvPr/>
          </p:nvSpPr>
          <p:spPr>
            <a:xfrm>
              <a:off x="7288933" y="3529518"/>
              <a:ext cx="38573" cy="33055"/>
            </a:xfrm>
            <a:custGeom>
              <a:rect b="b" l="l" r="r" t="t"/>
              <a:pathLst>
                <a:path extrusionOk="0" h="1270" w="1482">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93"/>
            <p:cNvSpPr/>
            <p:nvPr/>
          </p:nvSpPr>
          <p:spPr>
            <a:xfrm>
              <a:off x="6962652" y="3354899"/>
              <a:ext cx="402776" cy="382344"/>
            </a:xfrm>
            <a:custGeom>
              <a:rect b="b" l="l" r="r" t="t"/>
              <a:pathLst>
                <a:path extrusionOk="0" h="14690" w="15475">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93"/>
            <p:cNvSpPr/>
            <p:nvPr/>
          </p:nvSpPr>
          <p:spPr>
            <a:xfrm>
              <a:off x="7039121" y="3467104"/>
              <a:ext cx="86177" cy="133729"/>
            </a:xfrm>
            <a:custGeom>
              <a:rect b="b" l="l" r="r" t="t"/>
              <a:pathLst>
                <a:path extrusionOk="0" h="5138" w="3311">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93"/>
            <p:cNvSpPr/>
            <p:nvPr/>
          </p:nvSpPr>
          <p:spPr>
            <a:xfrm>
              <a:off x="7191954" y="3467104"/>
              <a:ext cx="86203" cy="133729"/>
            </a:xfrm>
            <a:custGeom>
              <a:rect b="b" l="l" r="r" t="t"/>
              <a:pathLst>
                <a:path extrusionOk="0" h="5138" w="3312">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93"/>
            <p:cNvSpPr/>
            <p:nvPr/>
          </p:nvSpPr>
          <p:spPr>
            <a:xfrm>
              <a:off x="7135813" y="3491726"/>
              <a:ext cx="36386" cy="108665"/>
            </a:xfrm>
            <a:custGeom>
              <a:rect b="b" l="l" r="r" t="t"/>
              <a:pathLst>
                <a:path extrusionOk="0" h="4175" w="1398">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93"/>
            <p:cNvSpPr/>
            <p:nvPr/>
          </p:nvSpPr>
          <p:spPr>
            <a:xfrm>
              <a:off x="7281333" y="3523896"/>
              <a:ext cx="51769" cy="44351"/>
            </a:xfrm>
            <a:custGeom>
              <a:rect b="b" l="l" r="r" t="t"/>
              <a:pathLst>
                <a:path extrusionOk="0" h="1704" w="1989">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7" name="Google Shape;18597;p93"/>
          <p:cNvGrpSpPr/>
          <p:nvPr/>
        </p:nvGrpSpPr>
        <p:grpSpPr>
          <a:xfrm>
            <a:off x="3744430" y="3796534"/>
            <a:ext cx="372740" cy="353610"/>
            <a:chOff x="3744430" y="3796534"/>
            <a:chExt cx="372740" cy="353610"/>
          </a:xfrm>
        </p:grpSpPr>
        <p:sp>
          <p:nvSpPr>
            <p:cNvPr id="18598" name="Google Shape;18598;p93"/>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93"/>
            <p:cNvSpPr/>
            <p:nvPr/>
          </p:nvSpPr>
          <p:spPr>
            <a:xfrm>
              <a:off x="3917617" y="3802104"/>
              <a:ext cx="199553" cy="342522"/>
            </a:xfrm>
            <a:custGeom>
              <a:rect b="b" l="l" r="r" t="t"/>
              <a:pathLst>
                <a:path extrusionOk="0" h="13160" w="7667">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93"/>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93"/>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93"/>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93"/>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93"/>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93"/>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93"/>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7" name="Google Shape;18607;p93"/>
          <p:cNvGrpSpPr/>
          <p:nvPr/>
        </p:nvGrpSpPr>
        <p:grpSpPr>
          <a:xfrm>
            <a:off x="5071104" y="3796534"/>
            <a:ext cx="372844" cy="353610"/>
            <a:chOff x="5071104" y="3796534"/>
            <a:chExt cx="372844" cy="353610"/>
          </a:xfrm>
        </p:grpSpPr>
        <p:sp>
          <p:nvSpPr>
            <p:cNvPr id="18608" name="Google Shape;18608;p93"/>
            <p:cNvSpPr/>
            <p:nvPr/>
          </p:nvSpPr>
          <p:spPr>
            <a:xfrm>
              <a:off x="5095465" y="3802104"/>
              <a:ext cx="342522" cy="342418"/>
            </a:xfrm>
            <a:custGeom>
              <a:rect b="b" l="l" r="r" t="t"/>
              <a:pathLst>
                <a:path extrusionOk="0" h="13156" w="1316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93"/>
            <p:cNvSpPr/>
            <p:nvPr/>
          </p:nvSpPr>
          <p:spPr>
            <a:xfrm>
              <a:off x="5244369" y="3802104"/>
              <a:ext cx="199579" cy="342522"/>
            </a:xfrm>
            <a:custGeom>
              <a:rect b="b" l="l" r="r" t="t"/>
              <a:pathLst>
                <a:path extrusionOk="0" h="13160" w="7668">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93"/>
            <p:cNvSpPr/>
            <p:nvPr/>
          </p:nvSpPr>
          <p:spPr>
            <a:xfrm>
              <a:off x="5141898" y="3854211"/>
              <a:ext cx="249864" cy="238074"/>
            </a:xfrm>
            <a:custGeom>
              <a:rect b="b" l="l" r="r" t="t"/>
              <a:pathLst>
                <a:path extrusionOk="0" h="9147" w="960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93"/>
            <p:cNvSpPr/>
            <p:nvPr/>
          </p:nvSpPr>
          <p:spPr>
            <a:xfrm>
              <a:off x="5199679" y="3928676"/>
              <a:ext cx="126598" cy="81883"/>
            </a:xfrm>
            <a:custGeom>
              <a:rect b="b" l="l" r="r" t="t"/>
              <a:pathLst>
                <a:path extrusionOk="0" h="3146" w="4864">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93"/>
            <p:cNvSpPr/>
            <p:nvPr/>
          </p:nvSpPr>
          <p:spPr>
            <a:xfrm>
              <a:off x="5071104" y="3796534"/>
              <a:ext cx="372584" cy="353610"/>
            </a:xfrm>
            <a:custGeom>
              <a:rect b="b" l="l" r="r" t="t"/>
              <a:pathLst>
                <a:path extrusionOk="0" h="13586" w="14315">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93"/>
            <p:cNvSpPr/>
            <p:nvPr/>
          </p:nvSpPr>
          <p:spPr>
            <a:xfrm>
              <a:off x="5133465" y="3848745"/>
              <a:ext cx="277792" cy="249187"/>
            </a:xfrm>
            <a:custGeom>
              <a:rect b="b" l="l" r="r" t="t"/>
              <a:pathLst>
                <a:path extrusionOk="0" h="9574" w="10673">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93"/>
            <p:cNvSpPr/>
            <p:nvPr/>
          </p:nvSpPr>
          <p:spPr>
            <a:xfrm>
              <a:off x="5192886" y="3923106"/>
              <a:ext cx="139716" cy="93100"/>
            </a:xfrm>
            <a:custGeom>
              <a:rect b="b" l="l" r="r" t="t"/>
              <a:pathLst>
                <a:path extrusionOk="0" h="3577" w="5368">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5" name="Google Shape;18615;p93"/>
          <p:cNvGrpSpPr/>
          <p:nvPr/>
        </p:nvGrpSpPr>
        <p:grpSpPr>
          <a:xfrm>
            <a:off x="7438201" y="3354899"/>
            <a:ext cx="403504" cy="382318"/>
            <a:chOff x="7438201" y="3354899"/>
            <a:chExt cx="403504" cy="382318"/>
          </a:xfrm>
        </p:grpSpPr>
        <p:sp>
          <p:nvSpPr>
            <p:cNvPr id="18616" name="Google Shape;18616;p93"/>
            <p:cNvSpPr/>
            <p:nvPr/>
          </p:nvSpPr>
          <p:spPr>
            <a:xfrm>
              <a:off x="7464566" y="3360990"/>
              <a:ext cx="370293" cy="370163"/>
            </a:xfrm>
            <a:custGeom>
              <a:rect b="b" l="l" r="r" t="t"/>
              <a:pathLst>
                <a:path extrusionOk="0" h="14222" w="14227">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93"/>
            <p:cNvSpPr/>
            <p:nvPr/>
          </p:nvSpPr>
          <p:spPr>
            <a:xfrm>
              <a:off x="7625468" y="3360990"/>
              <a:ext cx="216236" cy="370267"/>
            </a:xfrm>
            <a:custGeom>
              <a:rect b="b" l="l" r="r" t="t"/>
              <a:pathLst>
                <a:path extrusionOk="0" h="14226" w="8308">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93"/>
            <p:cNvSpPr/>
            <p:nvPr/>
          </p:nvSpPr>
          <p:spPr>
            <a:xfrm>
              <a:off x="7665134" y="3400708"/>
              <a:ext cx="57443" cy="49218"/>
            </a:xfrm>
            <a:custGeom>
              <a:rect b="b" l="l" r="r" t="t"/>
              <a:pathLst>
                <a:path extrusionOk="0" h="1891" w="2207">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93"/>
            <p:cNvSpPr/>
            <p:nvPr/>
          </p:nvSpPr>
          <p:spPr>
            <a:xfrm>
              <a:off x="7523727" y="3481211"/>
              <a:ext cx="251868" cy="210120"/>
            </a:xfrm>
            <a:custGeom>
              <a:rect b="b" l="l" r="r" t="t"/>
              <a:pathLst>
                <a:path extrusionOk="0" h="8073" w="9677">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93"/>
            <p:cNvSpPr/>
            <p:nvPr/>
          </p:nvSpPr>
          <p:spPr>
            <a:xfrm>
              <a:off x="7729058" y="3489331"/>
              <a:ext cx="74022" cy="80477"/>
            </a:xfrm>
            <a:custGeom>
              <a:rect b="b" l="l" r="r" t="t"/>
              <a:pathLst>
                <a:path extrusionOk="0" h="3092" w="2844">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93"/>
            <p:cNvSpPr/>
            <p:nvPr/>
          </p:nvSpPr>
          <p:spPr>
            <a:xfrm>
              <a:off x="7493145" y="3489279"/>
              <a:ext cx="77224" cy="80529"/>
            </a:xfrm>
            <a:custGeom>
              <a:rect b="b" l="l" r="r" t="t"/>
              <a:pathLst>
                <a:path extrusionOk="0" h="3094" w="2967">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93"/>
            <p:cNvSpPr/>
            <p:nvPr/>
          </p:nvSpPr>
          <p:spPr>
            <a:xfrm>
              <a:off x="7560556" y="3537534"/>
              <a:ext cx="57339" cy="49218"/>
            </a:xfrm>
            <a:custGeom>
              <a:rect b="b" l="l" r="r" t="t"/>
              <a:pathLst>
                <a:path extrusionOk="0" h="1891" w="2203">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93"/>
            <p:cNvSpPr/>
            <p:nvPr/>
          </p:nvSpPr>
          <p:spPr>
            <a:xfrm>
              <a:off x="7673203" y="3537534"/>
              <a:ext cx="57339" cy="49218"/>
            </a:xfrm>
            <a:custGeom>
              <a:rect b="b" l="l" r="r" t="t"/>
              <a:pathLst>
                <a:path extrusionOk="0" h="1891" w="2203">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93"/>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93"/>
            <p:cNvSpPr/>
            <p:nvPr/>
          </p:nvSpPr>
          <p:spPr>
            <a:xfrm>
              <a:off x="7643610" y="3395112"/>
              <a:ext cx="85370" cy="94662"/>
            </a:xfrm>
            <a:custGeom>
              <a:rect b="b" l="l" r="r" t="t"/>
              <a:pathLst>
                <a:path extrusionOk="0" h="3637" w="328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93"/>
            <p:cNvSpPr/>
            <p:nvPr/>
          </p:nvSpPr>
          <p:spPr>
            <a:xfrm>
              <a:off x="7438201" y="3354899"/>
              <a:ext cx="402776" cy="382318"/>
            </a:xfrm>
            <a:custGeom>
              <a:rect b="b" l="l" r="r" t="t"/>
              <a:pathLst>
                <a:path extrusionOk="0" h="14689" w="15475">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93"/>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93"/>
            <p:cNvSpPr/>
            <p:nvPr/>
          </p:nvSpPr>
          <p:spPr>
            <a:xfrm>
              <a:off x="7482265" y="3395112"/>
              <a:ext cx="326385" cy="301789"/>
            </a:xfrm>
            <a:custGeom>
              <a:rect b="b" l="l" r="r" t="t"/>
              <a:pathLst>
                <a:path extrusionOk="0" h="11595" w="1254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93"/>
            <p:cNvSpPr/>
            <p:nvPr/>
          </p:nvSpPr>
          <p:spPr>
            <a:xfrm>
              <a:off x="7553034" y="3531912"/>
              <a:ext cx="70561" cy="60410"/>
            </a:xfrm>
            <a:custGeom>
              <a:rect b="b" l="l" r="r" t="t"/>
              <a:pathLst>
                <a:path extrusionOk="0" h="2321" w="2711">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93"/>
            <p:cNvSpPr/>
            <p:nvPr/>
          </p:nvSpPr>
          <p:spPr>
            <a:xfrm>
              <a:off x="7665681" y="3531964"/>
              <a:ext cx="70535" cy="60384"/>
            </a:xfrm>
            <a:custGeom>
              <a:rect b="b" l="l" r="r" t="t"/>
              <a:pathLst>
                <a:path extrusionOk="0" h="2320" w="271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1" name="Google Shape;18631;p93"/>
          <p:cNvGrpSpPr/>
          <p:nvPr/>
        </p:nvGrpSpPr>
        <p:grpSpPr>
          <a:xfrm>
            <a:off x="5160300" y="2435035"/>
            <a:ext cx="288515" cy="350512"/>
            <a:chOff x="5160300" y="2435035"/>
            <a:chExt cx="288515" cy="350512"/>
          </a:xfrm>
        </p:grpSpPr>
        <p:sp>
          <p:nvSpPr>
            <p:cNvPr id="18632" name="Google Shape;18632;p93"/>
            <p:cNvSpPr/>
            <p:nvPr/>
          </p:nvSpPr>
          <p:spPr>
            <a:xfrm>
              <a:off x="5255821" y="2440189"/>
              <a:ext cx="113766" cy="29125"/>
            </a:xfrm>
            <a:custGeom>
              <a:rect b="b" l="l" r="r" t="t"/>
              <a:pathLst>
                <a:path extrusionOk="0" h="1119" w="4371">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93"/>
            <p:cNvSpPr/>
            <p:nvPr/>
          </p:nvSpPr>
          <p:spPr>
            <a:xfrm>
              <a:off x="5337339" y="2440189"/>
              <a:ext cx="32066" cy="29125"/>
            </a:xfrm>
            <a:custGeom>
              <a:rect b="b" l="l" r="r" t="t"/>
              <a:pathLst>
                <a:path extrusionOk="0" h="1119" w="1232">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93"/>
            <p:cNvSpPr/>
            <p:nvPr/>
          </p:nvSpPr>
          <p:spPr>
            <a:xfrm>
              <a:off x="5186223" y="2469288"/>
              <a:ext cx="247834" cy="311133"/>
            </a:xfrm>
            <a:custGeom>
              <a:rect b="b" l="l" r="r" t="t"/>
              <a:pathLst>
                <a:path extrusionOk="0" h="11954" w="9522">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93"/>
            <p:cNvSpPr/>
            <p:nvPr/>
          </p:nvSpPr>
          <p:spPr>
            <a:xfrm>
              <a:off x="5276695" y="2469288"/>
              <a:ext cx="157362" cy="309207"/>
            </a:xfrm>
            <a:custGeom>
              <a:rect b="b" l="l" r="r" t="t"/>
              <a:pathLst>
                <a:path extrusionOk="0" h="11880" w="6046">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93"/>
            <p:cNvSpPr/>
            <p:nvPr/>
          </p:nvSpPr>
          <p:spPr>
            <a:xfrm>
              <a:off x="5192001" y="2637009"/>
              <a:ext cx="242056" cy="143307"/>
            </a:xfrm>
            <a:custGeom>
              <a:rect b="b" l="l" r="r" t="t"/>
              <a:pathLst>
                <a:path extrusionOk="0" h="5506" w="930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93"/>
            <p:cNvSpPr/>
            <p:nvPr/>
          </p:nvSpPr>
          <p:spPr>
            <a:xfrm>
              <a:off x="5383668" y="2644661"/>
              <a:ext cx="50311" cy="133729"/>
            </a:xfrm>
            <a:custGeom>
              <a:rect b="b" l="l" r="r" t="t"/>
              <a:pathLst>
                <a:path extrusionOk="0" h="5138" w="1933">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93"/>
            <p:cNvSpPr/>
            <p:nvPr/>
          </p:nvSpPr>
          <p:spPr>
            <a:xfrm>
              <a:off x="5385308" y="2681854"/>
              <a:ext cx="18167" cy="15564"/>
            </a:xfrm>
            <a:custGeom>
              <a:rect b="b" l="l" r="r" t="t"/>
              <a:pathLst>
                <a:path extrusionOk="0" h="598" w="698">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93"/>
            <p:cNvSpPr/>
            <p:nvPr/>
          </p:nvSpPr>
          <p:spPr>
            <a:xfrm>
              <a:off x="5347594" y="2739089"/>
              <a:ext cx="15773" cy="13482"/>
            </a:xfrm>
            <a:custGeom>
              <a:rect b="b" l="l" r="r" t="t"/>
              <a:pathLst>
                <a:path extrusionOk="0" h="518" w="606">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93"/>
            <p:cNvSpPr/>
            <p:nvPr/>
          </p:nvSpPr>
          <p:spPr>
            <a:xfrm>
              <a:off x="5244291" y="2672406"/>
              <a:ext cx="15773" cy="13560"/>
            </a:xfrm>
            <a:custGeom>
              <a:rect b="b" l="l" r="r" t="t"/>
              <a:pathLst>
                <a:path extrusionOk="0" h="521" w="606">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93"/>
            <p:cNvSpPr/>
            <p:nvPr/>
          </p:nvSpPr>
          <p:spPr>
            <a:xfrm>
              <a:off x="5266622" y="2739089"/>
              <a:ext cx="15799" cy="13482"/>
            </a:xfrm>
            <a:custGeom>
              <a:rect b="b" l="l" r="r" t="t"/>
              <a:pathLst>
                <a:path extrusionOk="0" h="518" w="607">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93"/>
            <p:cNvSpPr/>
            <p:nvPr/>
          </p:nvSpPr>
          <p:spPr>
            <a:xfrm>
              <a:off x="5305820" y="2686695"/>
              <a:ext cx="19078" cy="16371"/>
            </a:xfrm>
            <a:custGeom>
              <a:rect b="b" l="l" r="r" t="t"/>
              <a:pathLst>
                <a:path extrusionOk="0" h="629" w="733">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93"/>
            <p:cNvSpPr/>
            <p:nvPr/>
          </p:nvSpPr>
          <p:spPr>
            <a:xfrm>
              <a:off x="5160300" y="2435035"/>
              <a:ext cx="288515" cy="350512"/>
            </a:xfrm>
            <a:custGeom>
              <a:rect b="b" l="l" r="r" t="t"/>
              <a:pathLst>
                <a:path extrusionOk="0" h="13467" w="11085">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4" name="Google Shape;18644;p93"/>
          <p:cNvGrpSpPr/>
          <p:nvPr/>
        </p:nvGrpSpPr>
        <p:grpSpPr>
          <a:xfrm>
            <a:off x="5955648" y="3796534"/>
            <a:ext cx="372766" cy="353610"/>
            <a:chOff x="5955648" y="3796534"/>
            <a:chExt cx="372766" cy="353610"/>
          </a:xfrm>
        </p:grpSpPr>
        <p:sp>
          <p:nvSpPr>
            <p:cNvPr id="18645" name="Google Shape;18645;p93"/>
            <p:cNvSpPr/>
            <p:nvPr/>
          </p:nvSpPr>
          <p:spPr>
            <a:xfrm>
              <a:off x="5980010" y="3802104"/>
              <a:ext cx="342444" cy="342418"/>
            </a:xfrm>
            <a:custGeom>
              <a:rect b="b" l="l" r="r" t="t"/>
              <a:pathLst>
                <a:path extrusionOk="0" h="13156" w="13157">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93"/>
            <p:cNvSpPr/>
            <p:nvPr/>
          </p:nvSpPr>
          <p:spPr>
            <a:xfrm>
              <a:off x="6128913" y="3802104"/>
              <a:ext cx="199501" cy="342522"/>
            </a:xfrm>
            <a:custGeom>
              <a:rect b="b" l="l" r="r" t="t"/>
              <a:pathLst>
                <a:path extrusionOk="0" h="13160" w="7665">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93"/>
            <p:cNvSpPr/>
            <p:nvPr/>
          </p:nvSpPr>
          <p:spPr>
            <a:xfrm>
              <a:off x="6034407" y="3860978"/>
              <a:ext cx="233831" cy="225867"/>
            </a:xfrm>
            <a:custGeom>
              <a:rect b="b" l="l" r="r" t="t"/>
              <a:pathLst>
                <a:path extrusionOk="0" h="8678" w="8984">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93"/>
            <p:cNvSpPr/>
            <p:nvPr/>
          </p:nvSpPr>
          <p:spPr>
            <a:xfrm>
              <a:off x="6100621" y="3915298"/>
              <a:ext cx="101221" cy="116135"/>
            </a:xfrm>
            <a:custGeom>
              <a:rect b="b" l="l" r="r" t="t"/>
              <a:pathLst>
                <a:path extrusionOk="0" h="4462" w="3889">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93"/>
            <p:cNvSpPr/>
            <p:nvPr/>
          </p:nvSpPr>
          <p:spPr>
            <a:xfrm>
              <a:off x="5955648" y="3796534"/>
              <a:ext cx="372584" cy="353610"/>
            </a:xfrm>
            <a:custGeom>
              <a:rect b="b" l="l" r="r" t="t"/>
              <a:pathLst>
                <a:path extrusionOk="0" h="13586" w="14315">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93"/>
            <p:cNvSpPr/>
            <p:nvPr/>
          </p:nvSpPr>
          <p:spPr>
            <a:xfrm>
              <a:off x="6027822" y="3854732"/>
              <a:ext cx="247001" cy="237137"/>
            </a:xfrm>
            <a:custGeom>
              <a:rect b="b" l="l" r="r" t="t"/>
              <a:pathLst>
                <a:path extrusionOk="0" h="9111" w="949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93"/>
            <p:cNvSpPr/>
            <p:nvPr/>
          </p:nvSpPr>
          <p:spPr>
            <a:xfrm>
              <a:off x="6095312" y="3910066"/>
              <a:ext cx="111944" cy="126598"/>
            </a:xfrm>
            <a:custGeom>
              <a:rect b="b" l="l" r="r" t="t"/>
              <a:pathLst>
                <a:path extrusionOk="0" h="4864" w="4301">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2" name="Google Shape;18652;p93"/>
          <p:cNvGrpSpPr/>
          <p:nvPr/>
        </p:nvGrpSpPr>
        <p:grpSpPr>
          <a:xfrm>
            <a:off x="4655731" y="2446592"/>
            <a:ext cx="372818" cy="327504"/>
            <a:chOff x="4655731" y="2446592"/>
            <a:chExt cx="372818" cy="327504"/>
          </a:xfrm>
        </p:grpSpPr>
        <p:sp>
          <p:nvSpPr>
            <p:cNvPr id="18653" name="Google Shape;18653;p93"/>
            <p:cNvSpPr/>
            <p:nvPr/>
          </p:nvSpPr>
          <p:spPr>
            <a:xfrm>
              <a:off x="4676865" y="2526887"/>
              <a:ext cx="330627" cy="224956"/>
            </a:xfrm>
            <a:custGeom>
              <a:rect b="b" l="l" r="r" t="t"/>
              <a:pathLst>
                <a:path extrusionOk="0" h="8643" w="12703">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93"/>
            <p:cNvSpPr/>
            <p:nvPr/>
          </p:nvSpPr>
          <p:spPr>
            <a:xfrm>
              <a:off x="4962230" y="2526887"/>
              <a:ext cx="45262" cy="224956"/>
            </a:xfrm>
            <a:custGeom>
              <a:rect b="b" l="l" r="r" t="t"/>
              <a:pathLst>
                <a:path extrusionOk="0" h="8643" w="1739">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93"/>
            <p:cNvSpPr/>
            <p:nvPr/>
          </p:nvSpPr>
          <p:spPr>
            <a:xfrm>
              <a:off x="4699951" y="2550077"/>
              <a:ext cx="284376" cy="201765"/>
            </a:xfrm>
            <a:custGeom>
              <a:rect b="b" l="l" r="r" t="t"/>
              <a:pathLst>
                <a:path extrusionOk="0" h="7752" w="10926">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93"/>
            <p:cNvSpPr/>
            <p:nvPr/>
          </p:nvSpPr>
          <p:spPr>
            <a:xfrm>
              <a:off x="4962230" y="2550077"/>
              <a:ext cx="22097" cy="201765"/>
            </a:xfrm>
            <a:custGeom>
              <a:rect b="b" l="l" r="r" t="t"/>
              <a:pathLst>
                <a:path extrusionOk="0" h="7752" w="849">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93"/>
            <p:cNvSpPr/>
            <p:nvPr/>
          </p:nvSpPr>
          <p:spPr>
            <a:xfrm>
              <a:off x="4821656" y="2587062"/>
              <a:ext cx="41149" cy="21004"/>
            </a:xfrm>
            <a:custGeom>
              <a:rect b="b" l="l" r="r" t="t"/>
              <a:pathLst>
                <a:path extrusionOk="0" h="807" w="1581">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93"/>
            <p:cNvSpPr/>
            <p:nvPr/>
          </p:nvSpPr>
          <p:spPr>
            <a:xfrm>
              <a:off x="4808460" y="2608301"/>
              <a:ext cx="67724" cy="77614"/>
            </a:xfrm>
            <a:custGeom>
              <a:rect b="b" l="l" r="r" t="t"/>
              <a:pathLst>
                <a:path extrusionOk="0" h="2982" w="2602">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93"/>
            <p:cNvSpPr/>
            <p:nvPr/>
          </p:nvSpPr>
          <p:spPr>
            <a:xfrm>
              <a:off x="4833551" y="2608301"/>
              <a:ext cx="42633" cy="77614"/>
            </a:xfrm>
            <a:custGeom>
              <a:rect b="b" l="l" r="r" t="t"/>
              <a:pathLst>
                <a:path extrusionOk="0" h="2982" w="1638">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93"/>
            <p:cNvSpPr/>
            <p:nvPr/>
          </p:nvSpPr>
          <p:spPr>
            <a:xfrm>
              <a:off x="4794822" y="2446592"/>
              <a:ext cx="95078" cy="52940"/>
            </a:xfrm>
            <a:custGeom>
              <a:rect b="b" l="l" r="r" t="t"/>
              <a:pathLst>
                <a:path extrusionOk="0" h="2034" w="3653">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93"/>
            <p:cNvSpPr/>
            <p:nvPr/>
          </p:nvSpPr>
          <p:spPr>
            <a:xfrm>
              <a:off x="4816060" y="2465540"/>
              <a:ext cx="52602" cy="31259"/>
            </a:xfrm>
            <a:custGeom>
              <a:rect b="b" l="l" r="r" t="t"/>
              <a:pathLst>
                <a:path extrusionOk="0" h="1201" w="2021">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93"/>
            <p:cNvSpPr/>
            <p:nvPr/>
          </p:nvSpPr>
          <p:spPr>
            <a:xfrm>
              <a:off x="4661222" y="2730942"/>
              <a:ext cx="361938" cy="37740"/>
            </a:xfrm>
            <a:custGeom>
              <a:rect b="b" l="l" r="r" t="t"/>
              <a:pathLst>
                <a:path extrusionOk="0" h="1450" w="13906">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93"/>
            <p:cNvSpPr/>
            <p:nvPr/>
          </p:nvSpPr>
          <p:spPr>
            <a:xfrm>
              <a:off x="4781365" y="2730942"/>
              <a:ext cx="25663" cy="5336"/>
            </a:xfrm>
            <a:custGeom>
              <a:rect b="b" l="l" r="r" t="t"/>
              <a:pathLst>
                <a:path extrusionOk="0" h="205" w="986">
                  <a:moveTo>
                    <a:pt x="0" y="0"/>
                  </a:moveTo>
                  <a:lnTo>
                    <a:pt x="285" y="204"/>
                  </a:lnTo>
                  <a:lnTo>
                    <a:pt x="986" y="204"/>
                  </a:lnTo>
                  <a:lnTo>
                    <a:pt x="70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93"/>
            <p:cNvSpPr/>
            <p:nvPr/>
          </p:nvSpPr>
          <p:spPr>
            <a:xfrm>
              <a:off x="4978992" y="2730942"/>
              <a:ext cx="44065" cy="37740"/>
            </a:xfrm>
            <a:custGeom>
              <a:rect b="b" l="l" r="r" t="t"/>
              <a:pathLst>
                <a:path extrusionOk="0" h="1450" w="1693">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93"/>
            <p:cNvSpPr/>
            <p:nvPr/>
          </p:nvSpPr>
          <p:spPr>
            <a:xfrm>
              <a:off x="4769132" y="2582117"/>
              <a:ext cx="145936" cy="109315"/>
            </a:xfrm>
            <a:custGeom>
              <a:rect b="b" l="l" r="r" t="t"/>
              <a:pathLst>
                <a:path extrusionOk="0" h="4200" w="5607">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93"/>
            <p:cNvSpPr/>
            <p:nvPr/>
          </p:nvSpPr>
          <p:spPr>
            <a:xfrm>
              <a:off x="4655731" y="2521499"/>
              <a:ext cx="372818" cy="252597"/>
            </a:xfrm>
            <a:custGeom>
              <a:rect b="b" l="l" r="r" t="t"/>
              <a:pathLst>
                <a:path extrusionOk="0" h="9705" w="14324">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7" name="Google Shape;18667;p93"/>
          <p:cNvGrpSpPr/>
          <p:nvPr/>
        </p:nvGrpSpPr>
        <p:grpSpPr>
          <a:xfrm>
            <a:off x="7459075" y="2926643"/>
            <a:ext cx="365062" cy="290024"/>
            <a:chOff x="7459075" y="2926643"/>
            <a:chExt cx="365062" cy="290024"/>
          </a:xfrm>
        </p:grpSpPr>
        <p:sp>
          <p:nvSpPr>
            <p:cNvPr id="18668" name="Google Shape;18668;p93"/>
            <p:cNvSpPr/>
            <p:nvPr/>
          </p:nvSpPr>
          <p:spPr>
            <a:xfrm>
              <a:off x="7464202" y="2979192"/>
              <a:ext cx="299498" cy="232530"/>
            </a:xfrm>
            <a:custGeom>
              <a:rect b="b" l="l" r="r" t="t"/>
              <a:pathLst>
                <a:path extrusionOk="0" h="8934" w="11507">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93"/>
            <p:cNvSpPr/>
            <p:nvPr/>
          </p:nvSpPr>
          <p:spPr>
            <a:xfrm>
              <a:off x="7464202" y="2979192"/>
              <a:ext cx="21473" cy="232530"/>
            </a:xfrm>
            <a:custGeom>
              <a:rect b="b" l="l" r="r" t="t"/>
              <a:pathLst>
                <a:path extrusionOk="0" h="8934" w="825">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93"/>
            <p:cNvSpPr/>
            <p:nvPr/>
          </p:nvSpPr>
          <p:spPr>
            <a:xfrm>
              <a:off x="7507538" y="2932317"/>
              <a:ext cx="256059" cy="51769"/>
            </a:xfrm>
            <a:custGeom>
              <a:rect b="b" l="l" r="r" t="t"/>
              <a:pathLst>
                <a:path extrusionOk="0" h="1989" w="9838">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93"/>
            <p:cNvSpPr/>
            <p:nvPr/>
          </p:nvSpPr>
          <p:spPr>
            <a:xfrm>
              <a:off x="7464202" y="2932317"/>
              <a:ext cx="49660" cy="51769"/>
            </a:xfrm>
            <a:custGeom>
              <a:rect b="b" l="l" r="r" t="t"/>
              <a:pathLst>
                <a:path extrusionOk="0" h="1989" w="1908">
                  <a:moveTo>
                    <a:pt x="286" y="0"/>
                  </a:moveTo>
                  <a:cubicBezTo>
                    <a:pt x="128" y="0"/>
                    <a:pt x="1" y="130"/>
                    <a:pt x="1" y="289"/>
                  </a:cubicBezTo>
                  <a:lnTo>
                    <a:pt x="1" y="1988"/>
                  </a:lnTo>
                  <a:lnTo>
                    <a:pt x="1908" y="1988"/>
                  </a:lnTo>
                  <a:lnTo>
                    <a:pt x="1908"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93"/>
            <p:cNvSpPr/>
            <p:nvPr/>
          </p:nvSpPr>
          <p:spPr>
            <a:xfrm>
              <a:off x="7464202" y="2932317"/>
              <a:ext cx="21655" cy="51769"/>
            </a:xfrm>
            <a:custGeom>
              <a:rect b="b" l="l" r="r" t="t"/>
              <a:pathLst>
                <a:path extrusionOk="0" h="1989" w="832">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93"/>
            <p:cNvSpPr/>
            <p:nvPr/>
          </p:nvSpPr>
          <p:spPr>
            <a:xfrm>
              <a:off x="7602772" y="3132416"/>
              <a:ext cx="29151" cy="29125"/>
            </a:xfrm>
            <a:custGeom>
              <a:rect b="b" l="l" r="r" t="t"/>
              <a:pathLst>
                <a:path extrusionOk="0" h="1119" w="112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93"/>
            <p:cNvSpPr/>
            <p:nvPr/>
          </p:nvSpPr>
          <p:spPr>
            <a:xfrm>
              <a:off x="7716044" y="3124894"/>
              <a:ext cx="29151" cy="29151"/>
            </a:xfrm>
            <a:custGeom>
              <a:rect b="b" l="l" r="r" t="t"/>
              <a:pathLst>
                <a:path extrusionOk="0" h="1120" w="112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93"/>
            <p:cNvSpPr/>
            <p:nvPr/>
          </p:nvSpPr>
          <p:spPr>
            <a:xfrm>
              <a:off x="7787385" y="3035802"/>
              <a:ext cx="29151" cy="29125"/>
            </a:xfrm>
            <a:custGeom>
              <a:rect b="b" l="l" r="r" t="t"/>
              <a:pathLst>
                <a:path extrusionOk="0" h="1119" w="112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93"/>
            <p:cNvSpPr/>
            <p:nvPr/>
          </p:nvSpPr>
          <p:spPr>
            <a:xfrm>
              <a:off x="7659460" y="3079659"/>
              <a:ext cx="29151" cy="29151"/>
            </a:xfrm>
            <a:custGeom>
              <a:rect b="b" l="l" r="r" t="t"/>
              <a:pathLst>
                <a:path extrusionOk="0" h="1120" w="112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93"/>
            <p:cNvSpPr/>
            <p:nvPr/>
          </p:nvSpPr>
          <p:spPr>
            <a:xfrm>
              <a:off x="7602772" y="3132364"/>
              <a:ext cx="21733" cy="29203"/>
            </a:xfrm>
            <a:custGeom>
              <a:rect b="b" l="l" r="r" t="t"/>
              <a:pathLst>
                <a:path extrusionOk="0" h="1122" w="835">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93"/>
            <p:cNvSpPr/>
            <p:nvPr/>
          </p:nvSpPr>
          <p:spPr>
            <a:xfrm>
              <a:off x="7716044" y="3124868"/>
              <a:ext cx="21655" cy="29203"/>
            </a:xfrm>
            <a:custGeom>
              <a:rect b="b" l="l" r="r" t="t"/>
              <a:pathLst>
                <a:path extrusionOk="0" h="1122" w="832">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93"/>
            <p:cNvSpPr/>
            <p:nvPr/>
          </p:nvSpPr>
          <p:spPr>
            <a:xfrm>
              <a:off x="7787385" y="3035776"/>
              <a:ext cx="21629" cy="29177"/>
            </a:xfrm>
            <a:custGeom>
              <a:rect b="b" l="l" r="r" t="t"/>
              <a:pathLst>
                <a:path extrusionOk="0" h="1121" w="831">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93"/>
            <p:cNvSpPr/>
            <p:nvPr/>
          </p:nvSpPr>
          <p:spPr>
            <a:xfrm>
              <a:off x="7659460" y="3079633"/>
              <a:ext cx="21629" cy="29203"/>
            </a:xfrm>
            <a:custGeom>
              <a:rect b="b" l="l" r="r" t="t"/>
              <a:pathLst>
                <a:path extrusionOk="0" h="1122" w="831">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93"/>
            <p:cNvSpPr/>
            <p:nvPr/>
          </p:nvSpPr>
          <p:spPr>
            <a:xfrm>
              <a:off x="7505247" y="3011987"/>
              <a:ext cx="217330" cy="38755"/>
            </a:xfrm>
            <a:custGeom>
              <a:rect b="b" l="l" r="r" t="t"/>
              <a:pathLst>
                <a:path extrusionOk="0" h="1489" w="835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93"/>
            <p:cNvSpPr/>
            <p:nvPr/>
          </p:nvSpPr>
          <p:spPr>
            <a:xfrm>
              <a:off x="7505247" y="3027994"/>
              <a:ext cx="217330" cy="22748"/>
            </a:xfrm>
            <a:custGeom>
              <a:rect b="b" l="l" r="r" t="t"/>
              <a:pathLst>
                <a:path extrusionOk="0" h="874" w="835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93"/>
            <p:cNvSpPr/>
            <p:nvPr/>
          </p:nvSpPr>
          <p:spPr>
            <a:xfrm>
              <a:off x="7531795" y="2952644"/>
              <a:ext cx="199579" cy="10645"/>
            </a:xfrm>
            <a:custGeom>
              <a:rect b="b" l="l" r="r" t="t"/>
              <a:pathLst>
                <a:path extrusionOk="0" h="409" w="7668">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93"/>
            <p:cNvSpPr/>
            <p:nvPr/>
          </p:nvSpPr>
          <p:spPr>
            <a:xfrm>
              <a:off x="7459075" y="2926643"/>
              <a:ext cx="365062" cy="290024"/>
            </a:xfrm>
            <a:custGeom>
              <a:rect b="b" l="l" r="r" t="t"/>
              <a:pathLst>
                <a:path extrusionOk="0" h="11143" w="14026">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93"/>
            <p:cNvSpPr/>
            <p:nvPr/>
          </p:nvSpPr>
          <p:spPr>
            <a:xfrm>
              <a:off x="7498376" y="3071512"/>
              <a:ext cx="87296" cy="10645"/>
            </a:xfrm>
            <a:custGeom>
              <a:rect b="b" l="l" r="r" t="t"/>
              <a:pathLst>
                <a:path extrusionOk="0" h="409" w="3354">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93"/>
            <p:cNvSpPr/>
            <p:nvPr/>
          </p:nvSpPr>
          <p:spPr>
            <a:xfrm>
              <a:off x="7498376" y="3097409"/>
              <a:ext cx="87296" cy="10749"/>
            </a:xfrm>
            <a:custGeom>
              <a:rect b="b" l="l" r="r" t="t"/>
              <a:pathLst>
                <a:path extrusionOk="0" h="413" w="3354">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93"/>
            <p:cNvSpPr/>
            <p:nvPr/>
          </p:nvSpPr>
          <p:spPr>
            <a:xfrm>
              <a:off x="7498376" y="3123333"/>
              <a:ext cx="87296" cy="10749"/>
            </a:xfrm>
            <a:custGeom>
              <a:rect b="b" l="l" r="r" t="t"/>
              <a:pathLst>
                <a:path extrusionOk="0" h="413" w="3354">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93"/>
            <p:cNvSpPr/>
            <p:nvPr/>
          </p:nvSpPr>
          <p:spPr>
            <a:xfrm>
              <a:off x="7498376" y="3149256"/>
              <a:ext cx="87296" cy="10749"/>
            </a:xfrm>
            <a:custGeom>
              <a:rect b="b" l="l" r="r" t="t"/>
              <a:pathLst>
                <a:path extrusionOk="0" h="413" w="3354">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93"/>
            <p:cNvSpPr/>
            <p:nvPr/>
          </p:nvSpPr>
          <p:spPr>
            <a:xfrm>
              <a:off x="7498376" y="3175258"/>
              <a:ext cx="87296" cy="10645"/>
            </a:xfrm>
            <a:custGeom>
              <a:rect b="b" l="l" r="r" t="t"/>
              <a:pathLst>
                <a:path extrusionOk="0" h="409" w="3354">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93"/>
            <p:cNvSpPr/>
            <p:nvPr/>
          </p:nvSpPr>
          <p:spPr>
            <a:xfrm>
              <a:off x="7500120" y="3006313"/>
              <a:ext cx="227949" cy="49478"/>
            </a:xfrm>
            <a:custGeom>
              <a:rect b="b" l="l" r="r" t="t"/>
              <a:pathLst>
                <a:path extrusionOk="0" h="1901" w="8758">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1" name="Google Shape;18691;p93"/>
          <p:cNvGrpSpPr/>
          <p:nvPr/>
        </p:nvGrpSpPr>
        <p:grpSpPr>
          <a:xfrm>
            <a:off x="5060406" y="3354899"/>
            <a:ext cx="403582" cy="382344"/>
            <a:chOff x="5060406" y="3354899"/>
            <a:chExt cx="403582" cy="382344"/>
          </a:xfrm>
        </p:grpSpPr>
        <p:sp>
          <p:nvSpPr>
            <p:cNvPr id="18692" name="Google Shape;18692;p93"/>
            <p:cNvSpPr/>
            <p:nvPr/>
          </p:nvSpPr>
          <p:spPr>
            <a:xfrm>
              <a:off x="5086772"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93"/>
            <p:cNvSpPr/>
            <p:nvPr/>
          </p:nvSpPr>
          <p:spPr>
            <a:xfrm>
              <a:off x="5247778" y="3360990"/>
              <a:ext cx="216210" cy="370267"/>
            </a:xfrm>
            <a:custGeom>
              <a:rect b="b" l="l" r="r" t="t"/>
              <a:pathLst>
                <a:path extrusionOk="0" h="14226" w="8307">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93"/>
            <p:cNvSpPr/>
            <p:nvPr/>
          </p:nvSpPr>
          <p:spPr>
            <a:xfrm>
              <a:off x="5143278" y="3411249"/>
              <a:ext cx="257178" cy="249682"/>
            </a:xfrm>
            <a:custGeom>
              <a:rect b="b" l="l" r="r" t="t"/>
              <a:pathLst>
                <a:path extrusionOk="0" h="9593" w="9881">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93"/>
            <p:cNvSpPr/>
            <p:nvPr/>
          </p:nvSpPr>
          <p:spPr>
            <a:xfrm>
              <a:off x="5060406" y="3354899"/>
              <a:ext cx="402776" cy="382344"/>
            </a:xfrm>
            <a:custGeom>
              <a:rect b="b" l="l" r="r" t="t"/>
              <a:pathLst>
                <a:path extrusionOk="0" h="14690" w="15475">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93"/>
            <p:cNvSpPr/>
            <p:nvPr/>
          </p:nvSpPr>
          <p:spPr>
            <a:xfrm>
              <a:off x="5143356" y="3411249"/>
              <a:ext cx="257178" cy="249682"/>
            </a:xfrm>
            <a:custGeom>
              <a:rect b="b" l="l" r="r" t="t"/>
              <a:pathLst>
                <a:path extrusionOk="0" h="9593" w="9881">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7" name="Google Shape;18697;p93"/>
          <p:cNvGrpSpPr/>
          <p:nvPr/>
        </p:nvGrpSpPr>
        <p:grpSpPr>
          <a:xfrm>
            <a:off x="5535955" y="3354899"/>
            <a:ext cx="403608" cy="382344"/>
            <a:chOff x="5535955" y="3354899"/>
            <a:chExt cx="403608" cy="382344"/>
          </a:xfrm>
        </p:grpSpPr>
        <p:sp>
          <p:nvSpPr>
            <p:cNvPr id="18698" name="Google Shape;18698;p93"/>
            <p:cNvSpPr/>
            <p:nvPr/>
          </p:nvSpPr>
          <p:spPr>
            <a:xfrm>
              <a:off x="5562347" y="3360990"/>
              <a:ext cx="370267" cy="370163"/>
            </a:xfrm>
            <a:custGeom>
              <a:rect b="b" l="l" r="r" t="t"/>
              <a:pathLst>
                <a:path extrusionOk="0" h="14222" w="14226">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93"/>
            <p:cNvSpPr/>
            <p:nvPr/>
          </p:nvSpPr>
          <p:spPr>
            <a:xfrm>
              <a:off x="5723327" y="3360990"/>
              <a:ext cx="216236" cy="370267"/>
            </a:xfrm>
            <a:custGeom>
              <a:rect b="b" l="l" r="r" t="t"/>
              <a:pathLst>
                <a:path extrusionOk="0" h="14226" w="8308">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93"/>
            <p:cNvSpPr/>
            <p:nvPr/>
          </p:nvSpPr>
          <p:spPr>
            <a:xfrm>
              <a:off x="5642459" y="3416923"/>
              <a:ext cx="171651" cy="250228"/>
            </a:xfrm>
            <a:custGeom>
              <a:rect b="b" l="l" r="r" t="t"/>
              <a:pathLst>
                <a:path extrusionOk="0" h="9614" w="6595">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93"/>
            <p:cNvSpPr/>
            <p:nvPr/>
          </p:nvSpPr>
          <p:spPr>
            <a:xfrm>
              <a:off x="5535955"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93"/>
            <p:cNvSpPr/>
            <p:nvPr/>
          </p:nvSpPr>
          <p:spPr>
            <a:xfrm>
              <a:off x="5636785" y="3411249"/>
              <a:ext cx="183546" cy="261472"/>
            </a:xfrm>
            <a:custGeom>
              <a:rect b="b" l="l" r="r" t="t"/>
              <a:pathLst>
                <a:path extrusionOk="0" h="10046" w="7052">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3" name="Google Shape;18703;p93"/>
          <p:cNvGrpSpPr/>
          <p:nvPr/>
        </p:nvGrpSpPr>
        <p:grpSpPr>
          <a:xfrm>
            <a:off x="7913775" y="3354795"/>
            <a:ext cx="423285" cy="382422"/>
            <a:chOff x="7913775" y="3354795"/>
            <a:chExt cx="423285" cy="382422"/>
          </a:xfrm>
        </p:grpSpPr>
        <p:sp>
          <p:nvSpPr>
            <p:cNvPr id="18704" name="Google Shape;18704;p93"/>
            <p:cNvSpPr/>
            <p:nvPr/>
          </p:nvSpPr>
          <p:spPr>
            <a:xfrm>
              <a:off x="7940141" y="3360990"/>
              <a:ext cx="370267" cy="370163"/>
            </a:xfrm>
            <a:custGeom>
              <a:rect b="b" l="l" r="r" t="t"/>
              <a:pathLst>
                <a:path extrusionOk="0" h="14222" w="14226">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93"/>
            <p:cNvSpPr/>
            <p:nvPr/>
          </p:nvSpPr>
          <p:spPr>
            <a:xfrm>
              <a:off x="8101121" y="3360808"/>
              <a:ext cx="209287" cy="370267"/>
            </a:xfrm>
            <a:custGeom>
              <a:rect b="b" l="l" r="r" t="t"/>
              <a:pathLst>
                <a:path extrusionOk="0" h="14226" w="8041">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93"/>
            <p:cNvSpPr/>
            <p:nvPr/>
          </p:nvSpPr>
          <p:spPr>
            <a:xfrm>
              <a:off x="8101121" y="3456849"/>
              <a:ext cx="230526" cy="246194"/>
            </a:xfrm>
            <a:custGeom>
              <a:rect b="b" l="l" r="r" t="t"/>
              <a:pathLst>
                <a:path extrusionOk="0" h="9459" w="8857">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93"/>
            <p:cNvSpPr/>
            <p:nvPr/>
          </p:nvSpPr>
          <p:spPr>
            <a:xfrm>
              <a:off x="8206715" y="3457682"/>
              <a:ext cx="103694" cy="245465"/>
            </a:xfrm>
            <a:custGeom>
              <a:rect b="b" l="l" r="r" t="t"/>
              <a:pathLst>
                <a:path extrusionOk="0" h="9431" w="3984">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93"/>
            <p:cNvSpPr/>
            <p:nvPr/>
          </p:nvSpPr>
          <p:spPr>
            <a:xfrm>
              <a:off x="7965882" y="3554114"/>
              <a:ext cx="221728" cy="177508"/>
            </a:xfrm>
            <a:custGeom>
              <a:rect b="b" l="l" r="r" t="t"/>
              <a:pathLst>
                <a:path extrusionOk="0" h="6820" w="8519">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93"/>
            <p:cNvSpPr/>
            <p:nvPr/>
          </p:nvSpPr>
          <p:spPr>
            <a:xfrm>
              <a:off x="8100939" y="3702549"/>
              <a:ext cx="87400" cy="28630"/>
            </a:xfrm>
            <a:custGeom>
              <a:rect b="b" l="l" r="r" t="t"/>
              <a:pathLst>
                <a:path extrusionOk="0" h="1100" w="3358">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93"/>
            <p:cNvSpPr/>
            <p:nvPr/>
          </p:nvSpPr>
          <p:spPr>
            <a:xfrm>
              <a:off x="8068899" y="3529934"/>
              <a:ext cx="155983" cy="190964"/>
            </a:xfrm>
            <a:custGeom>
              <a:rect b="b" l="l" r="r" t="t"/>
              <a:pathLst>
                <a:path extrusionOk="0" h="7337" w="5993">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93"/>
            <p:cNvSpPr/>
            <p:nvPr/>
          </p:nvSpPr>
          <p:spPr>
            <a:xfrm>
              <a:off x="8175039" y="3677745"/>
              <a:ext cx="49843" cy="43154"/>
            </a:xfrm>
            <a:custGeom>
              <a:rect b="b" l="l" r="r" t="t"/>
              <a:pathLst>
                <a:path extrusionOk="0" h="1658" w="1915">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93"/>
            <p:cNvSpPr/>
            <p:nvPr/>
          </p:nvSpPr>
          <p:spPr>
            <a:xfrm>
              <a:off x="7948287" y="3449535"/>
              <a:ext cx="249396" cy="191510"/>
            </a:xfrm>
            <a:custGeom>
              <a:rect b="b" l="l" r="r" t="t"/>
              <a:pathLst>
                <a:path extrusionOk="0" h="7358" w="9582">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93"/>
            <p:cNvSpPr/>
            <p:nvPr/>
          </p:nvSpPr>
          <p:spPr>
            <a:xfrm>
              <a:off x="8149038" y="3361432"/>
              <a:ext cx="145624" cy="185290"/>
            </a:xfrm>
            <a:custGeom>
              <a:rect b="b" l="l" r="r" t="t"/>
              <a:pathLst>
                <a:path extrusionOk="0" h="7119" w="5595">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93"/>
            <p:cNvSpPr/>
            <p:nvPr/>
          </p:nvSpPr>
          <p:spPr>
            <a:xfrm>
              <a:off x="8178240" y="3392691"/>
              <a:ext cx="76209" cy="65303"/>
            </a:xfrm>
            <a:custGeom>
              <a:rect b="b" l="l" r="r" t="t"/>
              <a:pathLst>
                <a:path extrusionOk="0" h="2509" w="2928">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93"/>
            <p:cNvSpPr/>
            <p:nvPr/>
          </p:nvSpPr>
          <p:spPr>
            <a:xfrm>
              <a:off x="7999562" y="3419291"/>
              <a:ext cx="83470" cy="76521"/>
            </a:xfrm>
            <a:custGeom>
              <a:rect b="b" l="l" r="r" t="t"/>
              <a:pathLst>
                <a:path extrusionOk="0" h="2940" w="3207">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93"/>
            <p:cNvSpPr/>
            <p:nvPr/>
          </p:nvSpPr>
          <p:spPr>
            <a:xfrm>
              <a:off x="8183654" y="3387069"/>
              <a:ext cx="79410" cy="76495"/>
            </a:xfrm>
            <a:custGeom>
              <a:rect b="b" l="l" r="r" t="t"/>
              <a:pathLst>
                <a:path extrusionOk="0" h="2939" w="3051">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93"/>
            <p:cNvSpPr/>
            <p:nvPr/>
          </p:nvSpPr>
          <p:spPr>
            <a:xfrm>
              <a:off x="7913775" y="3354795"/>
              <a:ext cx="423285" cy="382422"/>
            </a:xfrm>
            <a:custGeom>
              <a:rect b="b" l="l" r="r" t="t"/>
              <a:pathLst>
                <a:path extrusionOk="0" h="14693" w="16263">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8" name="Google Shape;18718;p93"/>
          <p:cNvGrpSpPr/>
          <p:nvPr/>
        </p:nvGrpSpPr>
        <p:grpSpPr>
          <a:xfrm>
            <a:off x="7499365" y="1534536"/>
            <a:ext cx="354807" cy="338357"/>
            <a:chOff x="7499365" y="1534536"/>
            <a:chExt cx="354807" cy="338357"/>
          </a:xfrm>
        </p:grpSpPr>
        <p:sp>
          <p:nvSpPr>
            <p:cNvPr id="18719" name="Google Shape;18719;p93"/>
            <p:cNvSpPr/>
            <p:nvPr/>
          </p:nvSpPr>
          <p:spPr>
            <a:xfrm>
              <a:off x="7560191" y="1548044"/>
              <a:ext cx="180891" cy="319722"/>
            </a:xfrm>
            <a:custGeom>
              <a:rect b="b" l="l" r="r" t="t"/>
              <a:pathLst>
                <a:path extrusionOk="0" h="12284" w="695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93"/>
            <p:cNvSpPr/>
            <p:nvPr/>
          </p:nvSpPr>
          <p:spPr>
            <a:xfrm>
              <a:off x="7706440" y="1548044"/>
              <a:ext cx="34643" cy="319722"/>
            </a:xfrm>
            <a:custGeom>
              <a:rect b="b" l="l" r="r" t="t"/>
              <a:pathLst>
                <a:path extrusionOk="0" h="12284" w="1331">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93"/>
            <p:cNvSpPr/>
            <p:nvPr/>
          </p:nvSpPr>
          <p:spPr>
            <a:xfrm>
              <a:off x="7560191" y="1822869"/>
              <a:ext cx="180891" cy="44897"/>
            </a:xfrm>
            <a:custGeom>
              <a:rect b="b" l="l" r="r" t="t"/>
              <a:pathLst>
                <a:path extrusionOk="0" h="1725" w="695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93"/>
            <p:cNvSpPr/>
            <p:nvPr/>
          </p:nvSpPr>
          <p:spPr>
            <a:xfrm>
              <a:off x="7706440" y="1822869"/>
              <a:ext cx="34643" cy="44897"/>
            </a:xfrm>
            <a:custGeom>
              <a:rect b="b" l="l" r="r" t="t"/>
              <a:pathLst>
                <a:path extrusionOk="0" h="1725" w="1331">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93"/>
            <p:cNvSpPr/>
            <p:nvPr/>
          </p:nvSpPr>
          <p:spPr>
            <a:xfrm>
              <a:off x="7560191" y="1548044"/>
              <a:ext cx="180891" cy="44793"/>
            </a:xfrm>
            <a:custGeom>
              <a:rect b="b" l="l" r="r" t="t"/>
              <a:pathLst>
                <a:path extrusionOk="0" h="1721" w="695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93"/>
            <p:cNvSpPr/>
            <p:nvPr/>
          </p:nvSpPr>
          <p:spPr>
            <a:xfrm>
              <a:off x="7706440" y="1548044"/>
              <a:ext cx="34643" cy="44793"/>
            </a:xfrm>
            <a:custGeom>
              <a:rect b="b" l="l" r="r" t="t"/>
              <a:pathLst>
                <a:path extrusionOk="0" h="1721" w="1331">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93"/>
            <p:cNvSpPr/>
            <p:nvPr/>
          </p:nvSpPr>
          <p:spPr>
            <a:xfrm>
              <a:off x="7649830" y="1644008"/>
              <a:ext cx="199214" cy="127222"/>
            </a:xfrm>
            <a:custGeom>
              <a:rect b="b" l="l" r="r" t="t"/>
              <a:pathLst>
                <a:path extrusionOk="0" h="4888" w="7654">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93"/>
            <p:cNvSpPr/>
            <p:nvPr/>
          </p:nvSpPr>
          <p:spPr>
            <a:xfrm>
              <a:off x="7826583" y="1644008"/>
              <a:ext cx="22462" cy="127222"/>
            </a:xfrm>
            <a:custGeom>
              <a:rect b="b" l="l" r="r" t="t"/>
              <a:pathLst>
                <a:path extrusionOk="0" h="4888" w="863">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93"/>
            <p:cNvSpPr/>
            <p:nvPr/>
          </p:nvSpPr>
          <p:spPr>
            <a:xfrm>
              <a:off x="7758183" y="1666912"/>
              <a:ext cx="44429" cy="38130"/>
            </a:xfrm>
            <a:custGeom>
              <a:rect b="b" l="l" r="r" t="t"/>
              <a:pathLst>
                <a:path extrusionOk="0" h="1465" w="1707">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93"/>
            <p:cNvSpPr/>
            <p:nvPr/>
          </p:nvSpPr>
          <p:spPr>
            <a:xfrm>
              <a:off x="7783273" y="1666912"/>
              <a:ext cx="44429" cy="38104"/>
            </a:xfrm>
            <a:custGeom>
              <a:rect b="b" l="l" r="r" t="t"/>
              <a:pathLst>
                <a:path extrusionOk="0" h="1464" w="1707">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93"/>
            <p:cNvSpPr/>
            <p:nvPr/>
          </p:nvSpPr>
          <p:spPr>
            <a:xfrm>
              <a:off x="7673567" y="1668265"/>
              <a:ext cx="56896" cy="35397"/>
            </a:xfrm>
            <a:custGeom>
              <a:rect b="b" l="l" r="r" t="t"/>
              <a:pathLst>
                <a:path extrusionOk="0" h="1360" w="2186">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93"/>
            <p:cNvSpPr/>
            <p:nvPr/>
          </p:nvSpPr>
          <p:spPr>
            <a:xfrm>
              <a:off x="7670262" y="1724042"/>
              <a:ext cx="160277" cy="19911"/>
            </a:xfrm>
            <a:custGeom>
              <a:rect b="b" l="l" r="r" t="t"/>
              <a:pathLst>
                <a:path extrusionOk="0" h="765" w="6158">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93"/>
            <p:cNvSpPr/>
            <p:nvPr/>
          </p:nvSpPr>
          <p:spPr>
            <a:xfrm>
              <a:off x="7508709" y="1539507"/>
              <a:ext cx="93178" cy="89665"/>
            </a:xfrm>
            <a:custGeom>
              <a:rect b="b" l="l" r="r" t="t"/>
              <a:pathLst>
                <a:path extrusionOk="0" h="3445" w="358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93"/>
            <p:cNvSpPr/>
            <p:nvPr/>
          </p:nvSpPr>
          <p:spPr>
            <a:xfrm>
              <a:off x="7548557" y="1539507"/>
              <a:ext cx="55621" cy="89665"/>
            </a:xfrm>
            <a:custGeom>
              <a:rect b="b" l="l" r="r" t="t"/>
              <a:pathLst>
                <a:path extrusionOk="0" h="3445" w="2137">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93"/>
            <p:cNvSpPr/>
            <p:nvPr/>
          </p:nvSpPr>
          <p:spPr>
            <a:xfrm>
              <a:off x="7499365" y="1534536"/>
              <a:ext cx="354807" cy="338357"/>
            </a:xfrm>
            <a:custGeom>
              <a:rect b="b" l="l" r="r" t="t"/>
              <a:pathLst>
                <a:path extrusionOk="0" h="13000" w="13632">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93"/>
            <p:cNvSpPr/>
            <p:nvPr/>
          </p:nvSpPr>
          <p:spPr>
            <a:xfrm>
              <a:off x="7758000" y="1661863"/>
              <a:ext cx="64678" cy="48281"/>
            </a:xfrm>
            <a:custGeom>
              <a:rect b="b" l="l" r="r" t="t"/>
              <a:pathLst>
                <a:path extrusionOk="0" h="1855" w="2485">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93"/>
            <p:cNvSpPr/>
            <p:nvPr/>
          </p:nvSpPr>
          <p:spPr>
            <a:xfrm>
              <a:off x="7668518" y="1663138"/>
              <a:ext cx="67073" cy="45548"/>
            </a:xfrm>
            <a:custGeom>
              <a:rect b="b" l="l" r="r" t="t"/>
              <a:pathLst>
                <a:path extrusionOk="0" h="1750" w="2577">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93"/>
            <p:cNvSpPr/>
            <p:nvPr/>
          </p:nvSpPr>
          <p:spPr>
            <a:xfrm>
              <a:off x="7665134" y="1718915"/>
              <a:ext cx="170454" cy="30062"/>
            </a:xfrm>
            <a:custGeom>
              <a:rect b="b" l="l" r="r" t="t"/>
              <a:pathLst>
                <a:path extrusionOk="0" h="1155" w="6549">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93"/>
            <p:cNvSpPr/>
            <p:nvPr/>
          </p:nvSpPr>
          <p:spPr>
            <a:xfrm>
              <a:off x="7534867" y="1569205"/>
              <a:ext cx="43622" cy="30608"/>
            </a:xfrm>
            <a:custGeom>
              <a:rect b="b" l="l" r="r" t="t"/>
              <a:pathLst>
                <a:path extrusionOk="0" h="1176" w="1676">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8" name="Google Shape;18738;p93"/>
          <p:cNvGrpSpPr/>
          <p:nvPr/>
        </p:nvGrpSpPr>
        <p:grpSpPr>
          <a:xfrm>
            <a:off x="4186663" y="3796534"/>
            <a:ext cx="372844" cy="353610"/>
            <a:chOff x="4186663" y="3796534"/>
            <a:chExt cx="372844" cy="353610"/>
          </a:xfrm>
        </p:grpSpPr>
        <p:sp>
          <p:nvSpPr>
            <p:cNvPr id="18739" name="Google Shape;18739;p93"/>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93"/>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93"/>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93"/>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93"/>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4" name="Google Shape;18744;p93"/>
          <p:cNvGrpSpPr/>
          <p:nvPr/>
        </p:nvGrpSpPr>
        <p:grpSpPr>
          <a:xfrm>
            <a:off x="4628896" y="3796534"/>
            <a:ext cx="372740" cy="353610"/>
            <a:chOff x="4628896" y="3796534"/>
            <a:chExt cx="372740" cy="353610"/>
          </a:xfrm>
        </p:grpSpPr>
        <p:sp>
          <p:nvSpPr>
            <p:cNvPr id="18745" name="Google Shape;18745;p93"/>
            <p:cNvSpPr/>
            <p:nvPr/>
          </p:nvSpPr>
          <p:spPr>
            <a:xfrm>
              <a:off x="4653258"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93"/>
            <p:cNvSpPr/>
            <p:nvPr/>
          </p:nvSpPr>
          <p:spPr>
            <a:xfrm>
              <a:off x="4802161" y="3802104"/>
              <a:ext cx="199475" cy="342522"/>
            </a:xfrm>
            <a:custGeom>
              <a:rect b="b" l="l" r="r" t="t"/>
              <a:pathLst>
                <a:path extrusionOk="0" h="13160" w="7664">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93"/>
            <p:cNvSpPr/>
            <p:nvPr/>
          </p:nvSpPr>
          <p:spPr>
            <a:xfrm>
              <a:off x="4693731" y="3853847"/>
              <a:ext cx="260275" cy="238958"/>
            </a:xfrm>
            <a:custGeom>
              <a:rect b="b" l="l" r="r" t="t"/>
              <a:pathLst>
                <a:path extrusionOk="0" h="9181" w="1000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93"/>
            <p:cNvSpPr/>
            <p:nvPr/>
          </p:nvSpPr>
          <p:spPr>
            <a:xfrm>
              <a:off x="4718275" y="3876126"/>
              <a:ext cx="211552" cy="194425"/>
            </a:xfrm>
            <a:custGeom>
              <a:rect b="b" l="l" r="r" t="t"/>
              <a:pathLst>
                <a:path extrusionOk="0" h="7470" w="8128">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93"/>
            <p:cNvSpPr/>
            <p:nvPr/>
          </p:nvSpPr>
          <p:spPr>
            <a:xfrm>
              <a:off x="4754349" y="3903377"/>
              <a:ext cx="141225" cy="138414"/>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93"/>
            <p:cNvSpPr/>
            <p:nvPr/>
          </p:nvSpPr>
          <p:spPr>
            <a:xfrm>
              <a:off x="4628896" y="3796534"/>
              <a:ext cx="372558" cy="353610"/>
            </a:xfrm>
            <a:custGeom>
              <a:rect b="b" l="l" r="r" t="t"/>
              <a:pathLst>
                <a:path extrusionOk="0" h="13586" w="14314">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93"/>
            <p:cNvSpPr/>
            <p:nvPr/>
          </p:nvSpPr>
          <p:spPr>
            <a:xfrm>
              <a:off x="4685766" y="3848745"/>
              <a:ext cx="277037" cy="249239"/>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93"/>
            <p:cNvSpPr/>
            <p:nvPr/>
          </p:nvSpPr>
          <p:spPr>
            <a:xfrm>
              <a:off x="4748571" y="3893304"/>
              <a:ext cx="156269" cy="15371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3" name="Google Shape;18753;p93"/>
          <p:cNvGrpSpPr/>
          <p:nvPr/>
        </p:nvGrpSpPr>
        <p:grpSpPr>
          <a:xfrm>
            <a:off x="5513441" y="3796534"/>
            <a:ext cx="372818" cy="353610"/>
            <a:chOff x="5513441" y="3796534"/>
            <a:chExt cx="372818" cy="353610"/>
          </a:xfrm>
        </p:grpSpPr>
        <p:sp>
          <p:nvSpPr>
            <p:cNvPr id="18754" name="Google Shape;18754;p93"/>
            <p:cNvSpPr/>
            <p:nvPr/>
          </p:nvSpPr>
          <p:spPr>
            <a:xfrm>
              <a:off x="5537803"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93"/>
            <p:cNvSpPr/>
            <p:nvPr/>
          </p:nvSpPr>
          <p:spPr>
            <a:xfrm>
              <a:off x="5686602" y="3802104"/>
              <a:ext cx="199657" cy="342522"/>
            </a:xfrm>
            <a:custGeom>
              <a:rect b="b" l="l" r="r" t="t"/>
              <a:pathLst>
                <a:path extrusionOk="0" h="13160" w="7671">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93"/>
            <p:cNvSpPr/>
            <p:nvPr/>
          </p:nvSpPr>
          <p:spPr>
            <a:xfrm>
              <a:off x="5580201" y="3876204"/>
              <a:ext cx="257620" cy="19424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93"/>
            <p:cNvSpPr/>
            <p:nvPr/>
          </p:nvSpPr>
          <p:spPr>
            <a:xfrm>
              <a:off x="5671402" y="3924095"/>
              <a:ext cx="94636" cy="98358"/>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93"/>
            <p:cNvSpPr/>
            <p:nvPr/>
          </p:nvSpPr>
          <p:spPr>
            <a:xfrm>
              <a:off x="5513441" y="3796534"/>
              <a:ext cx="372454" cy="353610"/>
            </a:xfrm>
            <a:custGeom>
              <a:rect b="b" l="l" r="r" t="t"/>
              <a:pathLst>
                <a:path extrusionOk="0" h="13586" w="1431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93"/>
            <p:cNvSpPr/>
            <p:nvPr/>
          </p:nvSpPr>
          <p:spPr>
            <a:xfrm>
              <a:off x="5574892" y="3870999"/>
              <a:ext cx="268057" cy="20468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93"/>
            <p:cNvSpPr/>
            <p:nvPr/>
          </p:nvSpPr>
          <p:spPr>
            <a:xfrm>
              <a:off x="5666274" y="3916937"/>
              <a:ext cx="108899" cy="112855"/>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1" name="Google Shape;18761;p93"/>
          <p:cNvGrpSpPr/>
          <p:nvPr/>
        </p:nvGrpSpPr>
        <p:grpSpPr>
          <a:xfrm>
            <a:off x="6487078" y="3354899"/>
            <a:ext cx="403608" cy="382344"/>
            <a:chOff x="6487078" y="3354899"/>
            <a:chExt cx="403608" cy="382344"/>
          </a:xfrm>
        </p:grpSpPr>
        <p:sp>
          <p:nvSpPr>
            <p:cNvPr id="18762" name="Google Shape;18762;p93"/>
            <p:cNvSpPr/>
            <p:nvPr/>
          </p:nvSpPr>
          <p:spPr>
            <a:xfrm>
              <a:off x="6513443" y="3360990"/>
              <a:ext cx="370293" cy="370163"/>
            </a:xfrm>
            <a:custGeom>
              <a:rect b="b" l="l" r="r" t="t"/>
              <a:pathLst>
                <a:path extrusionOk="0" h="14222" w="14227">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93"/>
            <p:cNvSpPr/>
            <p:nvPr/>
          </p:nvSpPr>
          <p:spPr>
            <a:xfrm>
              <a:off x="6674450" y="3360990"/>
              <a:ext cx="216236" cy="370267"/>
            </a:xfrm>
            <a:custGeom>
              <a:rect b="b" l="l" r="r" t="t"/>
              <a:pathLst>
                <a:path extrusionOk="0" h="14226" w="8308">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93"/>
            <p:cNvSpPr/>
            <p:nvPr/>
          </p:nvSpPr>
          <p:spPr>
            <a:xfrm>
              <a:off x="6553838" y="3401280"/>
              <a:ext cx="289504" cy="289504"/>
            </a:xfrm>
            <a:custGeom>
              <a:rect b="b" l="l" r="r" t="t"/>
              <a:pathLst>
                <a:path extrusionOk="0" h="11123" w="11123">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93"/>
            <p:cNvSpPr/>
            <p:nvPr/>
          </p:nvSpPr>
          <p:spPr>
            <a:xfrm>
              <a:off x="6659796" y="3510101"/>
              <a:ext cx="74751" cy="71888"/>
            </a:xfrm>
            <a:custGeom>
              <a:rect b="b" l="l" r="r" t="t"/>
              <a:pathLst>
                <a:path extrusionOk="0" h="2762" w="2872">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93"/>
            <p:cNvSpPr/>
            <p:nvPr/>
          </p:nvSpPr>
          <p:spPr>
            <a:xfrm>
              <a:off x="6553838" y="3455860"/>
              <a:ext cx="182271" cy="234169"/>
            </a:xfrm>
            <a:custGeom>
              <a:rect b="b" l="l" r="r" t="t"/>
              <a:pathLst>
                <a:path extrusionOk="0" h="8997" w="7003">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93"/>
            <p:cNvSpPr/>
            <p:nvPr/>
          </p:nvSpPr>
          <p:spPr>
            <a:xfrm>
              <a:off x="6584889" y="3401306"/>
              <a:ext cx="247183" cy="148981"/>
            </a:xfrm>
            <a:custGeom>
              <a:rect b="b" l="l" r="r" t="t"/>
              <a:pathLst>
                <a:path extrusionOk="0" h="5724" w="9497">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93"/>
            <p:cNvSpPr/>
            <p:nvPr/>
          </p:nvSpPr>
          <p:spPr>
            <a:xfrm>
              <a:off x="6682596" y="3489279"/>
              <a:ext cx="160746" cy="201505"/>
            </a:xfrm>
            <a:custGeom>
              <a:rect b="b" l="l" r="r" t="t"/>
              <a:pathLst>
                <a:path extrusionOk="0" h="7742" w="6176">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93"/>
            <p:cNvSpPr/>
            <p:nvPr/>
          </p:nvSpPr>
          <p:spPr>
            <a:xfrm>
              <a:off x="6487078" y="3354899"/>
              <a:ext cx="402776" cy="382344"/>
            </a:xfrm>
            <a:custGeom>
              <a:rect b="b" l="l" r="r" t="t"/>
              <a:pathLst>
                <a:path extrusionOk="0" h="14690" w="15475">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93"/>
            <p:cNvSpPr/>
            <p:nvPr/>
          </p:nvSpPr>
          <p:spPr>
            <a:xfrm>
              <a:off x="6547696" y="3395138"/>
              <a:ext cx="301867" cy="301763"/>
            </a:xfrm>
            <a:custGeom>
              <a:rect b="b" l="l" r="r" t="t"/>
              <a:pathLst>
                <a:path extrusionOk="0" h="11594" w="11598">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93"/>
            <p:cNvSpPr/>
            <p:nvPr/>
          </p:nvSpPr>
          <p:spPr>
            <a:xfrm>
              <a:off x="6660343" y="3507811"/>
              <a:ext cx="79514" cy="76469"/>
            </a:xfrm>
            <a:custGeom>
              <a:rect b="b" l="l" r="r" t="t"/>
              <a:pathLst>
                <a:path extrusionOk="0" h="2938" w="3055">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2" name="Google Shape;18772;p93"/>
          <p:cNvGrpSpPr/>
          <p:nvPr/>
        </p:nvGrpSpPr>
        <p:grpSpPr>
          <a:xfrm>
            <a:off x="3190851" y="3342484"/>
            <a:ext cx="389684" cy="389684"/>
            <a:chOff x="3190851" y="3342484"/>
            <a:chExt cx="389684" cy="389684"/>
          </a:xfrm>
        </p:grpSpPr>
        <p:sp>
          <p:nvSpPr>
            <p:cNvPr id="18773" name="Google Shape;18773;p93"/>
            <p:cNvSpPr/>
            <p:nvPr/>
          </p:nvSpPr>
          <p:spPr>
            <a:xfrm>
              <a:off x="3201939" y="3577096"/>
              <a:ext cx="267146" cy="78135"/>
            </a:xfrm>
            <a:custGeom>
              <a:rect b="b" l="l" r="r" t="t"/>
              <a:pathLst>
                <a:path extrusionOk="0" h="3002" w="10264">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93"/>
            <p:cNvSpPr/>
            <p:nvPr/>
          </p:nvSpPr>
          <p:spPr>
            <a:xfrm>
              <a:off x="3201939" y="3460441"/>
              <a:ext cx="263294" cy="82976"/>
            </a:xfrm>
            <a:custGeom>
              <a:rect b="b" l="l" r="r" t="t"/>
              <a:pathLst>
                <a:path extrusionOk="0" h="3188" w="10116">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93"/>
            <p:cNvSpPr/>
            <p:nvPr/>
          </p:nvSpPr>
          <p:spPr>
            <a:xfrm>
              <a:off x="3202017" y="3348705"/>
              <a:ext cx="263320" cy="82898"/>
            </a:xfrm>
            <a:custGeom>
              <a:rect b="b" l="l" r="r" t="t"/>
              <a:pathLst>
                <a:path extrusionOk="0" h="3185" w="10117">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93"/>
            <p:cNvSpPr/>
            <p:nvPr/>
          </p:nvSpPr>
          <p:spPr>
            <a:xfrm>
              <a:off x="3444697" y="3502371"/>
              <a:ext cx="93907" cy="62310"/>
            </a:xfrm>
            <a:custGeom>
              <a:rect b="b" l="l" r="r" t="t"/>
              <a:pathLst>
                <a:path extrusionOk="0" h="2394" w="3608">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93"/>
            <p:cNvSpPr/>
            <p:nvPr/>
          </p:nvSpPr>
          <p:spPr>
            <a:xfrm>
              <a:off x="3456045" y="3544041"/>
              <a:ext cx="71367" cy="79228"/>
            </a:xfrm>
            <a:custGeom>
              <a:rect b="b" l="l" r="r" t="t"/>
              <a:pathLst>
                <a:path extrusionOk="0" h="3044" w="2742">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93"/>
            <p:cNvSpPr/>
            <p:nvPr/>
          </p:nvSpPr>
          <p:spPr>
            <a:xfrm>
              <a:off x="3435718" y="3569418"/>
              <a:ext cx="12129" cy="23451"/>
            </a:xfrm>
            <a:custGeom>
              <a:rect b="b" l="l" r="r" t="t"/>
              <a:pathLst>
                <a:path extrusionOk="0" h="901" w="466">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93"/>
            <p:cNvSpPr/>
            <p:nvPr/>
          </p:nvSpPr>
          <p:spPr>
            <a:xfrm>
              <a:off x="3478038" y="3630296"/>
              <a:ext cx="27407" cy="26236"/>
            </a:xfrm>
            <a:custGeom>
              <a:rect b="b" l="l" r="r" t="t"/>
              <a:pathLst>
                <a:path extrusionOk="0" h="1008" w="1053">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93"/>
            <p:cNvSpPr/>
            <p:nvPr/>
          </p:nvSpPr>
          <p:spPr>
            <a:xfrm>
              <a:off x="3535533" y="3569418"/>
              <a:ext cx="12207" cy="23555"/>
            </a:xfrm>
            <a:custGeom>
              <a:rect b="b" l="l" r="r" t="t"/>
              <a:pathLst>
                <a:path extrusionOk="0" h="905" w="469">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93"/>
            <p:cNvSpPr/>
            <p:nvPr/>
          </p:nvSpPr>
          <p:spPr>
            <a:xfrm>
              <a:off x="3412189" y="3646251"/>
              <a:ext cx="158091" cy="80685"/>
            </a:xfrm>
            <a:custGeom>
              <a:rect b="b" l="l" r="r" t="t"/>
              <a:pathLst>
                <a:path extrusionOk="0" h="3100" w="6074">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93"/>
            <p:cNvSpPr/>
            <p:nvPr/>
          </p:nvSpPr>
          <p:spPr>
            <a:xfrm>
              <a:off x="3444697" y="3502371"/>
              <a:ext cx="51873" cy="62310"/>
            </a:xfrm>
            <a:custGeom>
              <a:rect b="b" l="l" r="r" t="t"/>
              <a:pathLst>
                <a:path extrusionOk="0" h="2394" w="1993">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93"/>
            <p:cNvSpPr/>
            <p:nvPr/>
          </p:nvSpPr>
          <p:spPr>
            <a:xfrm>
              <a:off x="3456045" y="3544041"/>
              <a:ext cx="54788" cy="79228"/>
            </a:xfrm>
            <a:custGeom>
              <a:rect b="b" l="l" r="r" t="t"/>
              <a:pathLst>
                <a:path extrusionOk="0" h="3044" w="2105">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93"/>
            <p:cNvSpPr/>
            <p:nvPr/>
          </p:nvSpPr>
          <p:spPr>
            <a:xfrm>
              <a:off x="3478038" y="3630296"/>
              <a:ext cx="18245" cy="26236"/>
            </a:xfrm>
            <a:custGeom>
              <a:rect b="b" l="l" r="r" t="t"/>
              <a:pathLst>
                <a:path extrusionOk="0" h="1008" w="701">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93"/>
            <p:cNvSpPr/>
            <p:nvPr/>
          </p:nvSpPr>
          <p:spPr>
            <a:xfrm>
              <a:off x="3496622" y="3630296"/>
              <a:ext cx="8719" cy="1223"/>
            </a:xfrm>
            <a:custGeom>
              <a:rect b="b" l="l" r="r" t="t"/>
              <a:pathLst>
                <a:path extrusionOk="0" h="47" w="335">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93"/>
            <p:cNvSpPr/>
            <p:nvPr/>
          </p:nvSpPr>
          <p:spPr>
            <a:xfrm>
              <a:off x="3412189" y="3646512"/>
              <a:ext cx="60280" cy="75480"/>
            </a:xfrm>
            <a:custGeom>
              <a:rect b="b" l="l" r="r" t="t"/>
              <a:pathLst>
                <a:path extrusionOk="0" h="2900" w="2316">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93"/>
            <p:cNvSpPr/>
            <p:nvPr/>
          </p:nvSpPr>
          <p:spPr>
            <a:xfrm>
              <a:off x="3286450" y="3372884"/>
              <a:ext cx="82273" cy="12389"/>
            </a:xfrm>
            <a:custGeom>
              <a:rect b="b" l="l" r="r" t="t"/>
              <a:pathLst>
                <a:path extrusionOk="0" h="476" w="3161">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93"/>
            <p:cNvSpPr/>
            <p:nvPr/>
          </p:nvSpPr>
          <p:spPr>
            <a:xfrm>
              <a:off x="3286450" y="3400083"/>
              <a:ext cx="150127" cy="12285"/>
            </a:xfrm>
            <a:custGeom>
              <a:rect b="b" l="l" r="r" t="t"/>
              <a:pathLst>
                <a:path extrusionOk="0" h="472" w="5768">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93"/>
            <p:cNvSpPr/>
            <p:nvPr/>
          </p:nvSpPr>
          <p:spPr>
            <a:xfrm>
              <a:off x="3286450" y="3484620"/>
              <a:ext cx="82273" cy="12363"/>
            </a:xfrm>
            <a:custGeom>
              <a:rect b="b" l="l" r="r" t="t"/>
              <a:pathLst>
                <a:path extrusionOk="0" h="475" w="3161">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93"/>
            <p:cNvSpPr/>
            <p:nvPr/>
          </p:nvSpPr>
          <p:spPr>
            <a:xfrm>
              <a:off x="3286450" y="3511793"/>
              <a:ext cx="148565" cy="12311"/>
            </a:xfrm>
            <a:custGeom>
              <a:rect b="b" l="l" r="r" t="t"/>
              <a:pathLst>
                <a:path extrusionOk="0" h="473" w="5708">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93"/>
            <p:cNvSpPr/>
            <p:nvPr/>
          </p:nvSpPr>
          <p:spPr>
            <a:xfrm>
              <a:off x="3286450" y="3596409"/>
              <a:ext cx="82273" cy="12311"/>
            </a:xfrm>
            <a:custGeom>
              <a:rect b="b" l="l" r="r" t="t"/>
              <a:pathLst>
                <a:path extrusionOk="0" h="473" w="3161">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93"/>
            <p:cNvSpPr/>
            <p:nvPr/>
          </p:nvSpPr>
          <p:spPr>
            <a:xfrm>
              <a:off x="3286450" y="3623529"/>
              <a:ext cx="147654" cy="12285"/>
            </a:xfrm>
            <a:custGeom>
              <a:rect b="b" l="l" r="r" t="t"/>
              <a:pathLst>
                <a:path extrusionOk="0" h="472" w="5673">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93"/>
            <p:cNvSpPr/>
            <p:nvPr/>
          </p:nvSpPr>
          <p:spPr>
            <a:xfrm>
              <a:off x="3190851" y="3454298"/>
              <a:ext cx="389684" cy="277870"/>
            </a:xfrm>
            <a:custGeom>
              <a:rect b="b" l="l" r="r" t="t"/>
              <a:pathLst>
                <a:path extrusionOk="0" h="10676" w="14972">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93"/>
            <p:cNvSpPr/>
            <p:nvPr/>
          </p:nvSpPr>
          <p:spPr>
            <a:xfrm>
              <a:off x="3216592" y="3366117"/>
              <a:ext cx="55048" cy="53122"/>
            </a:xfrm>
            <a:custGeom>
              <a:rect b="b" l="l" r="r" t="t"/>
              <a:pathLst>
                <a:path extrusionOk="0" h="2041" w="2115">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93"/>
            <p:cNvSpPr/>
            <p:nvPr/>
          </p:nvSpPr>
          <p:spPr>
            <a:xfrm>
              <a:off x="3228851" y="3365987"/>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93"/>
            <p:cNvSpPr/>
            <p:nvPr/>
          </p:nvSpPr>
          <p:spPr>
            <a:xfrm>
              <a:off x="3216592" y="3477827"/>
              <a:ext cx="55048" cy="53148"/>
            </a:xfrm>
            <a:custGeom>
              <a:rect b="b" l="l" r="r" t="t"/>
              <a:pathLst>
                <a:path extrusionOk="0" h="2042" w="2115">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93"/>
            <p:cNvSpPr/>
            <p:nvPr/>
          </p:nvSpPr>
          <p:spPr>
            <a:xfrm>
              <a:off x="3228851" y="3477723"/>
              <a:ext cx="53252" cy="38963"/>
            </a:xfrm>
            <a:custGeom>
              <a:rect b="b" l="l" r="r" t="t"/>
              <a:pathLst>
                <a:path extrusionOk="0" h="1497" w="2046">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93"/>
            <p:cNvSpPr/>
            <p:nvPr/>
          </p:nvSpPr>
          <p:spPr>
            <a:xfrm>
              <a:off x="3216592" y="3589563"/>
              <a:ext cx="55048" cy="53122"/>
            </a:xfrm>
            <a:custGeom>
              <a:rect b="b" l="l" r="r" t="t"/>
              <a:pathLst>
                <a:path extrusionOk="0" h="2041" w="2115">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93"/>
            <p:cNvSpPr/>
            <p:nvPr/>
          </p:nvSpPr>
          <p:spPr>
            <a:xfrm>
              <a:off x="3228851" y="3589433"/>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93"/>
            <p:cNvSpPr/>
            <p:nvPr/>
          </p:nvSpPr>
          <p:spPr>
            <a:xfrm>
              <a:off x="3190929" y="3342484"/>
              <a:ext cx="285496" cy="100310"/>
            </a:xfrm>
            <a:custGeom>
              <a:rect b="b" l="l" r="r" t="t"/>
              <a:pathLst>
                <a:path extrusionOk="0" h="3854" w="10969">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1" name="Google Shape;18801;p93"/>
          <p:cNvGrpSpPr/>
          <p:nvPr/>
        </p:nvGrpSpPr>
        <p:grpSpPr>
          <a:xfrm>
            <a:off x="7927127" y="2879845"/>
            <a:ext cx="364515" cy="383619"/>
            <a:chOff x="7927127" y="2879845"/>
            <a:chExt cx="364515" cy="383619"/>
          </a:xfrm>
        </p:grpSpPr>
        <p:sp>
          <p:nvSpPr>
            <p:cNvPr id="18802" name="Google Shape;18802;p93"/>
            <p:cNvSpPr/>
            <p:nvPr/>
          </p:nvSpPr>
          <p:spPr>
            <a:xfrm>
              <a:off x="7932723" y="2885598"/>
              <a:ext cx="353245" cy="241795"/>
            </a:xfrm>
            <a:custGeom>
              <a:rect b="b" l="l" r="r" t="t"/>
              <a:pathLst>
                <a:path extrusionOk="0" h="9290" w="13572">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93"/>
            <p:cNvSpPr/>
            <p:nvPr/>
          </p:nvSpPr>
          <p:spPr>
            <a:xfrm>
              <a:off x="7932801" y="2885598"/>
              <a:ext cx="27589" cy="241795"/>
            </a:xfrm>
            <a:custGeom>
              <a:rect b="b" l="l" r="r" t="t"/>
              <a:pathLst>
                <a:path extrusionOk="0" h="9290" w="106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93"/>
            <p:cNvSpPr/>
            <p:nvPr/>
          </p:nvSpPr>
          <p:spPr>
            <a:xfrm>
              <a:off x="7958907" y="2914176"/>
              <a:ext cx="300956" cy="210927"/>
            </a:xfrm>
            <a:custGeom>
              <a:rect b="b" l="l" r="r" t="t"/>
              <a:pathLst>
                <a:path extrusionOk="0" h="8104" w="11563">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93"/>
            <p:cNvSpPr/>
            <p:nvPr/>
          </p:nvSpPr>
          <p:spPr>
            <a:xfrm>
              <a:off x="7958907" y="2914176"/>
              <a:ext cx="22566" cy="210927"/>
            </a:xfrm>
            <a:custGeom>
              <a:rect b="b" l="l" r="r" t="t"/>
              <a:pathLst>
                <a:path extrusionOk="0" h="8104" w="867">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93"/>
            <p:cNvSpPr/>
            <p:nvPr/>
          </p:nvSpPr>
          <p:spPr>
            <a:xfrm>
              <a:off x="8079622" y="3032497"/>
              <a:ext cx="28032" cy="92970"/>
            </a:xfrm>
            <a:custGeom>
              <a:rect b="b" l="l" r="r" t="t"/>
              <a:pathLst>
                <a:path extrusionOk="0" h="3572" w="1077">
                  <a:moveTo>
                    <a:pt x="0" y="0"/>
                  </a:moveTo>
                  <a:lnTo>
                    <a:pt x="0" y="3572"/>
                  </a:lnTo>
                  <a:lnTo>
                    <a:pt x="1077" y="3572"/>
                  </a:lnTo>
                  <a:lnTo>
                    <a:pt x="10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93"/>
            <p:cNvSpPr/>
            <p:nvPr/>
          </p:nvSpPr>
          <p:spPr>
            <a:xfrm>
              <a:off x="8079622" y="3032497"/>
              <a:ext cx="14940" cy="92970"/>
            </a:xfrm>
            <a:custGeom>
              <a:rect b="b" l="l" r="r" t="t"/>
              <a:pathLst>
                <a:path extrusionOk="0" h="3572" w="574">
                  <a:moveTo>
                    <a:pt x="0" y="0"/>
                  </a:moveTo>
                  <a:lnTo>
                    <a:pt x="0" y="3572"/>
                  </a:lnTo>
                  <a:lnTo>
                    <a:pt x="574" y="3572"/>
                  </a:lnTo>
                  <a:lnTo>
                    <a:pt x="574"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93"/>
            <p:cNvSpPr/>
            <p:nvPr/>
          </p:nvSpPr>
          <p:spPr>
            <a:xfrm>
              <a:off x="8159292" y="2940724"/>
              <a:ext cx="55152" cy="185472"/>
            </a:xfrm>
            <a:custGeom>
              <a:rect b="b" l="l" r="r" t="t"/>
              <a:pathLst>
                <a:path extrusionOk="0" h="7126" w="2119">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93"/>
            <p:cNvSpPr/>
            <p:nvPr/>
          </p:nvSpPr>
          <p:spPr>
            <a:xfrm>
              <a:off x="8159292" y="2940724"/>
              <a:ext cx="18245" cy="185472"/>
            </a:xfrm>
            <a:custGeom>
              <a:rect b="b" l="l" r="r" t="t"/>
              <a:pathLst>
                <a:path extrusionOk="0" h="7126" w="701">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93"/>
            <p:cNvSpPr/>
            <p:nvPr/>
          </p:nvSpPr>
          <p:spPr>
            <a:xfrm>
              <a:off x="8079622" y="2978203"/>
              <a:ext cx="54970" cy="54319"/>
            </a:xfrm>
            <a:custGeom>
              <a:rect b="b" l="l" r="r" t="t"/>
              <a:pathLst>
                <a:path extrusionOk="0" h="2087" w="2112">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93"/>
            <p:cNvSpPr/>
            <p:nvPr/>
          </p:nvSpPr>
          <p:spPr>
            <a:xfrm>
              <a:off x="8079622" y="2978203"/>
              <a:ext cx="34903" cy="54319"/>
            </a:xfrm>
            <a:custGeom>
              <a:rect b="b" l="l" r="r" t="t"/>
              <a:pathLst>
                <a:path extrusionOk="0" h="2087" w="1341">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93"/>
            <p:cNvSpPr/>
            <p:nvPr/>
          </p:nvSpPr>
          <p:spPr>
            <a:xfrm>
              <a:off x="8089773" y="2978255"/>
              <a:ext cx="34643" cy="32743"/>
            </a:xfrm>
            <a:custGeom>
              <a:rect b="b" l="l" r="r" t="t"/>
              <a:pathLst>
                <a:path extrusionOk="0" h="1258" w="1331">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93"/>
            <p:cNvSpPr/>
            <p:nvPr/>
          </p:nvSpPr>
          <p:spPr>
            <a:xfrm>
              <a:off x="8089773" y="2978255"/>
              <a:ext cx="24752" cy="32743"/>
            </a:xfrm>
            <a:custGeom>
              <a:rect b="b" l="l" r="r" t="t"/>
              <a:pathLst>
                <a:path extrusionOk="0" h="1258" w="951">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93"/>
            <p:cNvSpPr/>
            <p:nvPr/>
          </p:nvSpPr>
          <p:spPr>
            <a:xfrm>
              <a:off x="8017234" y="3052460"/>
              <a:ext cx="29984" cy="30062"/>
            </a:xfrm>
            <a:custGeom>
              <a:rect b="b" l="l" r="r" t="t"/>
              <a:pathLst>
                <a:path extrusionOk="0" h="1155" w="1152">
                  <a:moveTo>
                    <a:pt x="1" y="0"/>
                  </a:moveTo>
                  <a:lnTo>
                    <a:pt x="1" y="1154"/>
                  </a:lnTo>
                  <a:lnTo>
                    <a:pt x="1152" y="1154"/>
                  </a:lnTo>
                  <a:lnTo>
                    <a:pt x="115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93"/>
            <p:cNvSpPr/>
            <p:nvPr/>
          </p:nvSpPr>
          <p:spPr>
            <a:xfrm>
              <a:off x="8017234" y="3052460"/>
              <a:ext cx="14966" cy="30062"/>
            </a:xfrm>
            <a:custGeom>
              <a:rect b="b" l="l" r="r" t="t"/>
              <a:pathLst>
                <a:path extrusionOk="0" h="1155" w="575">
                  <a:moveTo>
                    <a:pt x="1" y="0"/>
                  </a:moveTo>
                  <a:lnTo>
                    <a:pt x="1" y="1154"/>
                  </a:lnTo>
                  <a:lnTo>
                    <a:pt x="574" y="1154"/>
                  </a:lnTo>
                  <a:lnTo>
                    <a:pt x="57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93"/>
            <p:cNvSpPr/>
            <p:nvPr/>
          </p:nvSpPr>
          <p:spPr>
            <a:xfrm>
              <a:off x="8009556" y="3080101"/>
              <a:ext cx="45444" cy="45366"/>
            </a:xfrm>
            <a:custGeom>
              <a:rect b="b" l="l" r="r" t="t"/>
              <a:pathLst>
                <a:path extrusionOk="0" h="1743" w="1746">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93"/>
            <p:cNvSpPr/>
            <p:nvPr/>
          </p:nvSpPr>
          <p:spPr>
            <a:xfrm>
              <a:off x="8009556" y="3080101"/>
              <a:ext cx="23191" cy="45288"/>
            </a:xfrm>
            <a:custGeom>
              <a:rect b="b" l="l" r="r" t="t"/>
              <a:pathLst>
                <a:path extrusionOk="0" h="1740" w="891">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93"/>
            <p:cNvSpPr/>
            <p:nvPr/>
          </p:nvSpPr>
          <p:spPr>
            <a:xfrm>
              <a:off x="7999848" y="2961051"/>
              <a:ext cx="64392" cy="75584"/>
            </a:xfrm>
            <a:custGeom>
              <a:rect b="b" l="l" r="r" t="t"/>
              <a:pathLst>
                <a:path extrusionOk="0" h="2904" w="2474">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93"/>
            <p:cNvSpPr/>
            <p:nvPr/>
          </p:nvSpPr>
          <p:spPr>
            <a:xfrm>
              <a:off x="7999848" y="2961051"/>
              <a:ext cx="39770" cy="75688"/>
            </a:xfrm>
            <a:custGeom>
              <a:rect b="b" l="l" r="r" t="t"/>
              <a:pathLst>
                <a:path extrusionOk="0" h="2908" w="1528">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93"/>
            <p:cNvSpPr/>
            <p:nvPr/>
          </p:nvSpPr>
          <p:spPr>
            <a:xfrm>
              <a:off x="8006173" y="3036531"/>
              <a:ext cx="51847" cy="17595"/>
            </a:xfrm>
            <a:custGeom>
              <a:rect b="b" l="l" r="r" t="t"/>
              <a:pathLst>
                <a:path extrusionOk="0" h="676" w="1992">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93"/>
            <p:cNvSpPr/>
            <p:nvPr/>
          </p:nvSpPr>
          <p:spPr>
            <a:xfrm>
              <a:off x="8006173" y="3039368"/>
              <a:ext cx="51847" cy="14758"/>
            </a:xfrm>
            <a:custGeom>
              <a:rect b="b" l="l" r="r" t="t"/>
              <a:pathLst>
                <a:path extrusionOk="0" h="567" w="1992">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93"/>
            <p:cNvSpPr/>
            <p:nvPr/>
          </p:nvSpPr>
          <p:spPr>
            <a:xfrm>
              <a:off x="8107081" y="3032497"/>
              <a:ext cx="27511" cy="92970"/>
            </a:xfrm>
            <a:custGeom>
              <a:rect b="b" l="l" r="r" t="t"/>
              <a:pathLst>
                <a:path extrusionOk="0" h="3572" w="1057">
                  <a:moveTo>
                    <a:pt x="1" y="0"/>
                  </a:moveTo>
                  <a:lnTo>
                    <a:pt x="1" y="3572"/>
                  </a:lnTo>
                  <a:lnTo>
                    <a:pt x="1056" y="3572"/>
                  </a:lnTo>
                  <a:lnTo>
                    <a:pt x="105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93"/>
            <p:cNvSpPr/>
            <p:nvPr/>
          </p:nvSpPr>
          <p:spPr>
            <a:xfrm>
              <a:off x="8072829" y="3182493"/>
              <a:ext cx="69728" cy="48463"/>
            </a:xfrm>
            <a:custGeom>
              <a:rect b="b" l="l" r="r" t="t"/>
              <a:pathLst>
                <a:path extrusionOk="0" h="1862" w="2679">
                  <a:moveTo>
                    <a:pt x="1" y="1"/>
                  </a:moveTo>
                  <a:lnTo>
                    <a:pt x="1" y="1862"/>
                  </a:lnTo>
                  <a:lnTo>
                    <a:pt x="2678" y="1862"/>
                  </a:lnTo>
                  <a:lnTo>
                    <a:pt x="267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93"/>
            <p:cNvSpPr/>
            <p:nvPr/>
          </p:nvSpPr>
          <p:spPr>
            <a:xfrm>
              <a:off x="8072829" y="3182493"/>
              <a:ext cx="14966" cy="48463"/>
            </a:xfrm>
            <a:custGeom>
              <a:rect b="b" l="l" r="r" t="t"/>
              <a:pathLst>
                <a:path extrusionOk="0" h="1862" w="575">
                  <a:moveTo>
                    <a:pt x="1" y="1"/>
                  </a:moveTo>
                  <a:lnTo>
                    <a:pt x="1" y="1862"/>
                  </a:lnTo>
                  <a:lnTo>
                    <a:pt x="574" y="1862"/>
                  </a:lnTo>
                  <a:lnTo>
                    <a:pt x="574"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93"/>
            <p:cNvSpPr/>
            <p:nvPr/>
          </p:nvSpPr>
          <p:spPr>
            <a:xfrm>
              <a:off x="8038134" y="3229291"/>
              <a:ext cx="139117" cy="28786"/>
            </a:xfrm>
            <a:custGeom>
              <a:rect b="b" l="l" r="r" t="t"/>
              <a:pathLst>
                <a:path extrusionOk="0" h="1106" w="5345">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93"/>
            <p:cNvSpPr/>
            <p:nvPr/>
          </p:nvSpPr>
          <p:spPr>
            <a:xfrm>
              <a:off x="8038134" y="3236162"/>
              <a:ext cx="139117" cy="21915"/>
            </a:xfrm>
            <a:custGeom>
              <a:rect b="b" l="l" r="r" t="t"/>
              <a:pathLst>
                <a:path extrusionOk="0" h="842" w="5345">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93"/>
            <p:cNvSpPr/>
            <p:nvPr/>
          </p:nvSpPr>
          <p:spPr>
            <a:xfrm>
              <a:off x="7932723" y="3125077"/>
              <a:ext cx="353245" cy="60826"/>
            </a:xfrm>
            <a:custGeom>
              <a:rect b="b" l="l" r="r" t="t"/>
              <a:pathLst>
                <a:path extrusionOk="0" h="2337" w="13572">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93"/>
            <p:cNvSpPr/>
            <p:nvPr/>
          </p:nvSpPr>
          <p:spPr>
            <a:xfrm>
              <a:off x="7932801" y="3124998"/>
              <a:ext cx="27589" cy="60826"/>
            </a:xfrm>
            <a:custGeom>
              <a:rect b="b" l="l" r="r" t="t"/>
              <a:pathLst>
                <a:path extrusionOk="0" h="2337" w="106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93"/>
            <p:cNvSpPr/>
            <p:nvPr/>
          </p:nvSpPr>
          <p:spPr>
            <a:xfrm>
              <a:off x="8100132" y="3149725"/>
              <a:ext cx="16501" cy="11270"/>
            </a:xfrm>
            <a:custGeom>
              <a:rect b="b" l="l" r="r" t="t"/>
              <a:pathLst>
                <a:path extrusionOk="0" h="433" w="634">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93"/>
            <p:cNvSpPr/>
            <p:nvPr/>
          </p:nvSpPr>
          <p:spPr>
            <a:xfrm>
              <a:off x="7927127" y="2879845"/>
              <a:ext cx="364515" cy="383619"/>
            </a:xfrm>
            <a:custGeom>
              <a:rect b="b" l="l" r="r" t="t"/>
              <a:pathLst>
                <a:path extrusionOk="0" h="14739" w="14005">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1" name="Google Shape;18831;p93"/>
          <p:cNvGrpSpPr/>
          <p:nvPr/>
        </p:nvGrpSpPr>
        <p:grpSpPr>
          <a:xfrm>
            <a:off x="859281" y="3352531"/>
            <a:ext cx="327426" cy="357826"/>
            <a:chOff x="859281" y="3352531"/>
            <a:chExt cx="327426" cy="357826"/>
          </a:xfrm>
        </p:grpSpPr>
        <p:sp>
          <p:nvSpPr>
            <p:cNvPr id="18832" name="Google Shape;18832;p93"/>
            <p:cNvSpPr/>
            <p:nvPr/>
          </p:nvSpPr>
          <p:spPr>
            <a:xfrm>
              <a:off x="889968" y="3357684"/>
              <a:ext cx="291430" cy="291430"/>
            </a:xfrm>
            <a:custGeom>
              <a:rect b="b" l="l" r="r" t="t"/>
              <a:pathLst>
                <a:path extrusionOk="0" h="11197" w="11197">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93"/>
            <p:cNvSpPr/>
            <p:nvPr/>
          </p:nvSpPr>
          <p:spPr>
            <a:xfrm>
              <a:off x="884190" y="3360808"/>
              <a:ext cx="254080" cy="288281"/>
            </a:xfrm>
            <a:custGeom>
              <a:rect b="b" l="l" r="r" t="t"/>
              <a:pathLst>
                <a:path extrusionOk="0" h="11076" w="9762">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93"/>
            <p:cNvSpPr/>
            <p:nvPr/>
          </p:nvSpPr>
          <p:spPr>
            <a:xfrm>
              <a:off x="940253" y="3637896"/>
              <a:ext cx="190677" cy="67255"/>
            </a:xfrm>
            <a:custGeom>
              <a:rect b="b" l="l" r="r" t="t"/>
              <a:pathLst>
                <a:path extrusionOk="0" h="2584" w="7326">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93"/>
            <p:cNvSpPr/>
            <p:nvPr/>
          </p:nvSpPr>
          <p:spPr>
            <a:xfrm>
              <a:off x="1097303" y="3660723"/>
              <a:ext cx="33628" cy="44429"/>
            </a:xfrm>
            <a:custGeom>
              <a:rect b="b" l="l" r="r" t="t"/>
              <a:pathLst>
                <a:path extrusionOk="0" h="1707" w="1292">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93"/>
            <p:cNvSpPr/>
            <p:nvPr/>
          </p:nvSpPr>
          <p:spPr>
            <a:xfrm>
              <a:off x="974037" y="3464189"/>
              <a:ext cx="123292" cy="89665"/>
            </a:xfrm>
            <a:custGeom>
              <a:rect b="b" l="l" r="r" t="t"/>
              <a:pathLst>
                <a:path extrusionOk="0" h="3445" w="4737">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93"/>
            <p:cNvSpPr/>
            <p:nvPr/>
          </p:nvSpPr>
          <p:spPr>
            <a:xfrm>
              <a:off x="1001964" y="3464189"/>
              <a:ext cx="95365" cy="89665"/>
            </a:xfrm>
            <a:custGeom>
              <a:rect b="b" l="l" r="r" t="t"/>
              <a:pathLst>
                <a:path extrusionOk="0" h="3445" w="3664">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93"/>
            <p:cNvSpPr/>
            <p:nvPr/>
          </p:nvSpPr>
          <p:spPr>
            <a:xfrm>
              <a:off x="1002068" y="3598621"/>
              <a:ext cx="67229" cy="50493"/>
            </a:xfrm>
            <a:custGeom>
              <a:rect b="b" l="l" r="r" t="t"/>
              <a:pathLst>
                <a:path extrusionOk="0" h="1940" w="2583">
                  <a:moveTo>
                    <a:pt x="0" y="0"/>
                  </a:moveTo>
                  <a:lnTo>
                    <a:pt x="0" y="1939"/>
                  </a:lnTo>
                  <a:lnTo>
                    <a:pt x="2583" y="1939"/>
                  </a:lnTo>
                  <a:lnTo>
                    <a:pt x="2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93"/>
            <p:cNvSpPr/>
            <p:nvPr/>
          </p:nvSpPr>
          <p:spPr>
            <a:xfrm>
              <a:off x="1002068" y="3598621"/>
              <a:ext cx="67229" cy="33706"/>
            </a:xfrm>
            <a:custGeom>
              <a:rect b="b" l="l" r="r" t="t"/>
              <a:pathLst>
                <a:path extrusionOk="0" h="1295" w="2583">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93"/>
            <p:cNvSpPr/>
            <p:nvPr/>
          </p:nvSpPr>
          <p:spPr>
            <a:xfrm>
              <a:off x="990876" y="3628553"/>
              <a:ext cx="44819" cy="40030"/>
            </a:xfrm>
            <a:custGeom>
              <a:rect b="b" l="l" r="r" t="t"/>
              <a:pathLst>
                <a:path extrusionOk="0" h="1538" w="1722">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93"/>
            <p:cNvSpPr/>
            <p:nvPr/>
          </p:nvSpPr>
          <p:spPr>
            <a:xfrm>
              <a:off x="1035670" y="3628553"/>
              <a:ext cx="44793" cy="40030"/>
            </a:xfrm>
            <a:custGeom>
              <a:rect b="b" l="l" r="r" t="t"/>
              <a:pathLst>
                <a:path extrusionOk="0" h="1538" w="1721">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93"/>
            <p:cNvSpPr/>
            <p:nvPr/>
          </p:nvSpPr>
          <p:spPr>
            <a:xfrm>
              <a:off x="979528" y="3509633"/>
              <a:ext cx="112126" cy="105854"/>
            </a:xfrm>
            <a:custGeom>
              <a:rect b="b" l="l" r="r" t="t"/>
              <a:pathLst>
                <a:path extrusionOk="0" h="4067" w="4308">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93"/>
            <p:cNvSpPr/>
            <p:nvPr/>
          </p:nvSpPr>
          <p:spPr>
            <a:xfrm>
              <a:off x="940331" y="3660723"/>
              <a:ext cx="33732" cy="44429"/>
            </a:xfrm>
            <a:custGeom>
              <a:rect b="b" l="l" r="r" t="t"/>
              <a:pathLst>
                <a:path extrusionOk="0" h="1707" w="1296">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93"/>
            <p:cNvSpPr/>
            <p:nvPr/>
          </p:nvSpPr>
          <p:spPr>
            <a:xfrm>
              <a:off x="979633" y="3509633"/>
              <a:ext cx="95261" cy="105411"/>
            </a:xfrm>
            <a:custGeom>
              <a:rect b="b" l="l" r="r" t="t"/>
              <a:pathLst>
                <a:path extrusionOk="0" h="4050" w="366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93"/>
            <p:cNvSpPr/>
            <p:nvPr/>
          </p:nvSpPr>
          <p:spPr>
            <a:xfrm>
              <a:off x="991163" y="3506510"/>
              <a:ext cx="91174" cy="30140"/>
            </a:xfrm>
            <a:custGeom>
              <a:rect b="b" l="l" r="r" t="t"/>
              <a:pathLst>
                <a:path extrusionOk="0" h="1158" w="3503">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93"/>
            <p:cNvSpPr/>
            <p:nvPr/>
          </p:nvSpPr>
          <p:spPr>
            <a:xfrm>
              <a:off x="935126" y="3458879"/>
              <a:ext cx="201036" cy="251478"/>
            </a:xfrm>
            <a:custGeom>
              <a:rect b="b" l="l" r="r" t="t"/>
              <a:pathLst>
                <a:path extrusionOk="0" h="9662" w="7724">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93"/>
            <p:cNvSpPr/>
            <p:nvPr/>
          </p:nvSpPr>
          <p:spPr>
            <a:xfrm>
              <a:off x="968727" y="3688650"/>
              <a:ext cx="10567" cy="21707"/>
            </a:xfrm>
            <a:custGeom>
              <a:rect b="b" l="l" r="r" t="t"/>
              <a:pathLst>
                <a:path extrusionOk="0" h="834" w="406">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93"/>
            <p:cNvSpPr/>
            <p:nvPr/>
          </p:nvSpPr>
          <p:spPr>
            <a:xfrm>
              <a:off x="1092071" y="3688650"/>
              <a:ext cx="10463" cy="21707"/>
            </a:xfrm>
            <a:custGeom>
              <a:rect b="b" l="l" r="r" t="t"/>
              <a:pathLst>
                <a:path extrusionOk="0" h="834" w="402">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93"/>
            <p:cNvSpPr/>
            <p:nvPr/>
          </p:nvSpPr>
          <p:spPr>
            <a:xfrm>
              <a:off x="859281" y="3352531"/>
              <a:ext cx="327426" cy="285444"/>
            </a:xfrm>
            <a:custGeom>
              <a:rect b="b" l="l" r="r" t="t"/>
              <a:pathLst>
                <a:path extrusionOk="0" h="10967" w="1258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0" name="Google Shape;18850;p93"/>
          <p:cNvGrpSpPr/>
          <p:nvPr/>
        </p:nvGrpSpPr>
        <p:grpSpPr>
          <a:xfrm>
            <a:off x="1317912" y="3388371"/>
            <a:ext cx="372115" cy="273185"/>
            <a:chOff x="1317912" y="3388371"/>
            <a:chExt cx="372115" cy="273185"/>
          </a:xfrm>
        </p:grpSpPr>
        <p:sp>
          <p:nvSpPr>
            <p:cNvPr id="18851" name="Google Shape;18851;p93"/>
            <p:cNvSpPr/>
            <p:nvPr/>
          </p:nvSpPr>
          <p:spPr>
            <a:xfrm>
              <a:off x="1333841" y="3505677"/>
              <a:ext cx="10932" cy="38677"/>
            </a:xfrm>
            <a:custGeom>
              <a:rect b="b" l="l" r="r" t="t"/>
              <a:pathLst>
                <a:path extrusionOk="0" h="1486" w="42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93"/>
            <p:cNvSpPr/>
            <p:nvPr/>
          </p:nvSpPr>
          <p:spPr>
            <a:xfrm>
              <a:off x="1329260" y="3481315"/>
              <a:ext cx="93178" cy="104865"/>
            </a:xfrm>
            <a:custGeom>
              <a:rect b="b" l="l" r="r" t="t"/>
              <a:pathLst>
                <a:path extrusionOk="0" h="4029" w="358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93"/>
            <p:cNvSpPr/>
            <p:nvPr/>
          </p:nvSpPr>
          <p:spPr>
            <a:xfrm>
              <a:off x="1329260" y="3481940"/>
              <a:ext cx="45730" cy="104240"/>
            </a:xfrm>
            <a:custGeom>
              <a:rect b="b" l="l" r="r" t="t"/>
              <a:pathLst>
                <a:path extrusionOk="0" h="4005" w="1757">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93"/>
            <p:cNvSpPr/>
            <p:nvPr/>
          </p:nvSpPr>
          <p:spPr>
            <a:xfrm>
              <a:off x="1323508" y="3562807"/>
              <a:ext cx="104787" cy="93257"/>
            </a:xfrm>
            <a:custGeom>
              <a:rect b="b" l="l" r="r" t="t"/>
              <a:pathLst>
                <a:path extrusionOk="0" h="3583" w="4026">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93"/>
            <p:cNvSpPr/>
            <p:nvPr/>
          </p:nvSpPr>
          <p:spPr>
            <a:xfrm>
              <a:off x="1323508" y="3588626"/>
              <a:ext cx="104787" cy="67437"/>
            </a:xfrm>
            <a:custGeom>
              <a:rect b="b" l="l" r="r" t="t"/>
              <a:pathLst>
                <a:path extrusionOk="0" h="2591" w="4026">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93"/>
            <p:cNvSpPr/>
            <p:nvPr/>
          </p:nvSpPr>
          <p:spPr>
            <a:xfrm>
              <a:off x="1340998" y="3517155"/>
              <a:ext cx="69806" cy="57313"/>
            </a:xfrm>
            <a:custGeom>
              <a:rect b="b" l="l" r="r" t="t"/>
              <a:pathLst>
                <a:path extrusionOk="0" h="2202" w="2682">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93"/>
            <p:cNvSpPr/>
            <p:nvPr/>
          </p:nvSpPr>
          <p:spPr>
            <a:xfrm>
              <a:off x="1341259" y="3517207"/>
              <a:ext cx="69545" cy="56818"/>
            </a:xfrm>
            <a:custGeom>
              <a:rect b="b" l="l" r="r" t="t"/>
              <a:pathLst>
                <a:path extrusionOk="0" h="2183" w="2672">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93"/>
            <p:cNvSpPr/>
            <p:nvPr/>
          </p:nvSpPr>
          <p:spPr>
            <a:xfrm>
              <a:off x="1323404" y="3605310"/>
              <a:ext cx="23373" cy="50754"/>
            </a:xfrm>
            <a:custGeom>
              <a:rect b="b" l="l" r="r" t="t"/>
              <a:pathLst>
                <a:path extrusionOk="0" h="1950" w="898">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93"/>
            <p:cNvSpPr/>
            <p:nvPr/>
          </p:nvSpPr>
          <p:spPr>
            <a:xfrm>
              <a:off x="1405000" y="3605310"/>
              <a:ext cx="23295" cy="50754"/>
            </a:xfrm>
            <a:custGeom>
              <a:rect b="b" l="l" r="r" t="t"/>
              <a:pathLst>
                <a:path extrusionOk="0" h="1950" w="895">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93"/>
            <p:cNvSpPr/>
            <p:nvPr/>
          </p:nvSpPr>
          <p:spPr>
            <a:xfrm>
              <a:off x="1585501" y="3487093"/>
              <a:ext cx="29151" cy="64106"/>
            </a:xfrm>
            <a:custGeom>
              <a:rect b="b" l="l" r="r" t="t"/>
              <a:pathLst>
                <a:path extrusionOk="0" h="2463" w="112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93"/>
            <p:cNvSpPr/>
            <p:nvPr/>
          </p:nvSpPr>
          <p:spPr>
            <a:xfrm>
              <a:off x="1597135" y="3481315"/>
              <a:ext cx="69988" cy="69884"/>
            </a:xfrm>
            <a:custGeom>
              <a:rect b="b" l="l" r="r" t="t"/>
              <a:pathLst>
                <a:path extrusionOk="0" h="2685" w="2689">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93"/>
            <p:cNvSpPr/>
            <p:nvPr/>
          </p:nvSpPr>
          <p:spPr>
            <a:xfrm>
              <a:off x="1608847" y="3568663"/>
              <a:ext cx="34929" cy="34929"/>
            </a:xfrm>
            <a:custGeom>
              <a:rect b="b" l="l" r="r" t="t"/>
              <a:pathLst>
                <a:path extrusionOk="0" h="1342" w="1342">
                  <a:moveTo>
                    <a:pt x="1" y="1"/>
                  </a:moveTo>
                  <a:lnTo>
                    <a:pt x="1" y="1341"/>
                  </a:lnTo>
                  <a:lnTo>
                    <a:pt x="1341" y="1341"/>
                  </a:lnTo>
                  <a:lnTo>
                    <a:pt x="134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93"/>
            <p:cNvSpPr/>
            <p:nvPr/>
          </p:nvSpPr>
          <p:spPr>
            <a:xfrm>
              <a:off x="1568010" y="3582770"/>
              <a:ext cx="116603" cy="73293"/>
            </a:xfrm>
            <a:custGeom>
              <a:rect b="b" l="l" r="r" t="t"/>
              <a:pathLst>
                <a:path extrusionOk="0" h="2816" w="448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93"/>
            <p:cNvSpPr/>
            <p:nvPr/>
          </p:nvSpPr>
          <p:spPr>
            <a:xfrm>
              <a:off x="1591357" y="3510518"/>
              <a:ext cx="69910" cy="63950"/>
            </a:xfrm>
            <a:custGeom>
              <a:rect b="b" l="l" r="r" t="t"/>
              <a:pathLst>
                <a:path extrusionOk="0" h="2457" w="2686">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93"/>
            <p:cNvSpPr/>
            <p:nvPr/>
          </p:nvSpPr>
          <p:spPr>
            <a:xfrm>
              <a:off x="1591357" y="3510440"/>
              <a:ext cx="69728" cy="62648"/>
            </a:xfrm>
            <a:custGeom>
              <a:rect b="b" l="l" r="r" t="t"/>
              <a:pathLst>
                <a:path extrusionOk="0" h="2407" w="2679">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93"/>
            <p:cNvSpPr/>
            <p:nvPr/>
          </p:nvSpPr>
          <p:spPr>
            <a:xfrm>
              <a:off x="1661241" y="3597606"/>
              <a:ext cx="23269" cy="58458"/>
            </a:xfrm>
            <a:custGeom>
              <a:rect b="b" l="l" r="r" t="t"/>
              <a:pathLst>
                <a:path extrusionOk="0" h="2246" w="894">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93"/>
            <p:cNvSpPr/>
            <p:nvPr/>
          </p:nvSpPr>
          <p:spPr>
            <a:xfrm>
              <a:off x="1404896" y="3574441"/>
              <a:ext cx="198121" cy="81622"/>
            </a:xfrm>
            <a:custGeom>
              <a:rect b="b" l="l" r="r" t="t"/>
              <a:pathLst>
                <a:path extrusionOk="0" h="3136" w="7612">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93"/>
            <p:cNvSpPr/>
            <p:nvPr/>
          </p:nvSpPr>
          <p:spPr>
            <a:xfrm>
              <a:off x="1568010" y="3598257"/>
              <a:ext cx="35007" cy="57807"/>
            </a:xfrm>
            <a:custGeom>
              <a:rect b="b" l="l" r="r" t="t"/>
              <a:pathLst>
                <a:path extrusionOk="0" h="2221" w="1345">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93"/>
            <p:cNvSpPr/>
            <p:nvPr/>
          </p:nvSpPr>
          <p:spPr>
            <a:xfrm>
              <a:off x="1439903" y="3393941"/>
              <a:ext cx="128133" cy="93152"/>
            </a:xfrm>
            <a:custGeom>
              <a:rect b="b" l="l" r="r" t="t"/>
              <a:pathLst>
                <a:path extrusionOk="0" h="3579" w="4923">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93"/>
            <p:cNvSpPr/>
            <p:nvPr/>
          </p:nvSpPr>
          <p:spPr>
            <a:xfrm>
              <a:off x="1469002" y="3393941"/>
              <a:ext cx="99035" cy="93152"/>
            </a:xfrm>
            <a:custGeom>
              <a:rect b="b" l="l" r="r" t="t"/>
              <a:pathLst>
                <a:path extrusionOk="0" h="3579" w="3805">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93"/>
            <p:cNvSpPr/>
            <p:nvPr/>
          </p:nvSpPr>
          <p:spPr>
            <a:xfrm>
              <a:off x="1469002" y="3533682"/>
              <a:ext cx="69910" cy="52419"/>
            </a:xfrm>
            <a:custGeom>
              <a:rect b="b" l="l" r="r" t="t"/>
              <a:pathLst>
                <a:path extrusionOk="0" h="2014" w="2686">
                  <a:moveTo>
                    <a:pt x="1" y="1"/>
                  </a:moveTo>
                  <a:lnTo>
                    <a:pt x="1" y="2013"/>
                  </a:lnTo>
                  <a:lnTo>
                    <a:pt x="2686" y="2013"/>
                  </a:lnTo>
                  <a:lnTo>
                    <a:pt x="2686"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93"/>
            <p:cNvSpPr/>
            <p:nvPr/>
          </p:nvSpPr>
          <p:spPr>
            <a:xfrm>
              <a:off x="1469002" y="3533682"/>
              <a:ext cx="69910" cy="35007"/>
            </a:xfrm>
            <a:custGeom>
              <a:rect b="b" l="l" r="r" t="t"/>
              <a:pathLst>
                <a:path extrusionOk="0" h="1345" w="2686">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93"/>
            <p:cNvSpPr/>
            <p:nvPr/>
          </p:nvSpPr>
          <p:spPr>
            <a:xfrm>
              <a:off x="1457393" y="3564785"/>
              <a:ext cx="46615" cy="41592"/>
            </a:xfrm>
            <a:custGeom>
              <a:rect b="b" l="l" r="r" t="t"/>
              <a:pathLst>
                <a:path extrusionOk="0" h="1598" w="1791">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93"/>
            <p:cNvSpPr/>
            <p:nvPr/>
          </p:nvSpPr>
          <p:spPr>
            <a:xfrm>
              <a:off x="1503983" y="3564785"/>
              <a:ext cx="46641" cy="41592"/>
            </a:xfrm>
            <a:custGeom>
              <a:rect b="b" l="l" r="r" t="t"/>
              <a:pathLst>
                <a:path extrusionOk="0" h="1598" w="1792">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93"/>
            <p:cNvSpPr/>
            <p:nvPr/>
          </p:nvSpPr>
          <p:spPr>
            <a:xfrm>
              <a:off x="1445759" y="3441129"/>
              <a:ext cx="116499" cy="110070"/>
            </a:xfrm>
            <a:custGeom>
              <a:rect b="b" l="l" r="r" t="t"/>
              <a:pathLst>
                <a:path extrusionOk="0" h="4229" w="4476">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93"/>
            <p:cNvSpPr/>
            <p:nvPr/>
          </p:nvSpPr>
          <p:spPr>
            <a:xfrm>
              <a:off x="1405000" y="3598257"/>
              <a:ext cx="34929" cy="57807"/>
            </a:xfrm>
            <a:custGeom>
              <a:rect b="b" l="l" r="r" t="t"/>
              <a:pathLst>
                <a:path extrusionOk="0" h="2221" w="1342">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93"/>
            <p:cNvSpPr/>
            <p:nvPr/>
          </p:nvSpPr>
          <p:spPr>
            <a:xfrm>
              <a:off x="1445655" y="3441129"/>
              <a:ext cx="99113" cy="109524"/>
            </a:xfrm>
            <a:custGeom>
              <a:rect b="b" l="l" r="r" t="t"/>
              <a:pathLst>
                <a:path extrusionOk="0" h="4208" w="3808">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93"/>
            <p:cNvSpPr/>
            <p:nvPr/>
          </p:nvSpPr>
          <p:spPr>
            <a:xfrm>
              <a:off x="1601534" y="3504948"/>
              <a:ext cx="50285" cy="16814"/>
            </a:xfrm>
            <a:custGeom>
              <a:rect b="b" l="l" r="r" t="t"/>
              <a:pathLst>
                <a:path extrusionOk="0" h="646" w="1932">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93"/>
            <p:cNvSpPr/>
            <p:nvPr/>
          </p:nvSpPr>
          <p:spPr>
            <a:xfrm>
              <a:off x="1317912" y="3388371"/>
              <a:ext cx="372115" cy="273185"/>
            </a:xfrm>
            <a:custGeom>
              <a:rect b="b" l="l" r="r" t="t"/>
              <a:pathLst>
                <a:path extrusionOk="0" h="10496" w="14297">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93"/>
            <p:cNvSpPr/>
            <p:nvPr/>
          </p:nvSpPr>
          <p:spPr>
            <a:xfrm>
              <a:off x="1655749" y="3615643"/>
              <a:ext cx="10906" cy="45913"/>
            </a:xfrm>
            <a:custGeom>
              <a:rect b="b" l="l" r="r" t="t"/>
              <a:pathLst>
                <a:path extrusionOk="0" h="1764" w="419">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93"/>
            <p:cNvSpPr/>
            <p:nvPr/>
          </p:nvSpPr>
          <p:spPr>
            <a:xfrm>
              <a:off x="1457836" y="3437927"/>
              <a:ext cx="94714" cy="31415"/>
            </a:xfrm>
            <a:custGeom>
              <a:rect b="b" l="l" r="r" t="t"/>
              <a:pathLst>
                <a:path extrusionOk="0" h="1207" w="3639">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93"/>
            <p:cNvSpPr/>
            <p:nvPr/>
          </p:nvSpPr>
          <p:spPr>
            <a:xfrm>
              <a:off x="1434489" y="3627277"/>
              <a:ext cx="10932" cy="34278"/>
            </a:xfrm>
            <a:custGeom>
              <a:rect b="b" l="l" r="r" t="t"/>
              <a:pathLst>
                <a:path extrusionOk="0" h="1317" w="42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93"/>
            <p:cNvSpPr/>
            <p:nvPr/>
          </p:nvSpPr>
          <p:spPr>
            <a:xfrm>
              <a:off x="1562701" y="3627277"/>
              <a:ext cx="10932" cy="34278"/>
            </a:xfrm>
            <a:custGeom>
              <a:rect b="b" l="l" r="r" t="t"/>
              <a:pathLst>
                <a:path extrusionOk="0" h="1317" w="42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4" name="Google Shape;18884;p93"/>
          <p:cNvGrpSpPr/>
          <p:nvPr/>
        </p:nvGrpSpPr>
        <p:grpSpPr>
          <a:xfrm>
            <a:off x="2779747" y="1525426"/>
            <a:ext cx="356993" cy="344214"/>
            <a:chOff x="2779747" y="1525426"/>
            <a:chExt cx="356993" cy="344214"/>
          </a:xfrm>
        </p:grpSpPr>
        <p:sp>
          <p:nvSpPr>
            <p:cNvPr id="18885" name="Google Shape;18885;p93"/>
            <p:cNvSpPr/>
            <p:nvPr/>
          </p:nvSpPr>
          <p:spPr>
            <a:xfrm>
              <a:off x="2952647" y="1530632"/>
              <a:ext cx="178887" cy="93387"/>
            </a:xfrm>
            <a:custGeom>
              <a:rect b="b" l="l" r="r" t="t"/>
              <a:pathLst>
                <a:path extrusionOk="0" h="3588" w="6873">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93"/>
            <p:cNvSpPr/>
            <p:nvPr/>
          </p:nvSpPr>
          <p:spPr>
            <a:xfrm>
              <a:off x="2975005" y="1720659"/>
              <a:ext cx="156529" cy="71029"/>
            </a:xfrm>
            <a:custGeom>
              <a:rect b="b" l="l" r="r" t="t"/>
              <a:pathLst>
                <a:path extrusionOk="0" h="2729" w="6014">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93"/>
            <p:cNvSpPr/>
            <p:nvPr/>
          </p:nvSpPr>
          <p:spPr>
            <a:xfrm>
              <a:off x="2784978" y="1770944"/>
              <a:ext cx="167695" cy="93387"/>
            </a:xfrm>
            <a:custGeom>
              <a:rect b="b" l="l" r="r" t="t"/>
              <a:pathLst>
                <a:path extrusionOk="0" h="3588" w="6443">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93"/>
            <p:cNvSpPr/>
            <p:nvPr/>
          </p:nvSpPr>
          <p:spPr>
            <a:xfrm>
              <a:off x="2784978" y="1620010"/>
              <a:ext cx="178887" cy="115822"/>
            </a:xfrm>
            <a:custGeom>
              <a:rect b="b" l="l" r="r" t="t"/>
              <a:pathLst>
                <a:path extrusionOk="0" h="4450" w="6873">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93"/>
            <p:cNvSpPr/>
            <p:nvPr/>
          </p:nvSpPr>
          <p:spPr>
            <a:xfrm>
              <a:off x="3023911" y="1547758"/>
              <a:ext cx="81076" cy="10463"/>
            </a:xfrm>
            <a:custGeom>
              <a:rect b="b" l="l" r="r" t="t"/>
              <a:pathLst>
                <a:path extrusionOk="0" h="402" w="3115">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93"/>
            <p:cNvSpPr/>
            <p:nvPr/>
          </p:nvSpPr>
          <p:spPr>
            <a:xfrm>
              <a:off x="2979221" y="1547758"/>
              <a:ext cx="36282" cy="10463"/>
            </a:xfrm>
            <a:custGeom>
              <a:rect b="b" l="l" r="r" t="t"/>
              <a:pathLst>
                <a:path extrusionOk="0" h="402" w="1394">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93"/>
            <p:cNvSpPr/>
            <p:nvPr/>
          </p:nvSpPr>
          <p:spPr>
            <a:xfrm>
              <a:off x="3079870" y="1570116"/>
              <a:ext cx="25117" cy="10463"/>
            </a:xfrm>
            <a:custGeom>
              <a:rect b="b" l="l" r="r" t="t"/>
              <a:pathLst>
                <a:path extrusionOk="0" h="402" w="965">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93"/>
            <p:cNvSpPr/>
            <p:nvPr/>
          </p:nvSpPr>
          <p:spPr>
            <a:xfrm>
              <a:off x="2979221" y="1570116"/>
              <a:ext cx="92241" cy="10463"/>
            </a:xfrm>
            <a:custGeom>
              <a:rect b="b" l="l" r="r" t="t"/>
              <a:pathLst>
                <a:path extrusionOk="0" h="402" w="3544">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93"/>
            <p:cNvSpPr/>
            <p:nvPr/>
          </p:nvSpPr>
          <p:spPr>
            <a:xfrm>
              <a:off x="2947442" y="1525426"/>
              <a:ext cx="189298" cy="103850"/>
            </a:xfrm>
            <a:custGeom>
              <a:rect b="b" l="l" r="r" t="t"/>
              <a:pathLst>
                <a:path extrusionOk="0" h="3990" w="7273">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93"/>
            <p:cNvSpPr/>
            <p:nvPr/>
          </p:nvSpPr>
          <p:spPr>
            <a:xfrm>
              <a:off x="2811526" y="1788070"/>
              <a:ext cx="81076" cy="10463"/>
            </a:xfrm>
            <a:custGeom>
              <a:rect b="b" l="l" r="r" t="t"/>
              <a:pathLst>
                <a:path extrusionOk="0" h="402" w="3115">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93"/>
            <p:cNvSpPr/>
            <p:nvPr/>
          </p:nvSpPr>
          <p:spPr>
            <a:xfrm>
              <a:off x="2901009" y="1788070"/>
              <a:ext cx="25117" cy="10463"/>
            </a:xfrm>
            <a:custGeom>
              <a:rect b="b" l="l" r="r" t="t"/>
              <a:pathLst>
                <a:path extrusionOk="0" h="402" w="965">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93"/>
            <p:cNvSpPr/>
            <p:nvPr/>
          </p:nvSpPr>
          <p:spPr>
            <a:xfrm>
              <a:off x="2811526" y="1810402"/>
              <a:ext cx="25221" cy="10463"/>
            </a:xfrm>
            <a:custGeom>
              <a:rect b="b" l="l" r="r" t="t"/>
              <a:pathLst>
                <a:path extrusionOk="0" h="402" w="969">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93"/>
            <p:cNvSpPr/>
            <p:nvPr/>
          </p:nvSpPr>
          <p:spPr>
            <a:xfrm>
              <a:off x="2845050" y="1810402"/>
              <a:ext cx="81076" cy="10463"/>
            </a:xfrm>
            <a:custGeom>
              <a:rect b="b" l="l" r="r" t="t"/>
              <a:pathLst>
                <a:path extrusionOk="0" h="402" w="3115">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93"/>
            <p:cNvSpPr/>
            <p:nvPr/>
          </p:nvSpPr>
          <p:spPr>
            <a:xfrm>
              <a:off x="2779747" y="1765712"/>
              <a:ext cx="178158" cy="103928"/>
            </a:xfrm>
            <a:custGeom>
              <a:rect b="b" l="l" r="r" t="t"/>
              <a:pathLst>
                <a:path extrusionOk="0" h="3993" w="6845">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93"/>
            <p:cNvSpPr/>
            <p:nvPr/>
          </p:nvSpPr>
          <p:spPr>
            <a:xfrm>
              <a:off x="3035076" y="1737785"/>
              <a:ext cx="69910" cy="10463"/>
            </a:xfrm>
            <a:custGeom>
              <a:rect b="b" l="l" r="r" t="t"/>
              <a:pathLst>
                <a:path extrusionOk="0" h="402" w="2686">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93"/>
            <p:cNvSpPr/>
            <p:nvPr/>
          </p:nvSpPr>
          <p:spPr>
            <a:xfrm>
              <a:off x="3001553" y="1737785"/>
              <a:ext cx="25117" cy="10463"/>
            </a:xfrm>
            <a:custGeom>
              <a:rect b="b" l="l" r="r" t="t"/>
              <a:pathLst>
                <a:path extrusionOk="0" h="402" w="965">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93"/>
            <p:cNvSpPr/>
            <p:nvPr/>
          </p:nvSpPr>
          <p:spPr>
            <a:xfrm>
              <a:off x="2969773" y="1715427"/>
              <a:ext cx="166888" cy="81466"/>
            </a:xfrm>
            <a:custGeom>
              <a:rect b="b" l="l" r="r" t="t"/>
              <a:pathLst>
                <a:path extrusionOk="0" h="3130" w="6412">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93"/>
            <p:cNvSpPr/>
            <p:nvPr/>
          </p:nvSpPr>
          <p:spPr>
            <a:xfrm>
              <a:off x="2811526" y="1637136"/>
              <a:ext cx="81076" cy="10567"/>
            </a:xfrm>
            <a:custGeom>
              <a:rect b="b" l="l" r="r" t="t"/>
              <a:pathLst>
                <a:path extrusionOk="0" h="406" w="3115">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93"/>
            <p:cNvSpPr/>
            <p:nvPr/>
          </p:nvSpPr>
          <p:spPr>
            <a:xfrm>
              <a:off x="2901009" y="1637136"/>
              <a:ext cx="36282" cy="10567"/>
            </a:xfrm>
            <a:custGeom>
              <a:rect b="b" l="l" r="r" t="t"/>
              <a:pathLst>
                <a:path extrusionOk="0" h="406" w="1394">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93"/>
            <p:cNvSpPr/>
            <p:nvPr/>
          </p:nvSpPr>
          <p:spPr>
            <a:xfrm>
              <a:off x="2811526" y="1681826"/>
              <a:ext cx="81076" cy="10567"/>
            </a:xfrm>
            <a:custGeom>
              <a:rect b="b" l="l" r="r" t="t"/>
              <a:pathLst>
                <a:path extrusionOk="0" h="406" w="3115">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93"/>
            <p:cNvSpPr/>
            <p:nvPr/>
          </p:nvSpPr>
          <p:spPr>
            <a:xfrm>
              <a:off x="2901009" y="1681826"/>
              <a:ext cx="36282" cy="10567"/>
            </a:xfrm>
            <a:custGeom>
              <a:rect b="b" l="l" r="r" t="t"/>
              <a:pathLst>
                <a:path extrusionOk="0" h="406" w="1394">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93"/>
            <p:cNvSpPr/>
            <p:nvPr/>
          </p:nvSpPr>
          <p:spPr>
            <a:xfrm>
              <a:off x="2811526" y="1659494"/>
              <a:ext cx="25221" cy="10541"/>
            </a:xfrm>
            <a:custGeom>
              <a:rect b="b" l="l" r="r" t="t"/>
              <a:pathLst>
                <a:path extrusionOk="0" h="405" w="969">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93"/>
            <p:cNvSpPr/>
            <p:nvPr/>
          </p:nvSpPr>
          <p:spPr>
            <a:xfrm>
              <a:off x="2845050" y="1659494"/>
              <a:ext cx="92241" cy="10463"/>
            </a:xfrm>
            <a:custGeom>
              <a:rect b="b" l="l" r="r" t="t"/>
              <a:pathLst>
                <a:path extrusionOk="0" h="402" w="3544">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93"/>
            <p:cNvSpPr/>
            <p:nvPr/>
          </p:nvSpPr>
          <p:spPr>
            <a:xfrm>
              <a:off x="2779747" y="1614805"/>
              <a:ext cx="189324" cy="126311"/>
            </a:xfrm>
            <a:custGeom>
              <a:rect b="b" l="l" r="r" t="t"/>
              <a:pathLst>
                <a:path extrusionOk="0" h="4853" w="7274">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9" name="Google Shape;18909;p93"/>
          <p:cNvGrpSpPr/>
          <p:nvPr/>
        </p:nvGrpSpPr>
        <p:grpSpPr>
          <a:xfrm>
            <a:off x="3317969" y="1515432"/>
            <a:ext cx="225112" cy="360663"/>
            <a:chOff x="3317969" y="1515432"/>
            <a:chExt cx="225112" cy="360663"/>
          </a:xfrm>
        </p:grpSpPr>
        <p:sp>
          <p:nvSpPr>
            <p:cNvPr id="18910" name="Google Shape;18910;p93"/>
            <p:cNvSpPr/>
            <p:nvPr/>
          </p:nvSpPr>
          <p:spPr>
            <a:xfrm>
              <a:off x="3323357" y="1566159"/>
              <a:ext cx="169179" cy="304340"/>
            </a:xfrm>
            <a:custGeom>
              <a:rect b="b" l="l" r="r" t="t"/>
              <a:pathLst>
                <a:path extrusionOk="0" h="11693" w="650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93"/>
            <p:cNvSpPr/>
            <p:nvPr/>
          </p:nvSpPr>
          <p:spPr>
            <a:xfrm>
              <a:off x="3323357" y="1566159"/>
              <a:ext cx="39510" cy="304340"/>
            </a:xfrm>
            <a:custGeom>
              <a:rect b="b" l="l" r="r" t="t"/>
              <a:pathLst>
                <a:path extrusionOk="0" h="11693" w="1518">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93"/>
            <p:cNvSpPr/>
            <p:nvPr/>
          </p:nvSpPr>
          <p:spPr>
            <a:xfrm>
              <a:off x="3323357" y="1588699"/>
              <a:ext cx="169179" cy="236746"/>
            </a:xfrm>
            <a:custGeom>
              <a:rect b="b" l="l" r="r" t="t"/>
              <a:pathLst>
                <a:path extrusionOk="0" h="9096" w="6500">
                  <a:moveTo>
                    <a:pt x="1" y="0"/>
                  </a:moveTo>
                  <a:lnTo>
                    <a:pt x="1" y="9096"/>
                  </a:lnTo>
                  <a:lnTo>
                    <a:pt x="6499" y="9096"/>
                  </a:lnTo>
                  <a:lnTo>
                    <a:pt x="64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93"/>
            <p:cNvSpPr/>
            <p:nvPr/>
          </p:nvSpPr>
          <p:spPr>
            <a:xfrm>
              <a:off x="3329031" y="1605539"/>
              <a:ext cx="157831" cy="157831"/>
            </a:xfrm>
            <a:custGeom>
              <a:rect b="b" l="l" r="r" t="t"/>
              <a:pathLst>
                <a:path extrusionOk="0" h="6064" w="6064">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93"/>
            <p:cNvSpPr/>
            <p:nvPr/>
          </p:nvSpPr>
          <p:spPr>
            <a:xfrm>
              <a:off x="3430512" y="1769018"/>
              <a:ext cx="33810" cy="33810"/>
            </a:xfrm>
            <a:custGeom>
              <a:rect b="b" l="l" r="r" t="t"/>
              <a:pathLst>
                <a:path extrusionOk="0" h="1299" w="1299">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93"/>
            <p:cNvSpPr/>
            <p:nvPr/>
          </p:nvSpPr>
          <p:spPr>
            <a:xfrm>
              <a:off x="3351571" y="1769018"/>
              <a:ext cx="33810" cy="33810"/>
            </a:xfrm>
            <a:custGeom>
              <a:rect b="b" l="l" r="r" t="t"/>
              <a:pathLst>
                <a:path extrusionOk="0" h="1299" w="1299">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93"/>
            <p:cNvSpPr/>
            <p:nvPr/>
          </p:nvSpPr>
          <p:spPr>
            <a:xfrm>
              <a:off x="3345975" y="1622483"/>
              <a:ext cx="124021" cy="124021"/>
            </a:xfrm>
            <a:custGeom>
              <a:rect b="b" l="l" r="r" t="t"/>
              <a:pathLst>
                <a:path extrusionOk="0" h="4765" w="4765">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93"/>
            <p:cNvSpPr/>
            <p:nvPr/>
          </p:nvSpPr>
          <p:spPr>
            <a:xfrm>
              <a:off x="3374085" y="1690154"/>
              <a:ext cx="67724" cy="50754"/>
            </a:xfrm>
            <a:custGeom>
              <a:rect b="b" l="l" r="r" t="t"/>
              <a:pathLst>
                <a:path extrusionOk="0" h="1950" w="2602">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93"/>
            <p:cNvSpPr/>
            <p:nvPr/>
          </p:nvSpPr>
          <p:spPr>
            <a:xfrm>
              <a:off x="3374085" y="1707931"/>
              <a:ext cx="67619" cy="38599"/>
            </a:xfrm>
            <a:custGeom>
              <a:rect b="b" l="l" r="r" t="t"/>
              <a:pathLst>
                <a:path extrusionOk="0" h="1483" w="2598">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93"/>
            <p:cNvSpPr/>
            <p:nvPr/>
          </p:nvSpPr>
          <p:spPr>
            <a:xfrm>
              <a:off x="3385459" y="1645023"/>
              <a:ext cx="45080" cy="50754"/>
            </a:xfrm>
            <a:custGeom>
              <a:rect b="b" l="l" r="r" t="t"/>
              <a:pathLst>
                <a:path extrusionOk="0" h="1950" w="1732">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93"/>
            <p:cNvSpPr/>
            <p:nvPr/>
          </p:nvSpPr>
          <p:spPr>
            <a:xfrm>
              <a:off x="3385354" y="1645023"/>
              <a:ext cx="31077" cy="50806"/>
            </a:xfrm>
            <a:custGeom>
              <a:rect b="b" l="l" r="r" t="t"/>
              <a:pathLst>
                <a:path extrusionOk="0" h="1952" w="1194">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93"/>
            <p:cNvSpPr/>
            <p:nvPr/>
          </p:nvSpPr>
          <p:spPr>
            <a:xfrm>
              <a:off x="3385354" y="1645023"/>
              <a:ext cx="45184" cy="22540"/>
            </a:xfrm>
            <a:custGeom>
              <a:rect b="b" l="l" r="r" t="t"/>
              <a:pathLst>
                <a:path extrusionOk="0" h="866" w="1736">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93"/>
            <p:cNvSpPr/>
            <p:nvPr/>
          </p:nvSpPr>
          <p:spPr>
            <a:xfrm>
              <a:off x="3385354" y="1645023"/>
              <a:ext cx="31077" cy="20614"/>
            </a:xfrm>
            <a:custGeom>
              <a:rect b="b" l="l" r="r" t="t"/>
              <a:pathLst>
                <a:path extrusionOk="0" h="792" w="1194">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93"/>
            <p:cNvSpPr/>
            <p:nvPr/>
          </p:nvSpPr>
          <p:spPr>
            <a:xfrm>
              <a:off x="3374085" y="1717900"/>
              <a:ext cx="16970" cy="26236"/>
            </a:xfrm>
            <a:custGeom>
              <a:rect b="b" l="l" r="r" t="t"/>
              <a:pathLst>
                <a:path extrusionOk="0" h="1008" w="652">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93"/>
            <p:cNvSpPr/>
            <p:nvPr/>
          </p:nvSpPr>
          <p:spPr>
            <a:xfrm>
              <a:off x="3424838" y="1717900"/>
              <a:ext cx="16970" cy="26236"/>
            </a:xfrm>
            <a:custGeom>
              <a:rect b="b" l="l" r="r" t="t"/>
              <a:pathLst>
                <a:path extrusionOk="0" h="1008" w="652">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93"/>
            <p:cNvSpPr/>
            <p:nvPr/>
          </p:nvSpPr>
          <p:spPr>
            <a:xfrm>
              <a:off x="3317969" y="1560668"/>
              <a:ext cx="179954" cy="315427"/>
            </a:xfrm>
            <a:custGeom>
              <a:rect b="b" l="l" r="r" t="t"/>
              <a:pathLst>
                <a:path extrusionOk="0" h="12119" w="6914">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93"/>
            <p:cNvSpPr/>
            <p:nvPr/>
          </p:nvSpPr>
          <p:spPr>
            <a:xfrm>
              <a:off x="3361721" y="1842910"/>
              <a:ext cx="17907" cy="10645"/>
            </a:xfrm>
            <a:custGeom>
              <a:rect b="b" l="l" r="r" t="t"/>
              <a:pathLst>
                <a:path extrusionOk="0" h="409" w="688">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93"/>
            <p:cNvSpPr/>
            <p:nvPr/>
          </p:nvSpPr>
          <p:spPr>
            <a:xfrm>
              <a:off x="3434442" y="1842910"/>
              <a:ext cx="19729" cy="10645"/>
            </a:xfrm>
            <a:custGeom>
              <a:rect b="b" l="l" r="r" t="t"/>
              <a:pathLst>
                <a:path extrusionOk="0" h="409" w="758">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93"/>
            <p:cNvSpPr/>
            <p:nvPr/>
          </p:nvSpPr>
          <p:spPr>
            <a:xfrm>
              <a:off x="3389285" y="1842910"/>
              <a:ext cx="36673" cy="10645"/>
            </a:xfrm>
            <a:custGeom>
              <a:rect b="b" l="l" r="r" t="t"/>
              <a:pathLst>
                <a:path extrusionOk="0" h="409" w="1409">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93"/>
            <p:cNvSpPr/>
            <p:nvPr/>
          </p:nvSpPr>
          <p:spPr>
            <a:xfrm>
              <a:off x="3333898" y="1617121"/>
              <a:ext cx="149372" cy="134822"/>
            </a:xfrm>
            <a:custGeom>
              <a:rect b="b" l="l" r="r" t="t"/>
              <a:pathLst>
                <a:path extrusionOk="0" h="5180" w="5739">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93"/>
            <p:cNvSpPr/>
            <p:nvPr/>
          </p:nvSpPr>
          <p:spPr>
            <a:xfrm>
              <a:off x="3338661" y="1763864"/>
              <a:ext cx="51951" cy="44533"/>
            </a:xfrm>
            <a:custGeom>
              <a:rect b="b" l="l" r="r" t="t"/>
              <a:pathLst>
                <a:path extrusionOk="0" h="1711" w="1996">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93"/>
            <p:cNvSpPr/>
            <p:nvPr/>
          </p:nvSpPr>
          <p:spPr>
            <a:xfrm>
              <a:off x="3417681" y="1763890"/>
              <a:ext cx="52055" cy="44507"/>
            </a:xfrm>
            <a:custGeom>
              <a:rect b="b" l="l" r="r" t="t"/>
              <a:pathLst>
                <a:path extrusionOk="0" h="1710" w="200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93"/>
            <p:cNvSpPr/>
            <p:nvPr/>
          </p:nvSpPr>
          <p:spPr>
            <a:xfrm>
              <a:off x="3474551" y="1538050"/>
              <a:ext cx="46095" cy="44715"/>
            </a:xfrm>
            <a:custGeom>
              <a:rect b="b" l="l" r="r" t="t"/>
              <a:pathLst>
                <a:path extrusionOk="0" h="1718" w="1771">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93"/>
            <p:cNvSpPr/>
            <p:nvPr/>
          </p:nvSpPr>
          <p:spPr>
            <a:xfrm>
              <a:off x="3474551" y="1515432"/>
              <a:ext cx="68530" cy="66839"/>
            </a:xfrm>
            <a:custGeom>
              <a:rect b="b" l="l" r="r" t="t"/>
              <a:pathLst>
                <a:path extrusionOk="0" h="2568" w="2633">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4" name="Google Shape;18934;p93"/>
          <p:cNvGrpSpPr/>
          <p:nvPr/>
        </p:nvGrpSpPr>
        <p:grpSpPr>
          <a:xfrm>
            <a:off x="3707887" y="1526233"/>
            <a:ext cx="389684" cy="339164"/>
            <a:chOff x="3707887" y="1526233"/>
            <a:chExt cx="389684" cy="339164"/>
          </a:xfrm>
        </p:grpSpPr>
        <p:sp>
          <p:nvSpPr>
            <p:cNvPr id="18935" name="Google Shape;18935;p93"/>
            <p:cNvSpPr/>
            <p:nvPr/>
          </p:nvSpPr>
          <p:spPr>
            <a:xfrm>
              <a:off x="3750208" y="1568554"/>
              <a:ext cx="341689" cy="291118"/>
            </a:xfrm>
            <a:custGeom>
              <a:rect b="b" l="l" r="r" t="t"/>
              <a:pathLst>
                <a:path extrusionOk="0" h="11185" w="13128">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93"/>
            <p:cNvSpPr/>
            <p:nvPr/>
          </p:nvSpPr>
          <p:spPr>
            <a:xfrm>
              <a:off x="3750208" y="1568554"/>
              <a:ext cx="323392" cy="201297"/>
            </a:xfrm>
            <a:custGeom>
              <a:rect b="b" l="l" r="r" t="t"/>
              <a:pathLst>
                <a:path extrusionOk="0" h="7734" w="12425">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93"/>
            <p:cNvSpPr/>
            <p:nvPr/>
          </p:nvSpPr>
          <p:spPr>
            <a:xfrm>
              <a:off x="3713561" y="1531907"/>
              <a:ext cx="341715" cy="291222"/>
            </a:xfrm>
            <a:custGeom>
              <a:rect b="b" l="l" r="r" t="t"/>
              <a:pathLst>
                <a:path extrusionOk="0" h="11189" w="13129">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93"/>
            <p:cNvSpPr/>
            <p:nvPr/>
          </p:nvSpPr>
          <p:spPr>
            <a:xfrm>
              <a:off x="3760905" y="1635939"/>
              <a:ext cx="251243" cy="11478"/>
            </a:xfrm>
            <a:custGeom>
              <a:rect b="b" l="l" r="r" t="t"/>
              <a:pathLst>
                <a:path extrusionOk="0" h="441" w="9653">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93"/>
            <p:cNvSpPr/>
            <p:nvPr/>
          </p:nvSpPr>
          <p:spPr>
            <a:xfrm>
              <a:off x="3760905" y="1605461"/>
              <a:ext cx="165873" cy="11478"/>
            </a:xfrm>
            <a:custGeom>
              <a:rect b="b" l="l" r="r" t="t"/>
              <a:pathLst>
                <a:path extrusionOk="0" h="441" w="6373">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93"/>
            <p:cNvSpPr/>
            <p:nvPr/>
          </p:nvSpPr>
          <p:spPr>
            <a:xfrm>
              <a:off x="3937762" y="1605539"/>
              <a:ext cx="74387" cy="11478"/>
            </a:xfrm>
            <a:custGeom>
              <a:rect b="b" l="l" r="r" t="t"/>
              <a:pathLst>
                <a:path extrusionOk="0" h="441" w="2858">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93"/>
            <p:cNvSpPr/>
            <p:nvPr/>
          </p:nvSpPr>
          <p:spPr>
            <a:xfrm>
              <a:off x="3760905" y="1666443"/>
              <a:ext cx="92632" cy="11478"/>
            </a:xfrm>
            <a:custGeom>
              <a:rect b="b" l="l" r="r" t="t"/>
              <a:pathLst>
                <a:path extrusionOk="0" h="441" w="3559">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93"/>
            <p:cNvSpPr/>
            <p:nvPr/>
          </p:nvSpPr>
          <p:spPr>
            <a:xfrm>
              <a:off x="3876754" y="1666443"/>
              <a:ext cx="135395" cy="11478"/>
            </a:xfrm>
            <a:custGeom>
              <a:rect b="b" l="l" r="r" t="t"/>
              <a:pathLst>
                <a:path extrusionOk="0" h="441" w="5202">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93"/>
            <p:cNvSpPr/>
            <p:nvPr/>
          </p:nvSpPr>
          <p:spPr>
            <a:xfrm>
              <a:off x="3760905" y="1574957"/>
              <a:ext cx="43908" cy="11478"/>
            </a:xfrm>
            <a:custGeom>
              <a:rect b="b" l="l" r="r" t="t"/>
              <a:pathLst>
                <a:path extrusionOk="0" h="441" w="1687">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93"/>
            <p:cNvSpPr/>
            <p:nvPr/>
          </p:nvSpPr>
          <p:spPr>
            <a:xfrm>
              <a:off x="3815771" y="1574957"/>
              <a:ext cx="196377" cy="11478"/>
            </a:xfrm>
            <a:custGeom>
              <a:rect b="b" l="l" r="r" t="t"/>
              <a:pathLst>
                <a:path extrusionOk="0" h="441" w="7545">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93"/>
            <p:cNvSpPr/>
            <p:nvPr/>
          </p:nvSpPr>
          <p:spPr>
            <a:xfrm>
              <a:off x="3760905" y="1697026"/>
              <a:ext cx="190235" cy="11478"/>
            </a:xfrm>
            <a:custGeom>
              <a:rect b="b" l="l" r="r" t="t"/>
              <a:pathLst>
                <a:path extrusionOk="0" h="441" w="7309">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93"/>
            <p:cNvSpPr/>
            <p:nvPr/>
          </p:nvSpPr>
          <p:spPr>
            <a:xfrm>
              <a:off x="3962202" y="1697026"/>
              <a:ext cx="49947" cy="11478"/>
            </a:xfrm>
            <a:custGeom>
              <a:rect b="b" l="l" r="r" t="t"/>
              <a:pathLst>
                <a:path extrusionOk="0" h="441" w="1919">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93"/>
            <p:cNvSpPr/>
            <p:nvPr/>
          </p:nvSpPr>
          <p:spPr>
            <a:xfrm>
              <a:off x="3707887" y="1526233"/>
              <a:ext cx="389684" cy="339164"/>
            </a:xfrm>
            <a:custGeom>
              <a:rect b="b" l="l" r="r" t="t"/>
              <a:pathLst>
                <a:path extrusionOk="0" h="13031" w="14972">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8" name="Google Shape;18948;p93"/>
          <p:cNvGrpSpPr/>
          <p:nvPr/>
        </p:nvGrpSpPr>
        <p:grpSpPr>
          <a:xfrm>
            <a:off x="4660676" y="1985853"/>
            <a:ext cx="346921" cy="346921"/>
            <a:chOff x="4660676" y="1985853"/>
            <a:chExt cx="346921" cy="346921"/>
          </a:xfrm>
        </p:grpSpPr>
        <p:sp>
          <p:nvSpPr>
            <p:cNvPr id="18949" name="Google Shape;18949;p93"/>
            <p:cNvSpPr/>
            <p:nvPr/>
          </p:nvSpPr>
          <p:spPr>
            <a:xfrm>
              <a:off x="4665699" y="1990902"/>
              <a:ext cx="336848" cy="336848"/>
            </a:xfrm>
            <a:custGeom>
              <a:rect b="b" l="l" r="r" t="t"/>
              <a:pathLst>
                <a:path extrusionOk="0" h="12942" w="12942">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93"/>
            <p:cNvSpPr/>
            <p:nvPr/>
          </p:nvSpPr>
          <p:spPr>
            <a:xfrm>
              <a:off x="4967436" y="1990902"/>
              <a:ext cx="35111" cy="336848"/>
            </a:xfrm>
            <a:custGeom>
              <a:rect b="b" l="l" r="r" t="t"/>
              <a:pathLst>
                <a:path extrusionOk="0" h="12942" w="1349">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93"/>
            <p:cNvSpPr/>
            <p:nvPr/>
          </p:nvSpPr>
          <p:spPr>
            <a:xfrm>
              <a:off x="4875767" y="2079370"/>
              <a:ext cx="98202" cy="90029"/>
            </a:xfrm>
            <a:custGeom>
              <a:rect b="b" l="l" r="r" t="t"/>
              <a:pathLst>
                <a:path extrusionOk="0" h="3459" w="3773">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93"/>
            <p:cNvSpPr/>
            <p:nvPr/>
          </p:nvSpPr>
          <p:spPr>
            <a:xfrm>
              <a:off x="4875767" y="2205915"/>
              <a:ext cx="98202" cy="89951"/>
            </a:xfrm>
            <a:custGeom>
              <a:rect b="b" l="l" r="r" t="t"/>
              <a:pathLst>
                <a:path extrusionOk="0" h="3456" w="3773">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93"/>
            <p:cNvSpPr/>
            <p:nvPr/>
          </p:nvSpPr>
          <p:spPr>
            <a:xfrm>
              <a:off x="4938337" y="2079370"/>
              <a:ext cx="35632" cy="90029"/>
            </a:xfrm>
            <a:custGeom>
              <a:rect b="b" l="l" r="r" t="t"/>
              <a:pathLst>
                <a:path extrusionOk="0" h="3459" w="1369">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93"/>
            <p:cNvSpPr/>
            <p:nvPr/>
          </p:nvSpPr>
          <p:spPr>
            <a:xfrm>
              <a:off x="4938337" y="2205915"/>
              <a:ext cx="35632" cy="89951"/>
            </a:xfrm>
            <a:custGeom>
              <a:rect b="b" l="l" r="r" t="t"/>
              <a:pathLst>
                <a:path extrusionOk="0" h="3456" w="1369">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93"/>
            <p:cNvSpPr/>
            <p:nvPr/>
          </p:nvSpPr>
          <p:spPr>
            <a:xfrm>
              <a:off x="4665699" y="1990902"/>
              <a:ext cx="336848" cy="59082"/>
            </a:xfrm>
            <a:custGeom>
              <a:rect b="b" l="l" r="r" t="t"/>
              <a:pathLst>
                <a:path extrusionOk="0" h="2270" w="12942">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93"/>
            <p:cNvSpPr/>
            <p:nvPr/>
          </p:nvSpPr>
          <p:spPr>
            <a:xfrm>
              <a:off x="4967436" y="1990902"/>
              <a:ext cx="35111" cy="59004"/>
            </a:xfrm>
            <a:custGeom>
              <a:rect b="b" l="l" r="r" t="t"/>
              <a:pathLst>
                <a:path extrusionOk="0" h="2267" w="1349">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93"/>
            <p:cNvSpPr/>
            <p:nvPr/>
          </p:nvSpPr>
          <p:spPr>
            <a:xfrm>
              <a:off x="4684569" y="2010501"/>
              <a:ext cx="23008" cy="19703"/>
            </a:xfrm>
            <a:custGeom>
              <a:rect b="b" l="l" r="r" t="t"/>
              <a:pathLst>
                <a:path extrusionOk="0" h="757" w="884">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93"/>
            <p:cNvSpPr/>
            <p:nvPr/>
          </p:nvSpPr>
          <p:spPr>
            <a:xfrm>
              <a:off x="4722569" y="2010501"/>
              <a:ext cx="23008" cy="19703"/>
            </a:xfrm>
            <a:custGeom>
              <a:rect b="b" l="l" r="r" t="t"/>
              <a:pathLst>
                <a:path extrusionOk="0" h="757" w="884">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93"/>
            <p:cNvSpPr/>
            <p:nvPr/>
          </p:nvSpPr>
          <p:spPr>
            <a:xfrm>
              <a:off x="4760569" y="2010501"/>
              <a:ext cx="23008" cy="19703"/>
            </a:xfrm>
            <a:custGeom>
              <a:rect b="b" l="l" r="r" t="t"/>
              <a:pathLst>
                <a:path extrusionOk="0" h="757" w="884">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93"/>
            <p:cNvSpPr/>
            <p:nvPr/>
          </p:nvSpPr>
          <p:spPr>
            <a:xfrm>
              <a:off x="4690972" y="2010501"/>
              <a:ext cx="16606" cy="19677"/>
            </a:xfrm>
            <a:custGeom>
              <a:rect b="b" l="l" r="r" t="t"/>
              <a:pathLst>
                <a:path extrusionOk="0" h="756" w="638">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93"/>
            <p:cNvSpPr/>
            <p:nvPr/>
          </p:nvSpPr>
          <p:spPr>
            <a:xfrm>
              <a:off x="4728894" y="2010501"/>
              <a:ext cx="16684" cy="19677"/>
            </a:xfrm>
            <a:custGeom>
              <a:rect b="b" l="l" r="r" t="t"/>
              <a:pathLst>
                <a:path extrusionOk="0" h="756" w="641">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93"/>
            <p:cNvSpPr/>
            <p:nvPr/>
          </p:nvSpPr>
          <p:spPr>
            <a:xfrm>
              <a:off x="4766894" y="2010501"/>
              <a:ext cx="16684" cy="19677"/>
            </a:xfrm>
            <a:custGeom>
              <a:rect b="b" l="l" r="r" t="t"/>
              <a:pathLst>
                <a:path extrusionOk="0" h="756" w="641">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93"/>
            <p:cNvSpPr/>
            <p:nvPr/>
          </p:nvSpPr>
          <p:spPr>
            <a:xfrm>
              <a:off x="4660676" y="1985853"/>
              <a:ext cx="136384" cy="69181"/>
            </a:xfrm>
            <a:custGeom>
              <a:rect b="b" l="l" r="r" t="t"/>
              <a:pathLst>
                <a:path extrusionOk="0" h="2658" w="524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93"/>
            <p:cNvSpPr/>
            <p:nvPr/>
          </p:nvSpPr>
          <p:spPr>
            <a:xfrm>
              <a:off x="4687953" y="2079370"/>
              <a:ext cx="159731" cy="216497"/>
            </a:xfrm>
            <a:custGeom>
              <a:rect b="b" l="l" r="r" t="t"/>
              <a:pathLst>
                <a:path extrusionOk="0" h="8318" w="6137">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93"/>
            <p:cNvSpPr/>
            <p:nvPr/>
          </p:nvSpPr>
          <p:spPr>
            <a:xfrm>
              <a:off x="4811037" y="2079370"/>
              <a:ext cx="36647" cy="216497"/>
            </a:xfrm>
            <a:custGeom>
              <a:rect b="b" l="l" r="r" t="t"/>
              <a:pathLst>
                <a:path extrusionOk="0" h="8318" w="1408">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93"/>
            <p:cNvSpPr/>
            <p:nvPr/>
          </p:nvSpPr>
          <p:spPr>
            <a:xfrm>
              <a:off x="4682825" y="2005452"/>
              <a:ext cx="34825" cy="29775"/>
            </a:xfrm>
            <a:custGeom>
              <a:rect b="b" l="l" r="r" t="t"/>
              <a:pathLst>
                <a:path extrusionOk="0" h="1144" w="1338">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93"/>
            <p:cNvSpPr/>
            <p:nvPr/>
          </p:nvSpPr>
          <p:spPr>
            <a:xfrm>
              <a:off x="4720825" y="2005452"/>
              <a:ext cx="34825" cy="29775"/>
            </a:xfrm>
            <a:custGeom>
              <a:rect b="b" l="l" r="r" t="t"/>
              <a:pathLst>
                <a:path extrusionOk="0" h="1144" w="1338">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93"/>
            <p:cNvSpPr/>
            <p:nvPr/>
          </p:nvSpPr>
          <p:spPr>
            <a:xfrm>
              <a:off x="4758826" y="2005452"/>
              <a:ext cx="34747" cy="29775"/>
            </a:xfrm>
            <a:custGeom>
              <a:rect b="b" l="l" r="r" t="t"/>
              <a:pathLst>
                <a:path extrusionOk="0" h="1144" w="1335">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93"/>
            <p:cNvSpPr/>
            <p:nvPr/>
          </p:nvSpPr>
          <p:spPr>
            <a:xfrm>
              <a:off x="4660676" y="1985853"/>
              <a:ext cx="346921" cy="346921"/>
            </a:xfrm>
            <a:custGeom>
              <a:rect b="b" l="l" r="r" t="t"/>
              <a:pathLst>
                <a:path extrusionOk="0" h="13329" w="13329">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93"/>
            <p:cNvSpPr/>
            <p:nvPr/>
          </p:nvSpPr>
          <p:spPr>
            <a:xfrm>
              <a:off x="4682825" y="2082389"/>
              <a:ext cx="14966" cy="27771"/>
            </a:xfrm>
            <a:custGeom>
              <a:rect b="b" l="l" r="r" t="t"/>
              <a:pathLst>
                <a:path extrusionOk="0" h="1067" w="575">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93"/>
            <p:cNvSpPr/>
            <p:nvPr/>
          </p:nvSpPr>
          <p:spPr>
            <a:xfrm>
              <a:off x="4696073" y="2290557"/>
              <a:ext cx="31936" cy="10437"/>
            </a:xfrm>
            <a:custGeom>
              <a:rect b="b" l="l" r="r" t="t"/>
              <a:pathLst>
                <a:path extrusionOk="0" h="401" w="1227">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93"/>
            <p:cNvSpPr/>
            <p:nvPr/>
          </p:nvSpPr>
          <p:spPr>
            <a:xfrm>
              <a:off x="4699301" y="2074242"/>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93"/>
            <p:cNvSpPr/>
            <p:nvPr/>
          </p:nvSpPr>
          <p:spPr>
            <a:xfrm>
              <a:off x="4732460" y="2290817"/>
              <a:ext cx="31623" cy="10177"/>
            </a:xfrm>
            <a:custGeom>
              <a:rect b="b" l="l" r="r" t="t"/>
              <a:pathLst>
                <a:path extrusionOk="0" h="391" w="1215">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93"/>
            <p:cNvSpPr/>
            <p:nvPr/>
          </p:nvSpPr>
          <p:spPr>
            <a:xfrm>
              <a:off x="4735401" y="2074242"/>
              <a:ext cx="31597" cy="10177"/>
            </a:xfrm>
            <a:custGeom>
              <a:rect b="b" l="l" r="r" t="t"/>
              <a:pathLst>
                <a:path extrusionOk="0" h="391" w="1214">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93"/>
            <p:cNvSpPr/>
            <p:nvPr/>
          </p:nvSpPr>
          <p:spPr>
            <a:xfrm>
              <a:off x="4682825" y="2117968"/>
              <a:ext cx="10203" cy="28266"/>
            </a:xfrm>
            <a:custGeom>
              <a:rect b="b" l="l" r="r" t="t"/>
              <a:pathLst>
                <a:path extrusionOk="0" h="1086" w="392">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93"/>
            <p:cNvSpPr/>
            <p:nvPr/>
          </p:nvSpPr>
          <p:spPr>
            <a:xfrm>
              <a:off x="4682747" y="2262291"/>
              <a:ext cx="12832" cy="27901"/>
            </a:xfrm>
            <a:custGeom>
              <a:rect b="b" l="l" r="r" t="t"/>
              <a:pathLst>
                <a:path extrusionOk="0" h="1072" w="493">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93"/>
            <p:cNvSpPr/>
            <p:nvPr/>
          </p:nvSpPr>
          <p:spPr>
            <a:xfrm>
              <a:off x="4768534" y="2290817"/>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93"/>
            <p:cNvSpPr/>
            <p:nvPr/>
          </p:nvSpPr>
          <p:spPr>
            <a:xfrm>
              <a:off x="4682825" y="2154043"/>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93"/>
            <p:cNvSpPr/>
            <p:nvPr/>
          </p:nvSpPr>
          <p:spPr>
            <a:xfrm>
              <a:off x="4682825" y="2226217"/>
              <a:ext cx="10203" cy="28188"/>
            </a:xfrm>
            <a:custGeom>
              <a:rect b="b" l="l" r="r" t="t"/>
              <a:pathLst>
                <a:path extrusionOk="0" h="1083" w="392">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93"/>
            <p:cNvSpPr/>
            <p:nvPr/>
          </p:nvSpPr>
          <p:spPr>
            <a:xfrm>
              <a:off x="4682825" y="2190117"/>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93"/>
            <p:cNvSpPr/>
            <p:nvPr/>
          </p:nvSpPr>
          <p:spPr>
            <a:xfrm>
              <a:off x="4842530" y="2156932"/>
              <a:ext cx="10203" cy="28188"/>
            </a:xfrm>
            <a:custGeom>
              <a:rect b="b" l="l" r="r" t="t"/>
              <a:pathLst>
                <a:path extrusionOk="0" h="1083" w="392">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93"/>
            <p:cNvSpPr/>
            <p:nvPr/>
          </p:nvSpPr>
          <p:spPr>
            <a:xfrm>
              <a:off x="4842530" y="2120858"/>
              <a:ext cx="10203" cy="28188"/>
            </a:xfrm>
            <a:custGeom>
              <a:rect b="b" l="l" r="r" t="t"/>
              <a:pathLst>
                <a:path extrusionOk="0" h="1083" w="392">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93"/>
            <p:cNvSpPr/>
            <p:nvPr/>
          </p:nvSpPr>
          <p:spPr>
            <a:xfrm>
              <a:off x="4842530" y="2193006"/>
              <a:ext cx="10203" cy="28188"/>
            </a:xfrm>
            <a:custGeom>
              <a:rect b="b" l="l" r="r" t="t"/>
              <a:pathLst>
                <a:path extrusionOk="0" h="1083" w="392">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93"/>
            <p:cNvSpPr/>
            <p:nvPr/>
          </p:nvSpPr>
          <p:spPr>
            <a:xfrm>
              <a:off x="4839407" y="2084809"/>
              <a:ext cx="13326" cy="28162"/>
            </a:xfrm>
            <a:custGeom>
              <a:rect b="b" l="l" r="r" t="t"/>
              <a:pathLst>
                <a:path extrusionOk="0" h="1082" w="512">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93"/>
            <p:cNvSpPr/>
            <p:nvPr/>
          </p:nvSpPr>
          <p:spPr>
            <a:xfrm>
              <a:off x="4842530" y="2229002"/>
              <a:ext cx="10203" cy="28266"/>
            </a:xfrm>
            <a:custGeom>
              <a:rect b="b" l="l" r="r" t="t"/>
              <a:pathLst>
                <a:path extrusionOk="0" h="1086" w="392">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93"/>
            <p:cNvSpPr/>
            <p:nvPr/>
          </p:nvSpPr>
          <p:spPr>
            <a:xfrm>
              <a:off x="4807471" y="2074242"/>
              <a:ext cx="31884" cy="10463"/>
            </a:xfrm>
            <a:custGeom>
              <a:rect b="b" l="l" r="r" t="t"/>
              <a:pathLst>
                <a:path extrusionOk="0" h="402" w="1225">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93"/>
            <p:cNvSpPr/>
            <p:nvPr/>
          </p:nvSpPr>
          <p:spPr>
            <a:xfrm>
              <a:off x="4771475" y="2074242"/>
              <a:ext cx="31623" cy="10177"/>
            </a:xfrm>
            <a:custGeom>
              <a:rect b="b" l="l" r="r" t="t"/>
              <a:pathLst>
                <a:path extrusionOk="0" h="391" w="1215">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93"/>
            <p:cNvSpPr/>
            <p:nvPr/>
          </p:nvSpPr>
          <p:spPr>
            <a:xfrm>
              <a:off x="4804634" y="2290817"/>
              <a:ext cx="31701" cy="10177"/>
            </a:xfrm>
            <a:custGeom>
              <a:rect b="b" l="l" r="r" t="t"/>
              <a:pathLst>
                <a:path extrusionOk="0" h="391" w="1218">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93"/>
            <p:cNvSpPr/>
            <p:nvPr/>
          </p:nvSpPr>
          <p:spPr>
            <a:xfrm>
              <a:off x="4838886" y="2265128"/>
              <a:ext cx="13925" cy="27589"/>
            </a:xfrm>
            <a:custGeom>
              <a:rect b="b" l="l" r="r" t="t"/>
              <a:pathLst>
                <a:path extrusionOk="0" h="1060" w="535">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93"/>
            <p:cNvSpPr/>
            <p:nvPr/>
          </p:nvSpPr>
          <p:spPr>
            <a:xfrm>
              <a:off x="4870640" y="2074242"/>
              <a:ext cx="108457" cy="100206"/>
            </a:xfrm>
            <a:custGeom>
              <a:rect b="b" l="l" r="r" t="t"/>
              <a:pathLst>
                <a:path extrusionOk="0" h="3850" w="4167">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93"/>
            <p:cNvSpPr/>
            <p:nvPr/>
          </p:nvSpPr>
          <p:spPr>
            <a:xfrm>
              <a:off x="4870640" y="2200788"/>
              <a:ext cx="108457" cy="100206"/>
            </a:xfrm>
            <a:custGeom>
              <a:rect b="b" l="l" r="r" t="t"/>
              <a:pathLst>
                <a:path extrusionOk="0" h="3850" w="4167">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2" name="Google Shape;18992;p93"/>
          <p:cNvGrpSpPr/>
          <p:nvPr/>
        </p:nvGrpSpPr>
        <p:grpSpPr>
          <a:xfrm>
            <a:off x="3238846" y="2464342"/>
            <a:ext cx="383177" cy="291976"/>
            <a:chOff x="3238846" y="2464342"/>
            <a:chExt cx="383177" cy="291976"/>
          </a:xfrm>
        </p:grpSpPr>
        <p:sp>
          <p:nvSpPr>
            <p:cNvPr id="18993" name="Google Shape;18993;p93"/>
            <p:cNvSpPr/>
            <p:nvPr/>
          </p:nvSpPr>
          <p:spPr>
            <a:xfrm>
              <a:off x="3537745" y="2516007"/>
              <a:ext cx="78135" cy="234195"/>
            </a:xfrm>
            <a:custGeom>
              <a:rect b="b" l="l" r="r" t="t"/>
              <a:pathLst>
                <a:path extrusionOk="0" h="8998" w="3002">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93"/>
            <p:cNvSpPr/>
            <p:nvPr/>
          </p:nvSpPr>
          <p:spPr>
            <a:xfrm>
              <a:off x="3446727" y="2516007"/>
              <a:ext cx="143151" cy="143151"/>
            </a:xfrm>
            <a:custGeom>
              <a:rect b="b" l="l" r="r" t="t"/>
              <a:pathLst>
                <a:path extrusionOk="0" h="5500" w="550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93"/>
            <p:cNvSpPr/>
            <p:nvPr/>
          </p:nvSpPr>
          <p:spPr>
            <a:xfrm>
              <a:off x="3245066" y="2470485"/>
              <a:ext cx="331720" cy="279692"/>
            </a:xfrm>
            <a:custGeom>
              <a:rect b="b" l="l" r="r" t="t"/>
              <a:pathLst>
                <a:path extrusionOk="0" h="10746" w="12745">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93"/>
            <p:cNvSpPr/>
            <p:nvPr/>
          </p:nvSpPr>
          <p:spPr>
            <a:xfrm>
              <a:off x="3245066" y="2470485"/>
              <a:ext cx="292705" cy="97551"/>
            </a:xfrm>
            <a:custGeom>
              <a:rect b="b" l="l" r="r" t="t"/>
              <a:pathLst>
                <a:path extrusionOk="0" h="3748" w="11246">
                  <a:moveTo>
                    <a:pt x="0" y="1"/>
                  </a:moveTo>
                  <a:lnTo>
                    <a:pt x="0" y="3748"/>
                  </a:lnTo>
                  <a:lnTo>
                    <a:pt x="11245" y="3748"/>
                  </a:lnTo>
                  <a:lnTo>
                    <a:pt x="11245"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93"/>
            <p:cNvSpPr/>
            <p:nvPr/>
          </p:nvSpPr>
          <p:spPr>
            <a:xfrm>
              <a:off x="3284081" y="2594037"/>
              <a:ext cx="78135" cy="65121"/>
            </a:xfrm>
            <a:custGeom>
              <a:rect b="b" l="l" r="r" t="t"/>
              <a:pathLst>
                <a:path extrusionOk="0" h="2502" w="3002">
                  <a:moveTo>
                    <a:pt x="0" y="0"/>
                  </a:moveTo>
                  <a:lnTo>
                    <a:pt x="0" y="2502"/>
                  </a:lnTo>
                  <a:lnTo>
                    <a:pt x="3001" y="2502"/>
                  </a:lnTo>
                  <a:lnTo>
                    <a:pt x="300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93"/>
            <p:cNvSpPr/>
            <p:nvPr/>
          </p:nvSpPr>
          <p:spPr>
            <a:xfrm>
              <a:off x="3238846" y="2464342"/>
              <a:ext cx="383177" cy="291976"/>
            </a:xfrm>
            <a:custGeom>
              <a:rect b="b" l="l" r="r" t="t"/>
              <a:pathLst>
                <a:path extrusionOk="0" h="11218" w="14722">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93"/>
            <p:cNvSpPr/>
            <p:nvPr/>
          </p:nvSpPr>
          <p:spPr>
            <a:xfrm>
              <a:off x="3277835" y="2490370"/>
              <a:ext cx="51404" cy="58067"/>
            </a:xfrm>
            <a:custGeom>
              <a:rect b="b" l="l" r="r" t="t"/>
              <a:pathLst>
                <a:path extrusionOk="0" h="2231" w="1975">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93"/>
            <p:cNvSpPr/>
            <p:nvPr/>
          </p:nvSpPr>
          <p:spPr>
            <a:xfrm>
              <a:off x="3336553" y="2490370"/>
              <a:ext cx="44976" cy="57807"/>
            </a:xfrm>
            <a:custGeom>
              <a:rect b="b" l="l" r="r" t="t"/>
              <a:pathLst>
                <a:path extrusionOk="0" h="2221" w="1728">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93"/>
            <p:cNvSpPr/>
            <p:nvPr/>
          </p:nvSpPr>
          <p:spPr>
            <a:xfrm>
              <a:off x="3387723" y="2490396"/>
              <a:ext cx="65798" cy="57781"/>
            </a:xfrm>
            <a:custGeom>
              <a:rect b="b" l="l" r="r" t="t"/>
              <a:pathLst>
                <a:path extrusionOk="0" h="2220" w="2528">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93"/>
            <p:cNvSpPr/>
            <p:nvPr/>
          </p:nvSpPr>
          <p:spPr>
            <a:xfrm>
              <a:off x="3459819" y="2490370"/>
              <a:ext cx="45340" cy="57807"/>
            </a:xfrm>
            <a:custGeom>
              <a:rect b="b" l="l" r="r" t="t"/>
              <a:pathLst>
                <a:path extrusionOk="0" h="2221" w="1742">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93"/>
            <p:cNvSpPr/>
            <p:nvPr/>
          </p:nvSpPr>
          <p:spPr>
            <a:xfrm>
              <a:off x="3278043" y="2587973"/>
              <a:ext cx="90211" cy="77224"/>
            </a:xfrm>
            <a:custGeom>
              <a:rect b="b" l="l" r="r" t="t"/>
              <a:pathLst>
                <a:path extrusionOk="0" h="2967" w="3466">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93"/>
            <p:cNvSpPr/>
            <p:nvPr/>
          </p:nvSpPr>
          <p:spPr>
            <a:xfrm>
              <a:off x="3401283" y="2620481"/>
              <a:ext cx="103876" cy="12233"/>
            </a:xfrm>
            <a:custGeom>
              <a:rect b="b" l="l" r="r" t="t"/>
              <a:pathLst>
                <a:path extrusionOk="0" h="470" w="3991">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93"/>
            <p:cNvSpPr/>
            <p:nvPr/>
          </p:nvSpPr>
          <p:spPr>
            <a:xfrm>
              <a:off x="3401283" y="2587973"/>
              <a:ext cx="103876" cy="12233"/>
            </a:xfrm>
            <a:custGeom>
              <a:rect b="b" l="l" r="r" t="t"/>
              <a:pathLst>
                <a:path extrusionOk="0" h="470" w="3991">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93"/>
            <p:cNvSpPr/>
            <p:nvPr/>
          </p:nvSpPr>
          <p:spPr>
            <a:xfrm>
              <a:off x="3401283" y="2652990"/>
              <a:ext cx="103876" cy="12233"/>
            </a:xfrm>
            <a:custGeom>
              <a:rect b="b" l="l" r="r" t="t"/>
              <a:pathLst>
                <a:path extrusionOk="0" h="470" w="3991">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93"/>
            <p:cNvSpPr/>
            <p:nvPr/>
          </p:nvSpPr>
          <p:spPr>
            <a:xfrm>
              <a:off x="3401283" y="2685498"/>
              <a:ext cx="103876" cy="12233"/>
            </a:xfrm>
            <a:custGeom>
              <a:rect b="b" l="l" r="r" t="t"/>
              <a:pathLst>
                <a:path extrusionOk="0" h="470" w="3991">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93"/>
            <p:cNvSpPr/>
            <p:nvPr/>
          </p:nvSpPr>
          <p:spPr>
            <a:xfrm>
              <a:off x="3271536" y="2685498"/>
              <a:ext cx="104969" cy="12207"/>
            </a:xfrm>
            <a:custGeom>
              <a:rect b="b" l="l" r="r" t="t"/>
              <a:pathLst>
                <a:path extrusionOk="0" h="469" w="4033">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93"/>
            <p:cNvSpPr/>
            <p:nvPr/>
          </p:nvSpPr>
          <p:spPr>
            <a:xfrm>
              <a:off x="3269792" y="2718006"/>
              <a:ext cx="105255" cy="12233"/>
            </a:xfrm>
            <a:custGeom>
              <a:rect b="b" l="l" r="r" t="t"/>
              <a:pathLst>
                <a:path extrusionOk="0" h="470" w="4044">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93"/>
            <p:cNvSpPr/>
            <p:nvPr/>
          </p:nvSpPr>
          <p:spPr>
            <a:xfrm>
              <a:off x="3401283" y="2718006"/>
              <a:ext cx="103876" cy="12233"/>
            </a:xfrm>
            <a:custGeom>
              <a:rect b="b" l="l" r="r" t="t"/>
              <a:pathLst>
                <a:path extrusionOk="0" h="470" w="3991">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14" name="Shape 19014"/>
        <p:cNvGrpSpPr/>
        <p:nvPr/>
      </p:nvGrpSpPr>
      <p:grpSpPr>
        <a:xfrm>
          <a:off x="0" y="0"/>
          <a:ext cx="0" cy="0"/>
          <a:chOff x="0" y="0"/>
          <a:chExt cx="0" cy="0"/>
        </a:xfrm>
      </p:grpSpPr>
      <p:pic>
        <p:nvPicPr>
          <p:cNvPr id="19015" name="Google Shape;19015;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 name="Shape 878"/>
        <p:cNvGrpSpPr/>
        <p:nvPr/>
      </p:nvGrpSpPr>
      <p:grpSpPr>
        <a:xfrm>
          <a:off x="0" y="0"/>
          <a:ext cx="0" cy="0"/>
          <a:chOff x="0" y="0"/>
          <a:chExt cx="0" cy="0"/>
        </a:xfrm>
      </p:grpSpPr>
      <p:sp>
        <p:nvSpPr>
          <p:cNvPr id="879" name="Google Shape;879;p37"/>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Universal</a:t>
            </a:r>
            <a:r>
              <a:rPr lang="en"/>
              <a:t> </a:t>
            </a:r>
            <a:r>
              <a:rPr lang="en"/>
              <a:t>health care</a:t>
            </a:r>
            <a:r>
              <a:rPr lang="en"/>
              <a:t> means efficacy</a:t>
            </a:r>
            <a:endParaRPr/>
          </a:p>
        </p:txBody>
      </p:sp>
      <p:sp>
        <p:nvSpPr>
          <p:cNvPr id="880" name="Google Shape;880;p37"/>
          <p:cNvSpPr txBox="1"/>
          <p:nvPr>
            <p:ph idx="1" type="subTitle"/>
          </p:nvPr>
        </p:nvSpPr>
        <p:spPr>
          <a:xfrm>
            <a:off x="1610050" y="1380124"/>
            <a:ext cx="2253300" cy="770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700"/>
              <a:t>Single healthcare body </a:t>
            </a:r>
            <a:r>
              <a:rPr lang="en" sz="1700"/>
              <a:t>negotiating</a:t>
            </a:r>
            <a:r>
              <a:rPr lang="en" sz="1700"/>
              <a:t> prices behalf of patients</a:t>
            </a:r>
            <a:endParaRPr sz="1700"/>
          </a:p>
        </p:txBody>
      </p:sp>
      <p:sp>
        <p:nvSpPr>
          <p:cNvPr id="881" name="Google Shape;881;p37"/>
          <p:cNvSpPr txBox="1"/>
          <p:nvPr>
            <p:ph idx="2" type="subTitle"/>
          </p:nvPr>
        </p:nvSpPr>
        <p:spPr>
          <a:xfrm>
            <a:off x="1660888" y="2333275"/>
            <a:ext cx="2151600" cy="64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Reduction In</a:t>
            </a:r>
            <a:r>
              <a:rPr lang="en"/>
              <a:t> overall cost</a:t>
            </a:r>
            <a:endParaRPr/>
          </a:p>
        </p:txBody>
      </p:sp>
      <p:sp>
        <p:nvSpPr>
          <p:cNvPr id="882" name="Google Shape;882;p37"/>
          <p:cNvSpPr txBox="1"/>
          <p:nvPr>
            <p:ph idx="1" type="subTitle"/>
          </p:nvPr>
        </p:nvSpPr>
        <p:spPr>
          <a:xfrm>
            <a:off x="5681813" y="1530425"/>
            <a:ext cx="21516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700"/>
              <a:t>Free </a:t>
            </a:r>
            <a:r>
              <a:rPr lang="en" sz="1700"/>
              <a:t>access for individuals regardless of economic constraints</a:t>
            </a:r>
            <a:endParaRPr sz="1700"/>
          </a:p>
        </p:txBody>
      </p:sp>
      <p:sp>
        <p:nvSpPr>
          <p:cNvPr id="883" name="Google Shape;883;p37"/>
          <p:cNvSpPr txBox="1"/>
          <p:nvPr>
            <p:ph idx="2" type="subTitle"/>
          </p:nvPr>
        </p:nvSpPr>
        <p:spPr>
          <a:xfrm>
            <a:off x="5726738" y="2333275"/>
            <a:ext cx="2151600" cy="64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Fair and equity</a:t>
            </a:r>
            <a:endParaRPr/>
          </a:p>
        </p:txBody>
      </p:sp>
      <p:grpSp>
        <p:nvGrpSpPr>
          <p:cNvPr id="884" name="Google Shape;884;p37"/>
          <p:cNvGrpSpPr/>
          <p:nvPr/>
        </p:nvGrpSpPr>
        <p:grpSpPr>
          <a:xfrm>
            <a:off x="8356868" y="4054432"/>
            <a:ext cx="542561" cy="936953"/>
            <a:chOff x="6354930" y="1181557"/>
            <a:chExt cx="2289287" cy="3953389"/>
          </a:xfrm>
        </p:grpSpPr>
        <p:sp>
          <p:nvSpPr>
            <p:cNvPr id="885" name="Google Shape;885;p37"/>
            <p:cNvSpPr/>
            <p:nvPr/>
          </p:nvSpPr>
          <p:spPr>
            <a:xfrm>
              <a:off x="7496349" y="1842951"/>
              <a:ext cx="1142548" cy="3290932"/>
            </a:xfrm>
            <a:custGeom>
              <a:rect b="b" l="l" r="r" t="t"/>
              <a:pathLst>
                <a:path extrusionOk="0" h="77320" w="26844">
                  <a:moveTo>
                    <a:pt x="26843" y="1"/>
                  </a:moveTo>
                  <a:lnTo>
                    <a:pt x="76" y="14913"/>
                  </a:lnTo>
                  <a:lnTo>
                    <a:pt x="1" y="77320"/>
                  </a:lnTo>
                  <a:lnTo>
                    <a:pt x="1" y="77320"/>
                  </a:lnTo>
                  <a:lnTo>
                    <a:pt x="26843" y="62232"/>
                  </a:lnTo>
                  <a:lnTo>
                    <a:pt x="26843" y="1"/>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7"/>
            <p:cNvSpPr/>
            <p:nvPr/>
          </p:nvSpPr>
          <p:spPr>
            <a:xfrm>
              <a:off x="6354930" y="1800302"/>
              <a:ext cx="1144633" cy="3334644"/>
            </a:xfrm>
            <a:custGeom>
              <a:rect b="b" l="l" r="r" t="t"/>
              <a:pathLst>
                <a:path extrusionOk="0" h="78347" w="26893">
                  <a:moveTo>
                    <a:pt x="1" y="0"/>
                  </a:moveTo>
                  <a:lnTo>
                    <a:pt x="1" y="62833"/>
                  </a:lnTo>
                  <a:lnTo>
                    <a:pt x="26818" y="78347"/>
                  </a:lnTo>
                  <a:lnTo>
                    <a:pt x="26893" y="15915"/>
                  </a:lnTo>
                  <a:lnTo>
                    <a:pt x="1" y="0"/>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7"/>
            <p:cNvSpPr/>
            <p:nvPr/>
          </p:nvSpPr>
          <p:spPr>
            <a:xfrm>
              <a:off x="6657896" y="4309291"/>
              <a:ext cx="506749" cy="628350"/>
            </a:xfrm>
            <a:custGeom>
              <a:rect b="b" l="l" r="r" t="t"/>
              <a:pathLst>
                <a:path extrusionOk="0" h="14763" w="11906">
                  <a:moveTo>
                    <a:pt x="0" y="1"/>
                  </a:moveTo>
                  <a:lnTo>
                    <a:pt x="0" y="8046"/>
                  </a:lnTo>
                  <a:lnTo>
                    <a:pt x="11905" y="14763"/>
                  </a:lnTo>
                  <a:lnTo>
                    <a:pt x="11905" y="7044"/>
                  </a:lnTo>
                  <a:lnTo>
                    <a:pt x="0"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7"/>
            <p:cNvSpPr/>
            <p:nvPr/>
          </p:nvSpPr>
          <p:spPr>
            <a:xfrm>
              <a:off x="6902166" y="4454390"/>
              <a:ext cx="262483" cy="489682"/>
            </a:xfrm>
            <a:custGeom>
              <a:rect b="b" l="l" r="r" t="t"/>
              <a:pathLst>
                <a:path extrusionOk="0" h="11505" w="6167">
                  <a:moveTo>
                    <a:pt x="1" y="1"/>
                  </a:moveTo>
                  <a:lnTo>
                    <a:pt x="1" y="7870"/>
                  </a:lnTo>
                  <a:lnTo>
                    <a:pt x="6166" y="11504"/>
                  </a:lnTo>
                  <a:lnTo>
                    <a:pt x="6166" y="3635"/>
                  </a:lnTo>
                  <a:lnTo>
                    <a:pt x="1" y="1"/>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7"/>
            <p:cNvSpPr/>
            <p:nvPr/>
          </p:nvSpPr>
          <p:spPr>
            <a:xfrm>
              <a:off x="6354930" y="1181557"/>
              <a:ext cx="2283946" cy="1296156"/>
            </a:xfrm>
            <a:custGeom>
              <a:rect b="b" l="l" r="r" t="t"/>
              <a:pathLst>
                <a:path extrusionOk="0" h="30453" w="53661">
                  <a:moveTo>
                    <a:pt x="26342" y="1"/>
                  </a:moveTo>
                  <a:lnTo>
                    <a:pt x="1" y="14537"/>
                  </a:lnTo>
                  <a:lnTo>
                    <a:pt x="26893" y="30452"/>
                  </a:lnTo>
                  <a:lnTo>
                    <a:pt x="53660" y="15540"/>
                  </a:lnTo>
                  <a:lnTo>
                    <a:pt x="26342"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7"/>
            <p:cNvSpPr/>
            <p:nvPr/>
          </p:nvSpPr>
          <p:spPr>
            <a:xfrm>
              <a:off x="6556553" y="1297841"/>
              <a:ext cx="1877474" cy="1061466"/>
            </a:xfrm>
            <a:custGeom>
              <a:rect b="b" l="l" r="r" t="t"/>
              <a:pathLst>
                <a:path extrusionOk="0" h="24939" w="44111">
                  <a:moveTo>
                    <a:pt x="21605" y="1"/>
                  </a:moveTo>
                  <a:lnTo>
                    <a:pt x="0" y="11830"/>
                  </a:lnTo>
                  <a:lnTo>
                    <a:pt x="22156" y="24938"/>
                  </a:lnTo>
                  <a:lnTo>
                    <a:pt x="44111" y="12783"/>
                  </a:lnTo>
                  <a:lnTo>
                    <a:pt x="21605"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7"/>
            <p:cNvSpPr/>
            <p:nvPr/>
          </p:nvSpPr>
          <p:spPr>
            <a:xfrm>
              <a:off x="7477153" y="1298905"/>
              <a:ext cx="956890" cy="621966"/>
            </a:xfrm>
            <a:custGeom>
              <a:rect b="b" l="l" r="r" t="t"/>
              <a:pathLst>
                <a:path extrusionOk="0" h="14613" w="22482">
                  <a:moveTo>
                    <a:pt x="1" y="1"/>
                  </a:moveTo>
                  <a:lnTo>
                    <a:pt x="1" y="3384"/>
                  </a:lnTo>
                  <a:lnTo>
                    <a:pt x="19199" y="14612"/>
                  </a:lnTo>
                  <a:lnTo>
                    <a:pt x="22482" y="12758"/>
                  </a:lnTo>
                  <a:lnTo>
                    <a:pt x="1" y="1"/>
                  </a:lnTo>
                  <a:close/>
                </a:path>
              </a:pathLst>
            </a:cu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7"/>
            <p:cNvSpPr/>
            <p:nvPr/>
          </p:nvSpPr>
          <p:spPr>
            <a:xfrm>
              <a:off x="6661088" y="1406675"/>
              <a:ext cx="1669471" cy="955826"/>
            </a:xfrm>
            <a:custGeom>
              <a:rect b="b" l="l" r="r" t="t"/>
              <a:pathLst>
                <a:path extrusionOk="0" h="22457" w="39224">
                  <a:moveTo>
                    <a:pt x="19149" y="0"/>
                  </a:moveTo>
                  <a:lnTo>
                    <a:pt x="1" y="10752"/>
                  </a:lnTo>
                  <a:lnTo>
                    <a:pt x="19600" y="22456"/>
                  </a:lnTo>
                  <a:lnTo>
                    <a:pt x="39224" y="11679"/>
                  </a:lnTo>
                  <a:lnTo>
                    <a:pt x="19149"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7"/>
            <p:cNvSpPr/>
            <p:nvPr/>
          </p:nvSpPr>
          <p:spPr>
            <a:xfrm>
              <a:off x="6354930" y="3239331"/>
              <a:ext cx="2289267" cy="784129"/>
            </a:xfrm>
            <a:custGeom>
              <a:rect b="b" l="l" r="r" t="t"/>
              <a:pathLst>
                <a:path extrusionOk="0" h="18423" w="53786">
                  <a:moveTo>
                    <a:pt x="1" y="1"/>
                  </a:moveTo>
                  <a:lnTo>
                    <a:pt x="1" y="2883"/>
                  </a:lnTo>
                  <a:lnTo>
                    <a:pt x="26893" y="18397"/>
                  </a:lnTo>
                  <a:lnTo>
                    <a:pt x="26893" y="18422"/>
                  </a:lnTo>
                  <a:lnTo>
                    <a:pt x="53785" y="3284"/>
                  </a:lnTo>
                  <a:lnTo>
                    <a:pt x="53785" y="377"/>
                  </a:lnTo>
                  <a:lnTo>
                    <a:pt x="26893" y="15515"/>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7"/>
            <p:cNvSpPr/>
            <p:nvPr/>
          </p:nvSpPr>
          <p:spPr>
            <a:xfrm>
              <a:off x="6354930" y="2933172"/>
              <a:ext cx="2289267" cy="783065"/>
            </a:xfrm>
            <a:custGeom>
              <a:rect b="b" l="l" r="r" t="t"/>
              <a:pathLst>
                <a:path extrusionOk="0" h="18398" w="53786">
                  <a:moveTo>
                    <a:pt x="1" y="1"/>
                  </a:moveTo>
                  <a:lnTo>
                    <a:pt x="1" y="2883"/>
                  </a:lnTo>
                  <a:lnTo>
                    <a:pt x="26893" y="18397"/>
                  </a:lnTo>
                  <a:lnTo>
                    <a:pt x="53785" y="3259"/>
                  </a:lnTo>
                  <a:lnTo>
                    <a:pt x="53785" y="377"/>
                  </a:lnTo>
                  <a:lnTo>
                    <a:pt x="26893" y="15515"/>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7"/>
            <p:cNvSpPr/>
            <p:nvPr/>
          </p:nvSpPr>
          <p:spPr>
            <a:xfrm>
              <a:off x="6354930" y="3546596"/>
              <a:ext cx="2289267" cy="783022"/>
            </a:xfrm>
            <a:custGeom>
              <a:rect b="b" l="l" r="r" t="t"/>
              <a:pathLst>
                <a:path extrusionOk="0" h="18397" w="53786">
                  <a:moveTo>
                    <a:pt x="1" y="0"/>
                  </a:moveTo>
                  <a:lnTo>
                    <a:pt x="1" y="2882"/>
                  </a:lnTo>
                  <a:lnTo>
                    <a:pt x="26893" y="18396"/>
                  </a:lnTo>
                  <a:lnTo>
                    <a:pt x="53785" y="3258"/>
                  </a:lnTo>
                  <a:lnTo>
                    <a:pt x="53785" y="376"/>
                  </a:lnTo>
                  <a:lnTo>
                    <a:pt x="26893" y="15514"/>
                  </a:lnTo>
                  <a:lnTo>
                    <a:pt x="1" y="0"/>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7"/>
            <p:cNvSpPr/>
            <p:nvPr/>
          </p:nvSpPr>
          <p:spPr>
            <a:xfrm>
              <a:off x="6354930" y="3861268"/>
              <a:ext cx="2289267" cy="783022"/>
            </a:xfrm>
            <a:custGeom>
              <a:rect b="b" l="l" r="r" t="t"/>
              <a:pathLst>
                <a:path extrusionOk="0" h="18397" w="53786">
                  <a:moveTo>
                    <a:pt x="1" y="1"/>
                  </a:moveTo>
                  <a:lnTo>
                    <a:pt x="1" y="2883"/>
                  </a:lnTo>
                  <a:lnTo>
                    <a:pt x="26893" y="18397"/>
                  </a:lnTo>
                  <a:lnTo>
                    <a:pt x="53785" y="3259"/>
                  </a:lnTo>
                  <a:lnTo>
                    <a:pt x="53785" y="377"/>
                  </a:lnTo>
                  <a:lnTo>
                    <a:pt x="26893" y="15514"/>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7"/>
            <p:cNvSpPr/>
            <p:nvPr/>
          </p:nvSpPr>
          <p:spPr>
            <a:xfrm>
              <a:off x="6354930" y="2625949"/>
              <a:ext cx="2289267" cy="783022"/>
            </a:xfrm>
            <a:custGeom>
              <a:rect b="b" l="l" r="r" t="t"/>
              <a:pathLst>
                <a:path extrusionOk="0" h="18397" w="53786">
                  <a:moveTo>
                    <a:pt x="1" y="1"/>
                  </a:moveTo>
                  <a:lnTo>
                    <a:pt x="1" y="2883"/>
                  </a:lnTo>
                  <a:lnTo>
                    <a:pt x="26893" y="18397"/>
                  </a:lnTo>
                  <a:lnTo>
                    <a:pt x="53785" y="3284"/>
                  </a:lnTo>
                  <a:lnTo>
                    <a:pt x="53785" y="377"/>
                  </a:lnTo>
                  <a:lnTo>
                    <a:pt x="26893" y="15515"/>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7"/>
            <p:cNvSpPr/>
            <p:nvPr/>
          </p:nvSpPr>
          <p:spPr>
            <a:xfrm>
              <a:off x="6354930" y="2319790"/>
              <a:ext cx="2289267" cy="783022"/>
            </a:xfrm>
            <a:custGeom>
              <a:rect b="b" l="l" r="r" t="t"/>
              <a:pathLst>
                <a:path extrusionOk="0" h="18397" w="53786">
                  <a:moveTo>
                    <a:pt x="1" y="1"/>
                  </a:moveTo>
                  <a:lnTo>
                    <a:pt x="1" y="2883"/>
                  </a:lnTo>
                  <a:lnTo>
                    <a:pt x="26893" y="18397"/>
                  </a:lnTo>
                  <a:lnTo>
                    <a:pt x="53785" y="3259"/>
                  </a:lnTo>
                  <a:lnTo>
                    <a:pt x="53785" y="377"/>
                  </a:lnTo>
                  <a:lnTo>
                    <a:pt x="26893" y="15515"/>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7"/>
            <p:cNvSpPr/>
            <p:nvPr/>
          </p:nvSpPr>
          <p:spPr>
            <a:xfrm>
              <a:off x="6354930" y="2012566"/>
              <a:ext cx="2289267" cy="783022"/>
            </a:xfrm>
            <a:custGeom>
              <a:rect b="b" l="l" r="r" t="t"/>
              <a:pathLst>
                <a:path extrusionOk="0" h="18397" w="53786">
                  <a:moveTo>
                    <a:pt x="1" y="1"/>
                  </a:moveTo>
                  <a:lnTo>
                    <a:pt x="1" y="2883"/>
                  </a:lnTo>
                  <a:lnTo>
                    <a:pt x="26893" y="18397"/>
                  </a:lnTo>
                  <a:lnTo>
                    <a:pt x="53785" y="3284"/>
                  </a:lnTo>
                  <a:lnTo>
                    <a:pt x="53785" y="377"/>
                  </a:lnTo>
                  <a:lnTo>
                    <a:pt x="26893" y="15515"/>
                  </a:lnTo>
                  <a:lnTo>
                    <a:pt x="1" y="1"/>
                  </a:ln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7"/>
            <p:cNvSpPr/>
            <p:nvPr/>
          </p:nvSpPr>
          <p:spPr>
            <a:xfrm>
              <a:off x="7496349" y="3877272"/>
              <a:ext cx="1147868" cy="767019"/>
            </a:xfrm>
            <a:custGeom>
              <a:rect b="b" l="l" r="r" t="t"/>
              <a:pathLst>
                <a:path extrusionOk="0" h="18021" w="26969">
                  <a:moveTo>
                    <a:pt x="26968" y="1"/>
                  </a:moveTo>
                  <a:lnTo>
                    <a:pt x="76" y="15138"/>
                  </a:lnTo>
                  <a:lnTo>
                    <a:pt x="1" y="15088"/>
                  </a:lnTo>
                  <a:lnTo>
                    <a:pt x="1" y="17996"/>
                  </a:lnTo>
                  <a:lnTo>
                    <a:pt x="76" y="18021"/>
                  </a:lnTo>
                  <a:lnTo>
                    <a:pt x="26968" y="2883"/>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7"/>
            <p:cNvSpPr/>
            <p:nvPr/>
          </p:nvSpPr>
          <p:spPr>
            <a:xfrm>
              <a:off x="7496349" y="3255335"/>
              <a:ext cx="1147868" cy="768125"/>
            </a:xfrm>
            <a:custGeom>
              <a:rect b="b" l="l" r="r" t="t"/>
              <a:pathLst>
                <a:path extrusionOk="0" h="18047" w="26969">
                  <a:moveTo>
                    <a:pt x="26968" y="1"/>
                  </a:moveTo>
                  <a:lnTo>
                    <a:pt x="76" y="15139"/>
                  </a:lnTo>
                  <a:lnTo>
                    <a:pt x="1" y="15114"/>
                  </a:lnTo>
                  <a:lnTo>
                    <a:pt x="1" y="17996"/>
                  </a:lnTo>
                  <a:lnTo>
                    <a:pt x="76" y="18021"/>
                  </a:lnTo>
                  <a:lnTo>
                    <a:pt x="76" y="18046"/>
                  </a:lnTo>
                  <a:lnTo>
                    <a:pt x="26968" y="2908"/>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7"/>
            <p:cNvSpPr/>
            <p:nvPr/>
          </p:nvSpPr>
          <p:spPr>
            <a:xfrm>
              <a:off x="7496349" y="2949176"/>
              <a:ext cx="1147868" cy="767061"/>
            </a:xfrm>
            <a:custGeom>
              <a:rect b="b" l="l" r="r" t="t"/>
              <a:pathLst>
                <a:path extrusionOk="0" h="18022" w="26969">
                  <a:moveTo>
                    <a:pt x="26968" y="1"/>
                  </a:moveTo>
                  <a:lnTo>
                    <a:pt x="76" y="15139"/>
                  </a:lnTo>
                  <a:lnTo>
                    <a:pt x="1" y="15089"/>
                  </a:lnTo>
                  <a:lnTo>
                    <a:pt x="1" y="17996"/>
                  </a:lnTo>
                  <a:lnTo>
                    <a:pt x="76" y="18021"/>
                  </a:lnTo>
                  <a:lnTo>
                    <a:pt x="26968" y="2883"/>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7"/>
            <p:cNvSpPr/>
            <p:nvPr/>
          </p:nvSpPr>
          <p:spPr>
            <a:xfrm>
              <a:off x="7496349" y="3562600"/>
              <a:ext cx="1147868" cy="767019"/>
            </a:xfrm>
            <a:custGeom>
              <a:rect b="b" l="l" r="r" t="t"/>
              <a:pathLst>
                <a:path extrusionOk="0" h="18021" w="26969">
                  <a:moveTo>
                    <a:pt x="26968" y="0"/>
                  </a:moveTo>
                  <a:lnTo>
                    <a:pt x="76" y="15138"/>
                  </a:lnTo>
                  <a:lnTo>
                    <a:pt x="1" y="15113"/>
                  </a:lnTo>
                  <a:lnTo>
                    <a:pt x="1" y="17995"/>
                  </a:lnTo>
                  <a:lnTo>
                    <a:pt x="76" y="18020"/>
                  </a:lnTo>
                  <a:lnTo>
                    <a:pt x="26968" y="2882"/>
                  </a:lnTo>
                  <a:lnTo>
                    <a:pt x="26968" y="0"/>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7"/>
            <p:cNvSpPr/>
            <p:nvPr/>
          </p:nvSpPr>
          <p:spPr>
            <a:xfrm>
              <a:off x="7496349" y="2641952"/>
              <a:ext cx="1147868" cy="767019"/>
            </a:xfrm>
            <a:custGeom>
              <a:rect b="b" l="l" r="r" t="t"/>
              <a:pathLst>
                <a:path extrusionOk="0" h="18021" w="26969">
                  <a:moveTo>
                    <a:pt x="26968" y="1"/>
                  </a:moveTo>
                  <a:lnTo>
                    <a:pt x="76" y="15139"/>
                  </a:lnTo>
                  <a:lnTo>
                    <a:pt x="1" y="15114"/>
                  </a:lnTo>
                  <a:lnTo>
                    <a:pt x="1" y="17996"/>
                  </a:lnTo>
                  <a:lnTo>
                    <a:pt x="76" y="18021"/>
                  </a:lnTo>
                  <a:lnTo>
                    <a:pt x="26968" y="2908"/>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7"/>
            <p:cNvSpPr/>
            <p:nvPr/>
          </p:nvSpPr>
          <p:spPr>
            <a:xfrm>
              <a:off x="7496349" y="2335793"/>
              <a:ext cx="1147868" cy="767019"/>
            </a:xfrm>
            <a:custGeom>
              <a:rect b="b" l="l" r="r" t="t"/>
              <a:pathLst>
                <a:path extrusionOk="0" h="18021" w="26969">
                  <a:moveTo>
                    <a:pt x="26968" y="1"/>
                  </a:moveTo>
                  <a:lnTo>
                    <a:pt x="76" y="15139"/>
                  </a:lnTo>
                  <a:lnTo>
                    <a:pt x="1" y="15089"/>
                  </a:lnTo>
                  <a:lnTo>
                    <a:pt x="1" y="17996"/>
                  </a:lnTo>
                  <a:lnTo>
                    <a:pt x="76" y="18021"/>
                  </a:lnTo>
                  <a:lnTo>
                    <a:pt x="26968" y="2883"/>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7"/>
            <p:cNvSpPr/>
            <p:nvPr/>
          </p:nvSpPr>
          <p:spPr>
            <a:xfrm>
              <a:off x="7496349" y="2028570"/>
              <a:ext cx="1147868" cy="767019"/>
            </a:xfrm>
            <a:custGeom>
              <a:rect b="b" l="l" r="r" t="t"/>
              <a:pathLst>
                <a:path extrusionOk="0" h="18021" w="26969">
                  <a:moveTo>
                    <a:pt x="26968" y="1"/>
                  </a:moveTo>
                  <a:lnTo>
                    <a:pt x="76" y="15139"/>
                  </a:lnTo>
                  <a:lnTo>
                    <a:pt x="1" y="15114"/>
                  </a:lnTo>
                  <a:lnTo>
                    <a:pt x="1" y="17996"/>
                  </a:lnTo>
                  <a:lnTo>
                    <a:pt x="76" y="18021"/>
                  </a:lnTo>
                  <a:lnTo>
                    <a:pt x="26968" y="2908"/>
                  </a:lnTo>
                  <a:lnTo>
                    <a:pt x="26968"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7"/>
            <p:cNvSpPr/>
            <p:nvPr/>
          </p:nvSpPr>
          <p:spPr>
            <a:xfrm>
              <a:off x="6662152" y="2414749"/>
              <a:ext cx="498237" cy="870488"/>
            </a:xfrm>
            <a:custGeom>
              <a:rect b="b" l="l" r="r" t="t"/>
              <a:pathLst>
                <a:path extrusionOk="0" h="20452" w="11706">
                  <a:moveTo>
                    <a:pt x="1" y="0"/>
                  </a:moveTo>
                  <a:lnTo>
                    <a:pt x="1" y="13760"/>
                  </a:lnTo>
                  <a:lnTo>
                    <a:pt x="2933" y="15640"/>
                  </a:lnTo>
                  <a:lnTo>
                    <a:pt x="2933" y="10226"/>
                  </a:lnTo>
                  <a:lnTo>
                    <a:pt x="8773" y="13610"/>
                  </a:lnTo>
                  <a:lnTo>
                    <a:pt x="8773" y="18597"/>
                  </a:lnTo>
                  <a:lnTo>
                    <a:pt x="11705" y="20452"/>
                  </a:lnTo>
                  <a:lnTo>
                    <a:pt x="11705" y="6692"/>
                  </a:lnTo>
                  <a:lnTo>
                    <a:pt x="8773" y="4838"/>
                  </a:lnTo>
                  <a:lnTo>
                    <a:pt x="8773" y="10452"/>
                  </a:lnTo>
                  <a:lnTo>
                    <a:pt x="2933" y="6968"/>
                  </a:lnTo>
                  <a:lnTo>
                    <a:pt x="2933" y="1880"/>
                  </a:lnTo>
                  <a:lnTo>
                    <a:pt x="1" y="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37"/>
          <p:cNvGrpSpPr/>
          <p:nvPr/>
        </p:nvGrpSpPr>
        <p:grpSpPr>
          <a:xfrm>
            <a:off x="8822691" y="4825930"/>
            <a:ext cx="254321" cy="216460"/>
            <a:chOff x="7853581" y="4049156"/>
            <a:chExt cx="912853" cy="776957"/>
          </a:xfrm>
        </p:grpSpPr>
        <p:sp>
          <p:nvSpPr>
            <p:cNvPr id="909" name="Google Shape;909;p37"/>
            <p:cNvSpPr/>
            <p:nvPr/>
          </p:nvSpPr>
          <p:spPr>
            <a:xfrm>
              <a:off x="8349139" y="4694641"/>
              <a:ext cx="148255" cy="116363"/>
            </a:xfrm>
            <a:custGeom>
              <a:rect b="b" l="l" r="r" t="t"/>
              <a:pathLst>
                <a:path extrusionOk="0" h="5214" w="6643">
                  <a:moveTo>
                    <a:pt x="1" y="0"/>
                  </a:moveTo>
                  <a:lnTo>
                    <a:pt x="1" y="1980"/>
                  </a:lnTo>
                  <a:cubicBezTo>
                    <a:pt x="1" y="2983"/>
                    <a:pt x="728" y="4261"/>
                    <a:pt x="1605" y="4762"/>
                  </a:cubicBezTo>
                  <a:lnTo>
                    <a:pt x="1705" y="4837"/>
                  </a:lnTo>
                  <a:cubicBezTo>
                    <a:pt x="2131" y="5063"/>
                    <a:pt x="2708" y="5213"/>
                    <a:pt x="3309" y="5213"/>
                  </a:cubicBezTo>
                  <a:cubicBezTo>
                    <a:pt x="3911" y="5213"/>
                    <a:pt x="4512" y="5063"/>
                    <a:pt x="4913" y="4837"/>
                  </a:cubicBezTo>
                  <a:lnTo>
                    <a:pt x="5038" y="4762"/>
                  </a:lnTo>
                  <a:cubicBezTo>
                    <a:pt x="5891" y="4261"/>
                    <a:pt x="6642" y="3008"/>
                    <a:pt x="6642" y="1980"/>
                  </a:cubicBezTo>
                  <a:lnTo>
                    <a:pt x="6642" y="0"/>
                  </a:lnTo>
                  <a:lnTo>
                    <a:pt x="3309" y="193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7"/>
            <p:cNvSpPr/>
            <p:nvPr/>
          </p:nvSpPr>
          <p:spPr>
            <a:xfrm>
              <a:off x="8123175" y="4564307"/>
              <a:ext cx="136494" cy="116363"/>
            </a:xfrm>
            <a:custGeom>
              <a:rect b="b" l="l" r="r" t="t"/>
              <a:pathLst>
                <a:path extrusionOk="0" h="5214" w="6116">
                  <a:moveTo>
                    <a:pt x="0" y="1"/>
                  </a:moveTo>
                  <a:lnTo>
                    <a:pt x="0" y="552"/>
                  </a:lnTo>
                  <a:lnTo>
                    <a:pt x="0" y="1981"/>
                  </a:lnTo>
                  <a:cubicBezTo>
                    <a:pt x="0" y="2983"/>
                    <a:pt x="727" y="4261"/>
                    <a:pt x="1604" y="4763"/>
                  </a:cubicBezTo>
                  <a:lnTo>
                    <a:pt x="1705" y="4838"/>
                  </a:lnTo>
                  <a:cubicBezTo>
                    <a:pt x="2131" y="5063"/>
                    <a:pt x="2707" y="5214"/>
                    <a:pt x="3309" y="5214"/>
                  </a:cubicBezTo>
                  <a:cubicBezTo>
                    <a:pt x="3935" y="5214"/>
                    <a:pt x="4512" y="5063"/>
                    <a:pt x="4913" y="4838"/>
                  </a:cubicBezTo>
                  <a:lnTo>
                    <a:pt x="5038" y="4763"/>
                  </a:lnTo>
                  <a:cubicBezTo>
                    <a:pt x="5339" y="4587"/>
                    <a:pt x="5640" y="4312"/>
                    <a:pt x="5890" y="3961"/>
                  </a:cubicBezTo>
                  <a:cubicBezTo>
                    <a:pt x="6016" y="3810"/>
                    <a:pt x="6066" y="3660"/>
                    <a:pt x="6116" y="3535"/>
                  </a:cubicBez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7"/>
            <p:cNvSpPr/>
            <p:nvPr/>
          </p:nvSpPr>
          <p:spPr>
            <a:xfrm>
              <a:off x="8422987" y="4509496"/>
              <a:ext cx="338981" cy="228241"/>
            </a:xfrm>
            <a:custGeom>
              <a:rect b="b" l="l" r="r" t="t"/>
              <a:pathLst>
                <a:path extrusionOk="0" h="10227" w="15189">
                  <a:moveTo>
                    <a:pt x="15188" y="1"/>
                  </a:moveTo>
                  <a:lnTo>
                    <a:pt x="3810" y="6567"/>
                  </a:lnTo>
                  <a:lnTo>
                    <a:pt x="0" y="8747"/>
                  </a:lnTo>
                  <a:lnTo>
                    <a:pt x="0" y="10226"/>
                  </a:lnTo>
                  <a:lnTo>
                    <a:pt x="3810" y="8021"/>
                  </a:lnTo>
                  <a:lnTo>
                    <a:pt x="15188" y="1454"/>
                  </a:lnTo>
                  <a:lnTo>
                    <a:pt x="151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7"/>
            <p:cNvSpPr/>
            <p:nvPr/>
          </p:nvSpPr>
          <p:spPr>
            <a:xfrm>
              <a:off x="8418501" y="4504608"/>
              <a:ext cx="347930" cy="237592"/>
            </a:xfrm>
            <a:custGeom>
              <a:rect b="b" l="l" r="r" t="t"/>
              <a:pathLst>
                <a:path extrusionOk="0" h="10646" w="15590">
                  <a:moveTo>
                    <a:pt x="15189" y="570"/>
                  </a:moveTo>
                  <a:lnTo>
                    <a:pt x="15189" y="1548"/>
                  </a:lnTo>
                  <a:lnTo>
                    <a:pt x="427" y="10069"/>
                  </a:lnTo>
                  <a:lnTo>
                    <a:pt x="427" y="9092"/>
                  </a:lnTo>
                  <a:lnTo>
                    <a:pt x="15189" y="570"/>
                  </a:lnTo>
                  <a:close/>
                  <a:moveTo>
                    <a:pt x="15389" y="0"/>
                  </a:moveTo>
                  <a:cubicBezTo>
                    <a:pt x="15352" y="0"/>
                    <a:pt x="15314" y="7"/>
                    <a:pt x="15289" y="19"/>
                  </a:cubicBezTo>
                  <a:lnTo>
                    <a:pt x="101" y="8791"/>
                  </a:lnTo>
                  <a:cubicBezTo>
                    <a:pt x="51" y="8841"/>
                    <a:pt x="1" y="8916"/>
                    <a:pt x="1" y="8966"/>
                  </a:cubicBezTo>
                  <a:lnTo>
                    <a:pt x="1" y="10445"/>
                  </a:lnTo>
                  <a:cubicBezTo>
                    <a:pt x="1" y="10520"/>
                    <a:pt x="26" y="10596"/>
                    <a:pt x="101" y="10621"/>
                  </a:cubicBezTo>
                  <a:cubicBezTo>
                    <a:pt x="126" y="10646"/>
                    <a:pt x="176" y="10646"/>
                    <a:pt x="201" y="10646"/>
                  </a:cubicBezTo>
                  <a:cubicBezTo>
                    <a:pt x="251" y="10646"/>
                    <a:pt x="276" y="10646"/>
                    <a:pt x="301" y="10621"/>
                  </a:cubicBezTo>
                  <a:lnTo>
                    <a:pt x="15489" y="1849"/>
                  </a:lnTo>
                  <a:cubicBezTo>
                    <a:pt x="15565" y="1824"/>
                    <a:pt x="15590" y="1748"/>
                    <a:pt x="15590" y="1673"/>
                  </a:cubicBezTo>
                  <a:lnTo>
                    <a:pt x="15590" y="220"/>
                  </a:lnTo>
                  <a:cubicBezTo>
                    <a:pt x="15590" y="144"/>
                    <a:pt x="15565" y="69"/>
                    <a:pt x="15489" y="19"/>
                  </a:cubicBezTo>
                  <a:cubicBezTo>
                    <a:pt x="15464" y="7"/>
                    <a:pt x="15427" y="0"/>
                    <a:pt x="153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7"/>
            <p:cNvSpPr/>
            <p:nvPr/>
          </p:nvSpPr>
          <p:spPr>
            <a:xfrm>
              <a:off x="8507994" y="4469235"/>
              <a:ext cx="27986" cy="56508"/>
            </a:xfrm>
            <a:custGeom>
              <a:rect b="b" l="l" r="r" t="t"/>
              <a:pathLst>
                <a:path extrusionOk="0" h="2532" w="1254">
                  <a:moveTo>
                    <a:pt x="1" y="0"/>
                  </a:moveTo>
                  <a:lnTo>
                    <a:pt x="1" y="1454"/>
                  </a:lnTo>
                  <a:cubicBezTo>
                    <a:pt x="452" y="1780"/>
                    <a:pt x="828" y="2130"/>
                    <a:pt x="1053" y="2531"/>
                  </a:cubicBezTo>
                  <a:cubicBezTo>
                    <a:pt x="1179" y="2281"/>
                    <a:pt x="1254" y="2055"/>
                    <a:pt x="1254" y="1805"/>
                  </a:cubicBezTo>
                  <a:cubicBezTo>
                    <a:pt x="1254" y="1128"/>
                    <a:pt x="753" y="501"/>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7"/>
            <p:cNvSpPr/>
            <p:nvPr/>
          </p:nvSpPr>
          <p:spPr>
            <a:xfrm>
              <a:off x="8333494" y="4684151"/>
              <a:ext cx="179009" cy="141962"/>
            </a:xfrm>
            <a:custGeom>
              <a:rect b="b" l="l" r="r" t="t"/>
              <a:pathLst>
                <a:path extrusionOk="0" h="6361" w="8021">
                  <a:moveTo>
                    <a:pt x="7594" y="571"/>
                  </a:moveTo>
                  <a:lnTo>
                    <a:pt x="7594" y="2450"/>
                  </a:lnTo>
                  <a:cubicBezTo>
                    <a:pt x="7594" y="3553"/>
                    <a:pt x="6817" y="4932"/>
                    <a:pt x="5865" y="5483"/>
                  </a:cubicBezTo>
                  <a:lnTo>
                    <a:pt x="5765" y="5533"/>
                  </a:lnTo>
                  <a:cubicBezTo>
                    <a:pt x="5288" y="5809"/>
                    <a:pt x="4649" y="5947"/>
                    <a:pt x="4013" y="5947"/>
                  </a:cubicBezTo>
                  <a:cubicBezTo>
                    <a:pt x="3377" y="5947"/>
                    <a:pt x="2744" y="5809"/>
                    <a:pt x="2281" y="5533"/>
                  </a:cubicBezTo>
                  <a:lnTo>
                    <a:pt x="2155" y="5483"/>
                  </a:lnTo>
                  <a:cubicBezTo>
                    <a:pt x="1228" y="4932"/>
                    <a:pt x="426" y="3553"/>
                    <a:pt x="426" y="2450"/>
                  </a:cubicBezTo>
                  <a:lnTo>
                    <a:pt x="426" y="571"/>
                  </a:lnTo>
                  <a:lnTo>
                    <a:pt x="3910" y="2576"/>
                  </a:lnTo>
                  <a:cubicBezTo>
                    <a:pt x="3947" y="2601"/>
                    <a:pt x="3985" y="2613"/>
                    <a:pt x="4020" y="2613"/>
                  </a:cubicBezTo>
                  <a:cubicBezTo>
                    <a:pt x="4054" y="2613"/>
                    <a:pt x="4085" y="2601"/>
                    <a:pt x="4110" y="2576"/>
                  </a:cubicBezTo>
                  <a:lnTo>
                    <a:pt x="7594" y="571"/>
                  </a:lnTo>
                  <a:close/>
                  <a:moveTo>
                    <a:pt x="213" y="0"/>
                  </a:moveTo>
                  <a:cubicBezTo>
                    <a:pt x="175" y="0"/>
                    <a:pt x="138" y="7"/>
                    <a:pt x="100" y="19"/>
                  </a:cubicBezTo>
                  <a:cubicBezTo>
                    <a:pt x="50" y="69"/>
                    <a:pt x="0" y="119"/>
                    <a:pt x="0" y="195"/>
                  </a:cubicBezTo>
                  <a:lnTo>
                    <a:pt x="0" y="2450"/>
                  </a:lnTo>
                  <a:cubicBezTo>
                    <a:pt x="0" y="3703"/>
                    <a:pt x="877" y="5207"/>
                    <a:pt x="1955" y="5834"/>
                  </a:cubicBezTo>
                  <a:lnTo>
                    <a:pt x="2055" y="5884"/>
                  </a:lnTo>
                  <a:cubicBezTo>
                    <a:pt x="2607" y="6210"/>
                    <a:pt x="3308" y="6360"/>
                    <a:pt x="4010" y="6360"/>
                  </a:cubicBezTo>
                  <a:cubicBezTo>
                    <a:pt x="4712" y="6360"/>
                    <a:pt x="5414" y="6210"/>
                    <a:pt x="5965" y="5909"/>
                  </a:cubicBezTo>
                  <a:lnTo>
                    <a:pt x="6065" y="5834"/>
                  </a:lnTo>
                  <a:cubicBezTo>
                    <a:pt x="7143" y="5207"/>
                    <a:pt x="8020" y="3703"/>
                    <a:pt x="8020" y="2450"/>
                  </a:cubicBezTo>
                  <a:lnTo>
                    <a:pt x="8020" y="195"/>
                  </a:lnTo>
                  <a:cubicBezTo>
                    <a:pt x="8020" y="119"/>
                    <a:pt x="7970" y="69"/>
                    <a:pt x="7920" y="19"/>
                  </a:cubicBezTo>
                  <a:cubicBezTo>
                    <a:pt x="7882" y="7"/>
                    <a:pt x="7845" y="0"/>
                    <a:pt x="7810" y="0"/>
                  </a:cubicBezTo>
                  <a:cubicBezTo>
                    <a:pt x="7776" y="0"/>
                    <a:pt x="7744" y="7"/>
                    <a:pt x="7719" y="19"/>
                  </a:cubicBezTo>
                  <a:lnTo>
                    <a:pt x="4010" y="2150"/>
                  </a:lnTo>
                  <a:lnTo>
                    <a:pt x="326" y="19"/>
                  </a:lnTo>
                  <a:cubicBezTo>
                    <a:pt x="288" y="7"/>
                    <a:pt x="251"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7"/>
            <p:cNvSpPr/>
            <p:nvPr/>
          </p:nvSpPr>
          <p:spPr>
            <a:xfrm>
              <a:off x="8338516" y="4321003"/>
              <a:ext cx="169501" cy="253393"/>
            </a:xfrm>
            <a:custGeom>
              <a:rect b="b" l="l" r="r" t="t"/>
              <a:pathLst>
                <a:path extrusionOk="0" h="11354" w="7595">
                  <a:moveTo>
                    <a:pt x="1" y="0"/>
                  </a:moveTo>
                  <a:lnTo>
                    <a:pt x="1" y="6642"/>
                  </a:lnTo>
                  <a:lnTo>
                    <a:pt x="1" y="8096"/>
                  </a:lnTo>
                  <a:lnTo>
                    <a:pt x="1" y="10226"/>
                  </a:lnTo>
                  <a:cubicBezTo>
                    <a:pt x="1003" y="10903"/>
                    <a:pt x="2457" y="11354"/>
                    <a:pt x="3785" y="11354"/>
                  </a:cubicBezTo>
                  <a:cubicBezTo>
                    <a:pt x="5113" y="11354"/>
                    <a:pt x="6567" y="10903"/>
                    <a:pt x="7595" y="10226"/>
                  </a:cubicBezTo>
                  <a:lnTo>
                    <a:pt x="7595" y="8096"/>
                  </a:lnTo>
                  <a:lnTo>
                    <a:pt x="7595" y="6642"/>
                  </a:lnTo>
                  <a:lnTo>
                    <a:pt x="7595" y="1855"/>
                  </a:lnTo>
                  <a:lnTo>
                    <a:pt x="7595" y="0"/>
                  </a:lnTo>
                  <a:cubicBezTo>
                    <a:pt x="6567" y="677"/>
                    <a:pt x="5113" y="1128"/>
                    <a:pt x="3785" y="1128"/>
                  </a:cubicBezTo>
                  <a:cubicBezTo>
                    <a:pt x="2457" y="1128"/>
                    <a:pt x="1003" y="677"/>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7"/>
            <p:cNvSpPr/>
            <p:nvPr/>
          </p:nvSpPr>
          <p:spPr>
            <a:xfrm>
              <a:off x="8333494" y="4316451"/>
              <a:ext cx="179009" cy="262989"/>
            </a:xfrm>
            <a:custGeom>
              <a:rect b="b" l="l" r="r" t="t"/>
              <a:pathLst>
                <a:path extrusionOk="0" h="11784" w="8021">
                  <a:moveTo>
                    <a:pt x="7594" y="580"/>
                  </a:moveTo>
                  <a:lnTo>
                    <a:pt x="7594" y="10330"/>
                  </a:lnTo>
                  <a:cubicBezTo>
                    <a:pt x="6617" y="10956"/>
                    <a:pt x="5213" y="11357"/>
                    <a:pt x="4035" y="11357"/>
                  </a:cubicBezTo>
                  <a:lnTo>
                    <a:pt x="4010" y="11357"/>
                  </a:lnTo>
                  <a:cubicBezTo>
                    <a:pt x="2807" y="11357"/>
                    <a:pt x="1429" y="10956"/>
                    <a:pt x="426" y="10330"/>
                  </a:cubicBezTo>
                  <a:lnTo>
                    <a:pt x="426" y="580"/>
                  </a:lnTo>
                  <a:cubicBezTo>
                    <a:pt x="1479" y="1182"/>
                    <a:pt x="2807" y="1558"/>
                    <a:pt x="4010" y="1558"/>
                  </a:cubicBezTo>
                  <a:cubicBezTo>
                    <a:pt x="5213" y="1558"/>
                    <a:pt x="6567" y="1182"/>
                    <a:pt x="7594" y="580"/>
                  </a:cubicBezTo>
                  <a:close/>
                  <a:moveTo>
                    <a:pt x="208" y="0"/>
                  </a:moveTo>
                  <a:cubicBezTo>
                    <a:pt x="177" y="0"/>
                    <a:pt x="147" y="8"/>
                    <a:pt x="125" y="29"/>
                  </a:cubicBezTo>
                  <a:cubicBezTo>
                    <a:pt x="50" y="54"/>
                    <a:pt x="0" y="129"/>
                    <a:pt x="0" y="204"/>
                  </a:cubicBezTo>
                  <a:lnTo>
                    <a:pt x="0" y="10430"/>
                  </a:lnTo>
                  <a:cubicBezTo>
                    <a:pt x="0" y="10505"/>
                    <a:pt x="50" y="10580"/>
                    <a:pt x="100" y="10605"/>
                  </a:cubicBezTo>
                  <a:cubicBezTo>
                    <a:pt x="1178" y="11332"/>
                    <a:pt x="2682" y="11783"/>
                    <a:pt x="4010" y="11783"/>
                  </a:cubicBezTo>
                  <a:lnTo>
                    <a:pt x="4035" y="11783"/>
                  </a:lnTo>
                  <a:cubicBezTo>
                    <a:pt x="5363" y="11783"/>
                    <a:pt x="6842" y="11332"/>
                    <a:pt x="7920" y="10605"/>
                  </a:cubicBezTo>
                  <a:cubicBezTo>
                    <a:pt x="7995" y="10580"/>
                    <a:pt x="8020" y="10505"/>
                    <a:pt x="8020" y="10430"/>
                  </a:cubicBezTo>
                  <a:lnTo>
                    <a:pt x="8020" y="204"/>
                  </a:lnTo>
                  <a:cubicBezTo>
                    <a:pt x="8020" y="129"/>
                    <a:pt x="7970" y="54"/>
                    <a:pt x="7920" y="29"/>
                  </a:cubicBezTo>
                  <a:cubicBezTo>
                    <a:pt x="7888" y="8"/>
                    <a:pt x="7856" y="0"/>
                    <a:pt x="7825" y="0"/>
                  </a:cubicBezTo>
                  <a:cubicBezTo>
                    <a:pt x="7781" y="0"/>
                    <a:pt x="7738" y="15"/>
                    <a:pt x="7694" y="29"/>
                  </a:cubicBezTo>
                  <a:cubicBezTo>
                    <a:pt x="6692" y="706"/>
                    <a:pt x="5263" y="1132"/>
                    <a:pt x="4010" y="1132"/>
                  </a:cubicBezTo>
                  <a:cubicBezTo>
                    <a:pt x="2782" y="1132"/>
                    <a:pt x="1328" y="706"/>
                    <a:pt x="326" y="29"/>
                  </a:cubicBezTo>
                  <a:cubicBezTo>
                    <a:pt x="297" y="15"/>
                    <a:pt x="251" y="0"/>
                    <a:pt x="2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7"/>
            <p:cNvSpPr/>
            <p:nvPr/>
          </p:nvSpPr>
          <p:spPr>
            <a:xfrm>
              <a:off x="8309994" y="4469235"/>
              <a:ext cx="28544" cy="56508"/>
            </a:xfrm>
            <a:custGeom>
              <a:rect b="b" l="l" r="r" t="t"/>
              <a:pathLst>
                <a:path extrusionOk="0" h="2532" w="1279">
                  <a:moveTo>
                    <a:pt x="1279" y="0"/>
                  </a:moveTo>
                  <a:cubicBezTo>
                    <a:pt x="502" y="501"/>
                    <a:pt x="0" y="1153"/>
                    <a:pt x="0" y="1805"/>
                  </a:cubicBezTo>
                  <a:cubicBezTo>
                    <a:pt x="0" y="2055"/>
                    <a:pt x="76" y="2281"/>
                    <a:pt x="201" y="2531"/>
                  </a:cubicBezTo>
                  <a:cubicBezTo>
                    <a:pt x="426" y="2130"/>
                    <a:pt x="802" y="1780"/>
                    <a:pt x="1279" y="1454"/>
                  </a:cubicBezTo>
                  <a:lnTo>
                    <a:pt x="127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7"/>
            <p:cNvSpPr/>
            <p:nvPr/>
          </p:nvSpPr>
          <p:spPr>
            <a:xfrm>
              <a:off x="8309994" y="4183394"/>
              <a:ext cx="225987" cy="130357"/>
            </a:xfrm>
            <a:custGeom>
              <a:rect b="b" l="l" r="r" t="t"/>
              <a:pathLst>
                <a:path extrusionOk="0" h="5841" w="10126">
                  <a:moveTo>
                    <a:pt x="5063" y="1"/>
                  </a:moveTo>
                  <a:cubicBezTo>
                    <a:pt x="2757" y="1"/>
                    <a:pt x="0" y="1379"/>
                    <a:pt x="0" y="2908"/>
                  </a:cubicBezTo>
                  <a:lnTo>
                    <a:pt x="0" y="2933"/>
                  </a:lnTo>
                  <a:cubicBezTo>
                    <a:pt x="25" y="4462"/>
                    <a:pt x="2757" y="5841"/>
                    <a:pt x="5063" y="5841"/>
                  </a:cubicBezTo>
                  <a:cubicBezTo>
                    <a:pt x="7369" y="5841"/>
                    <a:pt x="10126" y="4462"/>
                    <a:pt x="10126" y="2908"/>
                  </a:cubicBezTo>
                  <a:cubicBezTo>
                    <a:pt x="10126" y="1379"/>
                    <a:pt x="7369" y="1"/>
                    <a:pt x="50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7"/>
            <p:cNvSpPr/>
            <p:nvPr/>
          </p:nvSpPr>
          <p:spPr>
            <a:xfrm>
              <a:off x="8306646" y="4179489"/>
              <a:ext cx="232705" cy="137610"/>
            </a:xfrm>
            <a:custGeom>
              <a:rect b="b" l="l" r="r" t="t"/>
              <a:pathLst>
                <a:path extrusionOk="0" h="6166" w="10427">
                  <a:moveTo>
                    <a:pt x="5213" y="326"/>
                  </a:moveTo>
                  <a:cubicBezTo>
                    <a:pt x="7369" y="326"/>
                    <a:pt x="10125" y="1630"/>
                    <a:pt x="10125" y="3083"/>
                  </a:cubicBezTo>
                  <a:cubicBezTo>
                    <a:pt x="10125" y="4562"/>
                    <a:pt x="7369" y="5865"/>
                    <a:pt x="5213" y="5865"/>
                  </a:cubicBezTo>
                  <a:cubicBezTo>
                    <a:pt x="2857" y="5865"/>
                    <a:pt x="326" y="4437"/>
                    <a:pt x="301" y="3083"/>
                  </a:cubicBezTo>
                  <a:cubicBezTo>
                    <a:pt x="326" y="1630"/>
                    <a:pt x="3058" y="326"/>
                    <a:pt x="5213" y="326"/>
                  </a:cubicBezTo>
                  <a:close/>
                  <a:moveTo>
                    <a:pt x="5213" y="1"/>
                  </a:moveTo>
                  <a:cubicBezTo>
                    <a:pt x="2882" y="1"/>
                    <a:pt x="0" y="1429"/>
                    <a:pt x="0" y="3108"/>
                  </a:cubicBezTo>
                  <a:cubicBezTo>
                    <a:pt x="25" y="4762"/>
                    <a:pt x="2882" y="6166"/>
                    <a:pt x="5213" y="6166"/>
                  </a:cubicBezTo>
                  <a:cubicBezTo>
                    <a:pt x="7569" y="6166"/>
                    <a:pt x="10426" y="4762"/>
                    <a:pt x="10426" y="3083"/>
                  </a:cubicBezTo>
                  <a:cubicBezTo>
                    <a:pt x="10426" y="1429"/>
                    <a:pt x="7569" y="26"/>
                    <a:pt x="5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7"/>
            <p:cNvSpPr/>
            <p:nvPr/>
          </p:nvSpPr>
          <p:spPr>
            <a:xfrm>
              <a:off x="8309994" y="4248293"/>
              <a:ext cx="225987" cy="97907"/>
            </a:xfrm>
            <a:custGeom>
              <a:rect b="b" l="l" r="r" t="t"/>
              <a:pathLst>
                <a:path extrusionOk="0" h="4387" w="10126">
                  <a:moveTo>
                    <a:pt x="10126" y="0"/>
                  </a:moveTo>
                  <a:cubicBezTo>
                    <a:pt x="10126" y="1554"/>
                    <a:pt x="7369" y="2933"/>
                    <a:pt x="5063" y="2933"/>
                  </a:cubicBezTo>
                  <a:cubicBezTo>
                    <a:pt x="2757" y="2933"/>
                    <a:pt x="25" y="1554"/>
                    <a:pt x="0" y="25"/>
                  </a:cubicBezTo>
                  <a:lnTo>
                    <a:pt x="0" y="1479"/>
                  </a:lnTo>
                  <a:cubicBezTo>
                    <a:pt x="0" y="2131"/>
                    <a:pt x="502" y="2757"/>
                    <a:pt x="1279" y="3258"/>
                  </a:cubicBezTo>
                  <a:cubicBezTo>
                    <a:pt x="2281" y="3935"/>
                    <a:pt x="3735" y="4386"/>
                    <a:pt x="5063" y="4386"/>
                  </a:cubicBezTo>
                  <a:cubicBezTo>
                    <a:pt x="6391" y="4386"/>
                    <a:pt x="7845" y="3935"/>
                    <a:pt x="8873" y="3258"/>
                  </a:cubicBezTo>
                  <a:cubicBezTo>
                    <a:pt x="9625" y="2757"/>
                    <a:pt x="10126" y="2131"/>
                    <a:pt x="10126" y="1479"/>
                  </a:cubicBezTo>
                  <a:lnTo>
                    <a:pt x="101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7"/>
            <p:cNvSpPr/>
            <p:nvPr/>
          </p:nvSpPr>
          <p:spPr>
            <a:xfrm>
              <a:off x="8306646" y="4244923"/>
              <a:ext cx="232705" cy="105182"/>
            </a:xfrm>
            <a:custGeom>
              <a:rect b="b" l="l" r="r" t="t"/>
              <a:pathLst>
                <a:path extrusionOk="0" h="4713" w="10427">
                  <a:moveTo>
                    <a:pt x="10125" y="1104"/>
                  </a:moveTo>
                  <a:lnTo>
                    <a:pt x="10125" y="1630"/>
                  </a:lnTo>
                  <a:cubicBezTo>
                    <a:pt x="10125" y="2181"/>
                    <a:pt x="9699" y="2783"/>
                    <a:pt x="8922" y="3284"/>
                  </a:cubicBezTo>
                  <a:cubicBezTo>
                    <a:pt x="7920" y="3961"/>
                    <a:pt x="6466" y="4387"/>
                    <a:pt x="5213" y="4387"/>
                  </a:cubicBezTo>
                  <a:cubicBezTo>
                    <a:pt x="3960" y="4387"/>
                    <a:pt x="2506" y="3961"/>
                    <a:pt x="1504" y="3284"/>
                  </a:cubicBezTo>
                  <a:cubicBezTo>
                    <a:pt x="727" y="2783"/>
                    <a:pt x="301" y="2181"/>
                    <a:pt x="301" y="1630"/>
                  </a:cubicBezTo>
                  <a:lnTo>
                    <a:pt x="301" y="1104"/>
                  </a:lnTo>
                  <a:cubicBezTo>
                    <a:pt x="1128" y="2332"/>
                    <a:pt x="3333" y="3234"/>
                    <a:pt x="5213" y="3234"/>
                  </a:cubicBezTo>
                  <a:cubicBezTo>
                    <a:pt x="7093" y="3234"/>
                    <a:pt x="9323" y="2332"/>
                    <a:pt x="10125" y="1104"/>
                  </a:cubicBezTo>
                  <a:close/>
                  <a:moveTo>
                    <a:pt x="10276" y="1"/>
                  </a:moveTo>
                  <a:cubicBezTo>
                    <a:pt x="10201" y="1"/>
                    <a:pt x="10125" y="76"/>
                    <a:pt x="10125" y="151"/>
                  </a:cubicBezTo>
                  <a:cubicBezTo>
                    <a:pt x="10125" y="1630"/>
                    <a:pt x="7369" y="2933"/>
                    <a:pt x="5213" y="2933"/>
                  </a:cubicBezTo>
                  <a:cubicBezTo>
                    <a:pt x="2857" y="2933"/>
                    <a:pt x="326" y="1505"/>
                    <a:pt x="301" y="176"/>
                  </a:cubicBezTo>
                  <a:cubicBezTo>
                    <a:pt x="301" y="101"/>
                    <a:pt x="251" y="26"/>
                    <a:pt x="150" y="26"/>
                  </a:cubicBezTo>
                  <a:cubicBezTo>
                    <a:pt x="75" y="26"/>
                    <a:pt x="0" y="101"/>
                    <a:pt x="0" y="176"/>
                  </a:cubicBezTo>
                  <a:lnTo>
                    <a:pt x="0" y="1630"/>
                  </a:lnTo>
                  <a:cubicBezTo>
                    <a:pt x="0" y="2282"/>
                    <a:pt x="476" y="2983"/>
                    <a:pt x="1328" y="3535"/>
                  </a:cubicBezTo>
                  <a:cubicBezTo>
                    <a:pt x="2406" y="4262"/>
                    <a:pt x="3885" y="4713"/>
                    <a:pt x="5213" y="4713"/>
                  </a:cubicBezTo>
                  <a:cubicBezTo>
                    <a:pt x="6541" y="4713"/>
                    <a:pt x="8020" y="4262"/>
                    <a:pt x="9098" y="3535"/>
                  </a:cubicBezTo>
                  <a:cubicBezTo>
                    <a:pt x="9950" y="2983"/>
                    <a:pt x="10426" y="2282"/>
                    <a:pt x="10426" y="1630"/>
                  </a:cubicBezTo>
                  <a:lnTo>
                    <a:pt x="10426" y="151"/>
                  </a:lnTo>
                  <a:cubicBezTo>
                    <a:pt x="10426" y="76"/>
                    <a:pt x="10376" y="1"/>
                    <a:pt x="102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7"/>
            <p:cNvSpPr/>
            <p:nvPr/>
          </p:nvSpPr>
          <p:spPr>
            <a:xfrm>
              <a:off x="8282030" y="4338902"/>
              <a:ext cx="27986" cy="56508"/>
            </a:xfrm>
            <a:custGeom>
              <a:rect b="b" l="l" r="r" t="t"/>
              <a:pathLst>
                <a:path extrusionOk="0" h="2532" w="1254">
                  <a:moveTo>
                    <a:pt x="0" y="0"/>
                  </a:moveTo>
                  <a:lnTo>
                    <a:pt x="0" y="1454"/>
                  </a:lnTo>
                  <a:cubicBezTo>
                    <a:pt x="476" y="1780"/>
                    <a:pt x="852" y="2131"/>
                    <a:pt x="1053" y="2532"/>
                  </a:cubicBezTo>
                  <a:cubicBezTo>
                    <a:pt x="1178" y="2281"/>
                    <a:pt x="1253" y="2056"/>
                    <a:pt x="1253" y="1805"/>
                  </a:cubicBezTo>
                  <a:cubicBezTo>
                    <a:pt x="1253" y="1128"/>
                    <a:pt x="752" y="502"/>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7"/>
            <p:cNvSpPr/>
            <p:nvPr/>
          </p:nvSpPr>
          <p:spPr>
            <a:xfrm>
              <a:off x="8112552" y="4190670"/>
              <a:ext cx="169501" cy="253415"/>
            </a:xfrm>
            <a:custGeom>
              <a:rect b="b" l="l" r="r" t="t"/>
              <a:pathLst>
                <a:path extrusionOk="0" h="11355" w="7595">
                  <a:moveTo>
                    <a:pt x="0" y="1"/>
                  </a:moveTo>
                  <a:lnTo>
                    <a:pt x="0" y="1855"/>
                  </a:lnTo>
                  <a:lnTo>
                    <a:pt x="0" y="6642"/>
                  </a:lnTo>
                  <a:lnTo>
                    <a:pt x="0" y="8096"/>
                  </a:lnTo>
                  <a:lnTo>
                    <a:pt x="0" y="10226"/>
                  </a:lnTo>
                  <a:cubicBezTo>
                    <a:pt x="1003" y="10903"/>
                    <a:pt x="2481" y="11354"/>
                    <a:pt x="3785" y="11354"/>
                  </a:cubicBezTo>
                  <a:cubicBezTo>
                    <a:pt x="5113" y="11354"/>
                    <a:pt x="6567" y="10903"/>
                    <a:pt x="7594" y="10226"/>
                  </a:cubicBezTo>
                  <a:lnTo>
                    <a:pt x="7594" y="8096"/>
                  </a:lnTo>
                  <a:lnTo>
                    <a:pt x="7594" y="6642"/>
                  </a:lnTo>
                  <a:lnTo>
                    <a:pt x="7594" y="1855"/>
                  </a:lnTo>
                  <a:lnTo>
                    <a:pt x="7594" y="1"/>
                  </a:lnTo>
                  <a:cubicBezTo>
                    <a:pt x="6567" y="677"/>
                    <a:pt x="5113" y="1129"/>
                    <a:pt x="3785" y="1129"/>
                  </a:cubicBezTo>
                  <a:cubicBezTo>
                    <a:pt x="2456" y="1129"/>
                    <a:pt x="1003" y="677"/>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7"/>
            <p:cNvSpPr/>
            <p:nvPr/>
          </p:nvSpPr>
          <p:spPr>
            <a:xfrm>
              <a:off x="8107508" y="4185916"/>
              <a:ext cx="179009" cy="262632"/>
            </a:xfrm>
            <a:custGeom>
              <a:rect b="b" l="l" r="r" t="t"/>
              <a:pathLst>
                <a:path extrusionOk="0" h="11768" w="8021">
                  <a:moveTo>
                    <a:pt x="7595" y="590"/>
                  </a:moveTo>
                  <a:lnTo>
                    <a:pt x="7595" y="10339"/>
                  </a:lnTo>
                  <a:cubicBezTo>
                    <a:pt x="6617" y="10966"/>
                    <a:pt x="5214" y="11367"/>
                    <a:pt x="4011" y="11367"/>
                  </a:cubicBezTo>
                  <a:cubicBezTo>
                    <a:pt x="2808" y="11367"/>
                    <a:pt x="1429" y="10966"/>
                    <a:pt x="427" y="10339"/>
                  </a:cubicBezTo>
                  <a:lnTo>
                    <a:pt x="427" y="590"/>
                  </a:lnTo>
                  <a:cubicBezTo>
                    <a:pt x="1479" y="1191"/>
                    <a:pt x="2808" y="1542"/>
                    <a:pt x="4011" y="1542"/>
                  </a:cubicBezTo>
                  <a:cubicBezTo>
                    <a:pt x="5214" y="1542"/>
                    <a:pt x="6567" y="1191"/>
                    <a:pt x="7595" y="590"/>
                  </a:cubicBezTo>
                  <a:close/>
                  <a:moveTo>
                    <a:pt x="226" y="1"/>
                  </a:moveTo>
                  <a:cubicBezTo>
                    <a:pt x="189" y="1"/>
                    <a:pt x="151" y="13"/>
                    <a:pt x="126" y="38"/>
                  </a:cubicBezTo>
                  <a:cubicBezTo>
                    <a:pt x="51" y="63"/>
                    <a:pt x="1" y="139"/>
                    <a:pt x="1" y="214"/>
                  </a:cubicBezTo>
                  <a:lnTo>
                    <a:pt x="1" y="10439"/>
                  </a:lnTo>
                  <a:cubicBezTo>
                    <a:pt x="1" y="10515"/>
                    <a:pt x="51" y="10565"/>
                    <a:pt x="101" y="10615"/>
                  </a:cubicBezTo>
                  <a:cubicBezTo>
                    <a:pt x="1179" y="11342"/>
                    <a:pt x="2682" y="11768"/>
                    <a:pt x="4011" y="11768"/>
                  </a:cubicBezTo>
                  <a:cubicBezTo>
                    <a:pt x="5364" y="11768"/>
                    <a:pt x="6868" y="11342"/>
                    <a:pt x="7921" y="10615"/>
                  </a:cubicBezTo>
                  <a:cubicBezTo>
                    <a:pt x="7996" y="10565"/>
                    <a:pt x="8021" y="10515"/>
                    <a:pt x="8021" y="10439"/>
                  </a:cubicBezTo>
                  <a:lnTo>
                    <a:pt x="8021" y="214"/>
                  </a:lnTo>
                  <a:cubicBezTo>
                    <a:pt x="8021" y="139"/>
                    <a:pt x="7971" y="63"/>
                    <a:pt x="7921" y="38"/>
                  </a:cubicBezTo>
                  <a:cubicBezTo>
                    <a:pt x="7883" y="13"/>
                    <a:pt x="7845" y="1"/>
                    <a:pt x="7808" y="1"/>
                  </a:cubicBezTo>
                  <a:cubicBezTo>
                    <a:pt x="7770" y="1"/>
                    <a:pt x="7733" y="13"/>
                    <a:pt x="7695" y="38"/>
                  </a:cubicBezTo>
                  <a:cubicBezTo>
                    <a:pt x="6692" y="715"/>
                    <a:pt x="5264" y="1141"/>
                    <a:pt x="4011" y="1141"/>
                  </a:cubicBezTo>
                  <a:cubicBezTo>
                    <a:pt x="2783" y="1141"/>
                    <a:pt x="1329" y="715"/>
                    <a:pt x="327" y="38"/>
                  </a:cubicBezTo>
                  <a:cubicBezTo>
                    <a:pt x="301" y="13"/>
                    <a:pt x="264" y="1"/>
                    <a:pt x="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7"/>
            <p:cNvSpPr/>
            <p:nvPr/>
          </p:nvSpPr>
          <p:spPr>
            <a:xfrm>
              <a:off x="7858044" y="4379162"/>
              <a:ext cx="564968" cy="358575"/>
            </a:xfrm>
            <a:custGeom>
              <a:rect b="b" l="l" r="r" t="t"/>
              <a:pathLst>
                <a:path extrusionOk="0" h="16067" w="25315">
                  <a:moveTo>
                    <a:pt x="1" y="1"/>
                  </a:moveTo>
                  <a:lnTo>
                    <a:pt x="1" y="5841"/>
                  </a:lnTo>
                  <a:lnTo>
                    <a:pt x="1279" y="6567"/>
                  </a:lnTo>
                  <a:lnTo>
                    <a:pt x="1279" y="2181"/>
                  </a:lnTo>
                  <a:lnTo>
                    <a:pt x="5063" y="4362"/>
                  </a:lnTo>
                  <a:lnTo>
                    <a:pt x="11404" y="8021"/>
                  </a:lnTo>
                  <a:lnTo>
                    <a:pt x="18447" y="12106"/>
                  </a:lnTo>
                  <a:lnTo>
                    <a:pt x="21530" y="13861"/>
                  </a:lnTo>
                  <a:lnTo>
                    <a:pt x="25314" y="16066"/>
                  </a:lnTo>
                  <a:lnTo>
                    <a:pt x="25314" y="14587"/>
                  </a:lnTo>
                  <a:lnTo>
                    <a:pt x="21530" y="12407"/>
                  </a:lnTo>
                  <a:lnTo>
                    <a:pt x="18923" y="10903"/>
                  </a:lnTo>
                  <a:lnTo>
                    <a:pt x="11404" y="6567"/>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7"/>
            <p:cNvSpPr/>
            <p:nvPr/>
          </p:nvSpPr>
          <p:spPr>
            <a:xfrm>
              <a:off x="7853581" y="4374275"/>
              <a:ext cx="574452" cy="367926"/>
            </a:xfrm>
            <a:custGeom>
              <a:rect b="b" l="l" r="r" t="t"/>
              <a:pathLst>
                <a:path extrusionOk="0" h="16486" w="25740">
                  <a:moveTo>
                    <a:pt x="426" y="571"/>
                  </a:moveTo>
                  <a:lnTo>
                    <a:pt x="25314" y="14932"/>
                  </a:lnTo>
                  <a:lnTo>
                    <a:pt x="25314" y="15909"/>
                  </a:lnTo>
                  <a:lnTo>
                    <a:pt x="1579" y="2225"/>
                  </a:lnTo>
                  <a:cubicBezTo>
                    <a:pt x="1554" y="2200"/>
                    <a:pt x="1504" y="2200"/>
                    <a:pt x="1479" y="2200"/>
                  </a:cubicBezTo>
                  <a:cubicBezTo>
                    <a:pt x="1454" y="2200"/>
                    <a:pt x="1404" y="2200"/>
                    <a:pt x="1379" y="2225"/>
                  </a:cubicBezTo>
                  <a:cubicBezTo>
                    <a:pt x="1303" y="2250"/>
                    <a:pt x="1278" y="2325"/>
                    <a:pt x="1278" y="2400"/>
                  </a:cubicBezTo>
                  <a:lnTo>
                    <a:pt x="1278" y="6410"/>
                  </a:lnTo>
                  <a:lnTo>
                    <a:pt x="426" y="5934"/>
                  </a:lnTo>
                  <a:lnTo>
                    <a:pt x="426" y="571"/>
                  </a:lnTo>
                  <a:close/>
                  <a:moveTo>
                    <a:pt x="213" y="1"/>
                  </a:moveTo>
                  <a:cubicBezTo>
                    <a:pt x="176" y="1"/>
                    <a:pt x="138" y="7"/>
                    <a:pt x="100" y="19"/>
                  </a:cubicBezTo>
                  <a:cubicBezTo>
                    <a:pt x="50" y="70"/>
                    <a:pt x="0" y="145"/>
                    <a:pt x="0" y="220"/>
                  </a:cubicBezTo>
                  <a:lnTo>
                    <a:pt x="0" y="6060"/>
                  </a:lnTo>
                  <a:cubicBezTo>
                    <a:pt x="0" y="6135"/>
                    <a:pt x="50" y="6185"/>
                    <a:pt x="100" y="6235"/>
                  </a:cubicBezTo>
                  <a:lnTo>
                    <a:pt x="1379" y="6962"/>
                  </a:lnTo>
                  <a:cubicBezTo>
                    <a:pt x="1404" y="6987"/>
                    <a:pt x="1435" y="6999"/>
                    <a:pt x="1469" y="6999"/>
                  </a:cubicBezTo>
                  <a:cubicBezTo>
                    <a:pt x="1504" y="6999"/>
                    <a:pt x="1542" y="6987"/>
                    <a:pt x="1579" y="6962"/>
                  </a:cubicBezTo>
                  <a:cubicBezTo>
                    <a:pt x="1654" y="6937"/>
                    <a:pt x="1679" y="6862"/>
                    <a:pt x="1679" y="6786"/>
                  </a:cubicBezTo>
                  <a:lnTo>
                    <a:pt x="1679" y="2751"/>
                  </a:lnTo>
                  <a:lnTo>
                    <a:pt x="25414" y="16461"/>
                  </a:lnTo>
                  <a:cubicBezTo>
                    <a:pt x="25439" y="16486"/>
                    <a:pt x="25489" y="16486"/>
                    <a:pt x="25514" y="16486"/>
                  </a:cubicBezTo>
                  <a:cubicBezTo>
                    <a:pt x="25564" y="16486"/>
                    <a:pt x="25589" y="16486"/>
                    <a:pt x="25614" y="16461"/>
                  </a:cubicBezTo>
                  <a:cubicBezTo>
                    <a:pt x="25690" y="16436"/>
                    <a:pt x="25740" y="16360"/>
                    <a:pt x="25740" y="16285"/>
                  </a:cubicBezTo>
                  <a:lnTo>
                    <a:pt x="25740" y="14832"/>
                  </a:lnTo>
                  <a:cubicBezTo>
                    <a:pt x="25740" y="14756"/>
                    <a:pt x="25690" y="14681"/>
                    <a:pt x="25614" y="14631"/>
                  </a:cubicBezTo>
                  <a:lnTo>
                    <a:pt x="326" y="19"/>
                  </a:lnTo>
                  <a:cubicBezTo>
                    <a:pt x="288" y="7"/>
                    <a:pt x="251"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7"/>
            <p:cNvSpPr/>
            <p:nvPr/>
          </p:nvSpPr>
          <p:spPr>
            <a:xfrm>
              <a:off x="8107508" y="4553416"/>
              <a:ext cx="167828" cy="142363"/>
            </a:xfrm>
            <a:custGeom>
              <a:rect b="b" l="l" r="r" t="t"/>
              <a:pathLst>
                <a:path extrusionOk="0" h="6379" w="7520">
                  <a:moveTo>
                    <a:pt x="427" y="589"/>
                  </a:moveTo>
                  <a:lnTo>
                    <a:pt x="6993" y="4373"/>
                  </a:lnTo>
                  <a:cubicBezTo>
                    <a:pt x="6667" y="4850"/>
                    <a:pt x="6291" y="5251"/>
                    <a:pt x="5865" y="5476"/>
                  </a:cubicBezTo>
                  <a:lnTo>
                    <a:pt x="5765" y="5551"/>
                  </a:lnTo>
                  <a:cubicBezTo>
                    <a:pt x="5289" y="5827"/>
                    <a:pt x="4650" y="5965"/>
                    <a:pt x="4014" y="5965"/>
                  </a:cubicBezTo>
                  <a:cubicBezTo>
                    <a:pt x="3378" y="5965"/>
                    <a:pt x="2745" y="5827"/>
                    <a:pt x="2281" y="5551"/>
                  </a:cubicBezTo>
                  <a:lnTo>
                    <a:pt x="2181" y="5476"/>
                  </a:lnTo>
                  <a:cubicBezTo>
                    <a:pt x="1229" y="4950"/>
                    <a:pt x="427" y="3571"/>
                    <a:pt x="427" y="2469"/>
                  </a:cubicBezTo>
                  <a:lnTo>
                    <a:pt x="427" y="589"/>
                  </a:lnTo>
                  <a:close/>
                  <a:moveTo>
                    <a:pt x="217" y="0"/>
                  </a:moveTo>
                  <a:cubicBezTo>
                    <a:pt x="182" y="0"/>
                    <a:pt x="151" y="13"/>
                    <a:pt x="126" y="38"/>
                  </a:cubicBezTo>
                  <a:cubicBezTo>
                    <a:pt x="51" y="63"/>
                    <a:pt x="1" y="138"/>
                    <a:pt x="1" y="213"/>
                  </a:cubicBezTo>
                  <a:lnTo>
                    <a:pt x="1" y="2469"/>
                  </a:lnTo>
                  <a:cubicBezTo>
                    <a:pt x="1" y="3722"/>
                    <a:pt x="878" y="5226"/>
                    <a:pt x="1956" y="5852"/>
                  </a:cubicBezTo>
                  <a:lnTo>
                    <a:pt x="2056" y="5902"/>
                  </a:lnTo>
                  <a:cubicBezTo>
                    <a:pt x="2607" y="6228"/>
                    <a:pt x="3309" y="6378"/>
                    <a:pt x="4011" y="6378"/>
                  </a:cubicBezTo>
                  <a:cubicBezTo>
                    <a:pt x="4712" y="6378"/>
                    <a:pt x="5439" y="6228"/>
                    <a:pt x="5966" y="5902"/>
                  </a:cubicBezTo>
                  <a:lnTo>
                    <a:pt x="6066" y="5852"/>
                  </a:lnTo>
                  <a:cubicBezTo>
                    <a:pt x="6592" y="5551"/>
                    <a:pt x="7093" y="5025"/>
                    <a:pt x="7444" y="4399"/>
                  </a:cubicBezTo>
                  <a:cubicBezTo>
                    <a:pt x="7520" y="4298"/>
                    <a:pt x="7469" y="4173"/>
                    <a:pt x="7369" y="4098"/>
                  </a:cubicBezTo>
                  <a:lnTo>
                    <a:pt x="327" y="38"/>
                  </a:lnTo>
                  <a:cubicBezTo>
                    <a:pt x="289" y="13"/>
                    <a:pt x="251" y="0"/>
                    <a:pt x="2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7"/>
            <p:cNvSpPr/>
            <p:nvPr/>
          </p:nvSpPr>
          <p:spPr>
            <a:xfrm>
              <a:off x="7853581" y="4227739"/>
              <a:ext cx="912853" cy="482036"/>
            </a:xfrm>
            <a:custGeom>
              <a:rect b="b" l="l" r="r" t="t"/>
              <a:pathLst>
                <a:path extrusionOk="0" h="21599" w="40903">
                  <a:moveTo>
                    <a:pt x="19399" y="570"/>
                  </a:moveTo>
                  <a:lnTo>
                    <a:pt x="20251" y="1047"/>
                  </a:lnTo>
                  <a:lnTo>
                    <a:pt x="20251" y="2400"/>
                  </a:lnTo>
                  <a:cubicBezTo>
                    <a:pt x="20251" y="3052"/>
                    <a:pt x="20702" y="3728"/>
                    <a:pt x="21504" y="4305"/>
                  </a:cubicBezTo>
                  <a:lnTo>
                    <a:pt x="21504" y="10721"/>
                  </a:lnTo>
                  <a:cubicBezTo>
                    <a:pt x="20702" y="11297"/>
                    <a:pt x="20251" y="11949"/>
                    <a:pt x="20251" y="12626"/>
                  </a:cubicBezTo>
                  <a:cubicBezTo>
                    <a:pt x="20251" y="12901"/>
                    <a:pt x="20326" y="13177"/>
                    <a:pt x="20476" y="13453"/>
                  </a:cubicBezTo>
                  <a:cubicBezTo>
                    <a:pt x="20702" y="13854"/>
                    <a:pt x="21103" y="14255"/>
                    <a:pt x="21604" y="14580"/>
                  </a:cubicBezTo>
                  <a:cubicBezTo>
                    <a:pt x="22682" y="15307"/>
                    <a:pt x="24186" y="15758"/>
                    <a:pt x="25514" y="15758"/>
                  </a:cubicBezTo>
                  <a:lnTo>
                    <a:pt x="25539" y="15758"/>
                  </a:lnTo>
                  <a:cubicBezTo>
                    <a:pt x="26867" y="15758"/>
                    <a:pt x="28346" y="15307"/>
                    <a:pt x="29424" y="14580"/>
                  </a:cubicBezTo>
                  <a:cubicBezTo>
                    <a:pt x="29950" y="14230"/>
                    <a:pt x="30326" y="13854"/>
                    <a:pt x="30552" y="13453"/>
                  </a:cubicBezTo>
                  <a:cubicBezTo>
                    <a:pt x="30702" y="13177"/>
                    <a:pt x="30802" y="12901"/>
                    <a:pt x="30802" y="12626"/>
                  </a:cubicBezTo>
                  <a:cubicBezTo>
                    <a:pt x="30802" y="11949"/>
                    <a:pt x="30351" y="11297"/>
                    <a:pt x="29524" y="10721"/>
                  </a:cubicBezTo>
                  <a:lnTo>
                    <a:pt x="29524" y="6410"/>
                  </a:lnTo>
                  <a:lnTo>
                    <a:pt x="40276" y="12626"/>
                  </a:lnTo>
                  <a:lnTo>
                    <a:pt x="25514" y="21147"/>
                  </a:lnTo>
                  <a:lnTo>
                    <a:pt x="627" y="6786"/>
                  </a:lnTo>
                  <a:lnTo>
                    <a:pt x="11379" y="570"/>
                  </a:lnTo>
                  <a:lnTo>
                    <a:pt x="11379" y="4881"/>
                  </a:lnTo>
                  <a:cubicBezTo>
                    <a:pt x="10577" y="5433"/>
                    <a:pt x="10126" y="6109"/>
                    <a:pt x="10126" y="6786"/>
                  </a:cubicBezTo>
                  <a:cubicBezTo>
                    <a:pt x="10126" y="7062"/>
                    <a:pt x="10201" y="7337"/>
                    <a:pt x="10351" y="7613"/>
                  </a:cubicBezTo>
                  <a:cubicBezTo>
                    <a:pt x="10577" y="8014"/>
                    <a:pt x="10953" y="8390"/>
                    <a:pt x="11479" y="8741"/>
                  </a:cubicBezTo>
                  <a:cubicBezTo>
                    <a:pt x="12557" y="9468"/>
                    <a:pt x="14060" y="9894"/>
                    <a:pt x="15389" y="9894"/>
                  </a:cubicBezTo>
                  <a:cubicBezTo>
                    <a:pt x="16742" y="9894"/>
                    <a:pt x="18246" y="9468"/>
                    <a:pt x="19299" y="8741"/>
                  </a:cubicBezTo>
                  <a:cubicBezTo>
                    <a:pt x="19825" y="8390"/>
                    <a:pt x="20201" y="8014"/>
                    <a:pt x="20451" y="7613"/>
                  </a:cubicBezTo>
                  <a:cubicBezTo>
                    <a:pt x="20602" y="7337"/>
                    <a:pt x="20677" y="7062"/>
                    <a:pt x="20677" y="6786"/>
                  </a:cubicBezTo>
                  <a:cubicBezTo>
                    <a:pt x="20677" y="6109"/>
                    <a:pt x="20226" y="5433"/>
                    <a:pt x="19399" y="4881"/>
                  </a:cubicBezTo>
                  <a:lnTo>
                    <a:pt x="19399" y="570"/>
                  </a:lnTo>
                  <a:close/>
                  <a:moveTo>
                    <a:pt x="11595" y="0"/>
                  </a:moveTo>
                  <a:cubicBezTo>
                    <a:pt x="11560" y="0"/>
                    <a:pt x="11529" y="6"/>
                    <a:pt x="11504" y="19"/>
                  </a:cubicBezTo>
                  <a:lnTo>
                    <a:pt x="100" y="6585"/>
                  </a:lnTo>
                  <a:cubicBezTo>
                    <a:pt x="50" y="6636"/>
                    <a:pt x="0" y="6711"/>
                    <a:pt x="0" y="6786"/>
                  </a:cubicBezTo>
                  <a:cubicBezTo>
                    <a:pt x="0" y="6836"/>
                    <a:pt x="50" y="6911"/>
                    <a:pt x="100" y="6961"/>
                  </a:cubicBezTo>
                  <a:lnTo>
                    <a:pt x="25414" y="21573"/>
                  </a:lnTo>
                  <a:cubicBezTo>
                    <a:pt x="25439" y="21573"/>
                    <a:pt x="25489" y="21598"/>
                    <a:pt x="25514" y="21598"/>
                  </a:cubicBezTo>
                  <a:cubicBezTo>
                    <a:pt x="25564" y="21598"/>
                    <a:pt x="25589" y="21573"/>
                    <a:pt x="25614" y="21573"/>
                  </a:cubicBezTo>
                  <a:lnTo>
                    <a:pt x="40802" y="12801"/>
                  </a:lnTo>
                  <a:cubicBezTo>
                    <a:pt x="40878" y="12751"/>
                    <a:pt x="40903" y="12701"/>
                    <a:pt x="40903" y="12626"/>
                  </a:cubicBezTo>
                  <a:cubicBezTo>
                    <a:pt x="40903" y="12550"/>
                    <a:pt x="40878" y="12475"/>
                    <a:pt x="40802" y="12425"/>
                  </a:cubicBezTo>
                  <a:lnTo>
                    <a:pt x="29424" y="5859"/>
                  </a:lnTo>
                  <a:cubicBezTo>
                    <a:pt x="29386" y="5846"/>
                    <a:pt x="29349" y="5840"/>
                    <a:pt x="29314" y="5840"/>
                  </a:cubicBezTo>
                  <a:cubicBezTo>
                    <a:pt x="29280" y="5840"/>
                    <a:pt x="29248" y="5846"/>
                    <a:pt x="29223" y="5859"/>
                  </a:cubicBezTo>
                  <a:cubicBezTo>
                    <a:pt x="29148" y="5909"/>
                    <a:pt x="29098" y="5959"/>
                    <a:pt x="29098" y="6034"/>
                  </a:cubicBezTo>
                  <a:lnTo>
                    <a:pt x="29098" y="10821"/>
                  </a:lnTo>
                  <a:cubicBezTo>
                    <a:pt x="29098" y="10896"/>
                    <a:pt x="29148" y="10971"/>
                    <a:pt x="29198" y="10996"/>
                  </a:cubicBezTo>
                  <a:cubicBezTo>
                    <a:pt x="29950" y="11498"/>
                    <a:pt x="30376" y="12074"/>
                    <a:pt x="30376" y="12626"/>
                  </a:cubicBezTo>
                  <a:cubicBezTo>
                    <a:pt x="30376" y="12826"/>
                    <a:pt x="30301" y="13027"/>
                    <a:pt x="30201" y="13252"/>
                  </a:cubicBezTo>
                  <a:cubicBezTo>
                    <a:pt x="30000" y="13578"/>
                    <a:pt x="29649" y="13929"/>
                    <a:pt x="29198" y="14230"/>
                  </a:cubicBezTo>
                  <a:cubicBezTo>
                    <a:pt x="28222" y="14888"/>
                    <a:pt x="26843" y="15333"/>
                    <a:pt x="25614" y="15333"/>
                  </a:cubicBezTo>
                  <a:cubicBezTo>
                    <a:pt x="25581" y="15333"/>
                    <a:pt x="25547" y="15333"/>
                    <a:pt x="25514" y="15332"/>
                  </a:cubicBezTo>
                  <a:cubicBezTo>
                    <a:pt x="24286" y="15332"/>
                    <a:pt x="22832" y="14906"/>
                    <a:pt x="21830" y="14230"/>
                  </a:cubicBezTo>
                  <a:cubicBezTo>
                    <a:pt x="21379" y="13929"/>
                    <a:pt x="21028" y="13603"/>
                    <a:pt x="20852" y="13252"/>
                  </a:cubicBezTo>
                  <a:cubicBezTo>
                    <a:pt x="20727" y="13027"/>
                    <a:pt x="20677" y="12826"/>
                    <a:pt x="20677" y="12626"/>
                  </a:cubicBezTo>
                  <a:cubicBezTo>
                    <a:pt x="20677" y="12074"/>
                    <a:pt x="21078" y="11498"/>
                    <a:pt x="21830" y="10996"/>
                  </a:cubicBezTo>
                  <a:cubicBezTo>
                    <a:pt x="21905" y="10971"/>
                    <a:pt x="21930" y="10896"/>
                    <a:pt x="21930" y="10821"/>
                  </a:cubicBezTo>
                  <a:lnTo>
                    <a:pt x="21930" y="4179"/>
                  </a:lnTo>
                  <a:cubicBezTo>
                    <a:pt x="21930" y="4104"/>
                    <a:pt x="21905" y="4054"/>
                    <a:pt x="21830" y="4004"/>
                  </a:cubicBezTo>
                  <a:cubicBezTo>
                    <a:pt x="21078" y="3503"/>
                    <a:pt x="20677" y="2926"/>
                    <a:pt x="20677" y="2400"/>
                  </a:cubicBezTo>
                  <a:lnTo>
                    <a:pt x="20677" y="921"/>
                  </a:lnTo>
                  <a:cubicBezTo>
                    <a:pt x="20677" y="871"/>
                    <a:pt x="20652" y="821"/>
                    <a:pt x="20627" y="796"/>
                  </a:cubicBezTo>
                  <a:lnTo>
                    <a:pt x="20602" y="796"/>
                  </a:lnTo>
                  <a:cubicBezTo>
                    <a:pt x="20602" y="796"/>
                    <a:pt x="20602" y="771"/>
                    <a:pt x="20602" y="771"/>
                  </a:cubicBezTo>
                  <a:cubicBezTo>
                    <a:pt x="20577" y="771"/>
                    <a:pt x="20577" y="746"/>
                    <a:pt x="20552" y="746"/>
                  </a:cubicBezTo>
                  <a:lnTo>
                    <a:pt x="19299" y="19"/>
                  </a:lnTo>
                  <a:cubicBezTo>
                    <a:pt x="19261" y="6"/>
                    <a:pt x="19223" y="0"/>
                    <a:pt x="19189" y="0"/>
                  </a:cubicBezTo>
                  <a:cubicBezTo>
                    <a:pt x="19154" y="0"/>
                    <a:pt x="19123" y="6"/>
                    <a:pt x="19098" y="19"/>
                  </a:cubicBezTo>
                  <a:cubicBezTo>
                    <a:pt x="19023" y="69"/>
                    <a:pt x="18973" y="119"/>
                    <a:pt x="18973" y="194"/>
                  </a:cubicBezTo>
                  <a:lnTo>
                    <a:pt x="18973" y="4981"/>
                  </a:lnTo>
                  <a:cubicBezTo>
                    <a:pt x="18973" y="5057"/>
                    <a:pt x="19023" y="5107"/>
                    <a:pt x="19073" y="5157"/>
                  </a:cubicBezTo>
                  <a:cubicBezTo>
                    <a:pt x="19825" y="5658"/>
                    <a:pt x="20251" y="6235"/>
                    <a:pt x="20251" y="6786"/>
                  </a:cubicBezTo>
                  <a:cubicBezTo>
                    <a:pt x="20251" y="6986"/>
                    <a:pt x="20201" y="7187"/>
                    <a:pt x="20075" y="7413"/>
                  </a:cubicBezTo>
                  <a:cubicBezTo>
                    <a:pt x="19875" y="7738"/>
                    <a:pt x="19549" y="8089"/>
                    <a:pt x="19073" y="8390"/>
                  </a:cubicBezTo>
                  <a:cubicBezTo>
                    <a:pt x="18070" y="9067"/>
                    <a:pt x="16642" y="9493"/>
                    <a:pt x="15389" y="9493"/>
                  </a:cubicBezTo>
                  <a:cubicBezTo>
                    <a:pt x="14161" y="9493"/>
                    <a:pt x="12707" y="9067"/>
                    <a:pt x="11705" y="8390"/>
                  </a:cubicBezTo>
                  <a:cubicBezTo>
                    <a:pt x="11253" y="8089"/>
                    <a:pt x="10902" y="7738"/>
                    <a:pt x="10727" y="7413"/>
                  </a:cubicBezTo>
                  <a:cubicBezTo>
                    <a:pt x="10602" y="7187"/>
                    <a:pt x="10552" y="6986"/>
                    <a:pt x="10552" y="6786"/>
                  </a:cubicBezTo>
                  <a:cubicBezTo>
                    <a:pt x="10552" y="6235"/>
                    <a:pt x="10953" y="5658"/>
                    <a:pt x="11705" y="5157"/>
                  </a:cubicBezTo>
                  <a:cubicBezTo>
                    <a:pt x="11780" y="5107"/>
                    <a:pt x="11805" y="5057"/>
                    <a:pt x="11805" y="4981"/>
                  </a:cubicBezTo>
                  <a:lnTo>
                    <a:pt x="11805" y="194"/>
                  </a:lnTo>
                  <a:cubicBezTo>
                    <a:pt x="11805" y="119"/>
                    <a:pt x="11755" y="69"/>
                    <a:pt x="11705" y="19"/>
                  </a:cubicBezTo>
                  <a:cubicBezTo>
                    <a:pt x="11667" y="6"/>
                    <a:pt x="11629" y="0"/>
                    <a:pt x="115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7"/>
            <p:cNvSpPr/>
            <p:nvPr/>
          </p:nvSpPr>
          <p:spPr>
            <a:xfrm>
              <a:off x="8084030" y="4338902"/>
              <a:ext cx="28544" cy="56508"/>
            </a:xfrm>
            <a:custGeom>
              <a:rect b="b" l="l" r="r" t="t"/>
              <a:pathLst>
                <a:path extrusionOk="0" h="2532" w="1279">
                  <a:moveTo>
                    <a:pt x="1278" y="0"/>
                  </a:moveTo>
                  <a:cubicBezTo>
                    <a:pt x="526" y="502"/>
                    <a:pt x="0" y="1128"/>
                    <a:pt x="0" y="1805"/>
                  </a:cubicBezTo>
                  <a:cubicBezTo>
                    <a:pt x="0" y="2031"/>
                    <a:pt x="75" y="2281"/>
                    <a:pt x="226" y="2532"/>
                  </a:cubicBezTo>
                  <a:cubicBezTo>
                    <a:pt x="426" y="2131"/>
                    <a:pt x="802" y="1780"/>
                    <a:pt x="1278" y="1454"/>
                  </a:cubicBezTo>
                  <a:lnTo>
                    <a:pt x="127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7"/>
            <p:cNvSpPr/>
            <p:nvPr/>
          </p:nvSpPr>
          <p:spPr>
            <a:xfrm>
              <a:off x="8084030" y="4053083"/>
              <a:ext cx="225987" cy="130334"/>
            </a:xfrm>
            <a:custGeom>
              <a:rect b="b" l="l" r="r" t="t"/>
              <a:pathLst>
                <a:path extrusionOk="0" h="5840" w="10126">
                  <a:moveTo>
                    <a:pt x="5063" y="0"/>
                  </a:moveTo>
                  <a:cubicBezTo>
                    <a:pt x="2757" y="0"/>
                    <a:pt x="0" y="1379"/>
                    <a:pt x="0" y="2908"/>
                  </a:cubicBezTo>
                  <a:cubicBezTo>
                    <a:pt x="0" y="4436"/>
                    <a:pt x="2757" y="5840"/>
                    <a:pt x="5063" y="5840"/>
                  </a:cubicBezTo>
                  <a:cubicBezTo>
                    <a:pt x="7394" y="5840"/>
                    <a:pt x="10125" y="4436"/>
                    <a:pt x="10125" y="2908"/>
                  </a:cubicBezTo>
                  <a:cubicBezTo>
                    <a:pt x="10125" y="1379"/>
                    <a:pt x="7394" y="0"/>
                    <a:pt x="50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7"/>
            <p:cNvSpPr/>
            <p:nvPr/>
          </p:nvSpPr>
          <p:spPr>
            <a:xfrm>
              <a:off x="8080660" y="4049156"/>
              <a:ext cx="232705" cy="137632"/>
            </a:xfrm>
            <a:custGeom>
              <a:rect b="b" l="l" r="r" t="t"/>
              <a:pathLst>
                <a:path extrusionOk="0" h="6167" w="10427">
                  <a:moveTo>
                    <a:pt x="5214" y="327"/>
                  </a:moveTo>
                  <a:cubicBezTo>
                    <a:pt x="7394" y="327"/>
                    <a:pt x="10126" y="1630"/>
                    <a:pt x="10126" y="3084"/>
                  </a:cubicBezTo>
                  <a:cubicBezTo>
                    <a:pt x="10126" y="4562"/>
                    <a:pt x="7394" y="5841"/>
                    <a:pt x="5214" y="5841"/>
                  </a:cubicBezTo>
                  <a:cubicBezTo>
                    <a:pt x="3058" y="5841"/>
                    <a:pt x="326" y="4562"/>
                    <a:pt x="326" y="3084"/>
                  </a:cubicBezTo>
                  <a:cubicBezTo>
                    <a:pt x="326" y="1630"/>
                    <a:pt x="3058" y="327"/>
                    <a:pt x="5214" y="327"/>
                  </a:cubicBezTo>
                  <a:close/>
                  <a:moveTo>
                    <a:pt x="5214" y="1"/>
                  </a:moveTo>
                  <a:cubicBezTo>
                    <a:pt x="2883" y="1"/>
                    <a:pt x="1" y="1429"/>
                    <a:pt x="1" y="3084"/>
                  </a:cubicBezTo>
                  <a:cubicBezTo>
                    <a:pt x="1" y="4738"/>
                    <a:pt x="2883" y="6166"/>
                    <a:pt x="5214" y="6166"/>
                  </a:cubicBezTo>
                  <a:cubicBezTo>
                    <a:pt x="7570" y="6166"/>
                    <a:pt x="10427" y="4738"/>
                    <a:pt x="10427" y="3084"/>
                  </a:cubicBezTo>
                  <a:cubicBezTo>
                    <a:pt x="10427" y="1429"/>
                    <a:pt x="7570" y="1"/>
                    <a:pt x="5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7"/>
            <p:cNvSpPr/>
            <p:nvPr/>
          </p:nvSpPr>
          <p:spPr>
            <a:xfrm>
              <a:off x="7858044" y="4232069"/>
              <a:ext cx="903926" cy="473220"/>
            </a:xfrm>
            <a:custGeom>
              <a:rect b="b" l="l" r="r" t="t"/>
              <a:pathLst>
                <a:path extrusionOk="0" h="21204" w="40503">
                  <a:moveTo>
                    <a:pt x="11404" y="0"/>
                  </a:moveTo>
                  <a:lnTo>
                    <a:pt x="1" y="6592"/>
                  </a:lnTo>
                  <a:lnTo>
                    <a:pt x="11404" y="13158"/>
                  </a:lnTo>
                  <a:lnTo>
                    <a:pt x="18923" y="17494"/>
                  </a:lnTo>
                  <a:lnTo>
                    <a:pt x="21530" y="18998"/>
                  </a:lnTo>
                  <a:lnTo>
                    <a:pt x="25314" y="21204"/>
                  </a:lnTo>
                  <a:lnTo>
                    <a:pt x="29124" y="18998"/>
                  </a:lnTo>
                  <a:lnTo>
                    <a:pt x="40502" y="12432"/>
                  </a:lnTo>
                  <a:lnTo>
                    <a:pt x="29124" y="5840"/>
                  </a:lnTo>
                  <a:lnTo>
                    <a:pt x="29124" y="10627"/>
                  </a:lnTo>
                  <a:cubicBezTo>
                    <a:pt x="29876" y="11128"/>
                    <a:pt x="30377" y="11755"/>
                    <a:pt x="30377" y="12432"/>
                  </a:cubicBezTo>
                  <a:cubicBezTo>
                    <a:pt x="30377" y="12682"/>
                    <a:pt x="30302" y="12908"/>
                    <a:pt x="30176" y="13158"/>
                  </a:cubicBezTo>
                  <a:cubicBezTo>
                    <a:pt x="29951" y="13534"/>
                    <a:pt x="29600" y="13910"/>
                    <a:pt x="29124" y="14211"/>
                  </a:cubicBezTo>
                  <a:cubicBezTo>
                    <a:pt x="28096" y="14888"/>
                    <a:pt x="26642" y="15339"/>
                    <a:pt x="25314" y="15339"/>
                  </a:cubicBezTo>
                  <a:cubicBezTo>
                    <a:pt x="23986" y="15339"/>
                    <a:pt x="22532" y="14888"/>
                    <a:pt x="21530" y="14211"/>
                  </a:cubicBezTo>
                  <a:cubicBezTo>
                    <a:pt x="21053" y="13910"/>
                    <a:pt x="20677" y="13534"/>
                    <a:pt x="20452" y="13158"/>
                  </a:cubicBezTo>
                  <a:cubicBezTo>
                    <a:pt x="20327" y="12908"/>
                    <a:pt x="20251" y="12682"/>
                    <a:pt x="20251" y="12432"/>
                  </a:cubicBezTo>
                  <a:cubicBezTo>
                    <a:pt x="20251" y="11780"/>
                    <a:pt x="20753" y="11128"/>
                    <a:pt x="21530" y="10627"/>
                  </a:cubicBezTo>
                  <a:lnTo>
                    <a:pt x="21530" y="3985"/>
                  </a:lnTo>
                  <a:cubicBezTo>
                    <a:pt x="20753" y="3484"/>
                    <a:pt x="20251" y="2858"/>
                    <a:pt x="20251" y="2206"/>
                  </a:cubicBezTo>
                  <a:lnTo>
                    <a:pt x="20251" y="727"/>
                  </a:lnTo>
                  <a:lnTo>
                    <a:pt x="18998" y="0"/>
                  </a:lnTo>
                  <a:lnTo>
                    <a:pt x="18998" y="4787"/>
                  </a:lnTo>
                  <a:cubicBezTo>
                    <a:pt x="19750" y="5289"/>
                    <a:pt x="20251" y="5915"/>
                    <a:pt x="20251" y="6592"/>
                  </a:cubicBezTo>
                  <a:cubicBezTo>
                    <a:pt x="20251" y="6843"/>
                    <a:pt x="20176" y="7068"/>
                    <a:pt x="20051" y="7319"/>
                  </a:cubicBezTo>
                  <a:cubicBezTo>
                    <a:pt x="19850" y="7695"/>
                    <a:pt x="19474" y="8071"/>
                    <a:pt x="18998" y="8371"/>
                  </a:cubicBezTo>
                  <a:cubicBezTo>
                    <a:pt x="17996" y="9048"/>
                    <a:pt x="16517" y="9499"/>
                    <a:pt x="15189" y="9499"/>
                  </a:cubicBezTo>
                  <a:cubicBezTo>
                    <a:pt x="13885" y="9499"/>
                    <a:pt x="12407" y="9048"/>
                    <a:pt x="11404" y="8371"/>
                  </a:cubicBezTo>
                  <a:cubicBezTo>
                    <a:pt x="10928" y="8071"/>
                    <a:pt x="10552" y="7695"/>
                    <a:pt x="10352" y="7319"/>
                  </a:cubicBezTo>
                  <a:cubicBezTo>
                    <a:pt x="10201" y="7068"/>
                    <a:pt x="10126" y="6818"/>
                    <a:pt x="10126" y="6592"/>
                  </a:cubicBezTo>
                  <a:cubicBezTo>
                    <a:pt x="10126" y="5915"/>
                    <a:pt x="10652" y="5289"/>
                    <a:pt x="11404" y="4787"/>
                  </a:cubicBezTo>
                  <a:lnTo>
                    <a:pt x="114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7"/>
            <p:cNvSpPr/>
            <p:nvPr/>
          </p:nvSpPr>
          <p:spPr>
            <a:xfrm>
              <a:off x="8084030" y="4117960"/>
              <a:ext cx="225987" cy="97907"/>
            </a:xfrm>
            <a:custGeom>
              <a:rect b="b" l="l" r="r" t="t"/>
              <a:pathLst>
                <a:path extrusionOk="0" h="4387" w="10126">
                  <a:moveTo>
                    <a:pt x="0" y="1"/>
                  </a:moveTo>
                  <a:lnTo>
                    <a:pt x="0" y="1454"/>
                  </a:lnTo>
                  <a:cubicBezTo>
                    <a:pt x="0" y="2131"/>
                    <a:pt x="501" y="2758"/>
                    <a:pt x="1278" y="3259"/>
                  </a:cubicBezTo>
                  <a:cubicBezTo>
                    <a:pt x="2281" y="3935"/>
                    <a:pt x="3734" y="4387"/>
                    <a:pt x="5063" y="4387"/>
                  </a:cubicBezTo>
                  <a:cubicBezTo>
                    <a:pt x="6391" y="4387"/>
                    <a:pt x="7845" y="3935"/>
                    <a:pt x="8872" y="3259"/>
                  </a:cubicBezTo>
                  <a:cubicBezTo>
                    <a:pt x="9624" y="2758"/>
                    <a:pt x="10125" y="2131"/>
                    <a:pt x="10125" y="1454"/>
                  </a:cubicBezTo>
                  <a:lnTo>
                    <a:pt x="10125" y="1"/>
                  </a:lnTo>
                  <a:cubicBezTo>
                    <a:pt x="10125" y="1529"/>
                    <a:pt x="7394" y="2933"/>
                    <a:pt x="5063" y="2933"/>
                  </a:cubicBezTo>
                  <a:cubicBezTo>
                    <a:pt x="2757" y="2933"/>
                    <a:pt x="0" y="1529"/>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7"/>
            <p:cNvSpPr/>
            <p:nvPr/>
          </p:nvSpPr>
          <p:spPr>
            <a:xfrm>
              <a:off x="8080660" y="4114612"/>
              <a:ext cx="232705" cy="104602"/>
            </a:xfrm>
            <a:custGeom>
              <a:rect b="b" l="l" r="r" t="t"/>
              <a:pathLst>
                <a:path extrusionOk="0" h="4687" w="10427">
                  <a:moveTo>
                    <a:pt x="10126" y="1103"/>
                  </a:moveTo>
                  <a:lnTo>
                    <a:pt x="10126" y="1604"/>
                  </a:lnTo>
                  <a:cubicBezTo>
                    <a:pt x="10126" y="2181"/>
                    <a:pt x="9700" y="2757"/>
                    <a:pt x="8923" y="3283"/>
                  </a:cubicBezTo>
                  <a:cubicBezTo>
                    <a:pt x="7921" y="3960"/>
                    <a:pt x="6467" y="4386"/>
                    <a:pt x="5214" y="4386"/>
                  </a:cubicBezTo>
                  <a:cubicBezTo>
                    <a:pt x="3961" y="4386"/>
                    <a:pt x="2507" y="3960"/>
                    <a:pt x="1504" y="3283"/>
                  </a:cubicBezTo>
                  <a:cubicBezTo>
                    <a:pt x="753" y="2757"/>
                    <a:pt x="326" y="2181"/>
                    <a:pt x="326" y="1604"/>
                  </a:cubicBezTo>
                  <a:lnTo>
                    <a:pt x="326" y="1103"/>
                  </a:lnTo>
                  <a:cubicBezTo>
                    <a:pt x="1129" y="2331"/>
                    <a:pt x="3334" y="3233"/>
                    <a:pt x="5214" y="3233"/>
                  </a:cubicBezTo>
                  <a:cubicBezTo>
                    <a:pt x="7093" y="3233"/>
                    <a:pt x="9324" y="2331"/>
                    <a:pt x="10126" y="1103"/>
                  </a:cubicBezTo>
                  <a:close/>
                  <a:moveTo>
                    <a:pt x="151" y="0"/>
                  </a:moveTo>
                  <a:cubicBezTo>
                    <a:pt x="76" y="0"/>
                    <a:pt x="1" y="75"/>
                    <a:pt x="1" y="151"/>
                  </a:cubicBezTo>
                  <a:lnTo>
                    <a:pt x="1" y="1604"/>
                  </a:lnTo>
                  <a:cubicBezTo>
                    <a:pt x="1" y="2281"/>
                    <a:pt x="477" y="2958"/>
                    <a:pt x="1329" y="3534"/>
                  </a:cubicBezTo>
                  <a:cubicBezTo>
                    <a:pt x="2407" y="4261"/>
                    <a:pt x="3885" y="4687"/>
                    <a:pt x="5214" y="4687"/>
                  </a:cubicBezTo>
                  <a:cubicBezTo>
                    <a:pt x="6542" y="4687"/>
                    <a:pt x="8046" y="4261"/>
                    <a:pt x="9098" y="3534"/>
                  </a:cubicBezTo>
                  <a:cubicBezTo>
                    <a:pt x="9976" y="2958"/>
                    <a:pt x="10427" y="2281"/>
                    <a:pt x="10427" y="1604"/>
                  </a:cubicBezTo>
                  <a:lnTo>
                    <a:pt x="10427" y="151"/>
                  </a:lnTo>
                  <a:cubicBezTo>
                    <a:pt x="10427" y="75"/>
                    <a:pt x="10377" y="0"/>
                    <a:pt x="10276" y="0"/>
                  </a:cubicBezTo>
                  <a:cubicBezTo>
                    <a:pt x="10201" y="0"/>
                    <a:pt x="10126" y="75"/>
                    <a:pt x="10126" y="151"/>
                  </a:cubicBezTo>
                  <a:cubicBezTo>
                    <a:pt x="10126" y="1629"/>
                    <a:pt x="7394" y="2908"/>
                    <a:pt x="5214" y="2908"/>
                  </a:cubicBezTo>
                  <a:cubicBezTo>
                    <a:pt x="3058" y="2908"/>
                    <a:pt x="326" y="1629"/>
                    <a:pt x="326" y="151"/>
                  </a:cubicBezTo>
                  <a:cubicBezTo>
                    <a:pt x="326" y="75"/>
                    <a:pt x="251"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7"/>
            <p:cNvSpPr/>
            <p:nvPr/>
          </p:nvSpPr>
          <p:spPr>
            <a:xfrm>
              <a:off x="7886566" y="4427837"/>
              <a:ext cx="84494" cy="97907"/>
            </a:xfrm>
            <a:custGeom>
              <a:rect b="b" l="l" r="r" t="t"/>
              <a:pathLst>
                <a:path extrusionOk="0" h="4387" w="3786">
                  <a:moveTo>
                    <a:pt x="1" y="0"/>
                  </a:moveTo>
                  <a:lnTo>
                    <a:pt x="1" y="4386"/>
                  </a:lnTo>
                  <a:lnTo>
                    <a:pt x="3785" y="2181"/>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7"/>
            <p:cNvSpPr/>
            <p:nvPr/>
          </p:nvSpPr>
          <p:spPr>
            <a:xfrm>
              <a:off x="7882102" y="4423083"/>
              <a:ext cx="93979" cy="107124"/>
            </a:xfrm>
            <a:custGeom>
              <a:rect b="b" l="l" r="r" t="t"/>
              <a:pathLst>
                <a:path extrusionOk="0" h="4800" w="4211">
                  <a:moveTo>
                    <a:pt x="401" y="564"/>
                  </a:moveTo>
                  <a:lnTo>
                    <a:pt x="3584" y="2394"/>
                  </a:lnTo>
                  <a:lnTo>
                    <a:pt x="401" y="4223"/>
                  </a:lnTo>
                  <a:lnTo>
                    <a:pt x="401" y="564"/>
                  </a:lnTo>
                  <a:close/>
                  <a:moveTo>
                    <a:pt x="201" y="0"/>
                  </a:moveTo>
                  <a:cubicBezTo>
                    <a:pt x="163" y="0"/>
                    <a:pt x="126" y="13"/>
                    <a:pt x="101" y="38"/>
                  </a:cubicBezTo>
                  <a:cubicBezTo>
                    <a:pt x="25" y="63"/>
                    <a:pt x="0" y="138"/>
                    <a:pt x="0" y="213"/>
                  </a:cubicBezTo>
                  <a:lnTo>
                    <a:pt x="0" y="4599"/>
                  </a:lnTo>
                  <a:cubicBezTo>
                    <a:pt x="0" y="4675"/>
                    <a:pt x="25" y="4750"/>
                    <a:pt x="101" y="4775"/>
                  </a:cubicBezTo>
                  <a:cubicBezTo>
                    <a:pt x="126" y="4800"/>
                    <a:pt x="151" y="4800"/>
                    <a:pt x="201" y="4800"/>
                  </a:cubicBezTo>
                  <a:cubicBezTo>
                    <a:pt x="226" y="4800"/>
                    <a:pt x="276" y="4800"/>
                    <a:pt x="301" y="4775"/>
                  </a:cubicBezTo>
                  <a:lnTo>
                    <a:pt x="4111" y="2594"/>
                  </a:lnTo>
                  <a:cubicBezTo>
                    <a:pt x="4161" y="2544"/>
                    <a:pt x="4211" y="2469"/>
                    <a:pt x="4211" y="2394"/>
                  </a:cubicBezTo>
                  <a:cubicBezTo>
                    <a:pt x="4211" y="2319"/>
                    <a:pt x="4161" y="2269"/>
                    <a:pt x="4111" y="2218"/>
                  </a:cubicBezTo>
                  <a:lnTo>
                    <a:pt x="301" y="38"/>
                  </a:lnTo>
                  <a:cubicBezTo>
                    <a:pt x="276" y="13"/>
                    <a:pt x="238" y="0"/>
                    <a:pt x="2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7"/>
            <p:cNvSpPr/>
            <p:nvPr/>
          </p:nvSpPr>
          <p:spPr>
            <a:xfrm>
              <a:off x="8123175" y="4253873"/>
              <a:ext cx="148255" cy="76661"/>
            </a:xfrm>
            <a:custGeom>
              <a:rect b="b" l="l" r="r" t="t"/>
              <a:pathLst>
                <a:path extrusionOk="0" h="3435" w="6643">
                  <a:moveTo>
                    <a:pt x="3309" y="1"/>
                  </a:moveTo>
                  <a:cubicBezTo>
                    <a:pt x="1680" y="1"/>
                    <a:pt x="0" y="1003"/>
                    <a:pt x="0" y="1705"/>
                  </a:cubicBezTo>
                  <a:cubicBezTo>
                    <a:pt x="0" y="2432"/>
                    <a:pt x="1680" y="3434"/>
                    <a:pt x="3309" y="3434"/>
                  </a:cubicBezTo>
                  <a:cubicBezTo>
                    <a:pt x="4963" y="3434"/>
                    <a:pt x="6642" y="2432"/>
                    <a:pt x="6642" y="1705"/>
                  </a:cubicBezTo>
                  <a:cubicBezTo>
                    <a:pt x="6642" y="1379"/>
                    <a:pt x="6266" y="953"/>
                    <a:pt x="5640" y="602"/>
                  </a:cubicBezTo>
                  <a:cubicBezTo>
                    <a:pt x="4963" y="226"/>
                    <a:pt x="4086" y="1"/>
                    <a:pt x="3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7"/>
            <p:cNvSpPr/>
            <p:nvPr/>
          </p:nvSpPr>
          <p:spPr>
            <a:xfrm>
              <a:off x="8123175" y="4292482"/>
              <a:ext cx="148255" cy="146559"/>
            </a:xfrm>
            <a:custGeom>
              <a:rect b="b" l="l" r="r" t="t"/>
              <a:pathLst>
                <a:path extrusionOk="0" h="6567" w="6643">
                  <a:moveTo>
                    <a:pt x="0" y="0"/>
                  </a:moveTo>
                  <a:lnTo>
                    <a:pt x="0" y="5715"/>
                  </a:lnTo>
                  <a:cubicBezTo>
                    <a:pt x="953" y="6216"/>
                    <a:pt x="2181" y="6567"/>
                    <a:pt x="3309" y="6567"/>
                  </a:cubicBezTo>
                  <a:cubicBezTo>
                    <a:pt x="4437" y="6567"/>
                    <a:pt x="5665" y="6216"/>
                    <a:pt x="6642" y="5715"/>
                  </a:cubicBezTo>
                  <a:lnTo>
                    <a:pt x="6642" y="0"/>
                  </a:lnTo>
                  <a:cubicBezTo>
                    <a:pt x="6617" y="702"/>
                    <a:pt x="4963" y="1704"/>
                    <a:pt x="3309" y="1704"/>
                  </a:cubicBezTo>
                  <a:cubicBezTo>
                    <a:pt x="1680" y="1704"/>
                    <a:pt x="0" y="702"/>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7"/>
            <p:cNvSpPr/>
            <p:nvPr/>
          </p:nvSpPr>
          <p:spPr>
            <a:xfrm>
              <a:off x="8349139" y="4384206"/>
              <a:ext cx="148255" cy="76661"/>
            </a:xfrm>
            <a:custGeom>
              <a:rect b="b" l="l" r="r" t="t"/>
              <a:pathLst>
                <a:path extrusionOk="0" h="3435" w="6643">
                  <a:moveTo>
                    <a:pt x="3309" y="1"/>
                  </a:moveTo>
                  <a:cubicBezTo>
                    <a:pt x="1655" y="1"/>
                    <a:pt x="1" y="1003"/>
                    <a:pt x="1" y="1730"/>
                  </a:cubicBezTo>
                  <a:cubicBezTo>
                    <a:pt x="1" y="2432"/>
                    <a:pt x="1655" y="3434"/>
                    <a:pt x="3309" y="3434"/>
                  </a:cubicBezTo>
                  <a:cubicBezTo>
                    <a:pt x="4963" y="3434"/>
                    <a:pt x="6642" y="2432"/>
                    <a:pt x="6642" y="1730"/>
                  </a:cubicBezTo>
                  <a:cubicBezTo>
                    <a:pt x="6642" y="1379"/>
                    <a:pt x="6267" y="953"/>
                    <a:pt x="5640" y="602"/>
                  </a:cubicBezTo>
                  <a:cubicBezTo>
                    <a:pt x="4938" y="226"/>
                    <a:pt x="4086" y="1"/>
                    <a:pt x="3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7"/>
            <p:cNvSpPr/>
            <p:nvPr/>
          </p:nvSpPr>
          <p:spPr>
            <a:xfrm>
              <a:off x="8349139" y="4422793"/>
              <a:ext cx="148255" cy="146581"/>
            </a:xfrm>
            <a:custGeom>
              <a:rect b="b" l="l" r="r" t="t"/>
              <a:pathLst>
                <a:path extrusionOk="0" h="6568" w="6643">
                  <a:moveTo>
                    <a:pt x="1" y="1"/>
                  </a:moveTo>
                  <a:lnTo>
                    <a:pt x="1" y="5715"/>
                  </a:lnTo>
                  <a:cubicBezTo>
                    <a:pt x="953" y="6241"/>
                    <a:pt x="2181" y="6567"/>
                    <a:pt x="3309" y="6567"/>
                  </a:cubicBezTo>
                  <a:cubicBezTo>
                    <a:pt x="4437" y="6567"/>
                    <a:pt x="5665" y="6241"/>
                    <a:pt x="6642" y="5715"/>
                  </a:cubicBezTo>
                  <a:lnTo>
                    <a:pt x="6642" y="1"/>
                  </a:lnTo>
                  <a:cubicBezTo>
                    <a:pt x="6617" y="728"/>
                    <a:pt x="4963" y="1705"/>
                    <a:pt x="3309" y="1705"/>
                  </a:cubicBezTo>
                  <a:cubicBezTo>
                    <a:pt x="1655" y="1705"/>
                    <a:pt x="1" y="703"/>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7"/>
            <p:cNvSpPr/>
            <p:nvPr/>
          </p:nvSpPr>
          <p:spPr>
            <a:xfrm>
              <a:off x="8502973" y="4464482"/>
              <a:ext cx="38051" cy="65725"/>
            </a:xfrm>
            <a:custGeom>
              <a:rect b="b" l="l" r="r" t="t"/>
              <a:pathLst>
                <a:path extrusionOk="0" h="2945" w="1705">
                  <a:moveTo>
                    <a:pt x="426" y="639"/>
                  </a:moveTo>
                  <a:cubicBezTo>
                    <a:pt x="978" y="1065"/>
                    <a:pt x="1278" y="1541"/>
                    <a:pt x="1278" y="2018"/>
                  </a:cubicBezTo>
                  <a:cubicBezTo>
                    <a:pt x="1278" y="2118"/>
                    <a:pt x="1253" y="2193"/>
                    <a:pt x="1228" y="2293"/>
                  </a:cubicBezTo>
                  <a:cubicBezTo>
                    <a:pt x="1028" y="2043"/>
                    <a:pt x="752" y="1792"/>
                    <a:pt x="426" y="1566"/>
                  </a:cubicBezTo>
                  <a:lnTo>
                    <a:pt x="426" y="639"/>
                  </a:lnTo>
                  <a:close/>
                  <a:moveTo>
                    <a:pt x="226" y="0"/>
                  </a:moveTo>
                  <a:cubicBezTo>
                    <a:pt x="188" y="0"/>
                    <a:pt x="150" y="13"/>
                    <a:pt x="125" y="38"/>
                  </a:cubicBezTo>
                  <a:cubicBezTo>
                    <a:pt x="50" y="63"/>
                    <a:pt x="0" y="138"/>
                    <a:pt x="0" y="213"/>
                  </a:cubicBezTo>
                  <a:lnTo>
                    <a:pt x="0" y="1667"/>
                  </a:lnTo>
                  <a:cubicBezTo>
                    <a:pt x="0" y="1742"/>
                    <a:pt x="50" y="1817"/>
                    <a:pt x="100" y="1842"/>
                  </a:cubicBezTo>
                  <a:cubicBezTo>
                    <a:pt x="551" y="2168"/>
                    <a:pt x="902" y="2494"/>
                    <a:pt x="1103" y="2845"/>
                  </a:cubicBezTo>
                  <a:cubicBezTo>
                    <a:pt x="1128" y="2920"/>
                    <a:pt x="1203" y="2945"/>
                    <a:pt x="1278" y="2945"/>
                  </a:cubicBezTo>
                  <a:cubicBezTo>
                    <a:pt x="1353" y="2945"/>
                    <a:pt x="1429" y="2920"/>
                    <a:pt x="1454" y="2845"/>
                  </a:cubicBezTo>
                  <a:cubicBezTo>
                    <a:pt x="1604" y="2569"/>
                    <a:pt x="1704" y="2293"/>
                    <a:pt x="1704" y="2018"/>
                  </a:cubicBezTo>
                  <a:cubicBezTo>
                    <a:pt x="1704" y="1316"/>
                    <a:pt x="1203" y="639"/>
                    <a:pt x="326" y="38"/>
                  </a:cubicBezTo>
                  <a:cubicBezTo>
                    <a:pt x="301" y="13"/>
                    <a:pt x="263" y="0"/>
                    <a:pt x="2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7"/>
            <p:cNvSpPr/>
            <p:nvPr/>
          </p:nvSpPr>
          <p:spPr>
            <a:xfrm>
              <a:off x="8305508" y="4464660"/>
              <a:ext cx="37516" cy="65546"/>
            </a:xfrm>
            <a:custGeom>
              <a:rect b="b" l="l" r="r" t="t"/>
              <a:pathLst>
                <a:path extrusionOk="0" h="2937" w="1681">
                  <a:moveTo>
                    <a:pt x="1254" y="631"/>
                  </a:moveTo>
                  <a:lnTo>
                    <a:pt x="1254" y="1558"/>
                  </a:lnTo>
                  <a:cubicBezTo>
                    <a:pt x="928" y="1784"/>
                    <a:pt x="653" y="2035"/>
                    <a:pt x="452" y="2285"/>
                  </a:cubicBezTo>
                  <a:cubicBezTo>
                    <a:pt x="427" y="2210"/>
                    <a:pt x="427" y="2110"/>
                    <a:pt x="427" y="2010"/>
                  </a:cubicBezTo>
                  <a:cubicBezTo>
                    <a:pt x="427" y="1558"/>
                    <a:pt x="703" y="1057"/>
                    <a:pt x="1254" y="631"/>
                  </a:cubicBezTo>
                  <a:close/>
                  <a:moveTo>
                    <a:pt x="1485" y="1"/>
                  </a:moveTo>
                  <a:cubicBezTo>
                    <a:pt x="1441" y="1"/>
                    <a:pt x="1398" y="15"/>
                    <a:pt x="1354" y="30"/>
                  </a:cubicBezTo>
                  <a:cubicBezTo>
                    <a:pt x="477" y="631"/>
                    <a:pt x="1" y="1308"/>
                    <a:pt x="1" y="2010"/>
                  </a:cubicBezTo>
                  <a:cubicBezTo>
                    <a:pt x="1" y="2285"/>
                    <a:pt x="76" y="2561"/>
                    <a:pt x="226" y="2837"/>
                  </a:cubicBezTo>
                  <a:cubicBezTo>
                    <a:pt x="277" y="2912"/>
                    <a:pt x="327" y="2937"/>
                    <a:pt x="402" y="2937"/>
                  </a:cubicBezTo>
                  <a:cubicBezTo>
                    <a:pt x="477" y="2937"/>
                    <a:pt x="552" y="2912"/>
                    <a:pt x="602" y="2837"/>
                  </a:cubicBezTo>
                  <a:cubicBezTo>
                    <a:pt x="778" y="2486"/>
                    <a:pt x="1129" y="2160"/>
                    <a:pt x="1580" y="1834"/>
                  </a:cubicBezTo>
                  <a:cubicBezTo>
                    <a:pt x="1655" y="1809"/>
                    <a:pt x="1680" y="1734"/>
                    <a:pt x="1680" y="1659"/>
                  </a:cubicBezTo>
                  <a:lnTo>
                    <a:pt x="1680" y="205"/>
                  </a:lnTo>
                  <a:cubicBezTo>
                    <a:pt x="1680" y="130"/>
                    <a:pt x="1630" y="55"/>
                    <a:pt x="1580" y="30"/>
                  </a:cubicBezTo>
                  <a:cubicBezTo>
                    <a:pt x="1548" y="8"/>
                    <a:pt x="1516" y="1"/>
                    <a:pt x="14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7"/>
            <p:cNvSpPr/>
            <p:nvPr/>
          </p:nvSpPr>
          <p:spPr>
            <a:xfrm>
              <a:off x="8276987" y="4334148"/>
              <a:ext cx="38051" cy="65747"/>
            </a:xfrm>
            <a:custGeom>
              <a:rect b="b" l="l" r="r" t="t"/>
              <a:pathLst>
                <a:path extrusionOk="0" h="2946" w="1705">
                  <a:moveTo>
                    <a:pt x="427" y="614"/>
                  </a:moveTo>
                  <a:cubicBezTo>
                    <a:pt x="978" y="1066"/>
                    <a:pt x="1279" y="1542"/>
                    <a:pt x="1279" y="2018"/>
                  </a:cubicBezTo>
                  <a:cubicBezTo>
                    <a:pt x="1279" y="2093"/>
                    <a:pt x="1254" y="2193"/>
                    <a:pt x="1229" y="2294"/>
                  </a:cubicBezTo>
                  <a:cubicBezTo>
                    <a:pt x="1028" y="2043"/>
                    <a:pt x="753" y="1792"/>
                    <a:pt x="427" y="1567"/>
                  </a:cubicBezTo>
                  <a:lnTo>
                    <a:pt x="427" y="614"/>
                  </a:lnTo>
                  <a:close/>
                  <a:moveTo>
                    <a:pt x="236" y="0"/>
                  </a:moveTo>
                  <a:cubicBezTo>
                    <a:pt x="201" y="0"/>
                    <a:pt x="164" y="13"/>
                    <a:pt x="126" y="38"/>
                  </a:cubicBezTo>
                  <a:cubicBezTo>
                    <a:pt x="51" y="63"/>
                    <a:pt x="1" y="138"/>
                    <a:pt x="1" y="213"/>
                  </a:cubicBezTo>
                  <a:lnTo>
                    <a:pt x="1" y="1667"/>
                  </a:lnTo>
                  <a:cubicBezTo>
                    <a:pt x="1" y="1742"/>
                    <a:pt x="51" y="1817"/>
                    <a:pt x="101" y="1843"/>
                  </a:cubicBezTo>
                  <a:cubicBezTo>
                    <a:pt x="577" y="2143"/>
                    <a:pt x="903" y="2494"/>
                    <a:pt x="1103" y="2845"/>
                  </a:cubicBezTo>
                  <a:cubicBezTo>
                    <a:pt x="1103" y="2845"/>
                    <a:pt x="1103" y="2870"/>
                    <a:pt x="1129" y="2870"/>
                  </a:cubicBezTo>
                  <a:cubicBezTo>
                    <a:pt x="1154" y="2920"/>
                    <a:pt x="1229" y="2945"/>
                    <a:pt x="1279" y="2945"/>
                  </a:cubicBezTo>
                  <a:lnTo>
                    <a:pt x="1304" y="2945"/>
                  </a:lnTo>
                  <a:cubicBezTo>
                    <a:pt x="1379" y="2945"/>
                    <a:pt x="1429" y="2895"/>
                    <a:pt x="1454" y="2845"/>
                  </a:cubicBezTo>
                  <a:cubicBezTo>
                    <a:pt x="1630" y="2569"/>
                    <a:pt x="1705" y="2294"/>
                    <a:pt x="1705" y="2018"/>
                  </a:cubicBezTo>
                  <a:cubicBezTo>
                    <a:pt x="1705" y="1316"/>
                    <a:pt x="1204" y="614"/>
                    <a:pt x="327" y="38"/>
                  </a:cubicBezTo>
                  <a:cubicBezTo>
                    <a:pt x="301" y="13"/>
                    <a:pt x="270" y="0"/>
                    <a:pt x="2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7"/>
            <p:cNvSpPr/>
            <p:nvPr/>
          </p:nvSpPr>
          <p:spPr>
            <a:xfrm>
              <a:off x="8079544" y="4334148"/>
              <a:ext cx="37493" cy="65747"/>
            </a:xfrm>
            <a:custGeom>
              <a:rect b="b" l="l" r="r" t="t"/>
              <a:pathLst>
                <a:path extrusionOk="0" h="2946" w="1680">
                  <a:moveTo>
                    <a:pt x="1254" y="614"/>
                  </a:moveTo>
                  <a:lnTo>
                    <a:pt x="1254" y="1567"/>
                  </a:lnTo>
                  <a:cubicBezTo>
                    <a:pt x="928" y="1792"/>
                    <a:pt x="652" y="2043"/>
                    <a:pt x="452" y="2294"/>
                  </a:cubicBezTo>
                  <a:cubicBezTo>
                    <a:pt x="427" y="2193"/>
                    <a:pt x="427" y="2093"/>
                    <a:pt x="427" y="2018"/>
                  </a:cubicBezTo>
                  <a:cubicBezTo>
                    <a:pt x="427" y="1542"/>
                    <a:pt x="727" y="1066"/>
                    <a:pt x="1254" y="614"/>
                  </a:cubicBezTo>
                  <a:close/>
                  <a:moveTo>
                    <a:pt x="1467" y="0"/>
                  </a:moveTo>
                  <a:cubicBezTo>
                    <a:pt x="1429" y="0"/>
                    <a:pt x="1392" y="13"/>
                    <a:pt x="1354" y="38"/>
                  </a:cubicBezTo>
                  <a:cubicBezTo>
                    <a:pt x="477" y="614"/>
                    <a:pt x="1" y="1316"/>
                    <a:pt x="1" y="2018"/>
                  </a:cubicBezTo>
                  <a:cubicBezTo>
                    <a:pt x="1" y="2294"/>
                    <a:pt x="76" y="2569"/>
                    <a:pt x="226" y="2845"/>
                  </a:cubicBezTo>
                  <a:cubicBezTo>
                    <a:pt x="276" y="2895"/>
                    <a:pt x="351" y="2945"/>
                    <a:pt x="427" y="2945"/>
                  </a:cubicBezTo>
                  <a:cubicBezTo>
                    <a:pt x="502" y="2945"/>
                    <a:pt x="552" y="2895"/>
                    <a:pt x="602" y="2845"/>
                  </a:cubicBezTo>
                  <a:cubicBezTo>
                    <a:pt x="777" y="2494"/>
                    <a:pt x="1128" y="2143"/>
                    <a:pt x="1580" y="1843"/>
                  </a:cubicBezTo>
                  <a:cubicBezTo>
                    <a:pt x="1655" y="1817"/>
                    <a:pt x="1680" y="1742"/>
                    <a:pt x="1680" y="1667"/>
                  </a:cubicBezTo>
                  <a:lnTo>
                    <a:pt x="1680" y="213"/>
                  </a:lnTo>
                  <a:cubicBezTo>
                    <a:pt x="1680" y="138"/>
                    <a:pt x="1630" y="63"/>
                    <a:pt x="1580" y="38"/>
                  </a:cubicBezTo>
                  <a:cubicBezTo>
                    <a:pt x="1542" y="13"/>
                    <a:pt x="1504" y="0"/>
                    <a:pt x="1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 name="Google Shape;945;p37"/>
          <p:cNvSpPr txBox="1"/>
          <p:nvPr>
            <p:ph type="title"/>
          </p:nvPr>
        </p:nvSpPr>
        <p:spPr>
          <a:xfrm>
            <a:off x="2544900" y="3321350"/>
            <a:ext cx="40542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2400"/>
              <a:t>Improvement in overall health </a:t>
            </a:r>
            <a:endParaRPr sz="2400"/>
          </a:p>
        </p:txBody>
      </p:sp>
      <p:sp>
        <p:nvSpPr>
          <p:cNvPr id="946" name="Google Shape;946;p37"/>
          <p:cNvSpPr txBox="1"/>
          <p:nvPr/>
        </p:nvSpPr>
        <p:spPr>
          <a:xfrm>
            <a:off x="2179950" y="3964325"/>
            <a:ext cx="4784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Nunito"/>
                <a:ea typeface="Nunito"/>
                <a:cs typeface="Nunito"/>
                <a:sym typeface="Nunito"/>
              </a:rPr>
              <a:t>Does data support this?</a:t>
            </a:r>
            <a:endParaRPr>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0" name="Shape 950"/>
        <p:cNvGrpSpPr/>
        <p:nvPr/>
      </p:nvGrpSpPr>
      <p:grpSpPr>
        <a:xfrm>
          <a:off x="0" y="0"/>
          <a:ext cx="0" cy="0"/>
          <a:chOff x="0" y="0"/>
          <a:chExt cx="0" cy="0"/>
        </a:xfrm>
      </p:grpSpPr>
      <p:pic>
        <p:nvPicPr>
          <p:cNvPr id="951" name="Google Shape;951;p38"/>
          <p:cNvPicPr preferRelativeResize="0"/>
          <p:nvPr/>
        </p:nvPicPr>
        <p:blipFill>
          <a:blip r:embed="rId3">
            <a:alphaModFix/>
          </a:blip>
          <a:stretch>
            <a:fillRect/>
          </a:stretch>
        </p:blipFill>
        <p:spPr>
          <a:xfrm>
            <a:off x="2672800" y="1368700"/>
            <a:ext cx="3685975" cy="3407399"/>
          </a:xfrm>
          <a:prstGeom prst="rect">
            <a:avLst/>
          </a:prstGeom>
          <a:noFill/>
          <a:ln>
            <a:noFill/>
          </a:ln>
        </p:spPr>
      </p:pic>
      <p:sp>
        <p:nvSpPr>
          <p:cNvPr id="952" name="Google Shape;952;p38"/>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Increased utilisation of screening, </a:t>
            </a:r>
            <a:r>
              <a:rPr lang="en"/>
              <a:t>immunisation</a:t>
            </a:r>
            <a:r>
              <a:rPr lang="en"/>
              <a:t> and diagnostic scans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6" name="Shape 956"/>
        <p:cNvGrpSpPr/>
        <p:nvPr/>
      </p:nvGrpSpPr>
      <p:grpSpPr>
        <a:xfrm>
          <a:off x="0" y="0"/>
          <a:ext cx="0" cy="0"/>
          <a:chOff x="0" y="0"/>
          <a:chExt cx="0" cy="0"/>
        </a:xfrm>
      </p:grpSpPr>
      <p:sp>
        <p:nvSpPr>
          <p:cNvPr id="957" name="Google Shape;957;p39"/>
          <p:cNvSpPr txBox="1"/>
          <p:nvPr>
            <p:ph type="title"/>
          </p:nvPr>
        </p:nvSpPr>
        <p:spPr>
          <a:xfrm>
            <a:off x="720000" y="4450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Decreased </a:t>
            </a:r>
            <a:r>
              <a:rPr lang="en"/>
              <a:t>overall</a:t>
            </a:r>
            <a:r>
              <a:rPr lang="en"/>
              <a:t> waiting times for surgeries</a:t>
            </a:r>
            <a:endParaRPr/>
          </a:p>
        </p:txBody>
      </p:sp>
      <p:pic>
        <p:nvPicPr>
          <p:cNvPr id="958" name="Google Shape;958;p39"/>
          <p:cNvPicPr preferRelativeResize="0"/>
          <p:nvPr/>
        </p:nvPicPr>
        <p:blipFill>
          <a:blip r:embed="rId3">
            <a:alphaModFix/>
          </a:blip>
          <a:stretch>
            <a:fillRect/>
          </a:stretch>
        </p:blipFill>
        <p:spPr>
          <a:xfrm>
            <a:off x="2533450" y="1313950"/>
            <a:ext cx="3953475" cy="3654675"/>
          </a:xfrm>
          <a:prstGeom prst="rect">
            <a:avLst/>
          </a:prstGeom>
          <a:noFill/>
          <a:ln>
            <a:noFill/>
          </a:ln>
        </p:spPr>
      </p:pic>
      <p:sp>
        <p:nvSpPr>
          <p:cNvPr id="959" name="Google Shape;959;p39"/>
          <p:cNvSpPr txBox="1"/>
          <p:nvPr/>
        </p:nvSpPr>
        <p:spPr>
          <a:xfrm>
            <a:off x="325675" y="2043925"/>
            <a:ext cx="1460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Change y axis label</a:t>
            </a:r>
            <a:endParaRPr>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Isometric Linear Healthcare Center by Slidesgo">
  <a:themeElements>
    <a:clrScheme name="Simple Light">
      <a:dk1>
        <a:srgbClr val="3A5AA3"/>
      </a:dk1>
      <a:lt1>
        <a:srgbClr val="FFFFFF"/>
      </a:lt1>
      <a:dk2>
        <a:srgbClr val="000000"/>
      </a:dk2>
      <a:lt2>
        <a:srgbClr val="FA8396"/>
      </a:lt2>
      <a:accent1>
        <a:srgbClr val="BFD6FF"/>
      </a:accent1>
      <a:accent2>
        <a:srgbClr val="E5F0FE"/>
      </a:accent2>
      <a:accent3>
        <a:srgbClr val="3A5AA3"/>
      </a:accent3>
      <a:accent4>
        <a:srgbClr val="D85D70"/>
      </a:accent4>
      <a:accent5>
        <a:srgbClr val="9CD597"/>
      </a:accent5>
      <a:accent6>
        <a:srgbClr val="D9D9D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